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91" r:id="rId2"/>
    <p:sldId id="258" r:id="rId3"/>
    <p:sldId id="259" r:id="rId4"/>
    <p:sldId id="261" r:id="rId5"/>
    <p:sldId id="262" r:id="rId6"/>
    <p:sldId id="269" r:id="rId7"/>
    <p:sldId id="271" r:id="rId8"/>
    <p:sldId id="272" r:id="rId9"/>
    <p:sldId id="273" r:id="rId10"/>
    <p:sldId id="283" r:id="rId11"/>
    <p:sldId id="285" r:id="rId12"/>
    <p:sldId id="287" r:id="rId13"/>
    <p:sldId id="288" r:id="rId14"/>
    <p:sldId id="291" r:id="rId15"/>
    <p:sldId id="293" r:id="rId16"/>
    <p:sldId id="294" r:id="rId17"/>
    <p:sldId id="304" r:id="rId18"/>
    <p:sldId id="305" r:id="rId19"/>
    <p:sldId id="314" r:id="rId20"/>
    <p:sldId id="317" r:id="rId21"/>
    <p:sldId id="318" r:id="rId22"/>
    <p:sldId id="322" r:id="rId23"/>
    <p:sldId id="323" r:id="rId24"/>
    <p:sldId id="324" r:id="rId25"/>
    <p:sldId id="326" r:id="rId26"/>
    <p:sldId id="327" r:id="rId27"/>
    <p:sldId id="333" r:id="rId28"/>
    <p:sldId id="334" r:id="rId29"/>
    <p:sldId id="338" r:id="rId30"/>
    <p:sldId id="339" r:id="rId31"/>
    <p:sldId id="340" r:id="rId32"/>
    <p:sldId id="341" r:id="rId33"/>
    <p:sldId id="347" r:id="rId34"/>
    <p:sldId id="348" r:id="rId35"/>
    <p:sldId id="350" r:id="rId36"/>
    <p:sldId id="354" r:id="rId37"/>
    <p:sldId id="360" r:id="rId38"/>
    <p:sldId id="361" r:id="rId39"/>
    <p:sldId id="364" r:id="rId40"/>
    <p:sldId id="365" r:id="rId41"/>
    <p:sldId id="369" r:id="rId42"/>
    <p:sldId id="370" r:id="rId43"/>
    <p:sldId id="373" r:id="rId44"/>
    <p:sldId id="374" r:id="rId45"/>
    <p:sldId id="379" r:id="rId46"/>
    <p:sldId id="381" r:id="rId47"/>
    <p:sldId id="384" r:id="rId48"/>
    <p:sldId id="385" r:id="rId49"/>
    <p:sldId id="40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69CE05-E580-4D47-B200-FD0C1890BA13}" v="6065" dt="2023-12-08T16:36:32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J Bee (BWCET)" userId="a1856448-f297-487a-a7ea-498499ce4ab3" providerId="ADAL" clId="{7D69CE05-E580-4D47-B200-FD0C1890BA13}"/>
    <pc:docChg chg="undo custSel addSld delSld modSld sldOrd">
      <pc:chgData name="Mr J Bee (BWCET)" userId="a1856448-f297-487a-a7ea-498499ce4ab3" providerId="ADAL" clId="{7D69CE05-E580-4D47-B200-FD0C1890BA13}" dt="2023-12-08T16:38:01.577" v="18582" actId="478"/>
      <pc:docMkLst>
        <pc:docMk/>
      </pc:docMkLst>
      <pc:sldChg chg="addSp delSp modSp mod modTransition">
        <pc:chgData name="Mr J Bee (BWCET)" userId="a1856448-f297-487a-a7ea-498499ce4ab3" providerId="ADAL" clId="{7D69CE05-E580-4D47-B200-FD0C1890BA13}" dt="2023-10-07T07:44:48.949" v="18518" actId="478"/>
        <pc:sldMkLst>
          <pc:docMk/>
          <pc:sldMk cId="3199689223" sldId="256"/>
        </pc:sldMkLst>
        <pc:picChg chg="add del mod">
          <ac:chgData name="Mr J Bee (BWCET)" userId="a1856448-f297-487a-a7ea-498499ce4ab3" providerId="ADAL" clId="{7D69CE05-E580-4D47-B200-FD0C1890BA13}" dt="2023-10-07T07:26:03.766" v="18505"/>
          <ac:picMkLst>
            <pc:docMk/>
            <pc:sldMk cId="3199689223" sldId="256"/>
            <ac:picMk id="16" creationId="{FE27AAC6-92F5-249E-85AD-35FC1D84C89F}"/>
          </ac:picMkLst>
        </pc:picChg>
        <pc:picChg chg="add del mod">
          <ac:chgData name="Mr J Bee (BWCET)" userId="a1856448-f297-487a-a7ea-498499ce4ab3" providerId="ADAL" clId="{7D69CE05-E580-4D47-B200-FD0C1890BA13}" dt="2023-10-07T07:44:48.949" v="18518" actId="478"/>
          <ac:picMkLst>
            <pc:docMk/>
            <pc:sldMk cId="3199689223" sldId="256"/>
            <ac:picMk id="17" creationId="{D01DEFAB-CC41-EE7D-6C83-E69BE30A2CFE}"/>
          </ac:picMkLst>
        </pc:picChg>
      </pc:sldChg>
      <pc:sldChg chg="addSp delSp modSp mod modTransition modAnim">
        <pc:chgData name="Mr J Bee (BWCET)" userId="a1856448-f297-487a-a7ea-498499ce4ab3" providerId="ADAL" clId="{7D69CE05-E580-4D47-B200-FD0C1890BA13}" dt="2023-10-07T07:44:55.461" v="18520" actId="478"/>
        <pc:sldMkLst>
          <pc:docMk/>
          <pc:sldMk cId="2772850175" sldId="257"/>
        </pc:sldMkLst>
        <pc:spChg chg="mod">
          <ac:chgData name="Mr J Bee (BWCET)" userId="a1856448-f297-487a-a7ea-498499ce4ab3" providerId="ADAL" clId="{7D69CE05-E580-4D47-B200-FD0C1890BA13}" dt="2023-09-28T11:57:32.599" v="293" actId="14100"/>
          <ac:spMkLst>
            <pc:docMk/>
            <pc:sldMk cId="2772850175" sldId="257"/>
            <ac:spMk id="17" creationId="{5A900984-4317-8842-2E39-ABDB0F11D032}"/>
          </ac:spMkLst>
        </pc:spChg>
        <pc:spChg chg="mod">
          <ac:chgData name="Mr J Bee (BWCET)" userId="a1856448-f297-487a-a7ea-498499ce4ab3" providerId="ADAL" clId="{7D69CE05-E580-4D47-B200-FD0C1890BA13}" dt="2023-09-28T11:57:22.362" v="292" actId="113"/>
          <ac:spMkLst>
            <pc:docMk/>
            <pc:sldMk cId="2772850175" sldId="257"/>
            <ac:spMk id="18" creationId="{C65574CA-2A92-3D69-8500-F8E147D857D9}"/>
          </ac:spMkLst>
        </pc:spChg>
        <pc:spChg chg="add mod">
          <ac:chgData name="Mr J Bee (BWCET)" userId="a1856448-f297-487a-a7ea-498499ce4ab3" providerId="ADAL" clId="{7D69CE05-E580-4D47-B200-FD0C1890BA13}" dt="2023-09-28T11:57:44.863" v="298" actId="1076"/>
          <ac:spMkLst>
            <pc:docMk/>
            <pc:sldMk cId="2772850175" sldId="257"/>
            <ac:spMk id="19" creationId="{AB8E5060-B78F-D74C-EBEF-76C469C4CB5D}"/>
          </ac:spMkLst>
        </pc:spChg>
        <pc:spChg chg="add mod">
          <ac:chgData name="Mr J Bee (BWCET)" userId="a1856448-f297-487a-a7ea-498499ce4ab3" providerId="ADAL" clId="{7D69CE05-E580-4D47-B200-FD0C1890BA13}" dt="2023-09-28T11:57:48.593" v="300" actId="1076"/>
          <ac:spMkLst>
            <pc:docMk/>
            <pc:sldMk cId="2772850175" sldId="257"/>
            <ac:spMk id="20" creationId="{54A169C5-0ACD-0535-2EE3-6F5AB59C95E0}"/>
          </ac:spMkLst>
        </pc:spChg>
        <pc:spChg chg="add mod">
          <ac:chgData name="Mr J Bee (BWCET)" userId="a1856448-f297-487a-a7ea-498499ce4ab3" providerId="ADAL" clId="{7D69CE05-E580-4D47-B200-FD0C1890BA13}" dt="2023-09-28T11:57:52.136" v="302" actId="1076"/>
          <ac:spMkLst>
            <pc:docMk/>
            <pc:sldMk cId="2772850175" sldId="257"/>
            <ac:spMk id="21" creationId="{8A6B88E9-73CC-CCDF-79DF-15BE4321CD66}"/>
          </ac:spMkLst>
        </pc:spChg>
        <pc:spChg chg="add mod">
          <ac:chgData name="Mr J Bee (BWCET)" userId="a1856448-f297-487a-a7ea-498499ce4ab3" providerId="ADAL" clId="{7D69CE05-E580-4D47-B200-FD0C1890BA13}" dt="2023-09-28T11:57:58.320" v="304" actId="1076"/>
          <ac:spMkLst>
            <pc:docMk/>
            <pc:sldMk cId="2772850175" sldId="257"/>
            <ac:spMk id="22" creationId="{8B0ED2CA-C782-C5D3-4DD1-F4245DEADFE0}"/>
          </ac:spMkLst>
        </pc:spChg>
        <pc:spChg chg="add mod">
          <ac:chgData name="Mr J Bee (BWCET)" userId="a1856448-f297-487a-a7ea-498499ce4ab3" providerId="ADAL" clId="{7D69CE05-E580-4D47-B200-FD0C1890BA13}" dt="2023-09-28T11:58:06.511" v="307" actId="14100"/>
          <ac:spMkLst>
            <pc:docMk/>
            <pc:sldMk cId="2772850175" sldId="257"/>
            <ac:spMk id="23" creationId="{A4FE2A15-BC5D-AA22-75F5-5ABD2D534A7A}"/>
          </ac:spMkLst>
        </pc:spChg>
        <pc:picChg chg="add del mod">
          <ac:chgData name="Mr J Bee (BWCET)" userId="a1856448-f297-487a-a7ea-498499ce4ab3" providerId="ADAL" clId="{7D69CE05-E580-4D47-B200-FD0C1890BA13}" dt="2023-10-07T07:26:03.766" v="18505"/>
          <ac:picMkLst>
            <pc:docMk/>
            <pc:sldMk cId="2772850175" sldId="257"/>
            <ac:picMk id="10" creationId="{B2BBDF91-2C09-F05A-4F90-43E14DC70677}"/>
          </ac:picMkLst>
        </pc:picChg>
        <pc:picChg chg="add del mod">
          <ac:chgData name="Mr J Bee (BWCET)" userId="a1856448-f297-487a-a7ea-498499ce4ab3" providerId="ADAL" clId="{7D69CE05-E580-4D47-B200-FD0C1890BA13}" dt="2023-10-07T07:44:55.461" v="18520" actId="478"/>
          <ac:picMkLst>
            <pc:docMk/>
            <pc:sldMk cId="2772850175" sldId="257"/>
            <ac:picMk id="11" creationId="{CD359B5A-DD91-AF82-AA16-DCC3E4E1D56A}"/>
          </ac:picMkLst>
        </pc:picChg>
      </pc:sldChg>
      <pc:sldChg chg="addSp delSp modSp new mod ord modTransition">
        <pc:chgData name="Mr J Bee (BWCET)" userId="a1856448-f297-487a-a7ea-498499ce4ab3" providerId="ADAL" clId="{7D69CE05-E580-4D47-B200-FD0C1890BA13}" dt="2023-12-08T16:38:01.577" v="18582" actId="478"/>
        <pc:sldMkLst>
          <pc:docMk/>
          <pc:sldMk cId="1789218178" sldId="258"/>
        </pc:sldMkLst>
        <pc:spChg chg="mod">
          <ac:chgData name="Mr J Bee (BWCET)" userId="a1856448-f297-487a-a7ea-498499ce4ab3" providerId="ADAL" clId="{7D69CE05-E580-4D47-B200-FD0C1890BA13}" dt="2023-12-08T16:37:58.903" v="18581" actId="1076"/>
          <ac:spMkLst>
            <pc:docMk/>
            <pc:sldMk cId="1789218178" sldId="258"/>
            <ac:spMk id="2" creationId="{910CC0F2-B70E-7670-8C21-C1D25FFA926A}"/>
          </ac:spMkLst>
        </pc:spChg>
        <pc:spChg chg="del">
          <ac:chgData name="Mr J Bee (BWCET)" userId="a1856448-f297-487a-a7ea-498499ce4ab3" providerId="ADAL" clId="{7D69CE05-E580-4D47-B200-FD0C1890BA13}" dt="2023-12-08T16:38:01.577" v="18582" actId="478"/>
          <ac:spMkLst>
            <pc:docMk/>
            <pc:sldMk cId="1789218178" sldId="258"/>
            <ac:spMk id="3" creationId="{0388E328-5F9C-C3D4-ECDC-D51B242D90B2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4" creationId="{8701FCA7-FF81-24D8-A8AF-EDB998ADEB92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5" creationId="{BBCD0827-A9C7-BFD3-3DCD-004EC9FCDA13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6" creationId="{5259C493-23B6-9C63-A27C-EA0A4396DD73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7" creationId="{06226751-BFB5-7762-09D6-D657AF36AC25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8" creationId="{70EF1F7B-DC9F-E243-FCC3-223596AC6067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9" creationId="{3E19E02B-A2E4-F263-2F9E-E95B64348939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10" creationId="{3ED7A92D-04EE-7C99-1A42-09B1ECDF599C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11" creationId="{DC48536C-8E44-A8AC-A08F-1CDA4D659547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12" creationId="{745A807E-D727-4570-DAAD-A656A060E235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13" creationId="{9055B94F-0E6C-F0D5-A0DF-6C00240C958E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14" creationId="{18319248-4A0E-980A-EAD8-F05B44484B97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15" creationId="{9BC1C6A1-DB66-3F72-2D06-364FDEF5759A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16" creationId="{8072B931-88BE-5BA1-03C0-F798A475A546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17" creationId="{6184BD11-BB03-AB8D-7211-081D1C974F77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18" creationId="{2DC0D28A-CD7D-9924-556A-EAD7F8A9F388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19" creationId="{18791CB2-9961-1985-8FD7-9CB71D73B461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20" creationId="{3A37073D-4375-4600-AC95-10A4BDB48E78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21" creationId="{0DE802D4-A6F3-38CF-EF3A-1CF2914DD0E9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22" creationId="{7D4D308B-906E-F9B1-8630-DF903E3FC13A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23" creationId="{8A875A4C-4297-A606-5D25-FF18DAE01111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24" creationId="{554C3D64-0FE7-4317-0EDB-14049C3AA2F7}"/>
          </ac:spMkLst>
        </pc:spChg>
        <pc:spChg chg="add mod">
          <ac:chgData name="Mr J Bee (BWCET)" userId="a1856448-f297-487a-a7ea-498499ce4ab3" providerId="ADAL" clId="{7D69CE05-E580-4D47-B200-FD0C1890BA13}" dt="2023-12-08T16:35:29.489" v="18550"/>
          <ac:spMkLst>
            <pc:docMk/>
            <pc:sldMk cId="1789218178" sldId="258"/>
            <ac:spMk id="25" creationId="{9A3337D1-28F4-A42E-214F-D7268890A9D5}"/>
          </ac:spMkLst>
        </pc:spChg>
        <pc:picChg chg="add del mod">
          <ac:chgData name="Mr J Bee (BWCET)" userId="a1856448-f297-487a-a7ea-498499ce4ab3" providerId="ADAL" clId="{7D69CE05-E580-4D47-B200-FD0C1890BA13}" dt="2023-10-07T07:26:03.766" v="18505"/>
          <ac:picMkLst>
            <pc:docMk/>
            <pc:sldMk cId="1789218178" sldId="258"/>
            <ac:picMk id="11" creationId="{901341CD-A561-7BE6-1964-4375C0BB6062}"/>
          </ac:picMkLst>
        </pc:picChg>
        <pc:picChg chg="add del mod">
          <ac:chgData name="Mr J Bee (BWCET)" userId="a1856448-f297-487a-a7ea-498499ce4ab3" providerId="ADAL" clId="{7D69CE05-E580-4D47-B200-FD0C1890BA13}" dt="2023-10-07T07:44:52.148" v="18519" actId="478"/>
          <ac:picMkLst>
            <pc:docMk/>
            <pc:sldMk cId="1789218178" sldId="258"/>
            <ac:picMk id="12" creationId="{3D5DE688-3B54-F369-EDFB-740EA9872972}"/>
          </ac:picMkLst>
        </pc:picChg>
      </pc:sldChg>
      <pc:sldChg chg="addSp delSp modSp new mod modTransition modAnim">
        <pc:chgData name="Mr J Bee (BWCET)" userId="a1856448-f297-487a-a7ea-498499ce4ab3" providerId="ADAL" clId="{7D69CE05-E580-4D47-B200-FD0C1890BA13}" dt="2023-10-07T07:45:09.195" v="18522" actId="478"/>
        <pc:sldMkLst>
          <pc:docMk/>
          <pc:sldMk cId="4104660061" sldId="259"/>
        </pc:sldMkLst>
        <pc:spChg chg="del">
          <ac:chgData name="Mr J Bee (BWCET)" userId="a1856448-f297-487a-a7ea-498499ce4ab3" providerId="ADAL" clId="{7D69CE05-E580-4D47-B200-FD0C1890BA13}" dt="2023-09-28T11:59:01.970" v="326" actId="478"/>
          <ac:spMkLst>
            <pc:docMk/>
            <pc:sldMk cId="4104660061" sldId="259"/>
            <ac:spMk id="2" creationId="{78A71508-1CD4-82C4-81C6-8FD309E61838}"/>
          </ac:spMkLst>
        </pc:spChg>
        <pc:spChg chg="del">
          <ac:chgData name="Mr J Bee (BWCET)" userId="a1856448-f297-487a-a7ea-498499ce4ab3" providerId="ADAL" clId="{7D69CE05-E580-4D47-B200-FD0C1890BA13}" dt="2023-09-28T11:59:03.088" v="327" actId="478"/>
          <ac:spMkLst>
            <pc:docMk/>
            <pc:sldMk cId="4104660061" sldId="259"/>
            <ac:spMk id="3" creationId="{F2C2A040-240C-00DF-AC74-87E56DB3E9D6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5" creationId="{4816C8E9-CFC9-3CEF-2208-11533BD25FF9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6" creationId="{A1D23A1E-E297-E79A-8E56-1ACED404880D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7" creationId="{92B906B0-85AE-9E18-E97D-CAC57B6FA6FF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8" creationId="{73A61960-09DB-2397-11A9-503343881C2B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9" creationId="{AB41B8EE-5857-9A61-0FF2-0E46B72E671B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10" creationId="{64960683-03DE-D754-FCD9-53675AFDB860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11" creationId="{8B80C239-5042-96CA-810E-11D29CBFDE35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12" creationId="{8F2C15F6-2B22-9118-F8F1-8BB1A199B32A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13" creationId="{E3AED2F3-1DCC-63B5-969B-7C69CD161FC1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14" creationId="{0BA579F5-41AE-C50A-EDAA-658694EC5664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15" creationId="{594AC34A-27D9-E145-3E22-BC41EE3E0A4E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16" creationId="{339A9BD2-5C0F-2449-536E-B1307B347851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17" creationId="{AA376387-EA2D-CD4D-98FB-5FEA12246BC1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18" creationId="{98E9502F-EB3E-A6BA-C83C-326C4D0D107A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19" creationId="{6A591A12-B3C6-762C-3BAD-3486E9CE6778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20" creationId="{E6364AF7-4F8C-B623-AFB6-8E8FF0F6A790}"/>
          </ac:spMkLst>
        </pc:spChg>
        <pc:spChg chg="add del mod">
          <ac:chgData name="Mr J Bee (BWCET)" userId="a1856448-f297-487a-a7ea-498499ce4ab3" providerId="ADAL" clId="{7D69CE05-E580-4D47-B200-FD0C1890BA13}" dt="2023-09-28T12:00:25.949" v="362" actId="478"/>
          <ac:spMkLst>
            <pc:docMk/>
            <pc:sldMk cId="4104660061" sldId="259"/>
            <ac:spMk id="21" creationId="{E22F258C-1D85-B842-F608-809CD87C5A50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22" creationId="{6B53311C-AEED-FA03-7288-1B3D404164EF}"/>
          </ac:spMkLst>
        </pc:spChg>
        <pc:spChg chg="add del mod">
          <ac:chgData name="Mr J Bee (BWCET)" userId="a1856448-f297-487a-a7ea-498499ce4ab3" providerId="ADAL" clId="{7D69CE05-E580-4D47-B200-FD0C1890BA13}" dt="2023-09-28T12:00:25.199" v="361" actId="478"/>
          <ac:spMkLst>
            <pc:docMk/>
            <pc:sldMk cId="4104660061" sldId="259"/>
            <ac:spMk id="23" creationId="{61C1CFB4-BAF8-5967-561A-D801A4457E7E}"/>
          </ac:spMkLst>
        </pc:spChg>
        <pc:spChg chg="add del mod">
          <ac:chgData name="Mr J Bee (BWCET)" userId="a1856448-f297-487a-a7ea-498499ce4ab3" providerId="ADAL" clId="{7D69CE05-E580-4D47-B200-FD0C1890BA13}" dt="2023-09-28T12:00:24.691" v="360" actId="478"/>
          <ac:spMkLst>
            <pc:docMk/>
            <pc:sldMk cId="4104660061" sldId="259"/>
            <ac:spMk id="24" creationId="{87D4B9B0-33DD-CB54-6033-2947B10DF8ED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25" creationId="{8DC27CD6-031E-2BDC-AA72-E5C85ECE34C1}"/>
          </ac:spMkLst>
        </pc:spChg>
        <pc:spChg chg="add del mod">
          <ac:chgData name="Mr J Bee (BWCET)" userId="a1856448-f297-487a-a7ea-498499ce4ab3" providerId="ADAL" clId="{7D69CE05-E580-4D47-B200-FD0C1890BA13}" dt="2023-09-28T12:00:28.032" v="363" actId="478"/>
          <ac:spMkLst>
            <pc:docMk/>
            <pc:sldMk cId="4104660061" sldId="259"/>
            <ac:spMk id="26" creationId="{ACFF742C-2369-1D0E-191D-2C41C8FABD99}"/>
          </ac:spMkLst>
        </pc:spChg>
        <pc:spChg chg="add del mod">
          <ac:chgData name="Mr J Bee (BWCET)" userId="a1856448-f297-487a-a7ea-498499ce4ab3" providerId="ADAL" clId="{7D69CE05-E580-4D47-B200-FD0C1890BA13}" dt="2023-09-28T12:00:29.938" v="365" actId="478"/>
          <ac:spMkLst>
            <pc:docMk/>
            <pc:sldMk cId="4104660061" sldId="259"/>
            <ac:spMk id="27" creationId="{DDD8CB44-4F81-B69D-D37F-066246A7F1E4}"/>
          </ac:spMkLst>
        </pc:spChg>
        <pc:spChg chg="add del mod">
          <ac:chgData name="Mr J Bee (BWCET)" userId="a1856448-f297-487a-a7ea-498499ce4ab3" providerId="ADAL" clId="{7D69CE05-E580-4D47-B200-FD0C1890BA13}" dt="2023-09-28T12:00:28.666" v="364" actId="478"/>
          <ac:spMkLst>
            <pc:docMk/>
            <pc:sldMk cId="4104660061" sldId="259"/>
            <ac:spMk id="28" creationId="{C7A4C15B-139F-FB8F-837F-F2B2D53C0915}"/>
          </ac:spMkLst>
        </pc:spChg>
        <pc:spChg chg="add del mod">
          <ac:chgData name="Mr J Bee (BWCET)" userId="a1856448-f297-487a-a7ea-498499ce4ab3" providerId="ADAL" clId="{7D69CE05-E580-4D47-B200-FD0C1890BA13}" dt="2023-09-28T12:00:30.716" v="366" actId="478"/>
          <ac:spMkLst>
            <pc:docMk/>
            <pc:sldMk cId="4104660061" sldId="259"/>
            <ac:spMk id="29" creationId="{E0640182-1F0E-7504-71A1-CC5DDBEFA942}"/>
          </ac:spMkLst>
        </pc:spChg>
        <pc:spChg chg="add del mod">
          <ac:chgData name="Mr J Bee (BWCET)" userId="a1856448-f297-487a-a7ea-498499ce4ab3" providerId="ADAL" clId="{7D69CE05-E580-4D47-B200-FD0C1890BA13}" dt="2023-09-28T12:00:31.079" v="367" actId="478"/>
          <ac:spMkLst>
            <pc:docMk/>
            <pc:sldMk cId="4104660061" sldId="259"/>
            <ac:spMk id="30" creationId="{89F81687-4908-FFF9-BD43-8B5FBAF6D8D3}"/>
          </ac:spMkLst>
        </pc:spChg>
        <pc:spChg chg="add del mod">
          <ac:chgData name="Mr J Bee (BWCET)" userId="a1856448-f297-487a-a7ea-498499ce4ab3" providerId="ADAL" clId="{7D69CE05-E580-4D47-B200-FD0C1890BA13}" dt="2023-09-28T12:00:32.184" v="369" actId="478"/>
          <ac:spMkLst>
            <pc:docMk/>
            <pc:sldMk cId="4104660061" sldId="259"/>
            <ac:spMk id="31" creationId="{6EFE6F0E-3174-3561-7D22-D82420F9A385}"/>
          </ac:spMkLst>
        </pc:spChg>
        <pc:spChg chg="add del mod">
          <ac:chgData name="Mr J Bee (BWCET)" userId="a1856448-f297-487a-a7ea-498499ce4ab3" providerId="ADAL" clId="{7D69CE05-E580-4D47-B200-FD0C1890BA13}" dt="2023-09-28T12:00:31.835" v="368" actId="478"/>
          <ac:spMkLst>
            <pc:docMk/>
            <pc:sldMk cId="4104660061" sldId="259"/>
            <ac:spMk id="32" creationId="{832D53C6-419C-E6ED-9DAC-9A40B877878F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33" creationId="{AF54ED9C-D252-9F54-B17C-08285098FF8A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34" creationId="{78F8757A-D34A-C267-7829-F6D1C7644F52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35" creationId="{BC14BDE6-D5BD-A103-AA18-A4A620C6A0C3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36" creationId="{0F618C88-C490-B67F-DB98-2789A4262013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37" creationId="{C43773BE-410B-7D64-80E7-7777F6416FF0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38" creationId="{A34C2176-54D5-5D4B-18CE-65BF8C50DFBF}"/>
          </ac:spMkLst>
        </pc:spChg>
        <pc:spChg chg="add del mod">
          <ac:chgData name="Mr J Bee (BWCET)" userId="a1856448-f297-487a-a7ea-498499ce4ab3" providerId="ADAL" clId="{7D69CE05-E580-4D47-B200-FD0C1890BA13}" dt="2023-09-28T12:00:33.503" v="370" actId="478"/>
          <ac:spMkLst>
            <pc:docMk/>
            <pc:sldMk cId="4104660061" sldId="259"/>
            <ac:spMk id="39" creationId="{7CB32E15-0B87-4B07-CE7E-7C03F4F75C29}"/>
          </ac:spMkLst>
        </pc:spChg>
        <pc:spChg chg="add del mod">
          <ac:chgData name="Mr J Bee (BWCET)" userId="a1856448-f297-487a-a7ea-498499ce4ab3" providerId="ADAL" clId="{7D69CE05-E580-4D47-B200-FD0C1890BA13}" dt="2023-09-28T12:00:35.079" v="371" actId="478"/>
          <ac:spMkLst>
            <pc:docMk/>
            <pc:sldMk cId="4104660061" sldId="259"/>
            <ac:spMk id="40" creationId="{60A9AF56-343E-6AB3-B05E-E2E82B8FA921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41" creationId="{2D8EE540-6679-D853-7464-4CDED5DAA886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42" creationId="{3CBE0D7B-6162-614E-3A32-7D4F4CD7AEEC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43" creationId="{B90A44C3-BB95-AB63-DECB-9AB122C3575C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44" creationId="{CBA97C11-2EDA-1D41-9B2C-E977592FD497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45" creationId="{12868540-9B61-3842-FFB1-43410A08BEC1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46" creationId="{2F0C9787-3129-AC98-8315-1EB379E8AFB7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47" creationId="{E9EF4C25-59FF-8E41-D21C-8EBD2B4E6E08}"/>
          </ac:spMkLst>
        </pc:spChg>
        <pc:spChg chg="add del mod">
          <ac:chgData name="Mr J Bee (BWCET)" userId="a1856448-f297-487a-a7ea-498499ce4ab3" providerId="ADAL" clId="{7D69CE05-E580-4D47-B200-FD0C1890BA13}" dt="2023-09-28T12:00:37.729" v="372" actId="478"/>
          <ac:spMkLst>
            <pc:docMk/>
            <pc:sldMk cId="4104660061" sldId="259"/>
            <ac:spMk id="48" creationId="{3770ED05-94EA-B8FB-88E0-18D590BBBE25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49" creationId="{3D82AB2C-44CB-4E80-7894-1BBFDC9CAE78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50" creationId="{FFA82032-2976-3A9E-338E-500CA964E3BB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51" creationId="{D4E10FF2-B2D7-428C-880A-4B4CBE1D45CE}"/>
          </ac:spMkLst>
        </pc:spChg>
        <pc:spChg chg="add mod">
          <ac:chgData name="Mr J Bee (BWCET)" userId="a1856448-f297-487a-a7ea-498499ce4ab3" providerId="ADAL" clId="{7D69CE05-E580-4D47-B200-FD0C1890BA13}" dt="2023-09-28T12:02:34.592" v="505" actId="1076"/>
          <ac:spMkLst>
            <pc:docMk/>
            <pc:sldMk cId="4104660061" sldId="259"/>
            <ac:spMk id="52" creationId="{32BB583A-60C1-FFA9-D7C4-41EE13909677}"/>
          </ac:spMkLst>
        </pc:spChg>
        <pc:spChg chg="add del mod">
          <ac:chgData name="Mr J Bee (BWCET)" userId="a1856448-f297-487a-a7ea-498499ce4ab3" providerId="ADAL" clId="{7D69CE05-E580-4D47-B200-FD0C1890BA13}" dt="2023-09-28T12:02:36.182" v="506" actId="478"/>
          <ac:spMkLst>
            <pc:docMk/>
            <pc:sldMk cId="4104660061" sldId="259"/>
            <ac:spMk id="53" creationId="{6E280FED-B979-06BA-9BE8-F7CDC50931A4}"/>
          </ac:spMkLst>
        </pc:spChg>
        <pc:spChg chg="add mod">
          <ac:chgData name="Mr J Bee (BWCET)" userId="a1856448-f297-487a-a7ea-498499ce4ab3" providerId="ADAL" clId="{7D69CE05-E580-4D47-B200-FD0C1890BA13}" dt="2023-09-28T12:02:36.451" v="507"/>
          <ac:spMkLst>
            <pc:docMk/>
            <pc:sldMk cId="4104660061" sldId="259"/>
            <ac:spMk id="54" creationId="{9BEC1154-BF35-ECA5-4397-5ABAB2BCC3DD}"/>
          </ac:spMkLst>
        </pc:spChg>
        <pc:graphicFrameChg chg="add mod modGraphic">
          <ac:chgData name="Mr J Bee (BWCET)" userId="a1856448-f297-487a-a7ea-498499ce4ab3" providerId="ADAL" clId="{7D69CE05-E580-4D47-B200-FD0C1890BA13}" dt="2023-09-28T12:02:34.592" v="505" actId="1076"/>
          <ac:graphicFrameMkLst>
            <pc:docMk/>
            <pc:sldMk cId="4104660061" sldId="259"/>
            <ac:graphicFrameMk id="4" creationId="{68041E6A-439E-FBD1-89CA-0B44806CA56D}"/>
          </ac:graphicFrameMkLst>
        </pc:graphicFrameChg>
        <pc:picChg chg="add del mod">
          <ac:chgData name="Mr J Bee (BWCET)" userId="a1856448-f297-487a-a7ea-498499ce4ab3" providerId="ADAL" clId="{7D69CE05-E580-4D47-B200-FD0C1890BA13}" dt="2023-10-07T07:26:03.766" v="18505"/>
          <ac:picMkLst>
            <pc:docMk/>
            <pc:sldMk cId="4104660061" sldId="259"/>
            <ac:picMk id="23" creationId="{2A821895-2DED-FF35-7502-7E766CD1B7B5}"/>
          </ac:picMkLst>
        </pc:picChg>
        <pc:picChg chg="add del mod">
          <ac:chgData name="Mr J Bee (BWCET)" userId="a1856448-f297-487a-a7ea-498499ce4ab3" providerId="ADAL" clId="{7D69CE05-E580-4D47-B200-FD0C1890BA13}" dt="2023-10-07T07:45:09.195" v="18522" actId="478"/>
          <ac:picMkLst>
            <pc:docMk/>
            <pc:sldMk cId="4104660061" sldId="259"/>
            <ac:picMk id="24" creationId="{1B6449D3-CD29-AE74-08D6-B0A9A6F2877F}"/>
          </ac:picMkLst>
        </pc:picChg>
      </pc:sldChg>
      <pc:sldChg chg="addSp delSp modSp new mod modTransition modAnim">
        <pc:chgData name="Mr J Bee (BWCET)" userId="a1856448-f297-487a-a7ea-498499ce4ab3" providerId="ADAL" clId="{7D69CE05-E580-4D47-B200-FD0C1890BA13}" dt="2023-10-07T07:45:23.421" v="18523" actId="478"/>
        <pc:sldMkLst>
          <pc:docMk/>
          <pc:sldMk cId="1078209753" sldId="260"/>
        </pc:sldMkLst>
        <pc:spChg chg="del">
          <ac:chgData name="Mr J Bee (BWCET)" userId="a1856448-f297-487a-a7ea-498499ce4ab3" providerId="ADAL" clId="{7D69CE05-E580-4D47-B200-FD0C1890BA13}" dt="2023-09-28T12:02:45.529" v="509" actId="478"/>
          <ac:spMkLst>
            <pc:docMk/>
            <pc:sldMk cId="1078209753" sldId="260"/>
            <ac:spMk id="2" creationId="{2A702F39-D04E-FE76-50AF-5CD8EFBDFCFD}"/>
          </ac:spMkLst>
        </pc:spChg>
        <pc:spChg chg="del">
          <ac:chgData name="Mr J Bee (BWCET)" userId="a1856448-f297-487a-a7ea-498499ce4ab3" providerId="ADAL" clId="{7D69CE05-E580-4D47-B200-FD0C1890BA13}" dt="2023-09-28T12:02:46.598" v="510" actId="478"/>
          <ac:spMkLst>
            <pc:docMk/>
            <pc:sldMk cId="1078209753" sldId="260"/>
            <ac:spMk id="3" creationId="{1AD330C0-7F5A-F133-89D5-8C6457858FF3}"/>
          </ac:spMkLst>
        </pc:spChg>
        <pc:spChg chg="add mod">
          <ac:chgData name="Mr J Bee (BWCET)" userId="a1856448-f297-487a-a7ea-498499ce4ab3" providerId="ADAL" clId="{7D69CE05-E580-4D47-B200-FD0C1890BA13}" dt="2023-09-28T12:04:23.476" v="559" actId="1076"/>
          <ac:spMkLst>
            <pc:docMk/>
            <pc:sldMk cId="1078209753" sldId="260"/>
            <ac:spMk id="4" creationId="{06ACB081-BEAC-9F4D-F9A1-8A00A474021D}"/>
          </ac:spMkLst>
        </pc:spChg>
        <pc:spChg chg="add mod">
          <ac:chgData name="Mr J Bee (BWCET)" userId="a1856448-f297-487a-a7ea-498499ce4ab3" providerId="ADAL" clId="{7D69CE05-E580-4D47-B200-FD0C1890BA13}" dt="2023-09-28T12:04:23.476" v="559" actId="1076"/>
          <ac:spMkLst>
            <pc:docMk/>
            <pc:sldMk cId="1078209753" sldId="260"/>
            <ac:spMk id="5" creationId="{EB60EEC1-385A-D37D-5CF8-0E3BC9139EDF}"/>
          </ac:spMkLst>
        </pc:spChg>
        <pc:spChg chg="add mod">
          <ac:chgData name="Mr J Bee (BWCET)" userId="a1856448-f297-487a-a7ea-498499ce4ab3" providerId="ADAL" clId="{7D69CE05-E580-4D47-B200-FD0C1890BA13}" dt="2023-09-28T12:04:23.476" v="559" actId="1076"/>
          <ac:spMkLst>
            <pc:docMk/>
            <pc:sldMk cId="1078209753" sldId="260"/>
            <ac:spMk id="6" creationId="{B3926B7E-A8F2-03A0-F5A1-CB54C0030B04}"/>
          </ac:spMkLst>
        </pc:spChg>
        <pc:spChg chg="add mod">
          <ac:chgData name="Mr J Bee (BWCET)" userId="a1856448-f297-487a-a7ea-498499ce4ab3" providerId="ADAL" clId="{7D69CE05-E580-4D47-B200-FD0C1890BA13}" dt="2023-09-28T12:04:38.164" v="578" actId="404"/>
          <ac:spMkLst>
            <pc:docMk/>
            <pc:sldMk cId="1078209753" sldId="260"/>
            <ac:spMk id="7" creationId="{D4A05C37-F01D-B279-3E1C-D46976BDB378}"/>
          </ac:spMkLst>
        </pc:spChg>
        <pc:spChg chg="add mod">
          <ac:chgData name="Mr J Bee (BWCET)" userId="a1856448-f297-487a-a7ea-498499ce4ab3" providerId="ADAL" clId="{7D69CE05-E580-4D47-B200-FD0C1890BA13}" dt="2023-09-28T12:04:53.387" v="594" actId="20577"/>
          <ac:spMkLst>
            <pc:docMk/>
            <pc:sldMk cId="1078209753" sldId="260"/>
            <ac:spMk id="8" creationId="{F21AE81D-0847-78A5-3277-274B3909632B}"/>
          </ac:spMkLst>
        </pc:spChg>
        <pc:spChg chg="add mod">
          <ac:chgData name="Mr J Bee (BWCET)" userId="a1856448-f297-487a-a7ea-498499ce4ab3" providerId="ADAL" clId="{7D69CE05-E580-4D47-B200-FD0C1890BA13}" dt="2023-09-28T12:05:12.168" v="615" actId="404"/>
          <ac:spMkLst>
            <pc:docMk/>
            <pc:sldMk cId="1078209753" sldId="260"/>
            <ac:spMk id="9" creationId="{B3F3C5D9-FAA1-3E17-6197-14E66635A67E}"/>
          </ac:spMkLst>
        </pc:spChg>
        <pc:spChg chg="add mod">
          <ac:chgData name="Mr J Bee (BWCET)" userId="a1856448-f297-487a-a7ea-498499ce4ab3" providerId="ADAL" clId="{7D69CE05-E580-4D47-B200-FD0C1890BA13}" dt="2023-09-28T12:05:16.952" v="616"/>
          <ac:spMkLst>
            <pc:docMk/>
            <pc:sldMk cId="1078209753" sldId="260"/>
            <ac:spMk id="10" creationId="{6A6007B7-4DCF-E484-5292-277943AC4E99}"/>
          </ac:spMkLst>
        </pc:spChg>
        <pc:spChg chg="add mod">
          <ac:chgData name="Mr J Bee (BWCET)" userId="a1856448-f297-487a-a7ea-498499ce4ab3" providerId="ADAL" clId="{7D69CE05-E580-4D47-B200-FD0C1890BA13}" dt="2023-09-28T12:05:56.366" v="663" actId="1076"/>
          <ac:spMkLst>
            <pc:docMk/>
            <pc:sldMk cId="1078209753" sldId="260"/>
            <ac:spMk id="11" creationId="{E0B58138-6920-B017-A2D5-6993E93BF1AC}"/>
          </ac:spMkLst>
        </pc:spChg>
        <pc:spChg chg="add mod">
          <ac:chgData name="Mr J Bee (BWCET)" userId="a1856448-f297-487a-a7ea-498499ce4ab3" providerId="ADAL" clId="{7D69CE05-E580-4D47-B200-FD0C1890BA13}" dt="2023-09-28T12:05:58.950" v="664" actId="1076"/>
          <ac:spMkLst>
            <pc:docMk/>
            <pc:sldMk cId="1078209753" sldId="260"/>
            <ac:spMk id="12" creationId="{0869D30C-C0B8-0A5E-D9FE-FF2076849E19}"/>
          </ac:spMkLst>
        </pc:spChg>
        <pc:picChg chg="add del mod">
          <ac:chgData name="Mr J Bee (BWCET)" userId="a1856448-f297-487a-a7ea-498499ce4ab3" providerId="ADAL" clId="{7D69CE05-E580-4D47-B200-FD0C1890BA13}" dt="2023-10-07T07:26:03.766" v="18505"/>
          <ac:picMkLst>
            <pc:docMk/>
            <pc:sldMk cId="1078209753" sldId="260"/>
            <ac:picMk id="14" creationId="{3A2B71F3-3A35-0770-17AA-2C4A29BFF9A7}"/>
          </ac:picMkLst>
        </pc:picChg>
        <pc:picChg chg="add del mod">
          <ac:chgData name="Mr J Bee (BWCET)" userId="a1856448-f297-487a-a7ea-498499ce4ab3" providerId="ADAL" clId="{7D69CE05-E580-4D47-B200-FD0C1890BA13}" dt="2023-10-07T07:45:23.421" v="18523" actId="478"/>
          <ac:picMkLst>
            <pc:docMk/>
            <pc:sldMk cId="1078209753" sldId="260"/>
            <ac:picMk id="15" creationId="{083F7E08-59DD-55BD-52C0-90BB5A55762E}"/>
          </ac:picMkLst>
        </pc:picChg>
      </pc:sldChg>
      <pc:sldChg chg="addSp delSp modSp add mod modTransition modAnim">
        <pc:chgData name="Mr J Bee (BWCET)" userId="a1856448-f297-487a-a7ea-498499ce4ab3" providerId="ADAL" clId="{7D69CE05-E580-4D47-B200-FD0C1890BA13}" dt="2023-10-07T07:45:26.453" v="18524" actId="478"/>
        <pc:sldMkLst>
          <pc:docMk/>
          <pc:sldMk cId="3028363900" sldId="261"/>
        </pc:sldMkLst>
        <pc:spChg chg="del">
          <ac:chgData name="Mr J Bee (BWCET)" userId="a1856448-f297-487a-a7ea-498499ce4ab3" providerId="ADAL" clId="{7D69CE05-E580-4D47-B200-FD0C1890BA13}" dt="2023-09-28T12:06:15.017" v="667" actId="478"/>
          <ac:spMkLst>
            <pc:docMk/>
            <pc:sldMk cId="3028363900" sldId="261"/>
            <ac:spMk id="4" creationId="{06ACB081-BEAC-9F4D-F9A1-8A00A474021D}"/>
          </ac:spMkLst>
        </pc:spChg>
        <pc:spChg chg="del">
          <ac:chgData name="Mr J Bee (BWCET)" userId="a1856448-f297-487a-a7ea-498499ce4ab3" providerId="ADAL" clId="{7D69CE05-E580-4D47-B200-FD0C1890BA13}" dt="2023-09-28T12:06:15.017" v="667" actId="478"/>
          <ac:spMkLst>
            <pc:docMk/>
            <pc:sldMk cId="3028363900" sldId="261"/>
            <ac:spMk id="5" creationId="{EB60EEC1-385A-D37D-5CF8-0E3BC9139EDF}"/>
          </ac:spMkLst>
        </pc:spChg>
        <pc:spChg chg="del">
          <ac:chgData name="Mr J Bee (BWCET)" userId="a1856448-f297-487a-a7ea-498499ce4ab3" providerId="ADAL" clId="{7D69CE05-E580-4D47-B200-FD0C1890BA13}" dt="2023-09-28T12:06:15.017" v="667" actId="478"/>
          <ac:spMkLst>
            <pc:docMk/>
            <pc:sldMk cId="3028363900" sldId="261"/>
            <ac:spMk id="6" creationId="{B3926B7E-A8F2-03A0-F5A1-CB54C0030B04}"/>
          </ac:spMkLst>
        </pc:spChg>
        <pc:spChg chg="del">
          <ac:chgData name="Mr J Bee (BWCET)" userId="a1856448-f297-487a-a7ea-498499ce4ab3" providerId="ADAL" clId="{7D69CE05-E580-4D47-B200-FD0C1890BA13}" dt="2023-09-28T12:06:15.017" v="667" actId="478"/>
          <ac:spMkLst>
            <pc:docMk/>
            <pc:sldMk cId="3028363900" sldId="261"/>
            <ac:spMk id="7" creationId="{D4A05C37-F01D-B279-3E1C-D46976BDB378}"/>
          </ac:spMkLst>
        </pc:spChg>
        <pc:spChg chg="del">
          <ac:chgData name="Mr J Bee (BWCET)" userId="a1856448-f297-487a-a7ea-498499ce4ab3" providerId="ADAL" clId="{7D69CE05-E580-4D47-B200-FD0C1890BA13}" dt="2023-09-28T12:06:15.017" v="667" actId="478"/>
          <ac:spMkLst>
            <pc:docMk/>
            <pc:sldMk cId="3028363900" sldId="261"/>
            <ac:spMk id="8" creationId="{F21AE81D-0847-78A5-3277-274B3909632B}"/>
          </ac:spMkLst>
        </pc:spChg>
        <pc:spChg chg="del">
          <ac:chgData name="Mr J Bee (BWCET)" userId="a1856448-f297-487a-a7ea-498499ce4ab3" providerId="ADAL" clId="{7D69CE05-E580-4D47-B200-FD0C1890BA13}" dt="2023-09-28T12:06:15.017" v="667" actId="478"/>
          <ac:spMkLst>
            <pc:docMk/>
            <pc:sldMk cId="3028363900" sldId="261"/>
            <ac:spMk id="9" creationId="{B3F3C5D9-FAA1-3E17-6197-14E66635A67E}"/>
          </ac:spMkLst>
        </pc:spChg>
        <pc:spChg chg="mod">
          <ac:chgData name="Mr J Bee (BWCET)" userId="a1856448-f297-487a-a7ea-498499ce4ab3" providerId="ADAL" clId="{7D69CE05-E580-4D47-B200-FD0C1890BA13}" dt="2023-09-28T12:11:08.926" v="869" actId="20577"/>
          <ac:spMkLst>
            <pc:docMk/>
            <pc:sldMk cId="3028363900" sldId="261"/>
            <ac:spMk id="11" creationId="{E0B58138-6920-B017-A2D5-6993E93BF1AC}"/>
          </ac:spMkLst>
        </pc:spChg>
        <pc:spChg chg="mod">
          <ac:chgData name="Mr J Bee (BWCET)" userId="a1856448-f297-487a-a7ea-498499ce4ab3" providerId="ADAL" clId="{7D69CE05-E580-4D47-B200-FD0C1890BA13}" dt="2023-09-28T12:11:32.411" v="879" actId="14100"/>
          <ac:spMkLst>
            <pc:docMk/>
            <pc:sldMk cId="3028363900" sldId="261"/>
            <ac:spMk id="12" creationId="{0869D30C-C0B8-0A5E-D9FE-FF2076849E19}"/>
          </ac:spMkLst>
        </pc:spChg>
        <pc:spChg chg="add mod">
          <ac:chgData name="Mr J Bee (BWCET)" userId="a1856448-f297-487a-a7ea-498499ce4ab3" providerId="ADAL" clId="{7D69CE05-E580-4D47-B200-FD0C1890BA13}" dt="2023-09-28T12:10:17.776" v="718" actId="1076"/>
          <ac:spMkLst>
            <pc:docMk/>
            <pc:sldMk cId="3028363900" sldId="261"/>
            <ac:spMk id="13" creationId="{4870DEF7-E685-E0BE-841B-2AEAA1FC563D}"/>
          </ac:spMkLst>
        </pc:spChg>
        <pc:spChg chg="add mod">
          <ac:chgData name="Mr J Bee (BWCET)" userId="a1856448-f297-487a-a7ea-498499ce4ab3" providerId="ADAL" clId="{7D69CE05-E580-4D47-B200-FD0C1890BA13}" dt="2023-09-28T12:10:17.776" v="718" actId="1076"/>
          <ac:spMkLst>
            <pc:docMk/>
            <pc:sldMk cId="3028363900" sldId="261"/>
            <ac:spMk id="14" creationId="{BA11DE33-E671-9108-DF75-EEA89BE4176F}"/>
          </ac:spMkLst>
        </pc:spChg>
        <pc:spChg chg="add mod">
          <ac:chgData name="Mr J Bee (BWCET)" userId="a1856448-f297-487a-a7ea-498499ce4ab3" providerId="ADAL" clId="{7D69CE05-E580-4D47-B200-FD0C1890BA13}" dt="2023-09-28T12:10:17.776" v="718" actId="1076"/>
          <ac:spMkLst>
            <pc:docMk/>
            <pc:sldMk cId="3028363900" sldId="261"/>
            <ac:spMk id="16" creationId="{9440E9DE-CA9B-EC4C-56E3-F634308F2595}"/>
          </ac:spMkLst>
        </pc:spChg>
        <pc:spChg chg="add mod">
          <ac:chgData name="Mr J Bee (BWCET)" userId="a1856448-f297-487a-a7ea-498499ce4ab3" providerId="ADAL" clId="{7D69CE05-E580-4D47-B200-FD0C1890BA13}" dt="2023-09-28T12:10:17.776" v="718" actId="1076"/>
          <ac:spMkLst>
            <pc:docMk/>
            <pc:sldMk cId="3028363900" sldId="261"/>
            <ac:spMk id="17" creationId="{00EA5C5C-B343-102E-A116-EBE04B2107F6}"/>
          </ac:spMkLst>
        </pc:spChg>
        <pc:spChg chg="add mod">
          <ac:chgData name="Mr J Bee (BWCET)" userId="a1856448-f297-487a-a7ea-498499ce4ab3" providerId="ADAL" clId="{7D69CE05-E580-4D47-B200-FD0C1890BA13}" dt="2023-09-28T12:10:17.776" v="718" actId="1076"/>
          <ac:spMkLst>
            <pc:docMk/>
            <pc:sldMk cId="3028363900" sldId="261"/>
            <ac:spMk id="19" creationId="{0B433A5D-D187-2E01-7E73-4919A64449B5}"/>
          </ac:spMkLst>
        </pc:spChg>
        <pc:spChg chg="add mod">
          <ac:chgData name="Mr J Bee (BWCET)" userId="a1856448-f297-487a-a7ea-498499ce4ab3" providerId="ADAL" clId="{7D69CE05-E580-4D47-B200-FD0C1890BA13}" dt="2023-09-28T12:10:17.776" v="718" actId="1076"/>
          <ac:spMkLst>
            <pc:docMk/>
            <pc:sldMk cId="3028363900" sldId="261"/>
            <ac:spMk id="20" creationId="{D8362057-F039-1DAC-764D-D7A2E5E21EAF}"/>
          </ac:spMkLst>
        </pc:spChg>
        <pc:spChg chg="add del mod">
          <ac:chgData name="Mr J Bee (BWCET)" userId="a1856448-f297-487a-a7ea-498499ce4ab3" providerId="ADAL" clId="{7D69CE05-E580-4D47-B200-FD0C1890BA13}" dt="2023-09-28T12:10:47.870" v="763" actId="478"/>
          <ac:spMkLst>
            <pc:docMk/>
            <pc:sldMk cId="3028363900" sldId="261"/>
            <ac:spMk id="21" creationId="{23C79C0E-BA94-1583-DD2C-2866C624B35D}"/>
          </ac:spMkLst>
        </pc:spChg>
        <pc:spChg chg="add mod">
          <ac:chgData name="Mr J Bee (BWCET)" userId="a1856448-f297-487a-a7ea-498499ce4ab3" providerId="ADAL" clId="{7D69CE05-E580-4D47-B200-FD0C1890BA13}" dt="2023-09-28T12:11:29.977" v="878" actId="14100"/>
          <ac:spMkLst>
            <pc:docMk/>
            <pc:sldMk cId="3028363900" sldId="261"/>
            <ac:spMk id="22" creationId="{EE2BC775-6E42-7AA9-0733-814459675F96}"/>
          </ac:spMkLst>
        </pc:spChg>
        <pc:spChg chg="add mod">
          <ac:chgData name="Mr J Bee (BWCET)" userId="a1856448-f297-487a-a7ea-498499ce4ab3" providerId="ADAL" clId="{7D69CE05-E580-4D47-B200-FD0C1890BA13}" dt="2023-09-28T12:11:27.634" v="877" actId="14100"/>
          <ac:spMkLst>
            <pc:docMk/>
            <pc:sldMk cId="3028363900" sldId="261"/>
            <ac:spMk id="23" creationId="{1105C3E5-9995-9A34-EC71-E7C294B06817}"/>
          </ac:spMkLst>
        </pc:spChg>
        <pc:picChg chg="add del mod">
          <ac:chgData name="Mr J Bee (BWCET)" userId="a1856448-f297-487a-a7ea-498499ce4ab3" providerId="ADAL" clId="{7D69CE05-E580-4D47-B200-FD0C1890BA13}" dt="2023-10-07T07:26:03.766" v="18505"/>
          <ac:picMkLst>
            <pc:docMk/>
            <pc:sldMk cId="3028363900" sldId="261"/>
            <ac:picMk id="5" creationId="{6AB0E942-E54B-242A-7B78-8ECE60AD11D5}"/>
          </ac:picMkLst>
        </pc:picChg>
        <pc:picChg chg="add del mod">
          <ac:chgData name="Mr J Bee (BWCET)" userId="a1856448-f297-487a-a7ea-498499ce4ab3" providerId="ADAL" clId="{7D69CE05-E580-4D47-B200-FD0C1890BA13}" dt="2023-10-07T07:45:26.453" v="18524" actId="478"/>
          <ac:picMkLst>
            <pc:docMk/>
            <pc:sldMk cId="3028363900" sldId="261"/>
            <ac:picMk id="6" creationId="{B61F81E9-E645-8D97-4CF8-907AFB92E4DB}"/>
          </ac:picMkLst>
        </pc:picChg>
        <pc:picChg chg="add mod">
          <ac:chgData name="Mr J Bee (BWCET)" userId="a1856448-f297-487a-a7ea-498499ce4ab3" providerId="ADAL" clId="{7D69CE05-E580-4D47-B200-FD0C1890BA13}" dt="2023-09-28T12:10:17.776" v="718" actId="1076"/>
          <ac:picMkLst>
            <pc:docMk/>
            <pc:sldMk cId="3028363900" sldId="261"/>
            <ac:picMk id="15" creationId="{1A96F9DA-C529-8253-9241-5162B0EEE935}"/>
          </ac:picMkLst>
        </pc:picChg>
        <pc:picChg chg="add mod">
          <ac:chgData name="Mr J Bee (BWCET)" userId="a1856448-f297-487a-a7ea-498499ce4ab3" providerId="ADAL" clId="{7D69CE05-E580-4D47-B200-FD0C1890BA13}" dt="2023-09-28T12:10:17.776" v="718" actId="1076"/>
          <ac:picMkLst>
            <pc:docMk/>
            <pc:sldMk cId="3028363900" sldId="261"/>
            <ac:picMk id="18" creationId="{C1E48E78-F3CB-85D4-EE3C-B48BB394B23D}"/>
          </ac:picMkLst>
        </pc:picChg>
        <pc:picChg chg="add mod">
          <ac:chgData name="Mr J Bee (BWCET)" userId="a1856448-f297-487a-a7ea-498499ce4ab3" providerId="ADAL" clId="{7D69CE05-E580-4D47-B200-FD0C1890BA13}" dt="2023-09-28T12:10:17.776" v="718" actId="1076"/>
          <ac:picMkLst>
            <pc:docMk/>
            <pc:sldMk cId="3028363900" sldId="261"/>
            <ac:picMk id="1026" creationId="{B4E721FD-B11F-334F-0B29-76679403202C}"/>
          </ac:picMkLst>
        </pc:picChg>
        <pc:cxnChg chg="add del">
          <ac:chgData name="Mr J Bee (BWCET)" userId="a1856448-f297-487a-a7ea-498499ce4ab3" providerId="ADAL" clId="{7D69CE05-E580-4D47-B200-FD0C1890BA13}" dt="2023-09-28T12:07:55.663" v="672" actId="478"/>
          <ac:cxnSpMkLst>
            <pc:docMk/>
            <pc:sldMk cId="3028363900" sldId="261"/>
            <ac:cxnSpMk id="3" creationId="{0DBA1B83-D7ED-28BB-E4D9-1788CACE104B}"/>
          </ac:cxnSpMkLst>
        </pc:cxnChg>
        <pc:cxnChg chg="add mod">
          <ac:chgData name="Mr J Bee (BWCET)" userId="a1856448-f297-487a-a7ea-498499ce4ab3" providerId="ADAL" clId="{7D69CE05-E580-4D47-B200-FD0C1890BA13}" dt="2023-09-28T12:12:03.450" v="883" actId="692"/>
          <ac:cxnSpMkLst>
            <pc:docMk/>
            <pc:sldMk cId="3028363900" sldId="261"/>
            <ac:cxnSpMk id="25" creationId="{718D669A-8EF2-5851-0B53-617E0EB32C03}"/>
          </ac:cxnSpMkLst>
        </pc:cxnChg>
        <pc:cxnChg chg="add mod">
          <ac:chgData name="Mr J Bee (BWCET)" userId="a1856448-f297-487a-a7ea-498499ce4ab3" providerId="ADAL" clId="{7D69CE05-E580-4D47-B200-FD0C1890BA13}" dt="2023-09-28T12:12:10.705" v="885" actId="1076"/>
          <ac:cxnSpMkLst>
            <pc:docMk/>
            <pc:sldMk cId="3028363900" sldId="261"/>
            <ac:cxnSpMk id="26" creationId="{9B76D3EB-30ED-707D-F82C-A6CF03D285DB}"/>
          </ac:cxnSpMkLst>
        </pc:cxnChg>
        <pc:cxnChg chg="add mod">
          <ac:chgData name="Mr J Bee (BWCET)" userId="a1856448-f297-487a-a7ea-498499ce4ab3" providerId="ADAL" clId="{7D69CE05-E580-4D47-B200-FD0C1890BA13}" dt="2023-09-28T12:12:23.641" v="887" actId="1076"/>
          <ac:cxnSpMkLst>
            <pc:docMk/>
            <pc:sldMk cId="3028363900" sldId="261"/>
            <ac:cxnSpMk id="27" creationId="{72EB420D-768D-8A00-6499-20516B91F477}"/>
          </ac:cxnSpMkLst>
        </pc:cxnChg>
        <pc:cxnChg chg="add del mod">
          <ac:chgData name="Mr J Bee (BWCET)" userId="a1856448-f297-487a-a7ea-498499ce4ab3" providerId="ADAL" clId="{7D69CE05-E580-4D47-B200-FD0C1890BA13}" dt="2023-09-28T12:12:51.542" v="894" actId="478"/>
          <ac:cxnSpMkLst>
            <pc:docMk/>
            <pc:sldMk cId="3028363900" sldId="261"/>
            <ac:cxnSpMk id="28" creationId="{8BA9B15B-C1A8-9C1D-7F91-4F09BC6178B3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45:28.788" v="18525" actId="478"/>
        <pc:sldMkLst>
          <pc:docMk/>
          <pc:sldMk cId="2418464195" sldId="262"/>
        </pc:sldMkLst>
        <pc:spChg chg="mod">
          <ac:chgData name="Mr J Bee (BWCET)" userId="a1856448-f297-487a-a7ea-498499ce4ab3" providerId="ADAL" clId="{7D69CE05-E580-4D47-B200-FD0C1890BA13}" dt="2023-09-28T12:15:33.564" v="946" actId="6549"/>
          <ac:spMkLst>
            <pc:docMk/>
            <pc:sldMk cId="2418464195" sldId="262"/>
            <ac:spMk id="11" creationId="{E0B58138-6920-B017-A2D5-6993E93BF1AC}"/>
          </ac:spMkLst>
        </pc:spChg>
        <pc:spChg chg="del">
          <ac:chgData name="Mr J Bee (BWCET)" userId="a1856448-f297-487a-a7ea-498499ce4ab3" providerId="ADAL" clId="{7D69CE05-E580-4D47-B200-FD0C1890BA13}" dt="2023-09-28T12:15:15.400" v="938" actId="478"/>
          <ac:spMkLst>
            <pc:docMk/>
            <pc:sldMk cId="2418464195" sldId="262"/>
            <ac:spMk id="12" creationId="{0869D30C-C0B8-0A5E-D9FE-FF2076849E19}"/>
          </ac:spMkLst>
        </pc:spChg>
        <pc:spChg chg="mod">
          <ac:chgData name="Mr J Bee (BWCET)" userId="a1856448-f297-487a-a7ea-498499ce4ab3" providerId="ADAL" clId="{7D69CE05-E580-4D47-B200-FD0C1890BA13}" dt="2023-09-28T12:15:03.661" v="936" actId="1076"/>
          <ac:spMkLst>
            <pc:docMk/>
            <pc:sldMk cId="2418464195" sldId="262"/>
            <ac:spMk id="19" creationId="{0B433A5D-D187-2E01-7E73-4919A64449B5}"/>
          </ac:spMkLst>
        </pc:spChg>
        <pc:spChg chg="mod">
          <ac:chgData name="Mr J Bee (BWCET)" userId="a1856448-f297-487a-a7ea-498499ce4ab3" providerId="ADAL" clId="{7D69CE05-E580-4D47-B200-FD0C1890BA13}" dt="2023-09-28T12:15:03.661" v="936" actId="1076"/>
          <ac:spMkLst>
            <pc:docMk/>
            <pc:sldMk cId="2418464195" sldId="262"/>
            <ac:spMk id="20" creationId="{D8362057-F039-1DAC-764D-D7A2E5E21EAF}"/>
          </ac:spMkLst>
        </pc:spChg>
        <pc:spChg chg="del">
          <ac:chgData name="Mr J Bee (BWCET)" userId="a1856448-f297-487a-a7ea-498499ce4ab3" providerId="ADAL" clId="{7D69CE05-E580-4D47-B200-FD0C1890BA13}" dt="2023-09-28T12:15:18.889" v="939" actId="478"/>
          <ac:spMkLst>
            <pc:docMk/>
            <pc:sldMk cId="2418464195" sldId="262"/>
            <ac:spMk id="22" creationId="{EE2BC775-6E42-7AA9-0733-814459675F96}"/>
          </ac:spMkLst>
        </pc:spChg>
        <pc:spChg chg="mod">
          <ac:chgData name="Mr J Bee (BWCET)" userId="a1856448-f297-487a-a7ea-498499ce4ab3" providerId="ADAL" clId="{7D69CE05-E580-4D47-B200-FD0C1890BA13}" dt="2023-09-28T12:15:37.934" v="947" actId="1076"/>
          <ac:spMkLst>
            <pc:docMk/>
            <pc:sldMk cId="2418464195" sldId="262"/>
            <ac:spMk id="23" creationId="{1105C3E5-9995-9A34-EC71-E7C294B06817}"/>
          </ac:spMkLst>
        </pc:spChg>
        <pc:spChg chg="add del mod">
          <ac:chgData name="Mr J Bee (BWCET)" userId="a1856448-f297-487a-a7ea-498499ce4ab3" providerId="ADAL" clId="{7D69CE05-E580-4D47-B200-FD0C1890BA13}" dt="2023-09-28T12:14:54.816" v="935"/>
          <ac:spMkLst>
            <pc:docMk/>
            <pc:sldMk cId="2418464195" sldId="262"/>
            <ac:spMk id="29" creationId="{2612B191-B937-DB2E-1510-C791AA73BC1D}"/>
          </ac:spMkLst>
        </pc:spChg>
        <pc:spChg chg="add del mod">
          <ac:chgData name="Mr J Bee (BWCET)" userId="a1856448-f297-487a-a7ea-498499ce4ab3" providerId="ADAL" clId="{7D69CE05-E580-4D47-B200-FD0C1890BA13}" dt="2023-09-28T12:14:52.102" v="932" actId="478"/>
          <ac:spMkLst>
            <pc:docMk/>
            <pc:sldMk cId="2418464195" sldId="262"/>
            <ac:spMk id="30" creationId="{FA8362A3-F87C-4EEB-46CE-BCCD6CB09B66}"/>
          </ac:spMkLst>
        </pc:spChg>
        <pc:spChg chg="add mod">
          <ac:chgData name="Mr J Bee (BWCET)" userId="a1856448-f297-487a-a7ea-498499ce4ab3" providerId="ADAL" clId="{7D69CE05-E580-4D47-B200-FD0C1890BA13}" dt="2023-09-28T12:15:37.934" v="947" actId="1076"/>
          <ac:spMkLst>
            <pc:docMk/>
            <pc:sldMk cId="2418464195" sldId="262"/>
            <ac:spMk id="34" creationId="{557598B4-4418-FA32-0FB3-5748DFEE88B0}"/>
          </ac:spMkLst>
        </pc:spChg>
        <pc:spChg chg="add del mod">
          <ac:chgData name="Mr J Bee (BWCET)" userId="a1856448-f297-487a-a7ea-498499ce4ab3" providerId="ADAL" clId="{7D69CE05-E580-4D47-B200-FD0C1890BA13}" dt="2023-09-28T12:16:11.391" v="949"/>
          <ac:spMkLst>
            <pc:docMk/>
            <pc:sldMk cId="2418464195" sldId="262"/>
            <ac:spMk id="35" creationId="{7102120D-62C9-A6A4-E275-2701B313D312}"/>
          </ac:spMkLst>
        </pc:spChg>
        <pc:picChg chg="add del mod">
          <ac:chgData name="Mr J Bee (BWCET)" userId="a1856448-f297-487a-a7ea-498499ce4ab3" providerId="ADAL" clId="{7D69CE05-E580-4D47-B200-FD0C1890BA13}" dt="2023-10-07T07:26:03.766" v="18505"/>
          <ac:picMkLst>
            <pc:docMk/>
            <pc:sldMk cId="2418464195" sldId="262"/>
            <ac:picMk id="8" creationId="{A6279F72-C5AE-111E-D743-1CC639EBE8CD}"/>
          </ac:picMkLst>
        </pc:picChg>
        <pc:picChg chg="del">
          <ac:chgData name="Mr J Bee (BWCET)" userId="a1856448-f297-487a-a7ea-498499ce4ab3" providerId="ADAL" clId="{7D69CE05-E580-4D47-B200-FD0C1890BA13}" dt="2023-09-28T12:12:47.477" v="891" actId="478"/>
          <ac:picMkLst>
            <pc:docMk/>
            <pc:sldMk cId="2418464195" sldId="262"/>
            <ac:picMk id="15" creationId="{1A96F9DA-C529-8253-9241-5162B0EEE935}"/>
          </ac:picMkLst>
        </pc:picChg>
        <pc:picChg chg="add del mod">
          <ac:chgData name="Mr J Bee (BWCET)" userId="a1856448-f297-487a-a7ea-498499ce4ab3" providerId="ADAL" clId="{7D69CE05-E580-4D47-B200-FD0C1890BA13}" dt="2023-10-07T07:45:28.788" v="18525" actId="478"/>
          <ac:picMkLst>
            <pc:docMk/>
            <pc:sldMk cId="2418464195" sldId="262"/>
            <ac:picMk id="18" creationId="{1F3B7432-8680-C997-17DA-2F08BA0676B6}"/>
          </ac:picMkLst>
        </pc:picChg>
        <pc:picChg chg="del">
          <ac:chgData name="Mr J Bee (BWCET)" userId="a1856448-f297-487a-a7ea-498499ce4ab3" providerId="ADAL" clId="{7D69CE05-E580-4D47-B200-FD0C1890BA13}" dt="2023-09-28T12:12:47.062" v="890" actId="478"/>
          <ac:picMkLst>
            <pc:docMk/>
            <pc:sldMk cId="2418464195" sldId="262"/>
            <ac:picMk id="18" creationId="{C1E48E78-F3CB-85D4-EE3C-B48BB394B23D}"/>
          </ac:picMkLst>
        </pc:picChg>
        <pc:picChg chg="del">
          <ac:chgData name="Mr J Bee (BWCET)" userId="a1856448-f297-487a-a7ea-498499ce4ab3" providerId="ADAL" clId="{7D69CE05-E580-4D47-B200-FD0C1890BA13}" dt="2023-09-28T12:12:47.958" v="892" actId="478"/>
          <ac:picMkLst>
            <pc:docMk/>
            <pc:sldMk cId="2418464195" sldId="262"/>
            <ac:picMk id="1026" creationId="{B4E721FD-B11F-334F-0B29-76679403202C}"/>
          </ac:picMkLst>
        </pc:picChg>
        <pc:cxnChg chg="add mod">
          <ac:chgData name="Mr J Bee (BWCET)" userId="a1856448-f297-487a-a7ea-498499ce4ab3" providerId="ADAL" clId="{7D69CE05-E580-4D47-B200-FD0C1890BA13}" dt="2023-09-28T12:14:25.925" v="923" actId="14100"/>
          <ac:cxnSpMkLst>
            <pc:docMk/>
            <pc:sldMk cId="2418464195" sldId="262"/>
            <ac:cxnSpMk id="3" creationId="{7F0B0597-CD29-5C69-B545-9B9F28476D8B}"/>
          </ac:cxnSpMkLst>
        </pc:cxnChg>
        <pc:cxnChg chg="add mod">
          <ac:chgData name="Mr J Bee (BWCET)" userId="a1856448-f297-487a-a7ea-498499ce4ab3" providerId="ADAL" clId="{7D69CE05-E580-4D47-B200-FD0C1890BA13}" dt="2023-09-28T12:14:16.517" v="919" actId="1076"/>
          <ac:cxnSpMkLst>
            <pc:docMk/>
            <pc:sldMk cId="2418464195" sldId="262"/>
            <ac:cxnSpMk id="4" creationId="{2C15C446-1393-5A8C-7CF5-C9954B679EAC}"/>
          </ac:cxnSpMkLst>
        </pc:cxnChg>
        <pc:cxnChg chg="add mod">
          <ac:chgData name="Mr J Bee (BWCET)" userId="a1856448-f297-487a-a7ea-498499ce4ab3" providerId="ADAL" clId="{7D69CE05-E580-4D47-B200-FD0C1890BA13}" dt="2023-09-28T12:14:23.525" v="922" actId="1076"/>
          <ac:cxnSpMkLst>
            <pc:docMk/>
            <pc:sldMk cId="2418464195" sldId="262"/>
            <ac:cxnSpMk id="7" creationId="{0F523CEA-99DF-776D-7EAC-70760A4322FC}"/>
          </ac:cxnSpMkLst>
        </pc:cxnChg>
        <pc:cxnChg chg="add mod">
          <ac:chgData name="Mr J Bee (BWCET)" userId="a1856448-f297-487a-a7ea-498499ce4ab3" providerId="ADAL" clId="{7D69CE05-E580-4D47-B200-FD0C1890BA13}" dt="2023-09-28T12:14:35.085" v="925" actId="1076"/>
          <ac:cxnSpMkLst>
            <pc:docMk/>
            <pc:sldMk cId="2418464195" sldId="262"/>
            <ac:cxnSpMk id="9" creationId="{C614389A-9A02-07C0-2E4F-9A69C05AEE5E}"/>
          </ac:cxnSpMkLst>
        </pc:cxnChg>
        <pc:cxnChg chg="add mod">
          <ac:chgData name="Mr J Bee (BWCET)" userId="a1856448-f297-487a-a7ea-498499ce4ab3" providerId="ADAL" clId="{7D69CE05-E580-4D47-B200-FD0C1890BA13}" dt="2023-09-28T12:14:35.085" v="925" actId="1076"/>
          <ac:cxnSpMkLst>
            <pc:docMk/>
            <pc:sldMk cId="2418464195" sldId="262"/>
            <ac:cxnSpMk id="21" creationId="{9CE929C1-7594-BFF2-D2EF-C673D88A1728}"/>
          </ac:cxnSpMkLst>
        </pc:cxnChg>
        <pc:cxnChg chg="add mod">
          <ac:chgData name="Mr J Bee (BWCET)" userId="a1856448-f297-487a-a7ea-498499ce4ab3" providerId="ADAL" clId="{7D69CE05-E580-4D47-B200-FD0C1890BA13}" dt="2023-09-28T12:14:35.085" v="925" actId="1076"/>
          <ac:cxnSpMkLst>
            <pc:docMk/>
            <pc:sldMk cId="2418464195" sldId="262"/>
            <ac:cxnSpMk id="24" creationId="{2A5CE3EE-C9F7-645D-3583-775AB8E771C6}"/>
          </ac:cxnSpMkLst>
        </pc:cxnChg>
        <pc:cxnChg chg="mod">
          <ac:chgData name="Mr J Bee (BWCET)" userId="a1856448-f297-487a-a7ea-498499ce4ab3" providerId="ADAL" clId="{7D69CE05-E580-4D47-B200-FD0C1890BA13}" dt="2023-09-28T12:14:37.445" v="926" actId="1076"/>
          <ac:cxnSpMkLst>
            <pc:docMk/>
            <pc:sldMk cId="2418464195" sldId="262"/>
            <ac:cxnSpMk id="25" creationId="{718D669A-8EF2-5851-0B53-617E0EB32C03}"/>
          </ac:cxnSpMkLst>
        </pc:cxnChg>
        <pc:cxnChg chg="mod">
          <ac:chgData name="Mr J Bee (BWCET)" userId="a1856448-f297-487a-a7ea-498499ce4ab3" providerId="ADAL" clId="{7D69CE05-E580-4D47-B200-FD0C1890BA13}" dt="2023-09-28T12:15:03.661" v="936" actId="1076"/>
          <ac:cxnSpMkLst>
            <pc:docMk/>
            <pc:sldMk cId="2418464195" sldId="262"/>
            <ac:cxnSpMk id="27" creationId="{72EB420D-768D-8A00-6499-20516B91F477}"/>
          </ac:cxnSpMkLst>
        </pc:cxnChg>
        <pc:cxnChg chg="del">
          <ac:chgData name="Mr J Bee (BWCET)" userId="a1856448-f297-487a-a7ea-498499ce4ab3" providerId="ADAL" clId="{7D69CE05-E580-4D47-B200-FD0C1890BA13}" dt="2023-09-28T12:12:49.495" v="893" actId="478"/>
          <ac:cxnSpMkLst>
            <pc:docMk/>
            <pc:sldMk cId="2418464195" sldId="262"/>
            <ac:cxnSpMk id="28" creationId="{8BA9B15B-C1A8-9C1D-7F91-4F09BC6178B3}"/>
          </ac:cxnSpMkLst>
        </pc:cxnChg>
        <pc:cxnChg chg="add mod">
          <ac:chgData name="Mr J Bee (BWCET)" userId="a1856448-f297-487a-a7ea-498499ce4ab3" providerId="ADAL" clId="{7D69CE05-E580-4D47-B200-FD0C1890BA13}" dt="2023-09-28T12:15:03.661" v="936" actId="1076"/>
          <ac:cxnSpMkLst>
            <pc:docMk/>
            <pc:sldMk cId="2418464195" sldId="262"/>
            <ac:cxnSpMk id="31" creationId="{30ADAF54-D455-2A08-946F-7F57C0536014}"/>
          </ac:cxnSpMkLst>
        </pc:cxnChg>
        <pc:cxnChg chg="add mod">
          <ac:chgData name="Mr J Bee (BWCET)" userId="a1856448-f297-487a-a7ea-498499ce4ab3" providerId="ADAL" clId="{7D69CE05-E580-4D47-B200-FD0C1890BA13}" dt="2023-09-28T12:15:03.661" v="936" actId="1076"/>
          <ac:cxnSpMkLst>
            <pc:docMk/>
            <pc:sldMk cId="2418464195" sldId="262"/>
            <ac:cxnSpMk id="32" creationId="{C473C084-A3D6-A2A3-6EE8-543E27B35AF0}"/>
          </ac:cxnSpMkLst>
        </pc:cxnChg>
        <pc:cxnChg chg="add mod">
          <ac:chgData name="Mr J Bee (BWCET)" userId="a1856448-f297-487a-a7ea-498499ce4ab3" providerId="ADAL" clId="{7D69CE05-E580-4D47-B200-FD0C1890BA13}" dt="2023-09-28T12:15:03.661" v="936" actId="1076"/>
          <ac:cxnSpMkLst>
            <pc:docMk/>
            <pc:sldMk cId="2418464195" sldId="262"/>
            <ac:cxnSpMk id="33" creationId="{F5A0B46A-7F2D-C0B6-EFEE-D0EBE56766BC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45:30.743" v="18526" actId="478"/>
        <pc:sldMkLst>
          <pc:docMk/>
          <pc:sldMk cId="676288328" sldId="263"/>
        </pc:sldMkLst>
        <pc:spChg chg="add mod">
          <ac:chgData name="Mr J Bee (BWCET)" userId="a1856448-f297-487a-a7ea-498499ce4ab3" providerId="ADAL" clId="{7D69CE05-E580-4D47-B200-FD0C1890BA13}" dt="2023-09-28T12:18:45.605" v="1014" actId="1076"/>
          <ac:spMkLst>
            <pc:docMk/>
            <pc:sldMk cId="676288328" sldId="263"/>
            <ac:spMk id="2" creationId="{2A4D9131-B70F-ABB7-397B-4619471F828E}"/>
          </ac:spMkLst>
        </pc:spChg>
        <pc:spChg chg="add mod">
          <ac:chgData name="Mr J Bee (BWCET)" userId="a1856448-f297-487a-a7ea-498499ce4ab3" providerId="ADAL" clId="{7D69CE05-E580-4D47-B200-FD0C1890BA13}" dt="2023-09-28T12:18:45.605" v="1014" actId="1076"/>
          <ac:spMkLst>
            <pc:docMk/>
            <pc:sldMk cId="676288328" sldId="263"/>
            <ac:spMk id="5" creationId="{F79C9E43-36B0-88F1-8D47-5837DA911062}"/>
          </ac:spMkLst>
        </pc:spChg>
        <pc:spChg chg="add mod">
          <ac:chgData name="Mr J Bee (BWCET)" userId="a1856448-f297-487a-a7ea-498499ce4ab3" providerId="ADAL" clId="{7D69CE05-E580-4D47-B200-FD0C1890BA13}" dt="2023-09-28T12:19:13.620" v="1057" actId="13822"/>
          <ac:spMkLst>
            <pc:docMk/>
            <pc:sldMk cId="676288328" sldId="263"/>
            <ac:spMk id="6" creationId="{0AB06B88-9560-F314-F0CA-59DE73584C38}"/>
          </ac:spMkLst>
        </pc:spChg>
        <pc:spChg chg="add mod">
          <ac:chgData name="Mr J Bee (BWCET)" userId="a1856448-f297-487a-a7ea-498499ce4ab3" providerId="ADAL" clId="{7D69CE05-E580-4D47-B200-FD0C1890BA13}" dt="2023-09-28T12:19:13.620" v="1057" actId="13822"/>
          <ac:spMkLst>
            <pc:docMk/>
            <pc:sldMk cId="676288328" sldId="263"/>
            <ac:spMk id="8" creationId="{8ED2C24D-B568-D3B2-B9A6-05A5FEB1A959}"/>
          </ac:spMkLst>
        </pc:spChg>
        <pc:spChg chg="mod">
          <ac:chgData name="Mr J Bee (BWCET)" userId="a1856448-f297-487a-a7ea-498499ce4ab3" providerId="ADAL" clId="{7D69CE05-E580-4D47-B200-FD0C1890BA13}" dt="2023-09-28T12:18:58.958" v="1056" actId="20577"/>
          <ac:spMkLst>
            <pc:docMk/>
            <pc:sldMk cId="676288328" sldId="263"/>
            <ac:spMk id="11" creationId="{E0B58138-6920-B017-A2D5-6993E93BF1AC}"/>
          </ac:spMkLst>
        </pc:spChg>
        <pc:spChg chg="add mod">
          <ac:chgData name="Mr J Bee (BWCET)" userId="a1856448-f297-487a-a7ea-498499ce4ab3" providerId="ADAL" clId="{7D69CE05-E580-4D47-B200-FD0C1890BA13}" dt="2023-09-28T12:19:16.489" v="1058" actId="13822"/>
          <ac:spMkLst>
            <pc:docMk/>
            <pc:sldMk cId="676288328" sldId="263"/>
            <ac:spMk id="12" creationId="{C76090F1-FB3A-A482-BD0D-4BDCBB37DEC6}"/>
          </ac:spMkLst>
        </pc:spChg>
        <pc:spChg chg="del">
          <ac:chgData name="Mr J Bee (BWCET)" userId="a1856448-f297-487a-a7ea-498499ce4ab3" providerId="ADAL" clId="{7D69CE05-E580-4D47-B200-FD0C1890BA13}" dt="2023-09-28T12:16:16.431" v="951" actId="478"/>
          <ac:spMkLst>
            <pc:docMk/>
            <pc:sldMk cId="676288328" sldId="263"/>
            <ac:spMk id="13" creationId="{4870DEF7-E685-E0BE-841B-2AEAA1FC563D}"/>
          </ac:spMkLst>
        </pc:spChg>
        <pc:spChg chg="del">
          <ac:chgData name="Mr J Bee (BWCET)" userId="a1856448-f297-487a-a7ea-498499ce4ab3" providerId="ADAL" clId="{7D69CE05-E580-4D47-B200-FD0C1890BA13}" dt="2023-09-28T12:16:16.431" v="951" actId="478"/>
          <ac:spMkLst>
            <pc:docMk/>
            <pc:sldMk cId="676288328" sldId="263"/>
            <ac:spMk id="14" creationId="{BA11DE33-E671-9108-DF75-EEA89BE4176F}"/>
          </ac:spMkLst>
        </pc:spChg>
        <pc:spChg chg="add mod">
          <ac:chgData name="Mr J Bee (BWCET)" userId="a1856448-f297-487a-a7ea-498499ce4ab3" providerId="ADAL" clId="{7D69CE05-E580-4D47-B200-FD0C1890BA13}" dt="2023-09-28T12:19:16.489" v="1058" actId="13822"/>
          <ac:spMkLst>
            <pc:docMk/>
            <pc:sldMk cId="676288328" sldId="263"/>
            <ac:spMk id="15" creationId="{1DB7187D-0F48-6385-F497-8B746D4AEA85}"/>
          </ac:spMkLst>
        </pc:spChg>
        <pc:spChg chg="del">
          <ac:chgData name="Mr J Bee (BWCET)" userId="a1856448-f297-487a-a7ea-498499ce4ab3" providerId="ADAL" clId="{7D69CE05-E580-4D47-B200-FD0C1890BA13}" dt="2023-09-28T12:16:16.431" v="951" actId="478"/>
          <ac:spMkLst>
            <pc:docMk/>
            <pc:sldMk cId="676288328" sldId="263"/>
            <ac:spMk id="16" creationId="{9440E9DE-CA9B-EC4C-56E3-F634308F2595}"/>
          </ac:spMkLst>
        </pc:spChg>
        <pc:spChg chg="del">
          <ac:chgData name="Mr J Bee (BWCET)" userId="a1856448-f297-487a-a7ea-498499ce4ab3" providerId="ADAL" clId="{7D69CE05-E580-4D47-B200-FD0C1890BA13}" dt="2023-09-28T12:16:16.431" v="951" actId="478"/>
          <ac:spMkLst>
            <pc:docMk/>
            <pc:sldMk cId="676288328" sldId="263"/>
            <ac:spMk id="17" creationId="{00EA5C5C-B343-102E-A116-EBE04B2107F6}"/>
          </ac:spMkLst>
        </pc:spChg>
        <pc:spChg chg="add mod">
          <ac:chgData name="Mr J Bee (BWCET)" userId="a1856448-f297-487a-a7ea-498499ce4ab3" providerId="ADAL" clId="{7D69CE05-E580-4D47-B200-FD0C1890BA13}" dt="2023-09-28T12:19:47.037" v="1084" actId="20577"/>
          <ac:spMkLst>
            <pc:docMk/>
            <pc:sldMk cId="676288328" sldId="263"/>
            <ac:spMk id="18" creationId="{421C94EB-CCE6-591A-4FB7-90629688E5F4}"/>
          </ac:spMkLst>
        </pc:spChg>
        <pc:spChg chg="del">
          <ac:chgData name="Mr J Bee (BWCET)" userId="a1856448-f297-487a-a7ea-498499ce4ab3" providerId="ADAL" clId="{7D69CE05-E580-4D47-B200-FD0C1890BA13}" dt="2023-09-28T12:16:16.431" v="951" actId="478"/>
          <ac:spMkLst>
            <pc:docMk/>
            <pc:sldMk cId="676288328" sldId="263"/>
            <ac:spMk id="19" creationId="{0B433A5D-D187-2E01-7E73-4919A64449B5}"/>
          </ac:spMkLst>
        </pc:spChg>
        <pc:spChg chg="del">
          <ac:chgData name="Mr J Bee (BWCET)" userId="a1856448-f297-487a-a7ea-498499ce4ab3" providerId="ADAL" clId="{7D69CE05-E580-4D47-B200-FD0C1890BA13}" dt="2023-09-28T12:16:16.431" v="951" actId="478"/>
          <ac:spMkLst>
            <pc:docMk/>
            <pc:sldMk cId="676288328" sldId="263"/>
            <ac:spMk id="20" creationId="{D8362057-F039-1DAC-764D-D7A2E5E21EAF}"/>
          </ac:spMkLst>
        </pc:spChg>
        <pc:spChg chg="add mod">
          <ac:chgData name="Mr J Bee (BWCET)" userId="a1856448-f297-487a-a7ea-498499ce4ab3" providerId="ADAL" clId="{7D69CE05-E580-4D47-B200-FD0C1890BA13}" dt="2023-09-28T12:19:50.425" v="1085" actId="1076"/>
          <ac:spMkLst>
            <pc:docMk/>
            <pc:sldMk cId="676288328" sldId="263"/>
            <ac:spMk id="22" creationId="{07569D69-F9B6-E536-631C-C6F6B662DDA7}"/>
          </ac:spMkLst>
        </pc:spChg>
        <pc:spChg chg="del">
          <ac:chgData name="Mr J Bee (BWCET)" userId="a1856448-f297-487a-a7ea-498499ce4ab3" providerId="ADAL" clId="{7D69CE05-E580-4D47-B200-FD0C1890BA13}" dt="2023-09-28T12:16:23.415" v="952" actId="478"/>
          <ac:spMkLst>
            <pc:docMk/>
            <pc:sldMk cId="676288328" sldId="263"/>
            <ac:spMk id="23" creationId="{1105C3E5-9995-9A34-EC71-E7C294B06817}"/>
          </ac:spMkLst>
        </pc:spChg>
        <pc:spChg chg="mod">
          <ac:chgData name="Mr J Bee (BWCET)" userId="a1856448-f297-487a-a7ea-498499ce4ab3" providerId="ADAL" clId="{7D69CE05-E580-4D47-B200-FD0C1890BA13}" dt="2023-09-28T12:19:32.784" v="1060" actId="14100"/>
          <ac:spMkLst>
            <pc:docMk/>
            <pc:sldMk cId="676288328" sldId="263"/>
            <ac:spMk id="34" creationId="{557598B4-4418-FA32-0FB3-5748DFEE88B0}"/>
          </ac:spMkLst>
        </pc:spChg>
        <pc:picChg chg="add del mod">
          <ac:chgData name="Mr J Bee (BWCET)" userId="a1856448-f297-487a-a7ea-498499ce4ab3" providerId="ADAL" clId="{7D69CE05-E580-4D47-B200-FD0C1890BA13}" dt="2023-10-07T07:45:30.743" v="18526" actId="478"/>
          <ac:picMkLst>
            <pc:docMk/>
            <pc:sldMk cId="676288328" sldId="263"/>
            <ac:picMk id="7" creationId="{24209B85-A990-41FB-69DA-2389093A6CC1}"/>
          </ac:picMkLst>
        </pc:picChg>
        <pc:cxnChg chg="del">
          <ac:chgData name="Mr J Bee (BWCET)" userId="a1856448-f297-487a-a7ea-498499ce4ab3" providerId="ADAL" clId="{7D69CE05-E580-4D47-B200-FD0C1890BA13}" dt="2023-09-28T12:16:16.431" v="951" actId="478"/>
          <ac:cxnSpMkLst>
            <pc:docMk/>
            <pc:sldMk cId="676288328" sldId="263"/>
            <ac:cxnSpMk id="3" creationId="{7F0B0597-CD29-5C69-B545-9B9F28476D8B}"/>
          </ac:cxnSpMkLst>
        </pc:cxnChg>
        <pc:cxnChg chg="del">
          <ac:chgData name="Mr J Bee (BWCET)" userId="a1856448-f297-487a-a7ea-498499ce4ab3" providerId="ADAL" clId="{7D69CE05-E580-4D47-B200-FD0C1890BA13}" dt="2023-09-28T12:16:16.431" v="951" actId="478"/>
          <ac:cxnSpMkLst>
            <pc:docMk/>
            <pc:sldMk cId="676288328" sldId="263"/>
            <ac:cxnSpMk id="4" creationId="{2C15C446-1393-5A8C-7CF5-C9954B679EAC}"/>
          </ac:cxnSpMkLst>
        </pc:cxnChg>
        <pc:cxnChg chg="del">
          <ac:chgData name="Mr J Bee (BWCET)" userId="a1856448-f297-487a-a7ea-498499ce4ab3" providerId="ADAL" clId="{7D69CE05-E580-4D47-B200-FD0C1890BA13}" dt="2023-09-28T12:16:16.431" v="951" actId="478"/>
          <ac:cxnSpMkLst>
            <pc:docMk/>
            <pc:sldMk cId="676288328" sldId="263"/>
            <ac:cxnSpMk id="7" creationId="{0F523CEA-99DF-776D-7EAC-70760A4322FC}"/>
          </ac:cxnSpMkLst>
        </pc:cxnChg>
        <pc:cxnChg chg="del">
          <ac:chgData name="Mr J Bee (BWCET)" userId="a1856448-f297-487a-a7ea-498499ce4ab3" providerId="ADAL" clId="{7D69CE05-E580-4D47-B200-FD0C1890BA13}" dt="2023-09-28T12:16:16.431" v="951" actId="478"/>
          <ac:cxnSpMkLst>
            <pc:docMk/>
            <pc:sldMk cId="676288328" sldId="263"/>
            <ac:cxnSpMk id="9" creationId="{C614389A-9A02-07C0-2E4F-9A69C05AEE5E}"/>
          </ac:cxnSpMkLst>
        </pc:cxnChg>
        <pc:cxnChg chg="del">
          <ac:chgData name="Mr J Bee (BWCET)" userId="a1856448-f297-487a-a7ea-498499ce4ab3" providerId="ADAL" clId="{7D69CE05-E580-4D47-B200-FD0C1890BA13}" dt="2023-09-28T12:16:16.431" v="951" actId="478"/>
          <ac:cxnSpMkLst>
            <pc:docMk/>
            <pc:sldMk cId="676288328" sldId="263"/>
            <ac:cxnSpMk id="21" creationId="{9CE929C1-7594-BFF2-D2EF-C673D88A1728}"/>
          </ac:cxnSpMkLst>
        </pc:cxnChg>
        <pc:cxnChg chg="del">
          <ac:chgData name="Mr J Bee (BWCET)" userId="a1856448-f297-487a-a7ea-498499ce4ab3" providerId="ADAL" clId="{7D69CE05-E580-4D47-B200-FD0C1890BA13}" dt="2023-09-28T12:16:16.431" v="951" actId="478"/>
          <ac:cxnSpMkLst>
            <pc:docMk/>
            <pc:sldMk cId="676288328" sldId="263"/>
            <ac:cxnSpMk id="24" creationId="{2A5CE3EE-C9F7-645D-3583-775AB8E771C6}"/>
          </ac:cxnSpMkLst>
        </pc:cxnChg>
        <pc:cxnChg chg="del">
          <ac:chgData name="Mr J Bee (BWCET)" userId="a1856448-f297-487a-a7ea-498499ce4ab3" providerId="ADAL" clId="{7D69CE05-E580-4D47-B200-FD0C1890BA13}" dt="2023-09-28T12:16:16.431" v="951" actId="478"/>
          <ac:cxnSpMkLst>
            <pc:docMk/>
            <pc:sldMk cId="676288328" sldId="263"/>
            <ac:cxnSpMk id="25" creationId="{718D669A-8EF2-5851-0B53-617E0EB32C03}"/>
          </ac:cxnSpMkLst>
        </pc:cxnChg>
        <pc:cxnChg chg="del">
          <ac:chgData name="Mr J Bee (BWCET)" userId="a1856448-f297-487a-a7ea-498499ce4ab3" providerId="ADAL" clId="{7D69CE05-E580-4D47-B200-FD0C1890BA13}" dt="2023-09-28T12:16:16.431" v="951" actId="478"/>
          <ac:cxnSpMkLst>
            <pc:docMk/>
            <pc:sldMk cId="676288328" sldId="263"/>
            <ac:cxnSpMk id="26" creationId="{9B76D3EB-30ED-707D-F82C-A6CF03D285DB}"/>
          </ac:cxnSpMkLst>
        </pc:cxnChg>
        <pc:cxnChg chg="del">
          <ac:chgData name="Mr J Bee (BWCET)" userId="a1856448-f297-487a-a7ea-498499ce4ab3" providerId="ADAL" clId="{7D69CE05-E580-4D47-B200-FD0C1890BA13}" dt="2023-09-28T12:16:16.431" v="951" actId="478"/>
          <ac:cxnSpMkLst>
            <pc:docMk/>
            <pc:sldMk cId="676288328" sldId="263"/>
            <ac:cxnSpMk id="27" creationId="{72EB420D-768D-8A00-6499-20516B91F477}"/>
          </ac:cxnSpMkLst>
        </pc:cxnChg>
        <pc:cxnChg chg="del">
          <ac:chgData name="Mr J Bee (BWCET)" userId="a1856448-f297-487a-a7ea-498499ce4ab3" providerId="ADAL" clId="{7D69CE05-E580-4D47-B200-FD0C1890BA13}" dt="2023-09-28T12:16:16.431" v="951" actId="478"/>
          <ac:cxnSpMkLst>
            <pc:docMk/>
            <pc:sldMk cId="676288328" sldId="263"/>
            <ac:cxnSpMk id="31" creationId="{30ADAF54-D455-2A08-946F-7F57C0536014}"/>
          </ac:cxnSpMkLst>
        </pc:cxnChg>
        <pc:cxnChg chg="del">
          <ac:chgData name="Mr J Bee (BWCET)" userId="a1856448-f297-487a-a7ea-498499ce4ab3" providerId="ADAL" clId="{7D69CE05-E580-4D47-B200-FD0C1890BA13}" dt="2023-09-28T12:16:16.431" v="951" actId="478"/>
          <ac:cxnSpMkLst>
            <pc:docMk/>
            <pc:sldMk cId="676288328" sldId="263"/>
            <ac:cxnSpMk id="32" creationId="{C473C084-A3D6-A2A3-6EE8-543E27B35AF0}"/>
          </ac:cxnSpMkLst>
        </pc:cxnChg>
        <pc:cxnChg chg="del">
          <ac:chgData name="Mr J Bee (BWCET)" userId="a1856448-f297-487a-a7ea-498499ce4ab3" providerId="ADAL" clId="{7D69CE05-E580-4D47-B200-FD0C1890BA13}" dt="2023-09-28T12:16:16.431" v="951" actId="478"/>
          <ac:cxnSpMkLst>
            <pc:docMk/>
            <pc:sldMk cId="676288328" sldId="263"/>
            <ac:cxnSpMk id="33" creationId="{F5A0B46A-7F2D-C0B6-EFEE-D0EBE56766BC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46:54.380" v="18527" actId="478"/>
        <pc:sldMkLst>
          <pc:docMk/>
          <pc:sldMk cId="387705189" sldId="264"/>
        </pc:sldMkLst>
        <pc:spChg chg="del">
          <ac:chgData name="Mr J Bee (BWCET)" userId="a1856448-f297-487a-a7ea-498499ce4ab3" providerId="ADAL" clId="{7D69CE05-E580-4D47-B200-FD0C1890BA13}" dt="2023-09-28T12:20:23.505" v="1089" actId="478"/>
          <ac:spMkLst>
            <pc:docMk/>
            <pc:sldMk cId="387705189" sldId="264"/>
            <ac:spMk id="2" creationId="{2A4D9131-B70F-ABB7-397B-4619471F828E}"/>
          </ac:spMkLst>
        </pc:spChg>
        <pc:spChg chg="add mod">
          <ac:chgData name="Mr J Bee (BWCET)" userId="a1856448-f297-487a-a7ea-498499ce4ab3" providerId="ADAL" clId="{7D69CE05-E580-4D47-B200-FD0C1890BA13}" dt="2023-09-28T12:24:17.078" v="1437" actId="20577"/>
          <ac:spMkLst>
            <pc:docMk/>
            <pc:sldMk cId="387705189" sldId="264"/>
            <ac:spMk id="3" creationId="{EEB0AC4A-CEBE-42E8-4E30-AFB38F1C33C6}"/>
          </ac:spMkLst>
        </pc:spChg>
        <pc:spChg chg="del">
          <ac:chgData name="Mr J Bee (BWCET)" userId="a1856448-f297-487a-a7ea-498499ce4ab3" providerId="ADAL" clId="{7D69CE05-E580-4D47-B200-FD0C1890BA13}" dt="2023-09-28T12:20:23.505" v="1089" actId="478"/>
          <ac:spMkLst>
            <pc:docMk/>
            <pc:sldMk cId="387705189" sldId="264"/>
            <ac:spMk id="5" creationId="{F79C9E43-36B0-88F1-8D47-5837DA911062}"/>
          </ac:spMkLst>
        </pc:spChg>
        <pc:spChg chg="del">
          <ac:chgData name="Mr J Bee (BWCET)" userId="a1856448-f297-487a-a7ea-498499ce4ab3" providerId="ADAL" clId="{7D69CE05-E580-4D47-B200-FD0C1890BA13}" dt="2023-09-28T12:20:23.505" v="1089" actId="478"/>
          <ac:spMkLst>
            <pc:docMk/>
            <pc:sldMk cId="387705189" sldId="264"/>
            <ac:spMk id="6" creationId="{0AB06B88-9560-F314-F0CA-59DE73584C38}"/>
          </ac:spMkLst>
        </pc:spChg>
        <pc:spChg chg="add mod">
          <ac:chgData name="Mr J Bee (BWCET)" userId="a1856448-f297-487a-a7ea-498499ce4ab3" providerId="ADAL" clId="{7D69CE05-E580-4D47-B200-FD0C1890BA13}" dt="2023-09-28T12:24:48.981" v="1443" actId="14100"/>
          <ac:spMkLst>
            <pc:docMk/>
            <pc:sldMk cId="387705189" sldId="264"/>
            <ac:spMk id="7" creationId="{8780D4E7-D523-910D-7969-B1C566F99110}"/>
          </ac:spMkLst>
        </pc:spChg>
        <pc:spChg chg="del">
          <ac:chgData name="Mr J Bee (BWCET)" userId="a1856448-f297-487a-a7ea-498499ce4ab3" providerId="ADAL" clId="{7D69CE05-E580-4D47-B200-FD0C1890BA13}" dt="2023-09-28T12:20:23.505" v="1089" actId="478"/>
          <ac:spMkLst>
            <pc:docMk/>
            <pc:sldMk cId="387705189" sldId="264"/>
            <ac:spMk id="8" creationId="{8ED2C24D-B568-D3B2-B9A6-05A5FEB1A959}"/>
          </ac:spMkLst>
        </pc:spChg>
        <pc:spChg chg="add mod">
          <ac:chgData name="Mr J Bee (BWCET)" userId="a1856448-f297-487a-a7ea-498499ce4ab3" providerId="ADAL" clId="{7D69CE05-E580-4D47-B200-FD0C1890BA13}" dt="2023-09-28T12:25:18.780" v="1475" actId="14100"/>
          <ac:spMkLst>
            <pc:docMk/>
            <pc:sldMk cId="387705189" sldId="264"/>
            <ac:spMk id="9" creationId="{1BAB1ECA-7C79-7995-A620-96A69D364452}"/>
          </ac:spMkLst>
        </pc:spChg>
        <pc:spChg chg="mod">
          <ac:chgData name="Mr J Bee (BWCET)" userId="a1856448-f297-487a-a7ea-498499ce4ab3" providerId="ADAL" clId="{7D69CE05-E580-4D47-B200-FD0C1890BA13}" dt="2023-09-28T12:20:37.596" v="1136" actId="20577"/>
          <ac:spMkLst>
            <pc:docMk/>
            <pc:sldMk cId="387705189" sldId="264"/>
            <ac:spMk id="11" creationId="{E0B58138-6920-B017-A2D5-6993E93BF1AC}"/>
          </ac:spMkLst>
        </pc:spChg>
        <pc:spChg chg="del">
          <ac:chgData name="Mr J Bee (BWCET)" userId="a1856448-f297-487a-a7ea-498499ce4ab3" providerId="ADAL" clId="{7D69CE05-E580-4D47-B200-FD0C1890BA13}" dt="2023-09-28T12:20:23.505" v="1089" actId="478"/>
          <ac:spMkLst>
            <pc:docMk/>
            <pc:sldMk cId="387705189" sldId="264"/>
            <ac:spMk id="12" creationId="{C76090F1-FB3A-A482-BD0D-4BDCBB37DEC6}"/>
          </ac:spMkLst>
        </pc:spChg>
        <pc:spChg chg="add mod">
          <ac:chgData name="Mr J Bee (BWCET)" userId="a1856448-f297-487a-a7ea-498499ce4ab3" providerId="ADAL" clId="{7D69CE05-E580-4D47-B200-FD0C1890BA13}" dt="2023-09-28T12:25:32.071" v="1478" actId="13822"/>
          <ac:spMkLst>
            <pc:docMk/>
            <pc:sldMk cId="387705189" sldId="264"/>
            <ac:spMk id="13" creationId="{C401C0BD-9E82-BFAD-553B-5CB96D1E23E2}"/>
          </ac:spMkLst>
        </pc:spChg>
        <pc:spChg chg="add mod">
          <ac:chgData name="Mr J Bee (BWCET)" userId="a1856448-f297-487a-a7ea-498499ce4ab3" providerId="ADAL" clId="{7D69CE05-E580-4D47-B200-FD0C1890BA13}" dt="2023-09-28T12:25:36.653" v="1480" actId="1076"/>
          <ac:spMkLst>
            <pc:docMk/>
            <pc:sldMk cId="387705189" sldId="264"/>
            <ac:spMk id="14" creationId="{6EDE9734-769F-A977-4434-57E14A2E8397}"/>
          </ac:spMkLst>
        </pc:spChg>
        <pc:spChg chg="del">
          <ac:chgData name="Mr J Bee (BWCET)" userId="a1856448-f297-487a-a7ea-498499ce4ab3" providerId="ADAL" clId="{7D69CE05-E580-4D47-B200-FD0C1890BA13}" dt="2023-09-28T12:20:23.505" v="1089" actId="478"/>
          <ac:spMkLst>
            <pc:docMk/>
            <pc:sldMk cId="387705189" sldId="264"/>
            <ac:spMk id="15" creationId="{1DB7187D-0F48-6385-F497-8B746D4AEA85}"/>
          </ac:spMkLst>
        </pc:spChg>
        <pc:spChg chg="add mod">
          <ac:chgData name="Mr J Bee (BWCET)" userId="a1856448-f297-487a-a7ea-498499ce4ab3" providerId="ADAL" clId="{7D69CE05-E580-4D47-B200-FD0C1890BA13}" dt="2023-09-28T12:25:42.014" v="1482" actId="1076"/>
          <ac:spMkLst>
            <pc:docMk/>
            <pc:sldMk cId="387705189" sldId="264"/>
            <ac:spMk id="16" creationId="{D06612DC-05A7-A577-2992-3791D9AA7F4B}"/>
          </ac:spMkLst>
        </pc:spChg>
        <pc:spChg chg="add mod">
          <ac:chgData name="Mr J Bee (BWCET)" userId="a1856448-f297-487a-a7ea-498499ce4ab3" providerId="ADAL" clId="{7D69CE05-E580-4D47-B200-FD0C1890BA13}" dt="2023-09-28T12:25:42.014" v="1482" actId="1076"/>
          <ac:spMkLst>
            <pc:docMk/>
            <pc:sldMk cId="387705189" sldId="264"/>
            <ac:spMk id="17" creationId="{A3ED6398-FA7B-C69D-242B-2DD634A48DED}"/>
          </ac:spMkLst>
        </pc:spChg>
        <pc:spChg chg="del">
          <ac:chgData name="Mr J Bee (BWCET)" userId="a1856448-f297-487a-a7ea-498499ce4ab3" providerId="ADAL" clId="{7D69CE05-E580-4D47-B200-FD0C1890BA13}" dt="2023-09-28T12:20:23.505" v="1089" actId="478"/>
          <ac:spMkLst>
            <pc:docMk/>
            <pc:sldMk cId="387705189" sldId="264"/>
            <ac:spMk id="18" creationId="{421C94EB-CCE6-591A-4FB7-90629688E5F4}"/>
          </ac:spMkLst>
        </pc:spChg>
        <pc:spChg chg="del">
          <ac:chgData name="Mr J Bee (BWCET)" userId="a1856448-f297-487a-a7ea-498499ce4ab3" providerId="ADAL" clId="{7D69CE05-E580-4D47-B200-FD0C1890BA13}" dt="2023-09-28T12:20:23.505" v="1089" actId="478"/>
          <ac:spMkLst>
            <pc:docMk/>
            <pc:sldMk cId="387705189" sldId="264"/>
            <ac:spMk id="22" creationId="{07569D69-F9B6-E536-631C-C6F6B662DDA7}"/>
          </ac:spMkLst>
        </pc:spChg>
        <pc:spChg chg="mod">
          <ac:chgData name="Mr J Bee (BWCET)" userId="a1856448-f297-487a-a7ea-498499ce4ab3" providerId="ADAL" clId="{7D69CE05-E580-4D47-B200-FD0C1890BA13}" dt="2023-09-28T12:20:41.656" v="1137" actId="1076"/>
          <ac:spMkLst>
            <pc:docMk/>
            <pc:sldMk cId="387705189" sldId="264"/>
            <ac:spMk id="34" creationId="{557598B4-4418-FA32-0FB3-5748DFEE88B0}"/>
          </ac:spMkLst>
        </pc:spChg>
        <pc:picChg chg="add del mod">
          <ac:chgData name="Mr J Bee (BWCET)" userId="a1856448-f297-487a-a7ea-498499ce4ab3" providerId="ADAL" clId="{7D69CE05-E580-4D47-B200-FD0C1890BA13}" dt="2023-10-07T07:46:54.380" v="18527" actId="478"/>
          <ac:picMkLst>
            <pc:docMk/>
            <pc:sldMk cId="387705189" sldId="264"/>
            <ac:picMk id="5" creationId="{F74A9DF0-D8A2-705B-67D6-3233D05800E0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46:56.756" v="18528" actId="478"/>
        <pc:sldMkLst>
          <pc:docMk/>
          <pc:sldMk cId="960490993" sldId="265"/>
        </pc:sldMkLst>
        <pc:spChg chg="add mod">
          <ac:chgData name="Mr J Bee (BWCET)" userId="a1856448-f297-487a-a7ea-498499ce4ab3" providerId="ADAL" clId="{7D69CE05-E580-4D47-B200-FD0C1890BA13}" dt="2023-09-28T12:28:46.023" v="1650" actId="1076"/>
          <ac:spMkLst>
            <pc:docMk/>
            <pc:sldMk cId="960490993" sldId="265"/>
            <ac:spMk id="2" creationId="{00ABF9BC-912A-5F1D-6BF0-CDF173C6A5FD}"/>
          </ac:spMkLst>
        </pc:spChg>
        <pc:spChg chg="add mod">
          <ac:chgData name="Mr J Bee (BWCET)" userId="a1856448-f297-487a-a7ea-498499ce4ab3" providerId="ADAL" clId="{7D69CE05-E580-4D47-B200-FD0C1890BA13}" dt="2023-09-28T12:28:42.831" v="1649" actId="1076"/>
          <ac:spMkLst>
            <pc:docMk/>
            <pc:sldMk cId="960490993" sldId="265"/>
            <ac:spMk id="3" creationId="{FC74DBE0-8A31-88AB-D19D-266D33079877}"/>
          </ac:spMkLst>
        </pc:spChg>
        <pc:spChg chg="del">
          <ac:chgData name="Mr J Bee (BWCET)" userId="a1856448-f297-487a-a7ea-498499ce4ab3" providerId="ADAL" clId="{7D69CE05-E580-4D47-B200-FD0C1890BA13}" dt="2023-09-28T12:26:24.014" v="1486" actId="478"/>
          <ac:spMkLst>
            <pc:docMk/>
            <pc:sldMk cId="960490993" sldId="265"/>
            <ac:spMk id="5" creationId="{4816C8E9-CFC9-3CEF-2208-11533BD25FF9}"/>
          </ac:spMkLst>
        </pc:spChg>
        <pc:spChg chg="del">
          <ac:chgData name="Mr J Bee (BWCET)" userId="a1856448-f297-487a-a7ea-498499ce4ab3" providerId="ADAL" clId="{7D69CE05-E580-4D47-B200-FD0C1890BA13}" dt="2023-09-28T12:26:22.434" v="1485" actId="478"/>
          <ac:spMkLst>
            <pc:docMk/>
            <pc:sldMk cId="960490993" sldId="265"/>
            <ac:spMk id="6" creationId="{A1D23A1E-E297-E79A-8E56-1ACED404880D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7" creationId="{92B906B0-85AE-9E18-E97D-CAC57B6FA6FF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8" creationId="{73A61960-09DB-2397-11A9-503343881C2B}"/>
          </ac:spMkLst>
        </pc:spChg>
        <pc:spChg chg="del mod">
          <ac:chgData name="Mr J Bee (BWCET)" userId="a1856448-f297-487a-a7ea-498499ce4ab3" providerId="ADAL" clId="{7D69CE05-E580-4D47-B200-FD0C1890BA13}" dt="2023-09-28T12:29:22.603" v="1664" actId="478"/>
          <ac:spMkLst>
            <pc:docMk/>
            <pc:sldMk cId="960490993" sldId="265"/>
            <ac:spMk id="9" creationId="{AB41B8EE-5857-9A61-0FF2-0E46B72E671B}"/>
          </ac:spMkLst>
        </pc:spChg>
        <pc:spChg chg="del mod">
          <ac:chgData name="Mr J Bee (BWCET)" userId="a1856448-f297-487a-a7ea-498499ce4ab3" providerId="ADAL" clId="{7D69CE05-E580-4D47-B200-FD0C1890BA13}" dt="2023-09-28T12:29:23.134" v="1665" actId="478"/>
          <ac:spMkLst>
            <pc:docMk/>
            <pc:sldMk cId="960490993" sldId="265"/>
            <ac:spMk id="10" creationId="{64960683-03DE-D754-FCD9-53675AFDB860}"/>
          </ac:spMkLst>
        </pc:spChg>
        <pc:spChg chg="del mod">
          <ac:chgData name="Mr J Bee (BWCET)" userId="a1856448-f297-487a-a7ea-498499ce4ab3" providerId="ADAL" clId="{7D69CE05-E580-4D47-B200-FD0C1890BA13}" dt="2023-09-28T12:29:21.993" v="1663" actId="478"/>
          <ac:spMkLst>
            <pc:docMk/>
            <pc:sldMk cId="960490993" sldId="265"/>
            <ac:spMk id="11" creationId="{8B80C239-5042-96CA-810E-11D29CBFDE35}"/>
          </ac:spMkLst>
        </pc:spChg>
        <pc:spChg chg="del mod">
          <ac:chgData name="Mr J Bee (BWCET)" userId="a1856448-f297-487a-a7ea-498499ce4ab3" providerId="ADAL" clId="{7D69CE05-E580-4D47-B200-FD0C1890BA13}" dt="2023-09-28T12:29:21.500" v="1662" actId="478"/>
          <ac:spMkLst>
            <pc:docMk/>
            <pc:sldMk cId="960490993" sldId="265"/>
            <ac:spMk id="12" creationId="{8F2C15F6-2B22-9118-F8F1-8BB1A199B32A}"/>
          </ac:spMkLst>
        </pc:spChg>
        <pc:spChg chg="del mod">
          <ac:chgData name="Mr J Bee (BWCET)" userId="a1856448-f297-487a-a7ea-498499ce4ab3" providerId="ADAL" clId="{7D69CE05-E580-4D47-B200-FD0C1890BA13}" dt="2023-09-28T12:29:20.303" v="1660" actId="478"/>
          <ac:spMkLst>
            <pc:docMk/>
            <pc:sldMk cId="960490993" sldId="265"/>
            <ac:spMk id="13" creationId="{E3AED2F3-1DCC-63B5-969B-7C69CD161FC1}"/>
          </ac:spMkLst>
        </pc:spChg>
        <pc:spChg chg="del mod">
          <ac:chgData name="Mr J Bee (BWCET)" userId="a1856448-f297-487a-a7ea-498499ce4ab3" providerId="ADAL" clId="{7D69CE05-E580-4D47-B200-FD0C1890BA13}" dt="2023-09-28T12:29:20.993" v="1661" actId="478"/>
          <ac:spMkLst>
            <pc:docMk/>
            <pc:sldMk cId="960490993" sldId="265"/>
            <ac:spMk id="14" creationId="{0BA579F5-41AE-C50A-EDAA-658694EC5664}"/>
          </ac:spMkLst>
        </pc:spChg>
        <pc:spChg chg="del mod">
          <ac:chgData name="Mr J Bee (BWCET)" userId="a1856448-f297-487a-a7ea-498499ce4ab3" providerId="ADAL" clId="{7D69CE05-E580-4D47-B200-FD0C1890BA13}" dt="2023-09-28T12:29:19.717" v="1659" actId="478"/>
          <ac:spMkLst>
            <pc:docMk/>
            <pc:sldMk cId="960490993" sldId="265"/>
            <ac:spMk id="15" creationId="{594AC34A-27D9-E145-3E22-BC41EE3E0A4E}"/>
          </ac:spMkLst>
        </pc:spChg>
        <pc:spChg chg="del mod">
          <ac:chgData name="Mr J Bee (BWCET)" userId="a1856448-f297-487a-a7ea-498499ce4ab3" providerId="ADAL" clId="{7D69CE05-E580-4D47-B200-FD0C1890BA13}" dt="2023-09-28T12:29:18.974" v="1658" actId="478"/>
          <ac:spMkLst>
            <pc:docMk/>
            <pc:sldMk cId="960490993" sldId="265"/>
            <ac:spMk id="16" creationId="{339A9BD2-5C0F-2449-536E-B1307B347851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17" creationId="{AA376387-EA2D-CD4D-98FB-5FEA12246BC1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18" creationId="{98E9502F-EB3E-A6BA-C83C-326C4D0D107A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19" creationId="{6A591A12-B3C6-762C-3BAD-3486E9CE6778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20" creationId="{E6364AF7-4F8C-B623-AFB6-8E8FF0F6A790}"/>
          </ac:spMkLst>
        </pc:spChg>
        <pc:spChg chg="add del mod">
          <ac:chgData name="Mr J Bee (BWCET)" userId="a1856448-f297-487a-a7ea-498499ce4ab3" providerId="ADAL" clId="{7D69CE05-E580-4D47-B200-FD0C1890BA13}" dt="2023-09-28T12:29:01.247" v="1653" actId="478"/>
          <ac:spMkLst>
            <pc:docMk/>
            <pc:sldMk cId="960490993" sldId="265"/>
            <ac:spMk id="21" creationId="{B95B5322-808B-CF68-CA55-680DA001A0AB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22" creationId="{6B53311C-AEED-FA03-7288-1B3D404164EF}"/>
          </ac:spMkLst>
        </pc:spChg>
        <pc:spChg chg="add del mod">
          <ac:chgData name="Mr J Bee (BWCET)" userId="a1856448-f297-487a-a7ea-498499ce4ab3" providerId="ADAL" clId="{7D69CE05-E580-4D47-B200-FD0C1890BA13}" dt="2023-09-28T12:29:01.247" v="1653" actId="478"/>
          <ac:spMkLst>
            <pc:docMk/>
            <pc:sldMk cId="960490993" sldId="265"/>
            <ac:spMk id="23" creationId="{A9AEC219-D62D-A124-A2F2-927B9271358A}"/>
          </ac:spMkLst>
        </pc:spChg>
        <pc:spChg chg="add del mod">
          <ac:chgData name="Mr J Bee (BWCET)" userId="a1856448-f297-487a-a7ea-498499ce4ab3" providerId="ADAL" clId="{7D69CE05-E580-4D47-B200-FD0C1890BA13}" dt="2023-09-28T12:29:01.247" v="1653" actId="478"/>
          <ac:spMkLst>
            <pc:docMk/>
            <pc:sldMk cId="960490993" sldId="265"/>
            <ac:spMk id="24" creationId="{7E8A86C7-EC3B-BD6E-2996-9A0B3207F856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25" creationId="{8DC27CD6-031E-2BDC-AA72-E5C85ECE34C1}"/>
          </ac:spMkLst>
        </pc:spChg>
        <pc:spChg chg="add mod">
          <ac:chgData name="Mr J Bee (BWCET)" userId="a1856448-f297-487a-a7ea-498499ce4ab3" providerId="ADAL" clId="{7D69CE05-E580-4D47-B200-FD0C1890BA13}" dt="2023-09-28T12:29:10.832" v="1657" actId="1076"/>
          <ac:spMkLst>
            <pc:docMk/>
            <pc:sldMk cId="960490993" sldId="265"/>
            <ac:spMk id="26" creationId="{F74BE55D-56C9-494C-04F3-17F306DB2EB4}"/>
          </ac:spMkLst>
        </pc:spChg>
        <pc:spChg chg="add mod">
          <ac:chgData name="Mr J Bee (BWCET)" userId="a1856448-f297-487a-a7ea-498499ce4ab3" providerId="ADAL" clId="{7D69CE05-E580-4D47-B200-FD0C1890BA13}" dt="2023-09-28T12:29:10.832" v="1657" actId="1076"/>
          <ac:spMkLst>
            <pc:docMk/>
            <pc:sldMk cId="960490993" sldId="265"/>
            <ac:spMk id="27" creationId="{7D97961B-5582-F6CF-C557-C832DD5439CA}"/>
          </ac:spMkLst>
        </pc:spChg>
        <pc:spChg chg="add mod">
          <ac:chgData name="Mr J Bee (BWCET)" userId="a1856448-f297-487a-a7ea-498499ce4ab3" providerId="ADAL" clId="{7D69CE05-E580-4D47-B200-FD0C1890BA13}" dt="2023-09-28T12:29:10.832" v="1657" actId="1076"/>
          <ac:spMkLst>
            <pc:docMk/>
            <pc:sldMk cId="960490993" sldId="265"/>
            <ac:spMk id="28" creationId="{D61660FA-7571-409B-506A-B2E6D8BC7084}"/>
          </ac:spMkLst>
        </pc:spChg>
        <pc:spChg chg="add mod">
          <ac:chgData name="Mr J Bee (BWCET)" userId="a1856448-f297-487a-a7ea-498499ce4ab3" providerId="ADAL" clId="{7D69CE05-E580-4D47-B200-FD0C1890BA13}" dt="2023-09-28T12:29:30.152" v="1667" actId="1076"/>
          <ac:spMkLst>
            <pc:docMk/>
            <pc:sldMk cId="960490993" sldId="265"/>
            <ac:spMk id="29" creationId="{1D11A582-6405-B125-99A2-0084C40442DC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33" creationId="{AF54ED9C-D252-9F54-B17C-08285098FF8A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34" creationId="{78F8757A-D34A-C267-7829-F6D1C7644F52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35" creationId="{BC14BDE6-D5BD-A103-AA18-A4A620C6A0C3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36" creationId="{0F618C88-C490-B67F-DB98-2789A4262013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37" creationId="{C43773BE-410B-7D64-80E7-7777F6416FF0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38" creationId="{A34C2176-54D5-5D4B-18CE-65BF8C50DFBF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41" creationId="{2D8EE540-6679-D853-7464-4CDED5DAA886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42" creationId="{3CBE0D7B-6162-614E-3A32-7D4F4CD7AEEC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43" creationId="{B90A44C3-BB95-AB63-DECB-9AB122C3575C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44" creationId="{CBA97C11-2EDA-1D41-9B2C-E977592FD497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45" creationId="{12868540-9B61-3842-FFB1-43410A08BEC1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46" creationId="{2F0C9787-3129-AC98-8315-1EB379E8AFB7}"/>
          </ac:spMkLst>
        </pc:spChg>
        <pc:spChg chg="mod">
          <ac:chgData name="Mr J Bee (BWCET)" userId="a1856448-f297-487a-a7ea-498499ce4ab3" providerId="ADAL" clId="{7D69CE05-E580-4D47-B200-FD0C1890BA13}" dt="2023-09-28T12:27:52.773" v="1631" actId="1076"/>
          <ac:spMkLst>
            <pc:docMk/>
            <pc:sldMk cId="960490993" sldId="265"/>
            <ac:spMk id="47" creationId="{E9EF4C25-59FF-8E41-D21C-8EBD2B4E6E08}"/>
          </ac:spMkLst>
        </pc:spChg>
        <pc:spChg chg="mod">
          <ac:chgData name="Mr J Bee (BWCET)" userId="a1856448-f297-487a-a7ea-498499ce4ab3" providerId="ADAL" clId="{7D69CE05-E580-4D47-B200-FD0C1890BA13}" dt="2023-09-28T12:28:32.159" v="1646" actId="1076"/>
          <ac:spMkLst>
            <pc:docMk/>
            <pc:sldMk cId="960490993" sldId="265"/>
            <ac:spMk id="49" creationId="{3D82AB2C-44CB-4E80-7894-1BBFDC9CAE78}"/>
          </ac:spMkLst>
        </pc:spChg>
        <pc:spChg chg="mod">
          <ac:chgData name="Mr J Bee (BWCET)" userId="a1856448-f297-487a-a7ea-498499ce4ab3" providerId="ADAL" clId="{7D69CE05-E580-4D47-B200-FD0C1890BA13}" dt="2023-09-28T12:28:35.559" v="1647" actId="1076"/>
          <ac:spMkLst>
            <pc:docMk/>
            <pc:sldMk cId="960490993" sldId="265"/>
            <ac:spMk id="50" creationId="{FFA82032-2976-3A9E-338E-500CA964E3BB}"/>
          </ac:spMkLst>
        </pc:spChg>
        <pc:spChg chg="del">
          <ac:chgData name="Mr J Bee (BWCET)" userId="a1856448-f297-487a-a7ea-498499ce4ab3" providerId="ADAL" clId="{7D69CE05-E580-4D47-B200-FD0C1890BA13}" dt="2023-09-28T12:27:33.239" v="1620" actId="478"/>
          <ac:spMkLst>
            <pc:docMk/>
            <pc:sldMk cId="960490993" sldId="265"/>
            <ac:spMk id="51" creationId="{D4E10FF2-B2D7-428C-880A-4B4CBE1D45CE}"/>
          </ac:spMkLst>
        </pc:spChg>
        <pc:spChg chg="mod">
          <ac:chgData name="Mr J Bee (BWCET)" userId="a1856448-f297-487a-a7ea-498499ce4ab3" providerId="ADAL" clId="{7D69CE05-E580-4D47-B200-FD0C1890BA13}" dt="2023-09-28T12:28:38.712" v="1648" actId="1076"/>
          <ac:spMkLst>
            <pc:docMk/>
            <pc:sldMk cId="960490993" sldId="265"/>
            <ac:spMk id="52" creationId="{32BB583A-60C1-FFA9-D7C4-41EE13909677}"/>
          </ac:spMkLst>
        </pc:spChg>
        <pc:graphicFrameChg chg="mod">
          <ac:chgData name="Mr J Bee (BWCET)" userId="a1856448-f297-487a-a7ea-498499ce4ab3" providerId="ADAL" clId="{7D69CE05-E580-4D47-B200-FD0C1890BA13}" dt="2023-09-28T12:27:52.773" v="1631" actId="1076"/>
          <ac:graphicFrameMkLst>
            <pc:docMk/>
            <pc:sldMk cId="960490993" sldId="265"/>
            <ac:graphicFrameMk id="4" creationId="{68041E6A-439E-FBD1-89CA-0B44806CA56D}"/>
          </ac:graphicFrameMkLst>
        </pc:graphicFrameChg>
        <pc:picChg chg="add del mod">
          <ac:chgData name="Mr J Bee (BWCET)" userId="a1856448-f297-487a-a7ea-498499ce4ab3" providerId="ADAL" clId="{7D69CE05-E580-4D47-B200-FD0C1890BA13}" dt="2023-10-07T07:46:56.756" v="18528" actId="478"/>
          <ac:picMkLst>
            <pc:docMk/>
            <pc:sldMk cId="960490993" sldId="265"/>
            <ac:picMk id="9" creationId="{D24C0D14-DE91-45B3-5F53-ECBB865BACF7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46:58.491" v="18529" actId="478"/>
        <pc:sldMkLst>
          <pc:docMk/>
          <pc:sldMk cId="3776638511" sldId="266"/>
        </pc:sldMkLst>
        <pc:spChg chg="add mod">
          <ac:chgData name="Mr J Bee (BWCET)" userId="a1856448-f297-487a-a7ea-498499ce4ab3" providerId="ADAL" clId="{7D69CE05-E580-4D47-B200-FD0C1890BA13}" dt="2023-09-28T12:32:11.923" v="1844" actId="1076"/>
          <ac:spMkLst>
            <pc:docMk/>
            <pc:sldMk cId="3776638511" sldId="266"/>
            <ac:spMk id="2" creationId="{D8FC0E4A-EDA5-A3C4-37F5-E4F94E717FAC}"/>
          </ac:spMkLst>
        </pc:spChg>
        <pc:spChg chg="add mod">
          <ac:chgData name="Mr J Bee (BWCET)" userId="a1856448-f297-487a-a7ea-498499ce4ab3" providerId="ADAL" clId="{7D69CE05-E580-4D47-B200-FD0C1890BA13}" dt="2023-09-28T12:32:11.923" v="1844" actId="1076"/>
          <ac:spMkLst>
            <pc:docMk/>
            <pc:sldMk cId="3776638511" sldId="266"/>
            <ac:spMk id="3" creationId="{9525B82A-6C40-278C-3260-8A454F9B550F}"/>
          </ac:spMkLst>
        </pc:spChg>
        <pc:spChg chg="add mod">
          <ac:chgData name="Mr J Bee (BWCET)" userId="a1856448-f297-487a-a7ea-498499ce4ab3" providerId="ADAL" clId="{7D69CE05-E580-4D47-B200-FD0C1890BA13}" dt="2023-09-28T12:32:11.923" v="1844" actId="1076"/>
          <ac:spMkLst>
            <pc:docMk/>
            <pc:sldMk cId="3776638511" sldId="266"/>
            <ac:spMk id="4" creationId="{A260EEF4-311C-0F02-0AFD-19E9F40F6255}"/>
          </ac:spMkLst>
        </pc:spChg>
        <pc:spChg chg="add mod">
          <ac:chgData name="Mr J Bee (BWCET)" userId="a1856448-f297-487a-a7ea-498499ce4ab3" providerId="ADAL" clId="{7D69CE05-E580-4D47-B200-FD0C1890BA13}" dt="2023-09-28T12:32:11.923" v="1844" actId="1076"/>
          <ac:spMkLst>
            <pc:docMk/>
            <pc:sldMk cId="3776638511" sldId="266"/>
            <ac:spMk id="5" creationId="{45367FFE-3204-909D-AC9D-4F4FEC208CE8}"/>
          </ac:spMkLst>
        </pc:spChg>
        <pc:spChg chg="add del mod">
          <ac:chgData name="Mr J Bee (BWCET)" userId="a1856448-f297-487a-a7ea-498499ce4ab3" providerId="ADAL" clId="{7D69CE05-E580-4D47-B200-FD0C1890BA13}" dt="2023-09-28T12:32:40.137" v="1846" actId="478"/>
          <ac:spMkLst>
            <pc:docMk/>
            <pc:sldMk cId="3776638511" sldId="266"/>
            <ac:spMk id="6" creationId="{DC080D30-C5B7-E5D4-7670-7B8589D2242E}"/>
          </ac:spMkLst>
        </pc:spChg>
        <pc:spChg chg="mod">
          <ac:chgData name="Mr J Bee (BWCET)" userId="a1856448-f297-487a-a7ea-498499ce4ab3" providerId="ADAL" clId="{7D69CE05-E580-4D47-B200-FD0C1890BA13}" dt="2023-09-28T12:32:11.923" v="1844" actId="1076"/>
          <ac:spMkLst>
            <pc:docMk/>
            <pc:sldMk cId="3776638511" sldId="266"/>
            <ac:spMk id="11" creationId="{E0B58138-6920-B017-A2D5-6993E93BF1AC}"/>
          </ac:spMkLst>
        </pc:spChg>
        <pc:spChg chg="del mod ord">
          <ac:chgData name="Mr J Bee (BWCET)" userId="a1856448-f297-487a-a7ea-498499ce4ab3" providerId="ADAL" clId="{7D69CE05-E580-4D47-B200-FD0C1890BA13}" dt="2023-09-28T12:31:56.317" v="1837" actId="478"/>
          <ac:spMkLst>
            <pc:docMk/>
            <pc:sldMk cId="3776638511" sldId="266"/>
            <ac:spMk id="12" creationId="{0869D30C-C0B8-0A5E-D9FE-FF2076849E19}"/>
          </ac:spMkLst>
        </pc:spChg>
        <pc:spChg chg="mod">
          <ac:chgData name="Mr J Bee (BWCET)" userId="a1856448-f297-487a-a7ea-498499ce4ab3" providerId="ADAL" clId="{7D69CE05-E580-4D47-B200-FD0C1890BA13}" dt="2023-09-28T12:32:11.923" v="1844" actId="1076"/>
          <ac:spMkLst>
            <pc:docMk/>
            <pc:sldMk cId="3776638511" sldId="266"/>
            <ac:spMk id="13" creationId="{4870DEF7-E685-E0BE-841B-2AEAA1FC563D}"/>
          </ac:spMkLst>
        </pc:spChg>
        <pc:spChg chg="mod">
          <ac:chgData name="Mr J Bee (BWCET)" userId="a1856448-f297-487a-a7ea-498499ce4ab3" providerId="ADAL" clId="{7D69CE05-E580-4D47-B200-FD0C1890BA13}" dt="2023-09-28T12:32:11.923" v="1844" actId="1076"/>
          <ac:spMkLst>
            <pc:docMk/>
            <pc:sldMk cId="3776638511" sldId="266"/>
            <ac:spMk id="14" creationId="{BA11DE33-E671-9108-DF75-EEA89BE4176F}"/>
          </ac:spMkLst>
        </pc:spChg>
        <pc:spChg chg="del mod">
          <ac:chgData name="Mr J Bee (BWCET)" userId="a1856448-f297-487a-a7ea-498499ce4ab3" providerId="ADAL" clId="{7D69CE05-E580-4D47-B200-FD0C1890BA13}" dt="2023-09-28T12:30:12.722" v="1677"/>
          <ac:spMkLst>
            <pc:docMk/>
            <pc:sldMk cId="3776638511" sldId="266"/>
            <ac:spMk id="16" creationId="{9440E9DE-CA9B-EC4C-56E3-F634308F2595}"/>
          </ac:spMkLst>
        </pc:spChg>
        <pc:spChg chg="del">
          <ac:chgData name="Mr J Bee (BWCET)" userId="a1856448-f297-487a-a7ea-498499ce4ab3" providerId="ADAL" clId="{7D69CE05-E580-4D47-B200-FD0C1890BA13}" dt="2023-09-28T12:30:13.778" v="1678" actId="478"/>
          <ac:spMkLst>
            <pc:docMk/>
            <pc:sldMk cId="3776638511" sldId="266"/>
            <ac:spMk id="17" creationId="{00EA5C5C-B343-102E-A116-EBE04B2107F6}"/>
          </ac:spMkLst>
        </pc:spChg>
        <pc:spChg chg="del">
          <ac:chgData name="Mr J Bee (BWCET)" userId="a1856448-f297-487a-a7ea-498499ce4ab3" providerId="ADAL" clId="{7D69CE05-E580-4D47-B200-FD0C1890BA13}" dt="2023-09-28T12:30:13.778" v="1678" actId="478"/>
          <ac:spMkLst>
            <pc:docMk/>
            <pc:sldMk cId="3776638511" sldId="266"/>
            <ac:spMk id="19" creationId="{0B433A5D-D187-2E01-7E73-4919A64449B5}"/>
          </ac:spMkLst>
        </pc:spChg>
        <pc:spChg chg="del">
          <ac:chgData name="Mr J Bee (BWCET)" userId="a1856448-f297-487a-a7ea-498499ce4ab3" providerId="ADAL" clId="{7D69CE05-E580-4D47-B200-FD0C1890BA13}" dt="2023-09-28T12:30:13.778" v="1678" actId="478"/>
          <ac:spMkLst>
            <pc:docMk/>
            <pc:sldMk cId="3776638511" sldId="266"/>
            <ac:spMk id="20" creationId="{D8362057-F039-1DAC-764D-D7A2E5E21EAF}"/>
          </ac:spMkLst>
        </pc:spChg>
        <pc:spChg chg="mod">
          <ac:chgData name="Mr J Bee (BWCET)" userId="a1856448-f297-487a-a7ea-498499ce4ab3" providerId="ADAL" clId="{7D69CE05-E580-4D47-B200-FD0C1890BA13}" dt="2023-09-28T12:32:11.923" v="1844" actId="1076"/>
          <ac:spMkLst>
            <pc:docMk/>
            <pc:sldMk cId="3776638511" sldId="266"/>
            <ac:spMk id="22" creationId="{EE2BC775-6E42-7AA9-0733-814459675F96}"/>
          </ac:spMkLst>
        </pc:spChg>
        <pc:spChg chg="del mod">
          <ac:chgData name="Mr J Bee (BWCET)" userId="a1856448-f297-487a-a7ea-498499ce4ab3" providerId="ADAL" clId="{7D69CE05-E580-4D47-B200-FD0C1890BA13}" dt="2023-09-28T12:31:45.415" v="1835" actId="478"/>
          <ac:spMkLst>
            <pc:docMk/>
            <pc:sldMk cId="3776638511" sldId="266"/>
            <ac:spMk id="23" creationId="{1105C3E5-9995-9A34-EC71-E7C294B06817}"/>
          </ac:spMkLst>
        </pc:spChg>
        <pc:picChg chg="add del mod">
          <ac:chgData name="Mr J Bee (BWCET)" userId="a1856448-f297-487a-a7ea-498499ce4ab3" providerId="ADAL" clId="{7D69CE05-E580-4D47-B200-FD0C1890BA13}" dt="2023-10-07T07:46:58.491" v="18529" actId="478"/>
          <ac:picMkLst>
            <pc:docMk/>
            <pc:sldMk cId="3776638511" sldId="266"/>
            <ac:picMk id="8" creationId="{FA1A3EBA-0A61-E775-85B3-6042CDA590EE}"/>
          </ac:picMkLst>
        </pc:picChg>
        <pc:picChg chg="del">
          <ac:chgData name="Mr J Bee (BWCET)" userId="a1856448-f297-487a-a7ea-498499ce4ab3" providerId="ADAL" clId="{7D69CE05-E580-4D47-B200-FD0C1890BA13}" dt="2023-09-28T12:30:13.778" v="1678" actId="478"/>
          <ac:picMkLst>
            <pc:docMk/>
            <pc:sldMk cId="3776638511" sldId="266"/>
            <ac:picMk id="15" creationId="{1A96F9DA-C529-8253-9241-5162B0EEE935}"/>
          </ac:picMkLst>
        </pc:picChg>
        <pc:picChg chg="del">
          <ac:chgData name="Mr J Bee (BWCET)" userId="a1856448-f297-487a-a7ea-498499ce4ab3" providerId="ADAL" clId="{7D69CE05-E580-4D47-B200-FD0C1890BA13}" dt="2023-09-28T12:30:13.778" v="1678" actId="478"/>
          <ac:picMkLst>
            <pc:docMk/>
            <pc:sldMk cId="3776638511" sldId="266"/>
            <ac:picMk id="18" creationId="{C1E48E78-F3CB-85D4-EE3C-B48BB394B23D}"/>
          </ac:picMkLst>
        </pc:picChg>
        <pc:picChg chg="mod">
          <ac:chgData name="Mr J Bee (BWCET)" userId="a1856448-f297-487a-a7ea-498499ce4ab3" providerId="ADAL" clId="{7D69CE05-E580-4D47-B200-FD0C1890BA13}" dt="2023-09-28T12:32:11.923" v="1844" actId="1076"/>
          <ac:picMkLst>
            <pc:docMk/>
            <pc:sldMk cId="3776638511" sldId="266"/>
            <ac:picMk id="1026" creationId="{B4E721FD-B11F-334F-0B29-76679403202C}"/>
          </ac:picMkLst>
        </pc:picChg>
        <pc:cxnChg chg="del">
          <ac:chgData name="Mr J Bee (BWCET)" userId="a1856448-f297-487a-a7ea-498499ce4ab3" providerId="ADAL" clId="{7D69CE05-E580-4D47-B200-FD0C1890BA13}" dt="2023-09-28T12:30:14.667" v="1679" actId="478"/>
          <ac:cxnSpMkLst>
            <pc:docMk/>
            <pc:sldMk cId="3776638511" sldId="266"/>
            <ac:cxnSpMk id="25" creationId="{718D669A-8EF2-5851-0B53-617E0EB32C03}"/>
          </ac:cxnSpMkLst>
        </pc:cxnChg>
        <pc:cxnChg chg="del">
          <ac:chgData name="Mr J Bee (BWCET)" userId="a1856448-f297-487a-a7ea-498499ce4ab3" providerId="ADAL" clId="{7D69CE05-E580-4D47-B200-FD0C1890BA13}" dt="2023-09-28T12:30:13.778" v="1678" actId="478"/>
          <ac:cxnSpMkLst>
            <pc:docMk/>
            <pc:sldMk cId="3776638511" sldId="266"/>
            <ac:cxnSpMk id="26" creationId="{9B76D3EB-30ED-707D-F82C-A6CF03D285DB}"/>
          </ac:cxnSpMkLst>
        </pc:cxnChg>
        <pc:cxnChg chg="del">
          <ac:chgData name="Mr J Bee (BWCET)" userId="a1856448-f297-487a-a7ea-498499ce4ab3" providerId="ADAL" clId="{7D69CE05-E580-4D47-B200-FD0C1890BA13}" dt="2023-09-28T12:30:13.778" v="1678" actId="478"/>
          <ac:cxnSpMkLst>
            <pc:docMk/>
            <pc:sldMk cId="3776638511" sldId="266"/>
            <ac:cxnSpMk id="27" creationId="{72EB420D-768D-8A00-6499-20516B91F477}"/>
          </ac:cxnSpMkLst>
        </pc:cxnChg>
      </pc:sldChg>
      <pc:sldChg chg="addSp delSp modSp new mod modTransition delAnim modAnim">
        <pc:chgData name="Mr J Bee (BWCET)" userId="a1856448-f297-487a-a7ea-498499ce4ab3" providerId="ADAL" clId="{7D69CE05-E580-4D47-B200-FD0C1890BA13}" dt="2023-10-07T07:47:01.133" v="18530" actId="478"/>
        <pc:sldMkLst>
          <pc:docMk/>
          <pc:sldMk cId="3726771176" sldId="267"/>
        </pc:sldMkLst>
        <pc:spChg chg="del">
          <ac:chgData name="Mr J Bee (BWCET)" userId="a1856448-f297-487a-a7ea-498499ce4ab3" providerId="ADAL" clId="{7D69CE05-E580-4D47-B200-FD0C1890BA13}" dt="2023-09-28T12:32:51.638" v="1849" actId="478"/>
          <ac:spMkLst>
            <pc:docMk/>
            <pc:sldMk cId="3726771176" sldId="267"/>
            <ac:spMk id="2" creationId="{8A05F0B3-2D92-FEAA-E008-D5CBFD2ED3B5}"/>
          </ac:spMkLst>
        </pc:spChg>
        <pc:spChg chg="del">
          <ac:chgData name="Mr J Bee (BWCET)" userId="a1856448-f297-487a-a7ea-498499ce4ab3" providerId="ADAL" clId="{7D69CE05-E580-4D47-B200-FD0C1890BA13}" dt="2023-09-28T12:32:52.836" v="1850" actId="478"/>
          <ac:spMkLst>
            <pc:docMk/>
            <pc:sldMk cId="3726771176" sldId="267"/>
            <ac:spMk id="3" creationId="{F301A16D-96E8-13D1-60D8-72130CB98AAE}"/>
          </ac:spMkLst>
        </pc:spChg>
        <pc:spChg chg="add mod">
          <ac:chgData name="Mr J Bee (BWCET)" userId="a1856448-f297-487a-a7ea-498499ce4ab3" providerId="ADAL" clId="{7D69CE05-E580-4D47-B200-FD0C1890BA13}" dt="2023-09-28T12:32:48.847" v="1848"/>
          <ac:spMkLst>
            <pc:docMk/>
            <pc:sldMk cId="3726771176" sldId="267"/>
            <ac:spMk id="4" creationId="{5A2A20D1-86CB-5C4A-486B-CE05752A6AE1}"/>
          </ac:spMkLst>
        </pc:spChg>
        <pc:spChg chg="add mod">
          <ac:chgData name="Mr J Bee (BWCET)" userId="a1856448-f297-487a-a7ea-498499ce4ab3" providerId="ADAL" clId="{7D69CE05-E580-4D47-B200-FD0C1890BA13}" dt="2023-09-28T12:35:39.639" v="1990" actId="1076"/>
          <ac:spMkLst>
            <pc:docMk/>
            <pc:sldMk cId="3726771176" sldId="267"/>
            <ac:spMk id="6" creationId="{45B54A45-4817-816A-EB68-0FD9CDBE83D0}"/>
          </ac:spMkLst>
        </pc:spChg>
        <pc:spChg chg="add mod">
          <ac:chgData name="Mr J Bee (BWCET)" userId="a1856448-f297-487a-a7ea-498499ce4ab3" providerId="ADAL" clId="{7D69CE05-E580-4D47-B200-FD0C1890BA13}" dt="2023-09-28T12:37:02.607" v="2227" actId="1076"/>
          <ac:spMkLst>
            <pc:docMk/>
            <pc:sldMk cId="3726771176" sldId="267"/>
            <ac:spMk id="7" creationId="{5A2F130D-D40F-9124-C987-8927864D53BA}"/>
          </ac:spMkLst>
        </pc:spChg>
        <pc:spChg chg="add del mod">
          <ac:chgData name="Mr J Bee (BWCET)" userId="a1856448-f297-487a-a7ea-498499ce4ab3" providerId="ADAL" clId="{7D69CE05-E580-4D47-B200-FD0C1890BA13}" dt="2023-09-28T12:37:08.736" v="2229" actId="478"/>
          <ac:spMkLst>
            <pc:docMk/>
            <pc:sldMk cId="3726771176" sldId="267"/>
            <ac:spMk id="8" creationId="{E6283AC5-60F4-0444-FEA0-F77AA46B51E9}"/>
          </ac:spMkLst>
        </pc:spChg>
        <pc:spChg chg="add mod">
          <ac:chgData name="Mr J Bee (BWCET)" userId="a1856448-f297-487a-a7ea-498499ce4ab3" providerId="ADAL" clId="{7D69CE05-E580-4D47-B200-FD0C1890BA13}" dt="2023-09-28T12:37:16.863" v="2232" actId="14100"/>
          <ac:spMkLst>
            <pc:docMk/>
            <pc:sldMk cId="3726771176" sldId="267"/>
            <ac:spMk id="9" creationId="{0616E522-BCB7-7F13-B929-B4303567BA54}"/>
          </ac:spMkLst>
        </pc:spChg>
        <pc:spChg chg="add mod">
          <ac:chgData name="Mr J Bee (BWCET)" userId="a1856448-f297-487a-a7ea-498499ce4ab3" providerId="ADAL" clId="{7D69CE05-E580-4D47-B200-FD0C1890BA13}" dt="2023-09-28T12:37:20.768" v="2234" actId="1076"/>
          <ac:spMkLst>
            <pc:docMk/>
            <pc:sldMk cId="3726771176" sldId="267"/>
            <ac:spMk id="10" creationId="{DB025225-5814-3E11-7D12-22C5B39145E5}"/>
          </ac:spMkLst>
        </pc:spChg>
        <pc:spChg chg="add mod">
          <ac:chgData name="Mr J Bee (BWCET)" userId="a1856448-f297-487a-a7ea-498499ce4ab3" providerId="ADAL" clId="{7D69CE05-E580-4D47-B200-FD0C1890BA13}" dt="2023-09-28T12:37:23.367" v="2236" actId="1076"/>
          <ac:spMkLst>
            <pc:docMk/>
            <pc:sldMk cId="3726771176" sldId="267"/>
            <ac:spMk id="11" creationId="{ACD0522D-0762-873A-53E6-A98862FBEAF5}"/>
          </ac:spMkLst>
        </pc:spChg>
        <pc:spChg chg="add mod">
          <ac:chgData name="Mr J Bee (BWCET)" userId="a1856448-f297-487a-a7ea-498499ce4ab3" providerId="ADAL" clId="{7D69CE05-E580-4D47-B200-FD0C1890BA13}" dt="2023-09-28T12:37:26.840" v="2238" actId="1076"/>
          <ac:spMkLst>
            <pc:docMk/>
            <pc:sldMk cId="3726771176" sldId="267"/>
            <ac:spMk id="12" creationId="{99F21355-2094-4FE0-D11C-A4189683FC49}"/>
          </ac:spMkLst>
        </pc:spChg>
        <pc:spChg chg="add del mod">
          <ac:chgData name="Mr J Bee (BWCET)" userId="a1856448-f297-487a-a7ea-498499ce4ab3" providerId="ADAL" clId="{7D69CE05-E580-4D47-B200-FD0C1890BA13}" dt="2023-09-28T12:37:44.183" v="2241" actId="478"/>
          <ac:spMkLst>
            <pc:docMk/>
            <pc:sldMk cId="3726771176" sldId="267"/>
            <ac:spMk id="13" creationId="{3115BA14-5457-F25D-B0DD-4C5066ADD9DF}"/>
          </ac:spMkLst>
        </pc:spChg>
        <pc:graphicFrameChg chg="add mod modGraphic">
          <ac:chgData name="Mr J Bee (BWCET)" userId="a1856448-f297-487a-a7ea-498499ce4ab3" providerId="ADAL" clId="{7D69CE05-E580-4D47-B200-FD0C1890BA13}" dt="2023-09-28T12:35:08.114" v="1918" actId="20577"/>
          <ac:graphicFrameMkLst>
            <pc:docMk/>
            <pc:sldMk cId="3726771176" sldId="267"/>
            <ac:graphicFrameMk id="5" creationId="{A46C4EAC-476F-B6ED-105A-367C05769E23}"/>
          </ac:graphicFrameMkLst>
        </pc:graphicFrameChg>
        <pc:picChg chg="add del mod">
          <ac:chgData name="Mr J Bee (BWCET)" userId="a1856448-f297-487a-a7ea-498499ce4ab3" providerId="ADAL" clId="{7D69CE05-E580-4D47-B200-FD0C1890BA13}" dt="2023-10-07T07:47:01.133" v="18530" actId="478"/>
          <ac:picMkLst>
            <pc:docMk/>
            <pc:sldMk cId="3726771176" sldId="267"/>
            <ac:picMk id="8" creationId="{6E6E8442-7527-D14F-4BD3-072318881DD6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47:03.651" v="18531" actId="478"/>
        <pc:sldMkLst>
          <pc:docMk/>
          <pc:sldMk cId="2436337776" sldId="268"/>
        </pc:sldMkLst>
        <pc:spChg chg="add mod">
          <ac:chgData name="Mr J Bee (BWCET)" userId="a1856448-f297-487a-a7ea-498499ce4ab3" providerId="ADAL" clId="{7D69CE05-E580-4D47-B200-FD0C1890BA13}" dt="2023-09-28T12:39:14.226" v="2268" actId="1076"/>
          <ac:spMkLst>
            <pc:docMk/>
            <pc:sldMk cId="2436337776" sldId="268"/>
            <ac:spMk id="2" creationId="{B091E299-40D8-03A8-E529-23E88F9F72D2}"/>
          </ac:spMkLst>
        </pc:spChg>
        <pc:spChg chg="add mod">
          <ac:chgData name="Mr J Bee (BWCET)" userId="a1856448-f297-487a-a7ea-498499ce4ab3" providerId="ADAL" clId="{7D69CE05-E580-4D47-B200-FD0C1890BA13}" dt="2023-09-28T12:39:14.226" v="2268" actId="1076"/>
          <ac:spMkLst>
            <pc:docMk/>
            <pc:sldMk cId="2436337776" sldId="268"/>
            <ac:spMk id="3" creationId="{0FC03510-9D68-6028-AB03-F105F15203C4}"/>
          </ac:spMkLst>
        </pc:spChg>
        <pc:spChg chg="mod">
          <ac:chgData name="Mr J Bee (BWCET)" userId="a1856448-f297-487a-a7ea-498499ce4ab3" providerId="ADAL" clId="{7D69CE05-E580-4D47-B200-FD0C1890BA13}" dt="2023-09-28T12:40:05.386" v="2314" actId="1076"/>
          <ac:spMkLst>
            <pc:docMk/>
            <pc:sldMk cId="2436337776" sldId="268"/>
            <ac:spMk id="6" creationId="{45B54A45-4817-816A-EB68-0FD9CDBE83D0}"/>
          </ac:spMkLst>
        </pc:spChg>
        <pc:spChg chg="del">
          <ac:chgData name="Mr J Bee (BWCET)" userId="a1856448-f297-487a-a7ea-498499ce4ab3" providerId="ADAL" clId="{7D69CE05-E580-4D47-B200-FD0C1890BA13}" dt="2023-09-28T12:37:49.872" v="2243" actId="478"/>
          <ac:spMkLst>
            <pc:docMk/>
            <pc:sldMk cId="2436337776" sldId="268"/>
            <ac:spMk id="7" creationId="{5A2F130D-D40F-9124-C987-8927864D53BA}"/>
          </ac:spMkLst>
        </pc:spChg>
        <pc:spChg chg="add mod">
          <ac:chgData name="Mr J Bee (BWCET)" userId="a1856448-f297-487a-a7ea-498499ce4ab3" providerId="ADAL" clId="{7D69CE05-E580-4D47-B200-FD0C1890BA13}" dt="2023-09-28T12:39:14.226" v="2268" actId="1076"/>
          <ac:spMkLst>
            <pc:docMk/>
            <pc:sldMk cId="2436337776" sldId="268"/>
            <ac:spMk id="8" creationId="{BE4E1BC3-23DC-F9A1-626D-FCA0E9072A75}"/>
          </ac:spMkLst>
        </pc:spChg>
        <pc:spChg chg="mod">
          <ac:chgData name="Mr J Bee (BWCET)" userId="a1856448-f297-487a-a7ea-498499ce4ab3" providerId="ADAL" clId="{7D69CE05-E580-4D47-B200-FD0C1890BA13}" dt="2023-09-28T12:40:09.789" v="2316" actId="14100"/>
          <ac:spMkLst>
            <pc:docMk/>
            <pc:sldMk cId="2436337776" sldId="268"/>
            <ac:spMk id="9" creationId="{0616E522-BCB7-7F13-B929-B4303567BA54}"/>
          </ac:spMkLst>
        </pc:spChg>
        <pc:spChg chg="del">
          <ac:chgData name="Mr J Bee (BWCET)" userId="a1856448-f297-487a-a7ea-498499ce4ab3" providerId="ADAL" clId="{7D69CE05-E580-4D47-B200-FD0C1890BA13}" dt="2023-09-28T12:37:49.872" v="2243" actId="478"/>
          <ac:spMkLst>
            <pc:docMk/>
            <pc:sldMk cId="2436337776" sldId="268"/>
            <ac:spMk id="10" creationId="{DB025225-5814-3E11-7D12-22C5B39145E5}"/>
          </ac:spMkLst>
        </pc:spChg>
        <pc:spChg chg="del">
          <ac:chgData name="Mr J Bee (BWCET)" userId="a1856448-f297-487a-a7ea-498499ce4ab3" providerId="ADAL" clId="{7D69CE05-E580-4D47-B200-FD0C1890BA13}" dt="2023-09-28T12:37:49.872" v="2243" actId="478"/>
          <ac:spMkLst>
            <pc:docMk/>
            <pc:sldMk cId="2436337776" sldId="268"/>
            <ac:spMk id="11" creationId="{ACD0522D-0762-873A-53E6-A98862FBEAF5}"/>
          </ac:spMkLst>
        </pc:spChg>
        <pc:spChg chg="del">
          <ac:chgData name="Mr J Bee (BWCET)" userId="a1856448-f297-487a-a7ea-498499ce4ab3" providerId="ADAL" clId="{7D69CE05-E580-4D47-B200-FD0C1890BA13}" dt="2023-09-28T12:37:49.872" v="2243" actId="478"/>
          <ac:spMkLst>
            <pc:docMk/>
            <pc:sldMk cId="2436337776" sldId="268"/>
            <ac:spMk id="12" creationId="{99F21355-2094-4FE0-D11C-A4189683FC49}"/>
          </ac:spMkLst>
        </pc:spChg>
        <pc:spChg chg="add mod">
          <ac:chgData name="Mr J Bee (BWCET)" userId="a1856448-f297-487a-a7ea-498499ce4ab3" providerId="ADAL" clId="{7D69CE05-E580-4D47-B200-FD0C1890BA13}" dt="2023-09-28T12:39:14.226" v="2268" actId="1076"/>
          <ac:spMkLst>
            <pc:docMk/>
            <pc:sldMk cId="2436337776" sldId="268"/>
            <ac:spMk id="13" creationId="{35D22A3D-B423-CE94-61F6-FC04C32AA252}"/>
          </ac:spMkLst>
        </pc:spChg>
        <pc:spChg chg="add mod">
          <ac:chgData name="Mr J Bee (BWCET)" userId="a1856448-f297-487a-a7ea-498499ce4ab3" providerId="ADAL" clId="{7D69CE05-E580-4D47-B200-FD0C1890BA13}" dt="2023-09-28T12:39:14.226" v="2268" actId="1076"/>
          <ac:spMkLst>
            <pc:docMk/>
            <pc:sldMk cId="2436337776" sldId="268"/>
            <ac:spMk id="14" creationId="{E1BCE569-5F09-701E-93A6-584C699725E5}"/>
          </ac:spMkLst>
        </pc:spChg>
        <pc:spChg chg="add mod">
          <ac:chgData name="Mr J Bee (BWCET)" userId="a1856448-f297-487a-a7ea-498499ce4ab3" providerId="ADAL" clId="{7D69CE05-E580-4D47-B200-FD0C1890BA13}" dt="2023-09-28T12:40:19.932" v="2318" actId="1076"/>
          <ac:spMkLst>
            <pc:docMk/>
            <pc:sldMk cId="2436337776" sldId="268"/>
            <ac:spMk id="15" creationId="{CDB7D336-BBE8-C52E-4994-5A31C8D0B606}"/>
          </ac:spMkLst>
        </pc:spChg>
        <pc:spChg chg="add mod">
          <ac:chgData name="Mr J Bee (BWCET)" userId="a1856448-f297-487a-a7ea-498499ce4ab3" providerId="ADAL" clId="{7D69CE05-E580-4D47-B200-FD0C1890BA13}" dt="2023-09-28T12:40:19.932" v="2318" actId="1076"/>
          <ac:spMkLst>
            <pc:docMk/>
            <pc:sldMk cId="2436337776" sldId="268"/>
            <ac:spMk id="16" creationId="{28E5F89E-704D-049A-BE15-3A5EE57FAC5C}"/>
          </ac:spMkLst>
        </pc:spChg>
        <pc:spChg chg="add mod">
          <ac:chgData name="Mr J Bee (BWCET)" userId="a1856448-f297-487a-a7ea-498499ce4ab3" providerId="ADAL" clId="{7D69CE05-E580-4D47-B200-FD0C1890BA13}" dt="2023-09-28T12:40:19.932" v="2318" actId="1076"/>
          <ac:spMkLst>
            <pc:docMk/>
            <pc:sldMk cId="2436337776" sldId="268"/>
            <ac:spMk id="17" creationId="{A4420586-1E3A-1435-1417-7259A35F937A}"/>
          </ac:spMkLst>
        </pc:spChg>
        <pc:spChg chg="add mod">
          <ac:chgData name="Mr J Bee (BWCET)" userId="a1856448-f297-487a-a7ea-498499ce4ab3" providerId="ADAL" clId="{7D69CE05-E580-4D47-B200-FD0C1890BA13}" dt="2023-09-28T12:40:19.932" v="2318" actId="1076"/>
          <ac:spMkLst>
            <pc:docMk/>
            <pc:sldMk cId="2436337776" sldId="268"/>
            <ac:spMk id="18" creationId="{44F08A93-DCA0-63EC-FB63-783FBA1D7988}"/>
          </ac:spMkLst>
        </pc:spChg>
        <pc:spChg chg="add mod">
          <ac:chgData name="Mr J Bee (BWCET)" userId="a1856448-f297-487a-a7ea-498499ce4ab3" providerId="ADAL" clId="{7D69CE05-E580-4D47-B200-FD0C1890BA13}" dt="2023-09-28T12:40:19.932" v="2318" actId="1076"/>
          <ac:spMkLst>
            <pc:docMk/>
            <pc:sldMk cId="2436337776" sldId="268"/>
            <ac:spMk id="19" creationId="{2C4BCDDE-89D6-2B7B-4136-9438BBB8B090}"/>
          </ac:spMkLst>
        </pc:spChg>
        <pc:graphicFrameChg chg="del">
          <ac:chgData name="Mr J Bee (BWCET)" userId="a1856448-f297-487a-a7ea-498499ce4ab3" providerId="ADAL" clId="{7D69CE05-E580-4D47-B200-FD0C1890BA13}" dt="2023-09-28T12:37:49.872" v="2243" actId="478"/>
          <ac:graphicFrameMkLst>
            <pc:docMk/>
            <pc:sldMk cId="2436337776" sldId="268"/>
            <ac:graphicFrameMk id="5" creationId="{A46C4EAC-476F-B6ED-105A-367C05769E23}"/>
          </ac:graphicFrameMkLst>
        </pc:graphicFrameChg>
        <pc:picChg chg="add del mod">
          <ac:chgData name="Mr J Bee (BWCET)" userId="a1856448-f297-487a-a7ea-498499ce4ab3" providerId="ADAL" clId="{7D69CE05-E580-4D47-B200-FD0C1890BA13}" dt="2023-10-07T07:47:03.651" v="18531" actId="478"/>
          <ac:picMkLst>
            <pc:docMk/>
            <pc:sldMk cId="2436337776" sldId="268"/>
            <ac:picMk id="10" creationId="{CED1B41A-AB06-54ED-ED16-964F0076B305}"/>
          </ac:picMkLst>
        </pc:picChg>
      </pc:sldChg>
      <pc:sldChg chg="addSp delSp modSp new add del mod modTransition">
        <pc:chgData name="Mr J Bee (BWCET)" userId="a1856448-f297-487a-a7ea-498499ce4ab3" providerId="ADAL" clId="{7D69CE05-E580-4D47-B200-FD0C1890BA13}" dt="2023-12-08T16:37:49.702" v="18580" actId="1076"/>
        <pc:sldMkLst>
          <pc:docMk/>
          <pc:sldMk cId="3642674262" sldId="269"/>
        </pc:sldMkLst>
        <pc:spChg chg="mod">
          <ac:chgData name="Mr J Bee (BWCET)" userId="a1856448-f297-487a-a7ea-498499ce4ab3" providerId="ADAL" clId="{7D69CE05-E580-4D47-B200-FD0C1890BA13}" dt="2023-12-08T16:37:49.702" v="18580" actId="1076"/>
          <ac:spMkLst>
            <pc:docMk/>
            <pc:sldMk cId="3642674262" sldId="269"/>
            <ac:spMk id="2" creationId="{0C4F514D-91D4-D665-17B2-6775E839AAF1}"/>
          </ac:spMkLst>
        </pc:spChg>
        <pc:spChg chg="del">
          <ac:chgData name="Mr J Bee (BWCET)" userId="a1856448-f297-487a-a7ea-498499ce4ab3" providerId="ADAL" clId="{7D69CE05-E580-4D47-B200-FD0C1890BA13}" dt="2023-09-28T12:40:51.723" v="2335" actId="478"/>
          <ac:spMkLst>
            <pc:docMk/>
            <pc:sldMk cId="3642674262" sldId="269"/>
            <ac:spMk id="3" creationId="{2F57FF21-3163-441B-B569-1C017EFAA723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7D69CE05-E580-4D47-B200-FD0C1890BA13}" dt="2023-12-08T16:35:35.935" v="18552"/>
          <ac:spMkLst>
            <pc:docMk/>
            <pc:sldMk cId="3642674262" sldId="269"/>
            <ac:spMk id="24" creationId="{9A3337D1-28F4-A42E-214F-D7268890A9D5}"/>
          </ac:spMkLst>
        </pc:spChg>
        <pc:picChg chg="add del mod">
          <ac:chgData name="Mr J Bee (BWCET)" userId="a1856448-f297-487a-a7ea-498499ce4ab3" providerId="ADAL" clId="{7D69CE05-E580-4D47-B200-FD0C1890BA13}" dt="2023-10-07T07:47:08.396" v="18534" actId="478"/>
          <ac:picMkLst>
            <pc:docMk/>
            <pc:sldMk cId="3642674262" sldId="269"/>
            <ac:picMk id="3" creationId="{FB3079FB-AA18-D375-451C-0E2BA9C0D521}"/>
          </ac:picMkLst>
        </pc:picChg>
      </pc:sldChg>
      <pc:sldChg chg="addSp delSp modSp new mod modTransition modAnim">
        <pc:chgData name="Mr J Bee (BWCET)" userId="a1856448-f297-487a-a7ea-498499ce4ab3" providerId="ADAL" clId="{7D69CE05-E580-4D47-B200-FD0C1890BA13}" dt="2023-10-07T07:47:12.037" v="18535" actId="478"/>
        <pc:sldMkLst>
          <pc:docMk/>
          <pc:sldMk cId="1699073611" sldId="270"/>
        </pc:sldMkLst>
        <pc:spChg chg="del">
          <ac:chgData name="Mr J Bee (BWCET)" userId="a1856448-f297-487a-a7ea-498499ce4ab3" providerId="ADAL" clId="{7D69CE05-E580-4D47-B200-FD0C1890BA13}" dt="2023-09-28T12:41:20.382" v="2337" actId="478"/>
          <ac:spMkLst>
            <pc:docMk/>
            <pc:sldMk cId="1699073611" sldId="270"/>
            <ac:spMk id="2" creationId="{55706598-7109-9780-B8B8-AE49DC8756A8}"/>
          </ac:spMkLst>
        </pc:spChg>
        <pc:spChg chg="del">
          <ac:chgData name="Mr J Bee (BWCET)" userId="a1856448-f297-487a-a7ea-498499ce4ab3" providerId="ADAL" clId="{7D69CE05-E580-4D47-B200-FD0C1890BA13}" dt="2023-09-28T12:41:21.804" v="2338" actId="478"/>
          <ac:spMkLst>
            <pc:docMk/>
            <pc:sldMk cId="1699073611" sldId="270"/>
            <ac:spMk id="3" creationId="{4281F327-5A6D-1EBF-1130-D169E84A8A18}"/>
          </ac:spMkLst>
        </pc:spChg>
        <pc:spChg chg="add mod">
          <ac:chgData name="Mr J Bee (BWCET)" userId="a1856448-f297-487a-a7ea-498499ce4ab3" providerId="ADAL" clId="{7D69CE05-E580-4D47-B200-FD0C1890BA13}" dt="2023-09-28T12:44:45.551" v="2505" actId="1076"/>
          <ac:spMkLst>
            <pc:docMk/>
            <pc:sldMk cId="1699073611" sldId="270"/>
            <ac:spMk id="4" creationId="{6B52A59A-F2D9-C045-1128-FCD60441F476}"/>
          </ac:spMkLst>
        </pc:spChg>
        <pc:spChg chg="add mod">
          <ac:chgData name="Mr J Bee (BWCET)" userId="a1856448-f297-487a-a7ea-498499ce4ab3" providerId="ADAL" clId="{7D69CE05-E580-4D47-B200-FD0C1890BA13}" dt="2023-09-28T12:44:45.551" v="2505" actId="1076"/>
          <ac:spMkLst>
            <pc:docMk/>
            <pc:sldMk cId="1699073611" sldId="270"/>
            <ac:spMk id="5" creationId="{6FD7F8EE-4560-467F-D65E-B3D934E7EEE1}"/>
          </ac:spMkLst>
        </pc:spChg>
        <pc:spChg chg="add mod">
          <ac:chgData name="Mr J Bee (BWCET)" userId="a1856448-f297-487a-a7ea-498499ce4ab3" providerId="ADAL" clId="{7D69CE05-E580-4D47-B200-FD0C1890BA13}" dt="2023-09-28T12:44:45.551" v="2505" actId="1076"/>
          <ac:spMkLst>
            <pc:docMk/>
            <pc:sldMk cId="1699073611" sldId="270"/>
            <ac:spMk id="6" creationId="{ED40713F-D47C-90F8-BC58-9C6BF9352235}"/>
          </ac:spMkLst>
        </pc:spChg>
        <pc:spChg chg="add mod">
          <ac:chgData name="Mr J Bee (BWCET)" userId="a1856448-f297-487a-a7ea-498499ce4ab3" providerId="ADAL" clId="{7D69CE05-E580-4D47-B200-FD0C1890BA13}" dt="2023-09-28T12:44:45.551" v="2505" actId="1076"/>
          <ac:spMkLst>
            <pc:docMk/>
            <pc:sldMk cId="1699073611" sldId="270"/>
            <ac:spMk id="7" creationId="{14833590-184D-8DBD-2414-AB52A04CB703}"/>
          </ac:spMkLst>
        </pc:spChg>
        <pc:spChg chg="add mod">
          <ac:chgData name="Mr J Bee (BWCET)" userId="a1856448-f297-487a-a7ea-498499ce4ab3" providerId="ADAL" clId="{7D69CE05-E580-4D47-B200-FD0C1890BA13}" dt="2023-09-28T12:44:45.551" v="2505" actId="1076"/>
          <ac:spMkLst>
            <pc:docMk/>
            <pc:sldMk cId="1699073611" sldId="270"/>
            <ac:spMk id="8" creationId="{D2C6E0B4-C384-9104-7918-82B18ABDA220}"/>
          </ac:spMkLst>
        </pc:spChg>
        <pc:spChg chg="add mod">
          <ac:chgData name="Mr J Bee (BWCET)" userId="a1856448-f297-487a-a7ea-498499ce4ab3" providerId="ADAL" clId="{7D69CE05-E580-4D47-B200-FD0C1890BA13}" dt="2023-09-28T12:44:45.551" v="2505" actId="1076"/>
          <ac:spMkLst>
            <pc:docMk/>
            <pc:sldMk cId="1699073611" sldId="270"/>
            <ac:spMk id="9" creationId="{8ABEA6E5-B4FD-3A74-14B0-6FB4ACDEFE8E}"/>
          </ac:spMkLst>
        </pc:spChg>
        <pc:spChg chg="add mod">
          <ac:chgData name="Mr J Bee (BWCET)" userId="a1856448-f297-487a-a7ea-498499ce4ab3" providerId="ADAL" clId="{7D69CE05-E580-4D47-B200-FD0C1890BA13}" dt="2023-09-28T12:45:46.307" v="2621" actId="1076"/>
          <ac:spMkLst>
            <pc:docMk/>
            <pc:sldMk cId="1699073611" sldId="270"/>
            <ac:spMk id="10" creationId="{F6B5EA88-ADC9-2CCE-1044-EEA2E3E1D9AD}"/>
          </ac:spMkLst>
        </pc:spChg>
        <pc:spChg chg="add mod">
          <ac:chgData name="Mr J Bee (BWCET)" userId="a1856448-f297-487a-a7ea-498499ce4ab3" providerId="ADAL" clId="{7D69CE05-E580-4D47-B200-FD0C1890BA13}" dt="2023-09-28T12:45:53.765" v="2623" actId="14100"/>
          <ac:spMkLst>
            <pc:docMk/>
            <pc:sldMk cId="1699073611" sldId="270"/>
            <ac:spMk id="11" creationId="{36722BE5-473F-537D-1815-3A35158B2377}"/>
          </ac:spMkLst>
        </pc:spChg>
        <pc:spChg chg="add mod">
          <ac:chgData name="Mr J Bee (BWCET)" userId="a1856448-f297-487a-a7ea-498499ce4ab3" providerId="ADAL" clId="{7D69CE05-E580-4D47-B200-FD0C1890BA13}" dt="2023-09-28T12:45:39.175" v="2617"/>
          <ac:spMkLst>
            <pc:docMk/>
            <pc:sldMk cId="1699073611" sldId="270"/>
            <ac:spMk id="12" creationId="{43ED88B8-ADCD-A97D-8EA1-ECB0C1826B7E}"/>
          </ac:spMkLst>
        </pc:spChg>
        <pc:spChg chg="add mod">
          <ac:chgData name="Mr J Bee (BWCET)" userId="a1856448-f297-487a-a7ea-498499ce4ab3" providerId="ADAL" clId="{7D69CE05-E580-4D47-B200-FD0C1890BA13}" dt="2023-09-28T12:46:15.356" v="2667" actId="20577"/>
          <ac:spMkLst>
            <pc:docMk/>
            <pc:sldMk cId="1699073611" sldId="270"/>
            <ac:spMk id="13" creationId="{93C1B6BC-AC34-53EA-E633-09AA5A06718D}"/>
          </ac:spMkLst>
        </pc:spChg>
        <pc:spChg chg="add mod">
          <ac:chgData name="Mr J Bee (BWCET)" userId="a1856448-f297-487a-a7ea-498499ce4ab3" providerId="ADAL" clId="{7D69CE05-E580-4D47-B200-FD0C1890BA13}" dt="2023-09-28T12:46:18.454" v="2668" actId="1076"/>
          <ac:spMkLst>
            <pc:docMk/>
            <pc:sldMk cId="1699073611" sldId="270"/>
            <ac:spMk id="14" creationId="{C351AC21-F735-9C97-6B90-664EEA277BB5}"/>
          </ac:spMkLst>
        </pc:spChg>
        <pc:picChg chg="add del mod">
          <ac:chgData name="Mr J Bee (BWCET)" userId="a1856448-f297-487a-a7ea-498499ce4ab3" providerId="ADAL" clId="{7D69CE05-E580-4D47-B200-FD0C1890BA13}" dt="2023-10-07T07:47:12.037" v="18535" actId="478"/>
          <ac:picMkLst>
            <pc:docMk/>
            <pc:sldMk cId="1699073611" sldId="270"/>
            <ac:picMk id="2" creationId="{7E26FDF1-A54D-82C0-E13C-8465E514016D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47:14.076" v="18536" actId="478"/>
        <pc:sldMkLst>
          <pc:docMk/>
          <pc:sldMk cId="2492667776" sldId="271"/>
        </pc:sldMkLst>
        <pc:spChg chg="add mod">
          <ac:chgData name="Mr J Bee (BWCET)" userId="a1856448-f297-487a-a7ea-498499ce4ab3" providerId="ADAL" clId="{7D69CE05-E580-4D47-B200-FD0C1890BA13}" dt="2023-09-28T12:48:53.009" v="2713" actId="1076"/>
          <ac:spMkLst>
            <pc:docMk/>
            <pc:sldMk cId="2492667776" sldId="271"/>
            <ac:spMk id="2" creationId="{300220E9-1797-AD22-BB98-F99FFC1E4CE5}"/>
          </ac:spMkLst>
        </pc:spChg>
        <pc:spChg chg="add del mod">
          <ac:chgData name="Mr J Bee (BWCET)" userId="a1856448-f297-487a-a7ea-498499ce4ab3" providerId="ADAL" clId="{7D69CE05-E580-4D47-B200-FD0C1890BA13}" dt="2023-09-28T12:46:46.899" v="2676" actId="478"/>
          <ac:spMkLst>
            <pc:docMk/>
            <pc:sldMk cId="2492667776" sldId="271"/>
            <ac:spMk id="3" creationId="{E3A67081-27FB-B16E-1E83-922CD827439E}"/>
          </ac:spMkLst>
        </pc:spChg>
        <pc:spChg chg="del">
          <ac:chgData name="Mr J Bee (BWCET)" userId="a1856448-f297-487a-a7ea-498499ce4ab3" providerId="ADAL" clId="{7D69CE05-E580-4D47-B200-FD0C1890BA13}" dt="2023-09-28T12:46:33.959" v="2671" actId="478"/>
          <ac:spMkLst>
            <pc:docMk/>
            <pc:sldMk cId="2492667776" sldId="271"/>
            <ac:spMk id="4" creationId="{6B52A59A-F2D9-C045-1128-FCD60441F476}"/>
          </ac:spMkLst>
        </pc:spChg>
        <pc:spChg chg="del">
          <ac:chgData name="Mr J Bee (BWCET)" userId="a1856448-f297-487a-a7ea-498499ce4ab3" providerId="ADAL" clId="{7D69CE05-E580-4D47-B200-FD0C1890BA13}" dt="2023-09-28T12:46:33.959" v="2671" actId="478"/>
          <ac:spMkLst>
            <pc:docMk/>
            <pc:sldMk cId="2492667776" sldId="271"/>
            <ac:spMk id="5" creationId="{6FD7F8EE-4560-467F-D65E-B3D934E7EEE1}"/>
          </ac:spMkLst>
        </pc:spChg>
        <pc:spChg chg="del">
          <ac:chgData name="Mr J Bee (BWCET)" userId="a1856448-f297-487a-a7ea-498499ce4ab3" providerId="ADAL" clId="{7D69CE05-E580-4D47-B200-FD0C1890BA13}" dt="2023-09-28T12:46:33.959" v="2671" actId="478"/>
          <ac:spMkLst>
            <pc:docMk/>
            <pc:sldMk cId="2492667776" sldId="271"/>
            <ac:spMk id="6" creationId="{ED40713F-D47C-90F8-BC58-9C6BF9352235}"/>
          </ac:spMkLst>
        </pc:spChg>
        <pc:spChg chg="del">
          <ac:chgData name="Mr J Bee (BWCET)" userId="a1856448-f297-487a-a7ea-498499ce4ab3" providerId="ADAL" clId="{7D69CE05-E580-4D47-B200-FD0C1890BA13}" dt="2023-09-28T12:46:33.959" v="2671" actId="478"/>
          <ac:spMkLst>
            <pc:docMk/>
            <pc:sldMk cId="2492667776" sldId="271"/>
            <ac:spMk id="7" creationId="{14833590-184D-8DBD-2414-AB52A04CB703}"/>
          </ac:spMkLst>
        </pc:spChg>
        <pc:spChg chg="del">
          <ac:chgData name="Mr J Bee (BWCET)" userId="a1856448-f297-487a-a7ea-498499ce4ab3" providerId="ADAL" clId="{7D69CE05-E580-4D47-B200-FD0C1890BA13}" dt="2023-09-28T12:46:33.959" v="2671" actId="478"/>
          <ac:spMkLst>
            <pc:docMk/>
            <pc:sldMk cId="2492667776" sldId="271"/>
            <ac:spMk id="8" creationId="{D2C6E0B4-C384-9104-7918-82B18ABDA220}"/>
          </ac:spMkLst>
        </pc:spChg>
        <pc:spChg chg="del">
          <ac:chgData name="Mr J Bee (BWCET)" userId="a1856448-f297-487a-a7ea-498499ce4ab3" providerId="ADAL" clId="{7D69CE05-E580-4D47-B200-FD0C1890BA13}" dt="2023-09-28T12:46:33.959" v="2671" actId="478"/>
          <ac:spMkLst>
            <pc:docMk/>
            <pc:sldMk cId="2492667776" sldId="271"/>
            <ac:spMk id="9" creationId="{8ABEA6E5-B4FD-3A74-14B0-6FB4ACDEFE8E}"/>
          </ac:spMkLst>
        </pc:spChg>
        <pc:spChg chg="mod">
          <ac:chgData name="Mr J Bee (BWCET)" userId="a1856448-f297-487a-a7ea-498499ce4ab3" providerId="ADAL" clId="{7D69CE05-E580-4D47-B200-FD0C1890BA13}" dt="2023-09-28T12:52:13.581" v="2881" actId="20577"/>
          <ac:spMkLst>
            <pc:docMk/>
            <pc:sldMk cId="2492667776" sldId="271"/>
            <ac:spMk id="10" creationId="{F6B5EA88-ADC9-2CCE-1044-EEA2E3E1D9AD}"/>
          </ac:spMkLst>
        </pc:spChg>
        <pc:spChg chg="mod ord">
          <ac:chgData name="Mr J Bee (BWCET)" userId="a1856448-f297-487a-a7ea-498499ce4ab3" providerId="ADAL" clId="{7D69CE05-E580-4D47-B200-FD0C1890BA13}" dt="2023-09-28T12:51:16.519" v="2744" actId="166"/>
          <ac:spMkLst>
            <pc:docMk/>
            <pc:sldMk cId="2492667776" sldId="271"/>
            <ac:spMk id="11" creationId="{36722BE5-473F-537D-1815-3A35158B2377}"/>
          </ac:spMkLst>
        </pc:spChg>
        <pc:spChg chg="del">
          <ac:chgData name="Mr J Bee (BWCET)" userId="a1856448-f297-487a-a7ea-498499ce4ab3" providerId="ADAL" clId="{7D69CE05-E580-4D47-B200-FD0C1890BA13}" dt="2023-09-28T12:46:33.959" v="2671" actId="478"/>
          <ac:spMkLst>
            <pc:docMk/>
            <pc:sldMk cId="2492667776" sldId="271"/>
            <ac:spMk id="13" creationId="{93C1B6BC-AC34-53EA-E633-09AA5A06718D}"/>
          </ac:spMkLst>
        </pc:spChg>
        <pc:spChg chg="del">
          <ac:chgData name="Mr J Bee (BWCET)" userId="a1856448-f297-487a-a7ea-498499ce4ab3" providerId="ADAL" clId="{7D69CE05-E580-4D47-B200-FD0C1890BA13}" dt="2023-09-28T12:46:33.959" v="2671" actId="478"/>
          <ac:spMkLst>
            <pc:docMk/>
            <pc:sldMk cId="2492667776" sldId="271"/>
            <ac:spMk id="14" creationId="{C351AC21-F735-9C97-6B90-664EEA277BB5}"/>
          </ac:spMkLst>
        </pc:spChg>
        <pc:spChg chg="add mod">
          <ac:chgData name="Mr J Bee (BWCET)" userId="a1856448-f297-487a-a7ea-498499ce4ab3" providerId="ADAL" clId="{7D69CE05-E580-4D47-B200-FD0C1890BA13}" dt="2023-09-28T12:49:21.169" v="2721" actId="14100"/>
          <ac:spMkLst>
            <pc:docMk/>
            <pc:sldMk cId="2492667776" sldId="271"/>
            <ac:spMk id="15" creationId="{AD3EED38-C667-D264-8BB6-66AFE433D0AF}"/>
          </ac:spMkLst>
        </pc:spChg>
        <pc:spChg chg="add mod">
          <ac:chgData name="Mr J Bee (BWCET)" userId="a1856448-f297-487a-a7ea-498499ce4ab3" providerId="ADAL" clId="{7D69CE05-E580-4D47-B200-FD0C1890BA13}" dt="2023-09-28T12:48:53.009" v="2713" actId="1076"/>
          <ac:spMkLst>
            <pc:docMk/>
            <pc:sldMk cId="2492667776" sldId="271"/>
            <ac:spMk id="16" creationId="{3E198350-5B1C-92D0-18DD-1D6970B69419}"/>
          </ac:spMkLst>
        </pc:spChg>
        <pc:spChg chg="add mod">
          <ac:chgData name="Mr J Bee (BWCET)" userId="a1856448-f297-487a-a7ea-498499ce4ab3" providerId="ADAL" clId="{7D69CE05-E580-4D47-B200-FD0C1890BA13}" dt="2023-09-28T12:48:53.009" v="2713" actId="1076"/>
          <ac:spMkLst>
            <pc:docMk/>
            <pc:sldMk cId="2492667776" sldId="271"/>
            <ac:spMk id="23" creationId="{0D8CA026-4AC7-1536-5A71-9EAD57BCBEA5}"/>
          </ac:spMkLst>
        </pc:spChg>
        <pc:spChg chg="add mod">
          <ac:chgData name="Mr J Bee (BWCET)" userId="a1856448-f297-487a-a7ea-498499ce4ab3" providerId="ADAL" clId="{7D69CE05-E580-4D47-B200-FD0C1890BA13}" dt="2023-09-28T12:49:25.817" v="2723" actId="1076"/>
          <ac:spMkLst>
            <pc:docMk/>
            <pc:sldMk cId="2492667776" sldId="271"/>
            <ac:spMk id="24" creationId="{A9E69316-10E7-20BE-0142-F242EAB998CB}"/>
          </ac:spMkLst>
        </pc:spChg>
        <pc:spChg chg="add mod">
          <ac:chgData name="Mr J Bee (BWCET)" userId="a1856448-f297-487a-a7ea-498499ce4ab3" providerId="ADAL" clId="{7D69CE05-E580-4D47-B200-FD0C1890BA13}" dt="2023-09-28T12:49:44.329" v="2728" actId="1076"/>
          <ac:spMkLst>
            <pc:docMk/>
            <pc:sldMk cId="2492667776" sldId="271"/>
            <ac:spMk id="29" creationId="{3075864E-FE93-F85D-DAD7-726E4AB14D9B}"/>
          </ac:spMkLst>
        </pc:spChg>
        <pc:spChg chg="add mod">
          <ac:chgData name="Mr J Bee (BWCET)" userId="a1856448-f297-487a-a7ea-498499ce4ab3" providerId="ADAL" clId="{7D69CE05-E580-4D47-B200-FD0C1890BA13}" dt="2023-09-28T12:49:54.685" v="2730" actId="13822"/>
          <ac:spMkLst>
            <pc:docMk/>
            <pc:sldMk cId="2492667776" sldId="271"/>
            <ac:spMk id="30" creationId="{74F4CEF1-1F28-E307-6CE7-E9BA204AF4A4}"/>
          </ac:spMkLst>
        </pc:spChg>
        <pc:spChg chg="add mod">
          <ac:chgData name="Mr J Bee (BWCET)" userId="a1856448-f297-487a-a7ea-498499ce4ab3" providerId="ADAL" clId="{7D69CE05-E580-4D47-B200-FD0C1890BA13}" dt="2023-09-28T12:50:12.114" v="2736" actId="1076"/>
          <ac:spMkLst>
            <pc:docMk/>
            <pc:sldMk cId="2492667776" sldId="271"/>
            <ac:spMk id="32" creationId="{E0F59294-0B4B-7141-9861-05F2DC4755B7}"/>
          </ac:spMkLst>
        </pc:spChg>
        <pc:spChg chg="add mod">
          <ac:chgData name="Mr J Bee (BWCET)" userId="a1856448-f297-487a-a7ea-498499ce4ab3" providerId="ADAL" clId="{7D69CE05-E580-4D47-B200-FD0C1890BA13}" dt="2023-09-28T12:51:26.557" v="2750" actId="14100"/>
          <ac:spMkLst>
            <pc:docMk/>
            <pc:sldMk cId="2492667776" sldId="271"/>
            <ac:spMk id="33" creationId="{9ACBCF4C-3C23-C755-BC49-6BEB1FF0AA6D}"/>
          </ac:spMkLst>
        </pc:spChg>
        <pc:spChg chg="add del mod">
          <ac:chgData name="Mr J Bee (BWCET)" userId="a1856448-f297-487a-a7ea-498499ce4ab3" providerId="ADAL" clId="{7D69CE05-E580-4D47-B200-FD0C1890BA13}" dt="2023-09-28T12:51:24.363" v="2749" actId="478"/>
          <ac:spMkLst>
            <pc:docMk/>
            <pc:sldMk cId="2492667776" sldId="271"/>
            <ac:spMk id="34" creationId="{9DCCA8E7-56C0-DDB4-A099-96C3A0DFBAF3}"/>
          </ac:spMkLst>
        </pc:spChg>
        <pc:spChg chg="add mod">
          <ac:chgData name="Mr J Bee (BWCET)" userId="a1856448-f297-487a-a7ea-498499ce4ab3" providerId="ADAL" clId="{7D69CE05-E580-4D47-B200-FD0C1890BA13}" dt="2023-09-28T12:51:30.433" v="2752" actId="1076"/>
          <ac:spMkLst>
            <pc:docMk/>
            <pc:sldMk cId="2492667776" sldId="271"/>
            <ac:spMk id="35" creationId="{237FD6BD-3612-F902-E328-99AAF57A783C}"/>
          </ac:spMkLst>
        </pc:spChg>
        <pc:spChg chg="add mod">
          <ac:chgData name="Mr J Bee (BWCET)" userId="a1856448-f297-487a-a7ea-498499ce4ab3" providerId="ADAL" clId="{7D69CE05-E580-4D47-B200-FD0C1890BA13}" dt="2023-09-28T12:51:34.239" v="2754" actId="1076"/>
          <ac:spMkLst>
            <pc:docMk/>
            <pc:sldMk cId="2492667776" sldId="271"/>
            <ac:spMk id="36" creationId="{52461207-9415-5508-7AA0-82B911B06881}"/>
          </ac:spMkLst>
        </pc:spChg>
        <pc:spChg chg="add mod">
          <ac:chgData name="Mr J Bee (BWCET)" userId="a1856448-f297-487a-a7ea-498499ce4ab3" providerId="ADAL" clId="{7D69CE05-E580-4D47-B200-FD0C1890BA13}" dt="2023-09-28T12:52:19.070" v="2882"/>
          <ac:spMkLst>
            <pc:docMk/>
            <pc:sldMk cId="2492667776" sldId="271"/>
            <ac:spMk id="37" creationId="{48E21063-9C6F-D42D-6F13-C13A032F4FDC}"/>
          </ac:spMkLst>
        </pc:spChg>
        <pc:picChg chg="add del mod">
          <ac:chgData name="Mr J Bee (BWCET)" userId="a1856448-f297-487a-a7ea-498499ce4ab3" providerId="ADAL" clId="{7D69CE05-E580-4D47-B200-FD0C1890BA13}" dt="2023-10-07T07:47:14.076" v="18536" actId="478"/>
          <ac:picMkLst>
            <pc:docMk/>
            <pc:sldMk cId="2492667776" sldId="271"/>
            <ac:picMk id="3" creationId="{59440559-5FEF-B5DC-315D-1CD93476F8EE}"/>
          </ac:picMkLst>
        </pc:picChg>
        <pc:cxnChg chg="add mod">
          <ac:chgData name="Mr J Bee (BWCET)" userId="a1856448-f297-487a-a7ea-498499ce4ab3" providerId="ADAL" clId="{7D69CE05-E580-4D47-B200-FD0C1890BA13}" dt="2023-09-28T12:48:53.009" v="2713" actId="1076"/>
          <ac:cxnSpMkLst>
            <pc:docMk/>
            <pc:sldMk cId="2492667776" sldId="271"/>
            <ac:cxnSpMk id="18" creationId="{D5945551-25A2-89A3-7766-8B16BEDCEAFA}"/>
          </ac:cxnSpMkLst>
        </pc:cxnChg>
        <pc:cxnChg chg="add mod">
          <ac:chgData name="Mr J Bee (BWCET)" userId="a1856448-f297-487a-a7ea-498499ce4ab3" providerId="ADAL" clId="{7D69CE05-E580-4D47-B200-FD0C1890BA13}" dt="2023-09-28T12:48:53.009" v="2713" actId="1076"/>
          <ac:cxnSpMkLst>
            <pc:docMk/>
            <pc:sldMk cId="2492667776" sldId="271"/>
            <ac:cxnSpMk id="19" creationId="{2E68ED80-02E8-248E-C29A-6D12A8E29B91}"/>
          </ac:cxnSpMkLst>
        </pc:cxnChg>
        <pc:cxnChg chg="add del mod">
          <ac:chgData name="Mr J Bee (BWCET)" userId="a1856448-f297-487a-a7ea-498499ce4ab3" providerId="ADAL" clId="{7D69CE05-E580-4D47-B200-FD0C1890BA13}" dt="2023-09-28T12:48:31.225" v="2704"/>
          <ac:cxnSpMkLst>
            <pc:docMk/>
            <pc:sldMk cId="2492667776" sldId="271"/>
            <ac:cxnSpMk id="22" creationId="{2D02ABAA-6790-1251-2B35-E23662903420}"/>
          </ac:cxnSpMkLst>
        </pc:cxnChg>
        <pc:cxnChg chg="add mod">
          <ac:chgData name="Mr J Bee (BWCET)" userId="a1856448-f297-487a-a7ea-498499ce4ab3" providerId="ADAL" clId="{7D69CE05-E580-4D47-B200-FD0C1890BA13}" dt="2023-09-28T12:49:23.361" v="2722" actId="14100"/>
          <ac:cxnSpMkLst>
            <pc:docMk/>
            <pc:sldMk cId="2492667776" sldId="271"/>
            <ac:cxnSpMk id="25" creationId="{BA7C9DBF-492B-9DEB-3FB2-1F8CE3FEAC64}"/>
          </ac:cxnSpMkLst>
        </pc:cxnChg>
        <pc:cxnChg chg="add mod">
          <ac:chgData name="Mr J Bee (BWCET)" userId="a1856448-f297-487a-a7ea-498499ce4ab3" providerId="ADAL" clId="{7D69CE05-E580-4D47-B200-FD0C1890BA13}" dt="2023-09-28T12:49:38.449" v="2727" actId="1076"/>
          <ac:cxnSpMkLst>
            <pc:docMk/>
            <pc:sldMk cId="2492667776" sldId="271"/>
            <ac:cxnSpMk id="28" creationId="{27F9C9D4-3DBD-A3EE-C0A4-04B88CF9FA47}"/>
          </ac:cxnSpMkLst>
        </pc:cxnChg>
        <pc:cxnChg chg="add del mod">
          <ac:chgData name="Mr J Bee (BWCET)" userId="a1856448-f297-487a-a7ea-498499ce4ab3" providerId="ADAL" clId="{7D69CE05-E580-4D47-B200-FD0C1890BA13}" dt="2023-09-28T12:50:13.555" v="2737" actId="478"/>
          <ac:cxnSpMkLst>
            <pc:docMk/>
            <pc:sldMk cId="2492667776" sldId="271"/>
            <ac:cxnSpMk id="31" creationId="{B131412B-3DDA-D2DD-239D-50FBBD33681B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47:25.934" v="18537" actId="478"/>
        <pc:sldMkLst>
          <pc:docMk/>
          <pc:sldMk cId="291497733" sldId="272"/>
        </pc:sldMkLst>
        <pc:spChg chg="del">
          <ac:chgData name="Mr J Bee (BWCET)" userId="a1856448-f297-487a-a7ea-498499ce4ab3" providerId="ADAL" clId="{7D69CE05-E580-4D47-B200-FD0C1890BA13}" dt="2023-09-28T12:53:06.480" v="2884" actId="478"/>
          <ac:spMkLst>
            <pc:docMk/>
            <pc:sldMk cId="291497733" sldId="272"/>
            <ac:spMk id="2" creationId="{300220E9-1797-AD22-BB98-F99FFC1E4CE5}"/>
          </ac:spMkLst>
        </pc:spChg>
        <pc:spChg chg="add del mod">
          <ac:chgData name="Mr J Bee (BWCET)" userId="a1856448-f297-487a-a7ea-498499ce4ab3" providerId="ADAL" clId="{7D69CE05-E580-4D47-B200-FD0C1890BA13}" dt="2023-09-28T12:53:33.979" v="2891" actId="478"/>
          <ac:spMkLst>
            <pc:docMk/>
            <pc:sldMk cId="291497733" sldId="272"/>
            <ac:spMk id="3" creationId="{01143E2D-EE2B-CD72-289D-D054D287EB90}"/>
          </ac:spMkLst>
        </pc:spChg>
        <pc:spChg chg="add del mod">
          <ac:chgData name="Mr J Bee (BWCET)" userId="a1856448-f297-487a-a7ea-498499ce4ab3" providerId="ADAL" clId="{7D69CE05-E580-4D47-B200-FD0C1890BA13}" dt="2023-09-28T12:53:33.529" v="2890" actId="478"/>
          <ac:spMkLst>
            <pc:docMk/>
            <pc:sldMk cId="291497733" sldId="272"/>
            <ac:spMk id="4" creationId="{9AD7E02D-1F17-2997-103B-F707C436337A}"/>
          </ac:spMkLst>
        </pc:spChg>
        <pc:spChg chg="add mod ord">
          <ac:chgData name="Mr J Bee (BWCET)" userId="a1856448-f297-487a-a7ea-498499ce4ab3" providerId="ADAL" clId="{7D69CE05-E580-4D47-B200-FD0C1890BA13}" dt="2023-09-28T12:56:08.697" v="2971" actId="1076"/>
          <ac:spMkLst>
            <pc:docMk/>
            <pc:sldMk cId="291497733" sldId="272"/>
            <ac:spMk id="5" creationId="{9344F243-5952-FA51-1903-B5B27BD17669}"/>
          </ac:spMkLst>
        </pc:spChg>
        <pc:spChg chg="add mod">
          <ac:chgData name="Mr J Bee (BWCET)" userId="a1856448-f297-487a-a7ea-498499ce4ab3" providerId="ADAL" clId="{7D69CE05-E580-4D47-B200-FD0C1890BA13}" dt="2023-09-28T12:56:08.697" v="2971" actId="1076"/>
          <ac:spMkLst>
            <pc:docMk/>
            <pc:sldMk cId="291497733" sldId="272"/>
            <ac:spMk id="6" creationId="{3C3CAB86-65C7-F730-CF68-5E15D6CCCFD0}"/>
          </ac:spMkLst>
        </pc:spChg>
        <pc:spChg chg="add mod">
          <ac:chgData name="Mr J Bee (BWCET)" userId="a1856448-f297-487a-a7ea-498499ce4ab3" providerId="ADAL" clId="{7D69CE05-E580-4D47-B200-FD0C1890BA13}" dt="2023-09-28T12:56:08.697" v="2971" actId="1076"/>
          <ac:spMkLst>
            <pc:docMk/>
            <pc:sldMk cId="291497733" sldId="272"/>
            <ac:spMk id="7" creationId="{AF3C1F73-B2D3-0806-3CB4-D023BE62D221}"/>
          </ac:spMkLst>
        </pc:spChg>
        <pc:spChg chg="add mod">
          <ac:chgData name="Mr J Bee (BWCET)" userId="a1856448-f297-487a-a7ea-498499ce4ab3" providerId="ADAL" clId="{7D69CE05-E580-4D47-B200-FD0C1890BA13}" dt="2023-09-28T12:56:08.697" v="2971" actId="1076"/>
          <ac:spMkLst>
            <pc:docMk/>
            <pc:sldMk cId="291497733" sldId="272"/>
            <ac:spMk id="8" creationId="{8FF208BF-D452-42DF-3D78-B6FB75B8BC65}"/>
          </ac:spMkLst>
        </pc:spChg>
        <pc:spChg chg="add del mod">
          <ac:chgData name="Mr J Bee (BWCET)" userId="a1856448-f297-487a-a7ea-498499ce4ab3" providerId="ADAL" clId="{7D69CE05-E580-4D47-B200-FD0C1890BA13}" dt="2023-09-28T12:56:28.885" v="2974" actId="478"/>
          <ac:spMkLst>
            <pc:docMk/>
            <pc:sldMk cId="291497733" sldId="272"/>
            <ac:spMk id="9" creationId="{10010C33-C03B-FC8E-1369-85AF0ABC1E13}"/>
          </ac:spMkLst>
        </pc:spChg>
        <pc:spChg chg="mod">
          <ac:chgData name="Mr J Bee (BWCET)" userId="a1856448-f297-487a-a7ea-498499ce4ab3" providerId="ADAL" clId="{7D69CE05-E580-4D47-B200-FD0C1890BA13}" dt="2023-09-28T12:57:25.304" v="3045" actId="1076"/>
          <ac:spMkLst>
            <pc:docMk/>
            <pc:sldMk cId="291497733" sldId="272"/>
            <ac:spMk id="10" creationId="{F6B5EA88-ADC9-2CCE-1044-EEA2E3E1D9AD}"/>
          </ac:spMkLst>
        </pc:spChg>
        <pc:spChg chg="del">
          <ac:chgData name="Mr J Bee (BWCET)" userId="a1856448-f297-487a-a7ea-498499ce4ab3" providerId="ADAL" clId="{7D69CE05-E580-4D47-B200-FD0C1890BA13}" dt="2023-09-28T12:53:06.480" v="2884" actId="478"/>
          <ac:spMkLst>
            <pc:docMk/>
            <pc:sldMk cId="291497733" sldId="272"/>
            <ac:spMk id="11" creationId="{36722BE5-473F-537D-1815-3A35158B2377}"/>
          </ac:spMkLst>
        </pc:spChg>
        <pc:spChg chg="add mod">
          <ac:chgData name="Mr J Bee (BWCET)" userId="a1856448-f297-487a-a7ea-498499ce4ab3" providerId="ADAL" clId="{7D69CE05-E580-4D47-B200-FD0C1890BA13}" dt="2023-09-28T12:56:30.038" v="2975"/>
          <ac:spMkLst>
            <pc:docMk/>
            <pc:sldMk cId="291497733" sldId="272"/>
            <ac:spMk id="13" creationId="{B6B235D7-FE04-5EDE-EA67-67FCA8054186}"/>
          </ac:spMkLst>
        </pc:spChg>
        <pc:spChg chg="add mod">
          <ac:chgData name="Mr J Bee (BWCET)" userId="a1856448-f297-487a-a7ea-498499ce4ab3" providerId="ADAL" clId="{7D69CE05-E580-4D47-B200-FD0C1890BA13}" dt="2023-09-28T12:57:22.200" v="3044" actId="1076"/>
          <ac:spMkLst>
            <pc:docMk/>
            <pc:sldMk cId="291497733" sldId="272"/>
            <ac:spMk id="14" creationId="{4B9B1CB3-F616-31EE-5B56-BA48F593AD51}"/>
          </ac:spMkLst>
        </pc:spChg>
        <pc:spChg chg="del">
          <ac:chgData name="Mr J Bee (BWCET)" userId="a1856448-f297-487a-a7ea-498499ce4ab3" providerId="ADAL" clId="{7D69CE05-E580-4D47-B200-FD0C1890BA13}" dt="2023-09-28T12:53:06.480" v="2884" actId="478"/>
          <ac:spMkLst>
            <pc:docMk/>
            <pc:sldMk cId="291497733" sldId="272"/>
            <ac:spMk id="15" creationId="{AD3EED38-C667-D264-8BB6-66AFE433D0AF}"/>
          </ac:spMkLst>
        </pc:spChg>
        <pc:spChg chg="del">
          <ac:chgData name="Mr J Bee (BWCET)" userId="a1856448-f297-487a-a7ea-498499ce4ab3" providerId="ADAL" clId="{7D69CE05-E580-4D47-B200-FD0C1890BA13}" dt="2023-09-28T12:53:06.480" v="2884" actId="478"/>
          <ac:spMkLst>
            <pc:docMk/>
            <pc:sldMk cId="291497733" sldId="272"/>
            <ac:spMk id="16" creationId="{3E198350-5B1C-92D0-18DD-1D6970B69419}"/>
          </ac:spMkLst>
        </pc:spChg>
        <pc:spChg chg="del">
          <ac:chgData name="Mr J Bee (BWCET)" userId="a1856448-f297-487a-a7ea-498499ce4ab3" providerId="ADAL" clId="{7D69CE05-E580-4D47-B200-FD0C1890BA13}" dt="2023-09-28T12:53:06.480" v="2884" actId="478"/>
          <ac:spMkLst>
            <pc:docMk/>
            <pc:sldMk cId="291497733" sldId="272"/>
            <ac:spMk id="23" creationId="{0D8CA026-4AC7-1536-5A71-9EAD57BCBEA5}"/>
          </ac:spMkLst>
        </pc:spChg>
        <pc:spChg chg="del">
          <ac:chgData name="Mr J Bee (BWCET)" userId="a1856448-f297-487a-a7ea-498499ce4ab3" providerId="ADAL" clId="{7D69CE05-E580-4D47-B200-FD0C1890BA13}" dt="2023-09-28T12:53:06.480" v="2884" actId="478"/>
          <ac:spMkLst>
            <pc:docMk/>
            <pc:sldMk cId="291497733" sldId="272"/>
            <ac:spMk id="24" creationId="{A9E69316-10E7-20BE-0142-F242EAB998CB}"/>
          </ac:spMkLst>
        </pc:spChg>
        <pc:spChg chg="del">
          <ac:chgData name="Mr J Bee (BWCET)" userId="a1856448-f297-487a-a7ea-498499ce4ab3" providerId="ADAL" clId="{7D69CE05-E580-4D47-B200-FD0C1890BA13}" dt="2023-09-28T12:53:06.480" v="2884" actId="478"/>
          <ac:spMkLst>
            <pc:docMk/>
            <pc:sldMk cId="291497733" sldId="272"/>
            <ac:spMk id="29" creationId="{3075864E-FE93-F85D-DAD7-726E4AB14D9B}"/>
          </ac:spMkLst>
        </pc:spChg>
        <pc:spChg chg="del">
          <ac:chgData name="Mr J Bee (BWCET)" userId="a1856448-f297-487a-a7ea-498499ce4ab3" providerId="ADAL" clId="{7D69CE05-E580-4D47-B200-FD0C1890BA13}" dt="2023-09-28T12:53:06.480" v="2884" actId="478"/>
          <ac:spMkLst>
            <pc:docMk/>
            <pc:sldMk cId="291497733" sldId="272"/>
            <ac:spMk id="30" creationId="{74F4CEF1-1F28-E307-6CE7-E9BA204AF4A4}"/>
          </ac:spMkLst>
        </pc:spChg>
        <pc:spChg chg="del">
          <ac:chgData name="Mr J Bee (BWCET)" userId="a1856448-f297-487a-a7ea-498499ce4ab3" providerId="ADAL" clId="{7D69CE05-E580-4D47-B200-FD0C1890BA13}" dt="2023-09-28T12:53:06.480" v="2884" actId="478"/>
          <ac:spMkLst>
            <pc:docMk/>
            <pc:sldMk cId="291497733" sldId="272"/>
            <ac:spMk id="32" creationId="{E0F59294-0B4B-7141-9861-05F2DC4755B7}"/>
          </ac:spMkLst>
        </pc:spChg>
        <pc:spChg chg="del">
          <ac:chgData name="Mr J Bee (BWCET)" userId="a1856448-f297-487a-a7ea-498499ce4ab3" providerId="ADAL" clId="{7D69CE05-E580-4D47-B200-FD0C1890BA13}" dt="2023-09-28T12:53:06.480" v="2884" actId="478"/>
          <ac:spMkLst>
            <pc:docMk/>
            <pc:sldMk cId="291497733" sldId="272"/>
            <ac:spMk id="33" creationId="{9ACBCF4C-3C23-C755-BC49-6BEB1FF0AA6D}"/>
          </ac:spMkLst>
        </pc:spChg>
        <pc:spChg chg="del">
          <ac:chgData name="Mr J Bee (BWCET)" userId="a1856448-f297-487a-a7ea-498499ce4ab3" providerId="ADAL" clId="{7D69CE05-E580-4D47-B200-FD0C1890BA13}" dt="2023-09-28T12:53:06.480" v="2884" actId="478"/>
          <ac:spMkLst>
            <pc:docMk/>
            <pc:sldMk cId="291497733" sldId="272"/>
            <ac:spMk id="35" creationId="{237FD6BD-3612-F902-E328-99AAF57A783C}"/>
          </ac:spMkLst>
        </pc:spChg>
        <pc:spChg chg="del">
          <ac:chgData name="Mr J Bee (BWCET)" userId="a1856448-f297-487a-a7ea-498499ce4ab3" providerId="ADAL" clId="{7D69CE05-E580-4D47-B200-FD0C1890BA13}" dt="2023-09-28T12:53:06.480" v="2884" actId="478"/>
          <ac:spMkLst>
            <pc:docMk/>
            <pc:sldMk cId="291497733" sldId="272"/>
            <ac:spMk id="36" creationId="{52461207-9415-5508-7AA0-82B911B06881}"/>
          </ac:spMkLst>
        </pc:spChg>
        <pc:spChg chg="del mod">
          <ac:chgData name="Mr J Bee (BWCET)" userId="a1856448-f297-487a-a7ea-498499ce4ab3" providerId="ADAL" clId="{7D69CE05-E580-4D47-B200-FD0C1890BA13}" dt="2023-09-28T12:56:21.890" v="2973" actId="478"/>
          <ac:spMkLst>
            <pc:docMk/>
            <pc:sldMk cId="291497733" sldId="272"/>
            <ac:spMk id="37" creationId="{48E21063-9C6F-D42D-6F13-C13A032F4FDC}"/>
          </ac:spMkLst>
        </pc:spChg>
        <pc:picChg chg="add del mod">
          <ac:chgData name="Mr J Bee (BWCET)" userId="a1856448-f297-487a-a7ea-498499ce4ab3" providerId="ADAL" clId="{7D69CE05-E580-4D47-B200-FD0C1890BA13}" dt="2023-10-07T07:47:25.934" v="18537" actId="478"/>
          <ac:picMkLst>
            <pc:docMk/>
            <pc:sldMk cId="291497733" sldId="272"/>
            <ac:picMk id="2" creationId="{328AD8AF-44BC-1940-3850-475F19573155}"/>
          </ac:picMkLst>
        </pc:picChg>
        <pc:picChg chg="add mod">
          <ac:chgData name="Mr J Bee (BWCET)" userId="a1856448-f297-487a-a7ea-498499ce4ab3" providerId="ADAL" clId="{7D69CE05-E580-4D47-B200-FD0C1890BA13}" dt="2023-09-28T12:56:08.697" v="2971" actId="1076"/>
          <ac:picMkLst>
            <pc:docMk/>
            <pc:sldMk cId="291497733" sldId="272"/>
            <ac:picMk id="2050" creationId="{5AFF72BF-6D21-4BC7-5E9D-DFF4B72263C6}"/>
          </ac:picMkLst>
        </pc:picChg>
        <pc:cxnChg chg="del">
          <ac:chgData name="Mr J Bee (BWCET)" userId="a1856448-f297-487a-a7ea-498499ce4ab3" providerId="ADAL" clId="{7D69CE05-E580-4D47-B200-FD0C1890BA13}" dt="2023-09-28T12:53:06.480" v="2884" actId="478"/>
          <ac:cxnSpMkLst>
            <pc:docMk/>
            <pc:sldMk cId="291497733" sldId="272"/>
            <ac:cxnSpMk id="18" creationId="{D5945551-25A2-89A3-7766-8B16BEDCEAFA}"/>
          </ac:cxnSpMkLst>
        </pc:cxnChg>
        <pc:cxnChg chg="del">
          <ac:chgData name="Mr J Bee (BWCET)" userId="a1856448-f297-487a-a7ea-498499ce4ab3" providerId="ADAL" clId="{7D69CE05-E580-4D47-B200-FD0C1890BA13}" dt="2023-09-28T12:53:06.480" v="2884" actId="478"/>
          <ac:cxnSpMkLst>
            <pc:docMk/>
            <pc:sldMk cId="291497733" sldId="272"/>
            <ac:cxnSpMk id="19" creationId="{2E68ED80-02E8-248E-C29A-6D12A8E29B91}"/>
          </ac:cxnSpMkLst>
        </pc:cxnChg>
        <pc:cxnChg chg="del">
          <ac:chgData name="Mr J Bee (BWCET)" userId="a1856448-f297-487a-a7ea-498499ce4ab3" providerId="ADAL" clId="{7D69CE05-E580-4D47-B200-FD0C1890BA13}" dt="2023-09-28T12:53:06.480" v="2884" actId="478"/>
          <ac:cxnSpMkLst>
            <pc:docMk/>
            <pc:sldMk cId="291497733" sldId="272"/>
            <ac:cxnSpMk id="25" creationId="{BA7C9DBF-492B-9DEB-3FB2-1F8CE3FEAC64}"/>
          </ac:cxnSpMkLst>
        </pc:cxnChg>
        <pc:cxnChg chg="del">
          <ac:chgData name="Mr J Bee (BWCET)" userId="a1856448-f297-487a-a7ea-498499ce4ab3" providerId="ADAL" clId="{7D69CE05-E580-4D47-B200-FD0C1890BA13}" dt="2023-09-28T12:53:06.480" v="2884" actId="478"/>
          <ac:cxnSpMkLst>
            <pc:docMk/>
            <pc:sldMk cId="291497733" sldId="272"/>
            <ac:cxnSpMk id="28" creationId="{27F9C9D4-3DBD-A3EE-C0A4-04B88CF9FA47}"/>
          </ac:cxnSpMkLst>
        </pc:cxnChg>
      </pc:sldChg>
      <pc:sldChg chg="addSp delSp modSp add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2626165214" sldId="273"/>
        </pc:sldMkLst>
        <pc:spChg chg="add mod ord">
          <ac:chgData name="Mr J Bee (BWCET)" userId="a1856448-f297-487a-a7ea-498499ce4ab3" providerId="ADAL" clId="{7D69CE05-E580-4D47-B200-FD0C1890BA13}" dt="2023-09-28T13:08:16.203" v="3240" actId="14100"/>
          <ac:spMkLst>
            <pc:docMk/>
            <pc:sldMk cId="2626165214" sldId="273"/>
            <ac:spMk id="2" creationId="{642C8AC1-E364-E157-9675-B9E534931285}"/>
          </ac:spMkLst>
        </pc:spChg>
        <pc:spChg chg="add mod">
          <ac:chgData name="Mr J Bee (BWCET)" userId="a1856448-f297-487a-a7ea-498499ce4ab3" providerId="ADAL" clId="{7D69CE05-E580-4D47-B200-FD0C1890BA13}" dt="2023-09-28T13:07:59.079" v="3232" actId="1076"/>
          <ac:spMkLst>
            <pc:docMk/>
            <pc:sldMk cId="2626165214" sldId="273"/>
            <ac:spMk id="3" creationId="{646CFD65-EA63-35E3-871B-E4FA2D49B38D}"/>
          </ac:spMkLst>
        </pc:spChg>
        <pc:spChg chg="add mod">
          <ac:chgData name="Mr J Bee (BWCET)" userId="a1856448-f297-487a-a7ea-498499ce4ab3" providerId="ADAL" clId="{7D69CE05-E580-4D47-B200-FD0C1890BA13}" dt="2023-09-28T13:08:14.335" v="3239" actId="14100"/>
          <ac:spMkLst>
            <pc:docMk/>
            <pc:sldMk cId="2626165214" sldId="273"/>
            <ac:spMk id="4" creationId="{8872B1B1-551B-F558-6A2D-6262F120B143}"/>
          </ac:spMkLst>
        </pc:spChg>
        <pc:spChg chg="del">
          <ac:chgData name="Mr J Bee (BWCET)" userId="a1856448-f297-487a-a7ea-498499ce4ab3" providerId="ADAL" clId="{7D69CE05-E580-4D47-B200-FD0C1890BA13}" dt="2023-09-28T13:05:00.271" v="3047" actId="478"/>
          <ac:spMkLst>
            <pc:docMk/>
            <pc:sldMk cId="2626165214" sldId="273"/>
            <ac:spMk id="5" creationId="{9344F243-5952-FA51-1903-B5B27BD17669}"/>
          </ac:spMkLst>
        </pc:spChg>
        <pc:spChg chg="del">
          <ac:chgData name="Mr J Bee (BWCET)" userId="a1856448-f297-487a-a7ea-498499ce4ab3" providerId="ADAL" clId="{7D69CE05-E580-4D47-B200-FD0C1890BA13}" dt="2023-09-28T13:05:00.271" v="3047" actId="478"/>
          <ac:spMkLst>
            <pc:docMk/>
            <pc:sldMk cId="2626165214" sldId="273"/>
            <ac:spMk id="6" creationId="{3C3CAB86-65C7-F730-CF68-5E15D6CCCFD0}"/>
          </ac:spMkLst>
        </pc:spChg>
        <pc:spChg chg="del">
          <ac:chgData name="Mr J Bee (BWCET)" userId="a1856448-f297-487a-a7ea-498499ce4ab3" providerId="ADAL" clId="{7D69CE05-E580-4D47-B200-FD0C1890BA13}" dt="2023-09-28T13:05:00.271" v="3047" actId="478"/>
          <ac:spMkLst>
            <pc:docMk/>
            <pc:sldMk cId="2626165214" sldId="273"/>
            <ac:spMk id="7" creationId="{AF3C1F73-B2D3-0806-3CB4-D023BE62D221}"/>
          </ac:spMkLst>
        </pc:spChg>
        <pc:spChg chg="del">
          <ac:chgData name="Mr J Bee (BWCET)" userId="a1856448-f297-487a-a7ea-498499ce4ab3" providerId="ADAL" clId="{7D69CE05-E580-4D47-B200-FD0C1890BA13}" dt="2023-09-28T13:05:00.271" v="3047" actId="478"/>
          <ac:spMkLst>
            <pc:docMk/>
            <pc:sldMk cId="2626165214" sldId="273"/>
            <ac:spMk id="8" creationId="{8FF208BF-D452-42DF-3D78-B6FB75B8BC65}"/>
          </ac:spMkLst>
        </pc:spChg>
        <pc:spChg chg="add mod">
          <ac:chgData name="Mr J Bee (BWCET)" userId="a1856448-f297-487a-a7ea-498499ce4ab3" providerId="ADAL" clId="{7D69CE05-E580-4D47-B200-FD0C1890BA13}" dt="2023-09-28T13:08:12.663" v="3238" actId="14100"/>
          <ac:spMkLst>
            <pc:docMk/>
            <pc:sldMk cId="2626165214" sldId="273"/>
            <ac:spMk id="9" creationId="{8E17955C-EB54-2747-A6CC-82B6E03C5F4C}"/>
          </ac:spMkLst>
        </pc:spChg>
        <pc:spChg chg="mod">
          <ac:chgData name="Mr J Bee (BWCET)" userId="a1856448-f297-487a-a7ea-498499ce4ab3" providerId="ADAL" clId="{7D69CE05-E580-4D47-B200-FD0C1890BA13}" dt="2023-09-28T13:05:32.457" v="3110" actId="20577"/>
          <ac:spMkLst>
            <pc:docMk/>
            <pc:sldMk cId="2626165214" sldId="273"/>
            <ac:spMk id="10" creationId="{F6B5EA88-ADC9-2CCE-1044-EEA2E3E1D9AD}"/>
          </ac:spMkLst>
        </pc:spChg>
        <pc:spChg chg="del">
          <ac:chgData name="Mr J Bee (BWCET)" userId="a1856448-f297-487a-a7ea-498499ce4ab3" providerId="ADAL" clId="{7D69CE05-E580-4D47-B200-FD0C1890BA13}" dt="2023-09-28T13:05:00.271" v="3047" actId="478"/>
          <ac:spMkLst>
            <pc:docMk/>
            <pc:sldMk cId="2626165214" sldId="273"/>
            <ac:spMk id="13" creationId="{B6B235D7-FE04-5EDE-EA67-67FCA8054186}"/>
          </ac:spMkLst>
        </pc:spChg>
        <pc:spChg chg="mod">
          <ac:chgData name="Mr J Bee (BWCET)" userId="a1856448-f297-487a-a7ea-498499ce4ab3" providerId="ADAL" clId="{7D69CE05-E580-4D47-B200-FD0C1890BA13}" dt="2023-09-28T13:05:36.927" v="3111" actId="1076"/>
          <ac:spMkLst>
            <pc:docMk/>
            <pc:sldMk cId="2626165214" sldId="273"/>
            <ac:spMk id="14" creationId="{4B9B1CB3-F616-31EE-5B56-BA48F593AD51}"/>
          </ac:spMkLst>
        </pc:spChg>
        <pc:picChg chg="del">
          <ac:chgData name="Mr J Bee (BWCET)" userId="a1856448-f297-487a-a7ea-498499ce4ab3" providerId="ADAL" clId="{7D69CE05-E580-4D47-B200-FD0C1890BA13}" dt="2023-09-28T13:05:00.271" v="3047" actId="478"/>
          <ac:picMkLst>
            <pc:docMk/>
            <pc:sldMk cId="2626165214" sldId="273"/>
            <ac:picMk id="2050" creationId="{5AFF72BF-6D21-4BC7-5E9D-DFF4B72263C6}"/>
          </ac:picMkLst>
        </pc:picChg>
        <pc:picChg chg="add mod">
          <ac:chgData name="Mr J Bee (BWCET)" userId="a1856448-f297-487a-a7ea-498499ce4ab3" providerId="ADAL" clId="{7D69CE05-E580-4D47-B200-FD0C1890BA13}" dt="2023-09-28T13:06:10.958" v="3114" actId="1076"/>
          <ac:picMkLst>
            <pc:docMk/>
            <pc:sldMk cId="2626165214" sldId="273"/>
            <ac:picMk id="11266" creationId="{7C185FED-A7D0-31A1-524B-55C65AC14B17}"/>
          </ac:picMkLst>
        </pc:picChg>
      </pc:sldChg>
      <pc:sldChg chg="addSp delSp modSp add mod modTransition modAnim">
        <pc:chgData name="Mr J Bee (BWCET)" userId="a1856448-f297-487a-a7ea-498499ce4ab3" providerId="ADAL" clId="{7D69CE05-E580-4D47-B200-FD0C1890BA13}" dt="2023-10-07T07:47:29.229" v="18538" actId="478"/>
        <pc:sldMkLst>
          <pc:docMk/>
          <pc:sldMk cId="175043380" sldId="274"/>
        </pc:sldMkLst>
        <pc:spChg chg="mod">
          <ac:chgData name="Mr J Bee (BWCET)" userId="a1856448-f297-487a-a7ea-498499ce4ab3" providerId="ADAL" clId="{7D69CE05-E580-4D47-B200-FD0C1890BA13}" dt="2023-09-28T13:09:11.672" v="3262" actId="20577"/>
          <ac:spMkLst>
            <pc:docMk/>
            <pc:sldMk cId="175043380" sldId="274"/>
            <ac:spMk id="6" creationId="{3C3CAB86-65C7-F730-CF68-5E15D6CCCFD0}"/>
          </ac:spMkLst>
        </pc:spChg>
        <pc:spChg chg="mod">
          <ac:chgData name="Mr J Bee (BWCET)" userId="a1856448-f297-487a-a7ea-498499ce4ab3" providerId="ADAL" clId="{7D69CE05-E580-4D47-B200-FD0C1890BA13}" dt="2023-09-28T13:09:20.554" v="3278" actId="20577"/>
          <ac:spMkLst>
            <pc:docMk/>
            <pc:sldMk cId="175043380" sldId="274"/>
            <ac:spMk id="7" creationId="{AF3C1F73-B2D3-0806-3CB4-D023BE62D221}"/>
          </ac:spMkLst>
        </pc:spChg>
        <pc:spChg chg="mod">
          <ac:chgData name="Mr J Bee (BWCET)" userId="a1856448-f297-487a-a7ea-498499ce4ab3" providerId="ADAL" clId="{7D69CE05-E580-4D47-B200-FD0C1890BA13}" dt="2023-09-28T13:09:14.715" v="3263" actId="1076"/>
          <ac:spMkLst>
            <pc:docMk/>
            <pc:sldMk cId="175043380" sldId="274"/>
            <ac:spMk id="8" creationId="{8FF208BF-D452-42DF-3D78-B6FB75B8BC65}"/>
          </ac:spMkLst>
        </pc:spChg>
        <pc:spChg chg="mod">
          <ac:chgData name="Mr J Bee (BWCET)" userId="a1856448-f297-487a-a7ea-498499ce4ab3" providerId="ADAL" clId="{7D69CE05-E580-4D47-B200-FD0C1890BA13}" dt="2023-09-28T13:10:03.895" v="3348" actId="20577"/>
          <ac:spMkLst>
            <pc:docMk/>
            <pc:sldMk cId="175043380" sldId="274"/>
            <ac:spMk id="10" creationId="{F6B5EA88-ADC9-2CCE-1044-EEA2E3E1D9AD}"/>
          </ac:spMkLst>
        </pc:spChg>
        <pc:spChg chg="mod">
          <ac:chgData name="Mr J Bee (BWCET)" userId="a1856448-f297-487a-a7ea-498499ce4ab3" providerId="ADAL" clId="{7D69CE05-E580-4D47-B200-FD0C1890BA13}" dt="2023-09-28T13:09:24.227" v="3279" actId="1076"/>
          <ac:spMkLst>
            <pc:docMk/>
            <pc:sldMk cId="175043380" sldId="274"/>
            <ac:spMk id="13" creationId="{B6B235D7-FE04-5EDE-EA67-67FCA8054186}"/>
          </ac:spMkLst>
        </pc:spChg>
        <pc:spChg chg="mod">
          <ac:chgData name="Mr J Bee (BWCET)" userId="a1856448-f297-487a-a7ea-498499ce4ab3" providerId="ADAL" clId="{7D69CE05-E580-4D47-B200-FD0C1890BA13}" dt="2023-09-28T13:10:08.939" v="3350" actId="14100"/>
          <ac:spMkLst>
            <pc:docMk/>
            <pc:sldMk cId="175043380" sldId="274"/>
            <ac:spMk id="14" creationId="{4B9B1CB3-F616-31EE-5B56-BA48F593AD51}"/>
          </ac:spMkLst>
        </pc:spChg>
        <pc:picChg chg="add del mod">
          <ac:chgData name="Mr J Bee (BWCET)" userId="a1856448-f297-487a-a7ea-498499ce4ab3" providerId="ADAL" clId="{7D69CE05-E580-4D47-B200-FD0C1890BA13}" dt="2023-10-07T07:47:29.229" v="18538" actId="478"/>
          <ac:picMkLst>
            <pc:docMk/>
            <pc:sldMk cId="175043380" sldId="274"/>
            <ac:picMk id="2" creationId="{CE2CABA4-7DC7-40A2-9E75-6B2FEE794184}"/>
          </ac:picMkLst>
        </pc:picChg>
      </pc:sldChg>
      <pc:sldChg chg="modSp add mod modTransition">
        <pc:chgData name="Mr J Bee (BWCET)" userId="a1856448-f297-487a-a7ea-498499ce4ab3" providerId="ADAL" clId="{7D69CE05-E580-4D47-B200-FD0C1890BA13}" dt="2023-10-07T07:32:49.181" v="18514"/>
        <pc:sldMkLst>
          <pc:docMk/>
          <pc:sldMk cId="3536563295" sldId="275"/>
        </pc:sldMkLst>
        <pc:spChg chg="mod">
          <ac:chgData name="Mr J Bee (BWCET)" userId="a1856448-f297-487a-a7ea-498499ce4ab3" providerId="ADAL" clId="{7D69CE05-E580-4D47-B200-FD0C1890BA13}" dt="2023-09-28T13:45:01.518" v="3466" actId="20577"/>
          <ac:spMkLst>
            <pc:docMk/>
            <pc:sldMk cId="3536563295" sldId="275"/>
            <ac:spMk id="4" creationId="{6B52A59A-F2D9-C045-1128-FCD60441F476}"/>
          </ac:spMkLst>
        </pc:spChg>
        <pc:spChg chg="mod">
          <ac:chgData name="Mr J Bee (BWCET)" userId="a1856448-f297-487a-a7ea-498499ce4ab3" providerId="ADAL" clId="{7D69CE05-E580-4D47-B200-FD0C1890BA13}" dt="2023-09-28T13:44:57.157" v="3463" actId="20577"/>
          <ac:spMkLst>
            <pc:docMk/>
            <pc:sldMk cId="3536563295" sldId="275"/>
            <ac:spMk id="5" creationId="{6FD7F8EE-4560-467F-D65E-B3D934E7EEE1}"/>
          </ac:spMkLst>
        </pc:spChg>
        <pc:spChg chg="mod">
          <ac:chgData name="Mr J Bee (BWCET)" userId="a1856448-f297-487a-a7ea-498499ce4ab3" providerId="ADAL" clId="{7D69CE05-E580-4D47-B200-FD0C1890BA13}" dt="2023-09-28T13:44:49.643" v="3455" actId="20577"/>
          <ac:spMkLst>
            <pc:docMk/>
            <pc:sldMk cId="3536563295" sldId="275"/>
            <ac:spMk id="6" creationId="{ED40713F-D47C-90F8-BC58-9C6BF9352235}"/>
          </ac:spMkLst>
        </pc:spChg>
        <pc:spChg chg="mod">
          <ac:chgData name="Mr J Bee (BWCET)" userId="a1856448-f297-487a-a7ea-498499ce4ab3" providerId="ADAL" clId="{7D69CE05-E580-4D47-B200-FD0C1890BA13}" dt="2023-09-28T13:44:39.271" v="3447" actId="20577"/>
          <ac:spMkLst>
            <pc:docMk/>
            <pc:sldMk cId="3536563295" sldId="275"/>
            <ac:spMk id="7" creationId="{14833590-184D-8DBD-2414-AB52A04CB703}"/>
          </ac:spMkLst>
        </pc:spChg>
        <pc:spChg chg="mod">
          <ac:chgData name="Mr J Bee (BWCET)" userId="a1856448-f297-487a-a7ea-498499ce4ab3" providerId="ADAL" clId="{7D69CE05-E580-4D47-B200-FD0C1890BA13}" dt="2023-09-28T13:44:35.680" v="3444" actId="20577"/>
          <ac:spMkLst>
            <pc:docMk/>
            <pc:sldMk cId="3536563295" sldId="275"/>
            <ac:spMk id="8" creationId="{D2C6E0B4-C384-9104-7918-82B18ABDA220}"/>
          </ac:spMkLst>
        </pc:spChg>
        <pc:spChg chg="mod">
          <ac:chgData name="Mr J Bee (BWCET)" userId="a1856448-f297-487a-a7ea-498499ce4ab3" providerId="ADAL" clId="{7D69CE05-E580-4D47-B200-FD0C1890BA13}" dt="2023-09-28T13:44:31.529" v="3441" actId="20577"/>
          <ac:spMkLst>
            <pc:docMk/>
            <pc:sldMk cId="3536563295" sldId="275"/>
            <ac:spMk id="9" creationId="{8ABEA6E5-B4FD-3A74-14B0-6FB4ACDEFE8E}"/>
          </ac:spMkLst>
        </pc:spChg>
        <pc:spChg chg="mod">
          <ac:chgData name="Mr J Bee (BWCET)" userId="a1856448-f297-487a-a7ea-498499ce4ab3" providerId="ADAL" clId="{7D69CE05-E580-4D47-B200-FD0C1890BA13}" dt="2023-09-28T13:10:46.689" v="3397" actId="20577"/>
          <ac:spMkLst>
            <pc:docMk/>
            <pc:sldMk cId="3536563295" sldId="275"/>
            <ac:spMk id="10" creationId="{F6B5EA88-ADC9-2CCE-1044-EEA2E3E1D9AD}"/>
          </ac:spMkLst>
        </pc:spChg>
        <pc:spChg chg="mod">
          <ac:chgData name="Mr J Bee (BWCET)" userId="a1856448-f297-487a-a7ea-498499ce4ab3" providerId="ADAL" clId="{7D69CE05-E580-4D47-B200-FD0C1890BA13}" dt="2023-09-28T13:46:05.699" v="3467" actId="1076"/>
          <ac:spMkLst>
            <pc:docMk/>
            <pc:sldMk cId="3536563295" sldId="275"/>
            <ac:spMk id="11" creationId="{36722BE5-473F-537D-1815-3A35158B2377}"/>
          </ac:spMkLst>
        </pc:spChg>
        <pc:spChg chg="mod">
          <ac:chgData name="Mr J Bee (BWCET)" userId="a1856448-f297-487a-a7ea-498499ce4ab3" providerId="ADAL" clId="{7D69CE05-E580-4D47-B200-FD0C1890BA13}" dt="2023-09-28T13:46:27.680" v="3524" actId="20577"/>
          <ac:spMkLst>
            <pc:docMk/>
            <pc:sldMk cId="3536563295" sldId="275"/>
            <ac:spMk id="13" creationId="{93C1B6BC-AC34-53EA-E633-09AA5A06718D}"/>
          </ac:spMkLst>
        </pc:spChg>
        <pc:spChg chg="mod">
          <ac:chgData name="Mr J Bee (BWCET)" userId="a1856448-f297-487a-a7ea-498499ce4ab3" providerId="ADAL" clId="{7D69CE05-E580-4D47-B200-FD0C1890BA13}" dt="2023-09-28T13:46:31.723" v="3525" actId="1076"/>
          <ac:spMkLst>
            <pc:docMk/>
            <pc:sldMk cId="3536563295" sldId="275"/>
            <ac:spMk id="14" creationId="{C351AC21-F735-9C97-6B90-664EEA277BB5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542496240" sldId="276"/>
        </pc:sldMkLst>
        <pc:spChg chg="add del mod">
          <ac:chgData name="Mr J Bee (BWCET)" userId="a1856448-f297-487a-a7ea-498499ce4ab3" providerId="ADAL" clId="{7D69CE05-E580-4D47-B200-FD0C1890BA13}" dt="2023-09-28T13:48:17.140" v="3538" actId="478"/>
          <ac:spMkLst>
            <pc:docMk/>
            <pc:sldMk cId="542496240" sldId="276"/>
            <ac:spMk id="2" creationId="{09B08E41-689F-8D5E-4947-080231DB965D}"/>
          </ac:spMkLst>
        </pc:spChg>
        <pc:spChg chg="add mod">
          <ac:chgData name="Mr J Bee (BWCET)" userId="a1856448-f297-487a-a7ea-498499ce4ab3" providerId="ADAL" clId="{7D69CE05-E580-4D47-B200-FD0C1890BA13}" dt="2023-09-28T13:48:46.975" v="3559" actId="1076"/>
          <ac:spMkLst>
            <pc:docMk/>
            <pc:sldMk cId="542496240" sldId="276"/>
            <ac:spMk id="3" creationId="{90D966C0-C0FB-E236-B439-46FD401B0AE3}"/>
          </ac:spMkLst>
        </pc:spChg>
        <pc:spChg chg="mod">
          <ac:chgData name="Mr J Bee (BWCET)" userId="a1856448-f297-487a-a7ea-498499ce4ab3" providerId="ADAL" clId="{7D69CE05-E580-4D47-B200-FD0C1890BA13}" dt="2023-09-28T13:48:46.975" v="3559" actId="1076"/>
          <ac:spMkLst>
            <pc:docMk/>
            <pc:sldMk cId="542496240" sldId="276"/>
            <ac:spMk id="4" creationId="{6B52A59A-F2D9-C045-1128-FCD60441F476}"/>
          </ac:spMkLst>
        </pc:spChg>
        <pc:spChg chg="del">
          <ac:chgData name="Mr J Bee (BWCET)" userId="a1856448-f297-487a-a7ea-498499ce4ab3" providerId="ADAL" clId="{7D69CE05-E580-4D47-B200-FD0C1890BA13}" dt="2023-09-28T13:47:26.811" v="3529" actId="478"/>
          <ac:spMkLst>
            <pc:docMk/>
            <pc:sldMk cId="542496240" sldId="276"/>
            <ac:spMk id="5" creationId="{6FD7F8EE-4560-467F-D65E-B3D934E7EEE1}"/>
          </ac:spMkLst>
        </pc:spChg>
        <pc:spChg chg="del">
          <ac:chgData name="Mr J Bee (BWCET)" userId="a1856448-f297-487a-a7ea-498499ce4ab3" providerId="ADAL" clId="{7D69CE05-E580-4D47-B200-FD0C1890BA13}" dt="2023-09-28T13:47:27.770" v="3531" actId="478"/>
          <ac:spMkLst>
            <pc:docMk/>
            <pc:sldMk cId="542496240" sldId="276"/>
            <ac:spMk id="6" creationId="{ED40713F-D47C-90F8-BC58-9C6BF9352235}"/>
          </ac:spMkLst>
        </pc:spChg>
        <pc:spChg chg="del">
          <ac:chgData name="Mr J Bee (BWCET)" userId="a1856448-f297-487a-a7ea-498499ce4ab3" providerId="ADAL" clId="{7D69CE05-E580-4D47-B200-FD0C1890BA13}" dt="2023-09-28T13:47:26.811" v="3529" actId="478"/>
          <ac:spMkLst>
            <pc:docMk/>
            <pc:sldMk cId="542496240" sldId="276"/>
            <ac:spMk id="7" creationId="{14833590-184D-8DBD-2414-AB52A04CB703}"/>
          </ac:spMkLst>
        </pc:spChg>
        <pc:spChg chg="del">
          <ac:chgData name="Mr J Bee (BWCET)" userId="a1856448-f297-487a-a7ea-498499ce4ab3" providerId="ADAL" clId="{7D69CE05-E580-4D47-B200-FD0C1890BA13}" dt="2023-09-28T13:47:27.444" v="3530" actId="478"/>
          <ac:spMkLst>
            <pc:docMk/>
            <pc:sldMk cId="542496240" sldId="276"/>
            <ac:spMk id="8" creationId="{D2C6E0B4-C384-9104-7918-82B18ABDA220}"/>
          </ac:spMkLst>
        </pc:spChg>
        <pc:spChg chg="del">
          <ac:chgData name="Mr J Bee (BWCET)" userId="a1856448-f297-487a-a7ea-498499ce4ab3" providerId="ADAL" clId="{7D69CE05-E580-4D47-B200-FD0C1890BA13}" dt="2023-09-28T13:47:26.811" v="3529" actId="478"/>
          <ac:spMkLst>
            <pc:docMk/>
            <pc:sldMk cId="542496240" sldId="276"/>
            <ac:spMk id="9" creationId="{8ABEA6E5-B4FD-3A74-14B0-6FB4ACDEFE8E}"/>
          </ac:spMkLst>
        </pc:spChg>
        <pc:spChg chg="mod">
          <ac:chgData name="Mr J Bee (BWCET)" userId="a1856448-f297-487a-a7ea-498499ce4ab3" providerId="ADAL" clId="{7D69CE05-E580-4D47-B200-FD0C1890BA13}" dt="2023-09-28T13:49:31.746" v="3627" actId="20577"/>
          <ac:spMkLst>
            <pc:docMk/>
            <pc:sldMk cId="542496240" sldId="276"/>
            <ac:spMk id="10" creationId="{F6B5EA88-ADC9-2CCE-1044-EEA2E3E1D9AD}"/>
          </ac:spMkLst>
        </pc:spChg>
        <pc:spChg chg="mod">
          <ac:chgData name="Mr J Bee (BWCET)" userId="a1856448-f297-487a-a7ea-498499ce4ab3" providerId="ADAL" clId="{7D69CE05-E580-4D47-B200-FD0C1890BA13}" dt="2023-09-28T13:51:27.300" v="3676" actId="1076"/>
          <ac:spMkLst>
            <pc:docMk/>
            <pc:sldMk cId="542496240" sldId="276"/>
            <ac:spMk id="11" creationId="{36722BE5-473F-537D-1815-3A35158B2377}"/>
          </ac:spMkLst>
        </pc:spChg>
        <pc:spChg chg="del">
          <ac:chgData name="Mr J Bee (BWCET)" userId="a1856448-f297-487a-a7ea-498499ce4ab3" providerId="ADAL" clId="{7D69CE05-E580-4D47-B200-FD0C1890BA13}" dt="2023-09-28T13:47:24.364" v="3528" actId="478"/>
          <ac:spMkLst>
            <pc:docMk/>
            <pc:sldMk cId="542496240" sldId="276"/>
            <ac:spMk id="13" creationId="{93C1B6BC-AC34-53EA-E633-09AA5A06718D}"/>
          </ac:spMkLst>
        </pc:spChg>
        <pc:spChg chg="del">
          <ac:chgData name="Mr J Bee (BWCET)" userId="a1856448-f297-487a-a7ea-498499ce4ab3" providerId="ADAL" clId="{7D69CE05-E580-4D47-B200-FD0C1890BA13}" dt="2023-09-28T13:47:22.273" v="3527" actId="478"/>
          <ac:spMkLst>
            <pc:docMk/>
            <pc:sldMk cId="542496240" sldId="276"/>
            <ac:spMk id="14" creationId="{C351AC21-F735-9C97-6B90-664EEA277BB5}"/>
          </ac:spMkLst>
        </pc:spChg>
        <pc:spChg chg="add mod">
          <ac:chgData name="Mr J Bee (BWCET)" userId="a1856448-f297-487a-a7ea-498499ce4ab3" providerId="ADAL" clId="{7D69CE05-E580-4D47-B200-FD0C1890BA13}" dt="2023-09-28T13:48:46.975" v="3559" actId="1076"/>
          <ac:spMkLst>
            <pc:docMk/>
            <pc:sldMk cId="542496240" sldId="276"/>
            <ac:spMk id="15" creationId="{F9E16DFE-9BFD-3516-51C2-EADCA665B312}"/>
          </ac:spMkLst>
        </pc:spChg>
        <pc:spChg chg="add mod">
          <ac:chgData name="Mr J Bee (BWCET)" userId="a1856448-f297-487a-a7ea-498499ce4ab3" providerId="ADAL" clId="{7D69CE05-E580-4D47-B200-FD0C1890BA13}" dt="2023-09-28T13:48:46.975" v="3559" actId="1076"/>
          <ac:spMkLst>
            <pc:docMk/>
            <pc:sldMk cId="542496240" sldId="276"/>
            <ac:spMk id="16" creationId="{4BE918AD-DA2E-5A00-6899-D4A1007E6F99}"/>
          </ac:spMkLst>
        </pc:spChg>
        <pc:spChg chg="add mod">
          <ac:chgData name="Mr J Bee (BWCET)" userId="a1856448-f297-487a-a7ea-498499ce4ab3" providerId="ADAL" clId="{7D69CE05-E580-4D47-B200-FD0C1890BA13}" dt="2023-09-28T13:48:46.975" v="3559" actId="1076"/>
          <ac:spMkLst>
            <pc:docMk/>
            <pc:sldMk cId="542496240" sldId="276"/>
            <ac:spMk id="17" creationId="{532E1AB3-04FD-374D-FD15-D26DED438115}"/>
          </ac:spMkLst>
        </pc:spChg>
        <pc:spChg chg="add mod">
          <ac:chgData name="Mr J Bee (BWCET)" userId="a1856448-f297-487a-a7ea-498499ce4ab3" providerId="ADAL" clId="{7D69CE05-E580-4D47-B200-FD0C1890BA13}" dt="2023-09-28T13:48:55.404" v="3565" actId="20577"/>
          <ac:spMkLst>
            <pc:docMk/>
            <pc:sldMk cId="542496240" sldId="276"/>
            <ac:spMk id="18" creationId="{FAFA702D-1D31-FA8F-995C-80791129DCEA}"/>
          </ac:spMkLst>
        </pc:spChg>
        <pc:spChg chg="add mod">
          <ac:chgData name="Mr J Bee (BWCET)" userId="a1856448-f297-487a-a7ea-498499ce4ab3" providerId="ADAL" clId="{7D69CE05-E580-4D47-B200-FD0C1890BA13}" dt="2023-09-28T13:48:57.789" v="3569" actId="20577"/>
          <ac:spMkLst>
            <pc:docMk/>
            <pc:sldMk cId="542496240" sldId="276"/>
            <ac:spMk id="19" creationId="{9127ADD7-CA35-B7D6-C640-C4B9DD817F17}"/>
          </ac:spMkLst>
        </pc:spChg>
        <pc:spChg chg="add mod">
          <ac:chgData name="Mr J Bee (BWCET)" userId="a1856448-f297-487a-a7ea-498499ce4ab3" providerId="ADAL" clId="{7D69CE05-E580-4D47-B200-FD0C1890BA13}" dt="2023-09-28T13:48:59.948" v="3573" actId="20577"/>
          <ac:spMkLst>
            <pc:docMk/>
            <pc:sldMk cId="542496240" sldId="276"/>
            <ac:spMk id="20" creationId="{B06118B7-B0A3-411F-CAF2-235904271618}"/>
          </ac:spMkLst>
        </pc:spChg>
        <pc:spChg chg="add mod">
          <ac:chgData name="Mr J Bee (BWCET)" userId="a1856448-f297-487a-a7ea-498499ce4ab3" providerId="ADAL" clId="{7D69CE05-E580-4D47-B200-FD0C1890BA13}" dt="2023-09-28T13:49:02.917" v="3577" actId="20577"/>
          <ac:spMkLst>
            <pc:docMk/>
            <pc:sldMk cId="542496240" sldId="276"/>
            <ac:spMk id="21" creationId="{5E677DF7-E524-A690-DF80-415D0F1FDA38}"/>
          </ac:spMkLst>
        </pc:spChg>
        <pc:spChg chg="add mod">
          <ac:chgData name="Mr J Bee (BWCET)" userId="a1856448-f297-487a-a7ea-498499ce4ab3" providerId="ADAL" clId="{7D69CE05-E580-4D47-B200-FD0C1890BA13}" dt="2023-09-28T13:49:10.293" v="3581" actId="20577"/>
          <ac:spMkLst>
            <pc:docMk/>
            <pc:sldMk cId="542496240" sldId="276"/>
            <ac:spMk id="22" creationId="{3668A547-6511-6822-760E-90745467350F}"/>
          </ac:spMkLst>
        </pc:spChg>
        <pc:spChg chg="add mod">
          <ac:chgData name="Mr J Bee (BWCET)" userId="a1856448-f297-487a-a7ea-498499ce4ab3" providerId="ADAL" clId="{7D69CE05-E580-4D47-B200-FD0C1890BA13}" dt="2023-09-28T13:49:57.882" v="3671" actId="20577"/>
          <ac:spMkLst>
            <pc:docMk/>
            <pc:sldMk cId="542496240" sldId="276"/>
            <ac:spMk id="23" creationId="{4FBE5541-172F-630E-253A-7C7BA2D4BA68}"/>
          </ac:spMkLst>
        </pc:spChg>
        <pc:spChg chg="add mod">
          <ac:chgData name="Mr J Bee (BWCET)" userId="a1856448-f297-487a-a7ea-498499ce4ab3" providerId="ADAL" clId="{7D69CE05-E580-4D47-B200-FD0C1890BA13}" dt="2023-09-28T13:50:00.630" v="3672" actId="1076"/>
          <ac:spMkLst>
            <pc:docMk/>
            <pc:sldMk cId="542496240" sldId="276"/>
            <ac:spMk id="24" creationId="{EC413CF9-9FF5-ADFB-55D9-88EA62A8F075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786753922" sldId="277"/>
        </pc:sldMkLst>
        <pc:spChg chg="add mod">
          <ac:chgData name="Mr J Bee (BWCET)" userId="a1856448-f297-487a-a7ea-498499ce4ab3" providerId="ADAL" clId="{7D69CE05-E580-4D47-B200-FD0C1890BA13}" dt="2023-09-28T13:54:00.682" v="3776" actId="1076"/>
          <ac:spMkLst>
            <pc:docMk/>
            <pc:sldMk cId="3786753922" sldId="277"/>
            <ac:spMk id="2" creationId="{CAA4EC43-9396-B3DA-FA97-0635F387568C}"/>
          </ac:spMkLst>
        </pc:spChg>
        <pc:spChg chg="mod">
          <ac:chgData name="Mr J Bee (BWCET)" userId="a1856448-f297-487a-a7ea-498499ce4ab3" providerId="ADAL" clId="{7D69CE05-E580-4D47-B200-FD0C1890BA13}" dt="2023-09-28T13:54:00.682" v="3776" actId="1076"/>
          <ac:spMkLst>
            <pc:docMk/>
            <pc:sldMk cId="3786753922" sldId="277"/>
            <ac:spMk id="3" creationId="{90D966C0-C0FB-E236-B439-46FD401B0AE3}"/>
          </ac:spMkLst>
        </pc:spChg>
        <pc:spChg chg="mod">
          <ac:chgData name="Mr J Bee (BWCET)" userId="a1856448-f297-487a-a7ea-498499ce4ab3" providerId="ADAL" clId="{7D69CE05-E580-4D47-B200-FD0C1890BA13}" dt="2023-09-28T13:54:00.682" v="3776" actId="1076"/>
          <ac:spMkLst>
            <pc:docMk/>
            <pc:sldMk cId="3786753922" sldId="277"/>
            <ac:spMk id="4" creationId="{6B52A59A-F2D9-C045-1128-FCD60441F476}"/>
          </ac:spMkLst>
        </pc:spChg>
        <pc:spChg chg="add mod">
          <ac:chgData name="Mr J Bee (BWCET)" userId="a1856448-f297-487a-a7ea-498499ce4ab3" providerId="ADAL" clId="{7D69CE05-E580-4D47-B200-FD0C1890BA13}" dt="2023-09-28T13:54:00.682" v="3776" actId="1076"/>
          <ac:spMkLst>
            <pc:docMk/>
            <pc:sldMk cId="3786753922" sldId="277"/>
            <ac:spMk id="5" creationId="{3A67D802-7E63-561C-9A23-36787C095868}"/>
          </ac:spMkLst>
        </pc:spChg>
        <pc:spChg chg="add mod">
          <ac:chgData name="Mr J Bee (BWCET)" userId="a1856448-f297-487a-a7ea-498499ce4ab3" providerId="ADAL" clId="{7D69CE05-E580-4D47-B200-FD0C1890BA13}" dt="2023-09-28T13:54:00.682" v="3776" actId="1076"/>
          <ac:spMkLst>
            <pc:docMk/>
            <pc:sldMk cId="3786753922" sldId="277"/>
            <ac:spMk id="6" creationId="{198FA395-46DC-0A40-749F-5E503254CE0B}"/>
          </ac:spMkLst>
        </pc:spChg>
        <pc:spChg chg="add mod">
          <ac:chgData name="Mr J Bee (BWCET)" userId="a1856448-f297-487a-a7ea-498499ce4ab3" providerId="ADAL" clId="{7D69CE05-E580-4D47-B200-FD0C1890BA13}" dt="2023-09-28T13:54:08.922" v="3779" actId="14100"/>
          <ac:spMkLst>
            <pc:docMk/>
            <pc:sldMk cId="3786753922" sldId="277"/>
            <ac:spMk id="7" creationId="{C7FBC324-C73C-9F0F-2D7E-3B9A5A6A6767}"/>
          </ac:spMkLst>
        </pc:spChg>
        <pc:spChg chg="add mod">
          <ac:chgData name="Mr J Bee (BWCET)" userId="a1856448-f297-487a-a7ea-498499ce4ab3" providerId="ADAL" clId="{7D69CE05-E580-4D47-B200-FD0C1890BA13}" dt="2023-09-28T13:54:16.210" v="3782" actId="1076"/>
          <ac:spMkLst>
            <pc:docMk/>
            <pc:sldMk cId="3786753922" sldId="277"/>
            <ac:spMk id="8" creationId="{79CD2D9E-E1F0-7FB0-F8BB-B25E73AFA00B}"/>
          </ac:spMkLst>
        </pc:spChg>
        <pc:spChg chg="add mod">
          <ac:chgData name="Mr J Bee (BWCET)" userId="a1856448-f297-487a-a7ea-498499ce4ab3" providerId="ADAL" clId="{7D69CE05-E580-4D47-B200-FD0C1890BA13}" dt="2023-09-28T13:54:18.858" v="3784" actId="1076"/>
          <ac:spMkLst>
            <pc:docMk/>
            <pc:sldMk cId="3786753922" sldId="277"/>
            <ac:spMk id="9" creationId="{4202AA36-11A6-4F7C-556C-E883A9DBC61F}"/>
          </ac:spMkLst>
        </pc:spChg>
        <pc:spChg chg="mod">
          <ac:chgData name="Mr J Bee (BWCET)" userId="a1856448-f297-487a-a7ea-498499ce4ab3" providerId="ADAL" clId="{7D69CE05-E580-4D47-B200-FD0C1890BA13}" dt="2023-09-28T13:53:53.170" v="3774" actId="20577"/>
          <ac:spMkLst>
            <pc:docMk/>
            <pc:sldMk cId="3786753922" sldId="277"/>
            <ac:spMk id="10" creationId="{F6B5EA88-ADC9-2CCE-1044-EEA2E3E1D9AD}"/>
          </ac:spMkLst>
        </pc:spChg>
        <pc:spChg chg="mod">
          <ac:chgData name="Mr J Bee (BWCET)" userId="a1856448-f297-487a-a7ea-498499ce4ab3" providerId="ADAL" clId="{7D69CE05-E580-4D47-B200-FD0C1890BA13}" dt="2023-09-28T13:53:55.627" v="3775" actId="1076"/>
          <ac:spMkLst>
            <pc:docMk/>
            <pc:sldMk cId="3786753922" sldId="277"/>
            <ac:spMk id="11" creationId="{36722BE5-473F-537D-1815-3A35158B2377}"/>
          </ac:spMkLst>
        </pc:spChg>
        <pc:spChg chg="mod">
          <ac:chgData name="Mr J Bee (BWCET)" userId="a1856448-f297-487a-a7ea-498499ce4ab3" providerId="ADAL" clId="{7D69CE05-E580-4D47-B200-FD0C1890BA13}" dt="2023-09-28T13:54:00.682" v="3776" actId="1076"/>
          <ac:spMkLst>
            <pc:docMk/>
            <pc:sldMk cId="3786753922" sldId="277"/>
            <ac:spMk id="15" creationId="{F9E16DFE-9BFD-3516-51C2-EADCA665B312}"/>
          </ac:spMkLst>
        </pc:spChg>
        <pc:spChg chg="del">
          <ac:chgData name="Mr J Bee (BWCET)" userId="a1856448-f297-487a-a7ea-498499ce4ab3" providerId="ADAL" clId="{7D69CE05-E580-4D47-B200-FD0C1890BA13}" dt="2023-09-28T13:51:50.595" v="3680" actId="478"/>
          <ac:spMkLst>
            <pc:docMk/>
            <pc:sldMk cId="3786753922" sldId="277"/>
            <ac:spMk id="16" creationId="{4BE918AD-DA2E-5A00-6899-D4A1007E6F99}"/>
          </ac:spMkLst>
        </pc:spChg>
        <pc:spChg chg="del">
          <ac:chgData name="Mr J Bee (BWCET)" userId="a1856448-f297-487a-a7ea-498499ce4ab3" providerId="ADAL" clId="{7D69CE05-E580-4D47-B200-FD0C1890BA13}" dt="2023-09-28T13:51:50.595" v="3680" actId="478"/>
          <ac:spMkLst>
            <pc:docMk/>
            <pc:sldMk cId="3786753922" sldId="277"/>
            <ac:spMk id="17" creationId="{532E1AB3-04FD-374D-FD15-D26DED438115}"/>
          </ac:spMkLst>
        </pc:spChg>
        <pc:spChg chg="del">
          <ac:chgData name="Mr J Bee (BWCET)" userId="a1856448-f297-487a-a7ea-498499ce4ab3" providerId="ADAL" clId="{7D69CE05-E580-4D47-B200-FD0C1890BA13}" dt="2023-09-28T13:51:49.388" v="3679" actId="478"/>
          <ac:spMkLst>
            <pc:docMk/>
            <pc:sldMk cId="3786753922" sldId="277"/>
            <ac:spMk id="18" creationId="{FAFA702D-1D31-FA8F-995C-80791129DCEA}"/>
          </ac:spMkLst>
        </pc:spChg>
        <pc:spChg chg="del">
          <ac:chgData name="Mr J Bee (BWCET)" userId="a1856448-f297-487a-a7ea-498499ce4ab3" providerId="ADAL" clId="{7D69CE05-E580-4D47-B200-FD0C1890BA13}" dt="2023-09-28T13:51:49.388" v="3679" actId="478"/>
          <ac:spMkLst>
            <pc:docMk/>
            <pc:sldMk cId="3786753922" sldId="277"/>
            <ac:spMk id="19" creationId="{9127ADD7-CA35-B7D6-C640-C4B9DD817F17}"/>
          </ac:spMkLst>
        </pc:spChg>
        <pc:spChg chg="del">
          <ac:chgData name="Mr J Bee (BWCET)" userId="a1856448-f297-487a-a7ea-498499ce4ab3" providerId="ADAL" clId="{7D69CE05-E580-4D47-B200-FD0C1890BA13}" dt="2023-09-28T13:51:49.388" v="3679" actId="478"/>
          <ac:spMkLst>
            <pc:docMk/>
            <pc:sldMk cId="3786753922" sldId="277"/>
            <ac:spMk id="20" creationId="{B06118B7-B0A3-411F-CAF2-235904271618}"/>
          </ac:spMkLst>
        </pc:spChg>
        <pc:spChg chg="del">
          <ac:chgData name="Mr J Bee (BWCET)" userId="a1856448-f297-487a-a7ea-498499ce4ab3" providerId="ADAL" clId="{7D69CE05-E580-4D47-B200-FD0C1890BA13}" dt="2023-09-28T13:51:49.388" v="3679" actId="478"/>
          <ac:spMkLst>
            <pc:docMk/>
            <pc:sldMk cId="3786753922" sldId="277"/>
            <ac:spMk id="21" creationId="{5E677DF7-E524-A690-DF80-415D0F1FDA38}"/>
          </ac:spMkLst>
        </pc:spChg>
        <pc:spChg chg="del">
          <ac:chgData name="Mr J Bee (BWCET)" userId="a1856448-f297-487a-a7ea-498499ce4ab3" providerId="ADAL" clId="{7D69CE05-E580-4D47-B200-FD0C1890BA13}" dt="2023-09-28T13:51:49.388" v="3679" actId="478"/>
          <ac:spMkLst>
            <pc:docMk/>
            <pc:sldMk cId="3786753922" sldId="277"/>
            <ac:spMk id="22" creationId="{3668A547-6511-6822-760E-90745467350F}"/>
          </ac:spMkLst>
        </pc:spChg>
        <pc:spChg chg="del">
          <ac:chgData name="Mr J Bee (BWCET)" userId="a1856448-f297-487a-a7ea-498499ce4ab3" providerId="ADAL" clId="{7D69CE05-E580-4D47-B200-FD0C1890BA13}" dt="2023-09-28T13:51:46.476" v="3678" actId="478"/>
          <ac:spMkLst>
            <pc:docMk/>
            <pc:sldMk cId="3786753922" sldId="277"/>
            <ac:spMk id="23" creationId="{4FBE5541-172F-630E-253A-7C7BA2D4BA68}"/>
          </ac:spMkLst>
        </pc:spChg>
        <pc:spChg chg="del">
          <ac:chgData name="Mr J Bee (BWCET)" userId="a1856448-f297-487a-a7ea-498499ce4ab3" providerId="ADAL" clId="{7D69CE05-E580-4D47-B200-FD0C1890BA13}" dt="2023-09-28T13:51:46.476" v="3678" actId="478"/>
          <ac:spMkLst>
            <pc:docMk/>
            <pc:sldMk cId="3786753922" sldId="277"/>
            <ac:spMk id="24" creationId="{EC413CF9-9FF5-ADFB-55D9-88EA62A8F075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494114913" sldId="278"/>
        </pc:sldMkLst>
        <pc:spChg chg="add mod">
          <ac:chgData name="Mr J Bee (BWCET)" userId="a1856448-f297-487a-a7ea-498499ce4ab3" providerId="ADAL" clId="{7D69CE05-E580-4D47-B200-FD0C1890BA13}" dt="2023-09-28T13:57:18.750" v="4032" actId="1076"/>
          <ac:spMkLst>
            <pc:docMk/>
            <pc:sldMk cId="2494114913" sldId="278"/>
            <ac:spMk id="2" creationId="{D6A14FF9-7F07-3A89-BF19-8AD46EC6A777}"/>
          </ac:spMkLst>
        </pc:spChg>
        <pc:spChg chg="mod">
          <ac:chgData name="Mr J Bee (BWCET)" userId="a1856448-f297-487a-a7ea-498499ce4ab3" providerId="ADAL" clId="{7D69CE05-E580-4D47-B200-FD0C1890BA13}" dt="2023-09-28T13:55:35.635" v="3823" actId="20577"/>
          <ac:spMkLst>
            <pc:docMk/>
            <pc:sldMk cId="2494114913" sldId="278"/>
            <ac:spMk id="3" creationId="{90D966C0-C0FB-E236-B439-46FD401B0AE3}"/>
          </ac:spMkLst>
        </pc:spChg>
        <pc:spChg chg="mod">
          <ac:chgData name="Mr J Bee (BWCET)" userId="a1856448-f297-487a-a7ea-498499ce4ab3" providerId="ADAL" clId="{7D69CE05-E580-4D47-B200-FD0C1890BA13}" dt="2023-09-28T13:55:29.786" v="3819" actId="20577"/>
          <ac:spMkLst>
            <pc:docMk/>
            <pc:sldMk cId="2494114913" sldId="278"/>
            <ac:spMk id="4" creationId="{6B52A59A-F2D9-C045-1128-FCD60441F476}"/>
          </ac:spMkLst>
        </pc:spChg>
        <pc:spChg chg="add mod">
          <ac:chgData name="Mr J Bee (BWCET)" userId="a1856448-f297-487a-a7ea-498499ce4ab3" providerId="ADAL" clId="{7D69CE05-E580-4D47-B200-FD0C1890BA13}" dt="2023-09-28T13:57:23.619" v="4034" actId="1076"/>
          <ac:spMkLst>
            <pc:docMk/>
            <pc:sldMk cId="2494114913" sldId="278"/>
            <ac:spMk id="5" creationId="{822B7BCE-920C-90AA-CBF9-C95EA183C63B}"/>
          </ac:spMkLst>
        </pc:spChg>
        <pc:spChg chg="add mod">
          <ac:chgData name="Mr J Bee (BWCET)" userId="a1856448-f297-487a-a7ea-498499ce4ab3" providerId="ADAL" clId="{7D69CE05-E580-4D47-B200-FD0C1890BA13}" dt="2023-09-28T13:57:29.469" v="4036" actId="1076"/>
          <ac:spMkLst>
            <pc:docMk/>
            <pc:sldMk cId="2494114913" sldId="278"/>
            <ac:spMk id="6" creationId="{E33937F9-4E48-4E18-8A74-642261CD837B}"/>
          </ac:spMkLst>
        </pc:spChg>
        <pc:spChg chg="add mod">
          <ac:chgData name="Mr J Bee (BWCET)" userId="a1856448-f297-487a-a7ea-498499ce4ab3" providerId="ADAL" clId="{7D69CE05-E580-4D47-B200-FD0C1890BA13}" dt="2023-09-28T13:57:32.079" v="4038" actId="1076"/>
          <ac:spMkLst>
            <pc:docMk/>
            <pc:sldMk cId="2494114913" sldId="278"/>
            <ac:spMk id="7" creationId="{ECA81913-07A6-0D70-9985-71C70813D0DE}"/>
          </ac:spMkLst>
        </pc:spChg>
        <pc:spChg chg="mod">
          <ac:chgData name="Mr J Bee (BWCET)" userId="a1856448-f297-487a-a7ea-498499ce4ab3" providerId="ADAL" clId="{7D69CE05-E580-4D47-B200-FD0C1890BA13}" dt="2023-09-28T13:55:22.988" v="3815" actId="20577"/>
          <ac:spMkLst>
            <pc:docMk/>
            <pc:sldMk cId="2494114913" sldId="278"/>
            <ac:spMk id="10" creationId="{F6B5EA88-ADC9-2CCE-1044-EEA2E3E1D9AD}"/>
          </ac:spMkLst>
        </pc:spChg>
        <pc:spChg chg="mod">
          <ac:chgData name="Mr J Bee (BWCET)" userId="a1856448-f297-487a-a7ea-498499ce4ab3" providerId="ADAL" clId="{7D69CE05-E580-4D47-B200-FD0C1890BA13}" dt="2023-09-28T13:55:26.354" v="3816" actId="1076"/>
          <ac:spMkLst>
            <pc:docMk/>
            <pc:sldMk cId="2494114913" sldId="278"/>
            <ac:spMk id="11" creationId="{36722BE5-473F-537D-1815-3A35158B2377}"/>
          </ac:spMkLst>
        </pc:spChg>
        <pc:spChg chg="mod">
          <ac:chgData name="Mr J Bee (BWCET)" userId="a1856448-f297-487a-a7ea-498499ce4ab3" providerId="ADAL" clId="{7D69CE05-E580-4D47-B200-FD0C1890BA13}" dt="2023-09-28T13:55:40.382" v="3830" actId="20577"/>
          <ac:spMkLst>
            <pc:docMk/>
            <pc:sldMk cId="2494114913" sldId="278"/>
            <ac:spMk id="15" creationId="{F9E16DFE-9BFD-3516-51C2-EADCA665B312}"/>
          </ac:spMkLst>
        </pc:spChg>
        <pc:spChg chg="mod">
          <ac:chgData name="Mr J Bee (BWCET)" userId="a1856448-f297-487a-a7ea-498499ce4ab3" providerId="ADAL" clId="{7D69CE05-E580-4D47-B200-FD0C1890BA13}" dt="2023-09-28T13:56:03.355" v="3838" actId="20577"/>
          <ac:spMkLst>
            <pc:docMk/>
            <pc:sldMk cId="2494114913" sldId="278"/>
            <ac:spMk id="16" creationId="{4BE918AD-DA2E-5A00-6899-D4A1007E6F99}"/>
          </ac:spMkLst>
        </pc:spChg>
        <pc:spChg chg="mod">
          <ac:chgData name="Mr J Bee (BWCET)" userId="a1856448-f297-487a-a7ea-498499ce4ab3" providerId="ADAL" clId="{7D69CE05-E580-4D47-B200-FD0C1890BA13}" dt="2023-09-28T13:56:15.418" v="3848" actId="20577"/>
          <ac:spMkLst>
            <pc:docMk/>
            <pc:sldMk cId="2494114913" sldId="278"/>
            <ac:spMk id="17" creationId="{532E1AB3-04FD-374D-FD15-D26DED438115}"/>
          </ac:spMkLst>
        </pc:spChg>
        <pc:spChg chg="mod">
          <ac:chgData name="Mr J Bee (BWCET)" userId="a1856448-f297-487a-a7ea-498499ce4ab3" providerId="ADAL" clId="{7D69CE05-E580-4D47-B200-FD0C1890BA13}" dt="2023-09-28T13:55:32.786" v="3822" actId="20577"/>
          <ac:spMkLst>
            <pc:docMk/>
            <pc:sldMk cId="2494114913" sldId="278"/>
            <ac:spMk id="18" creationId="{FAFA702D-1D31-FA8F-995C-80791129DCEA}"/>
          </ac:spMkLst>
        </pc:spChg>
        <pc:spChg chg="mod">
          <ac:chgData name="Mr J Bee (BWCET)" userId="a1856448-f297-487a-a7ea-498499ce4ab3" providerId="ADAL" clId="{7D69CE05-E580-4D47-B200-FD0C1890BA13}" dt="2023-09-28T13:55:37.047" v="3826" actId="20577"/>
          <ac:spMkLst>
            <pc:docMk/>
            <pc:sldMk cId="2494114913" sldId="278"/>
            <ac:spMk id="19" creationId="{9127ADD7-CA35-B7D6-C640-C4B9DD817F17}"/>
          </ac:spMkLst>
        </pc:spChg>
        <pc:spChg chg="mod">
          <ac:chgData name="Mr J Bee (BWCET)" userId="a1856448-f297-487a-a7ea-498499ce4ab3" providerId="ADAL" clId="{7D69CE05-E580-4D47-B200-FD0C1890BA13}" dt="2023-09-28T13:55:42.947" v="3834" actId="20577"/>
          <ac:spMkLst>
            <pc:docMk/>
            <pc:sldMk cId="2494114913" sldId="278"/>
            <ac:spMk id="20" creationId="{B06118B7-B0A3-411F-CAF2-235904271618}"/>
          </ac:spMkLst>
        </pc:spChg>
        <pc:spChg chg="mod">
          <ac:chgData name="Mr J Bee (BWCET)" userId="a1856448-f297-487a-a7ea-498499ce4ab3" providerId="ADAL" clId="{7D69CE05-E580-4D47-B200-FD0C1890BA13}" dt="2023-09-28T13:56:09.446" v="3846" actId="20577"/>
          <ac:spMkLst>
            <pc:docMk/>
            <pc:sldMk cId="2494114913" sldId="278"/>
            <ac:spMk id="21" creationId="{5E677DF7-E524-A690-DF80-415D0F1FDA38}"/>
          </ac:spMkLst>
        </pc:spChg>
        <pc:spChg chg="mod">
          <ac:chgData name="Mr J Bee (BWCET)" userId="a1856448-f297-487a-a7ea-498499ce4ab3" providerId="ADAL" clId="{7D69CE05-E580-4D47-B200-FD0C1890BA13}" dt="2023-09-28T13:56:21.706" v="3852" actId="20577"/>
          <ac:spMkLst>
            <pc:docMk/>
            <pc:sldMk cId="2494114913" sldId="278"/>
            <ac:spMk id="22" creationId="{3668A547-6511-6822-760E-90745467350F}"/>
          </ac:spMkLst>
        </pc:spChg>
        <pc:spChg chg="mod">
          <ac:chgData name="Mr J Bee (BWCET)" userId="a1856448-f297-487a-a7ea-498499ce4ab3" providerId="ADAL" clId="{7D69CE05-E580-4D47-B200-FD0C1890BA13}" dt="2023-09-28T13:57:07.889" v="4028" actId="20577"/>
          <ac:spMkLst>
            <pc:docMk/>
            <pc:sldMk cId="2494114913" sldId="278"/>
            <ac:spMk id="23" creationId="{4FBE5541-172F-630E-253A-7C7BA2D4BA68}"/>
          </ac:spMkLst>
        </pc:spChg>
        <pc:spChg chg="del">
          <ac:chgData name="Mr J Bee (BWCET)" userId="a1856448-f297-487a-a7ea-498499ce4ab3" providerId="ADAL" clId="{7D69CE05-E580-4D47-B200-FD0C1890BA13}" dt="2023-09-28T13:55:06.904" v="3786" actId="478"/>
          <ac:spMkLst>
            <pc:docMk/>
            <pc:sldMk cId="2494114913" sldId="278"/>
            <ac:spMk id="24" creationId="{EC413CF9-9FF5-ADFB-55D9-88EA62A8F075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630367475" sldId="279"/>
        </pc:sldMkLst>
        <pc:spChg chg="del">
          <ac:chgData name="Mr J Bee (BWCET)" userId="a1856448-f297-487a-a7ea-498499ce4ab3" providerId="ADAL" clId="{7D69CE05-E580-4D47-B200-FD0C1890BA13}" dt="2023-09-28T13:59:21.216" v="4040" actId="478"/>
          <ac:spMkLst>
            <pc:docMk/>
            <pc:sldMk cId="1630367475" sldId="279"/>
            <ac:spMk id="2" creationId="{D6A14FF9-7F07-3A89-BF19-8AD46EC6A777}"/>
          </ac:spMkLst>
        </pc:spChg>
        <pc:spChg chg="del">
          <ac:chgData name="Mr J Bee (BWCET)" userId="a1856448-f297-487a-a7ea-498499ce4ab3" providerId="ADAL" clId="{7D69CE05-E580-4D47-B200-FD0C1890BA13}" dt="2023-09-28T13:59:27.513" v="4042" actId="478"/>
          <ac:spMkLst>
            <pc:docMk/>
            <pc:sldMk cId="1630367475" sldId="279"/>
            <ac:spMk id="3" creationId="{90D966C0-C0FB-E236-B439-46FD401B0AE3}"/>
          </ac:spMkLst>
        </pc:spChg>
        <pc:spChg chg="del">
          <ac:chgData name="Mr J Bee (BWCET)" userId="a1856448-f297-487a-a7ea-498499ce4ab3" providerId="ADAL" clId="{7D69CE05-E580-4D47-B200-FD0C1890BA13}" dt="2023-09-28T13:59:27.513" v="4042" actId="478"/>
          <ac:spMkLst>
            <pc:docMk/>
            <pc:sldMk cId="1630367475" sldId="279"/>
            <ac:spMk id="4" creationId="{6B52A59A-F2D9-C045-1128-FCD60441F476}"/>
          </ac:spMkLst>
        </pc:spChg>
        <pc:spChg chg="del">
          <ac:chgData name="Mr J Bee (BWCET)" userId="a1856448-f297-487a-a7ea-498499ce4ab3" providerId="ADAL" clId="{7D69CE05-E580-4D47-B200-FD0C1890BA13}" dt="2023-09-28T13:59:21.216" v="4040" actId="478"/>
          <ac:spMkLst>
            <pc:docMk/>
            <pc:sldMk cId="1630367475" sldId="279"/>
            <ac:spMk id="5" creationId="{822B7BCE-920C-90AA-CBF9-C95EA183C63B}"/>
          </ac:spMkLst>
        </pc:spChg>
        <pc:spChg chg="del">
          <ac:chgData name="Mr J Bee (BWCET)" userId="a1856448-f297-487a-a7ea-498499ce4ab3" providerId="ADAL" clId="{7D69CE05-E580-4D47-B200-FD0C1890BA13}" dt="2023-09-28T13:59:21.216" v="4040" actId="478"/>
          <ac:spMkLst>
            <pc:docMk/>
            <pc:sldMk cId="1630367475" sldId="279"/>
            <ac:spMk id="6" creationId="{E33937F9-4E48-4E18-8A74-642261CD837B}"/>
          </ac:spMkLst>
        </pc:spChg>
        <pc:spChg chg="del">
          <ac:chgData name="Mr J Bee (BWCET)" userId="a1856448-f297-487a-a7ea-498499ce4ab3" providerId="ADAL" clId="{7D69CE05-E580-4D47-B200-FD0C1890BA13}" dt="2023-09-28T13:59:21.216" v="4040" actId="478"/>
          <ac:spMkLst>
            <pc:docMk/>
            <pc:sldMk cId="1630367475" sldId="279"/>
            <ac:spMk id="7" creationId="{ECA81913-07A6-0D70-9985-71C70813D0DE}"/>
          </ac:spMkLst>
        </pc:spChg>
        <pc:spChg chg="add mod">
          <ac:chgData name="Mr J Bee (BWCET)" userId="a1856448-f297-487a-a7ea-498499ce4ab3" providerId="ADAL" clId="{7D69CE05-E580-4D47-B200-FD0C1890BA13}" dt="2023-09-28T14:02:37.410" v="4227" actId="1076"/>
          <ac:spMkLst>
            <pc:docMk/>
            <pc:sldMk cId="1630367475" sldId="279"/>
            <ac:spMk id="8" creationId="{3ECA0F77-8BA9-B81A-B03E-AA24E58745E7}"/>
          </ac:spMkLst>
        </pc:spChg>
        <pc:spChg chg="add del mod">
          <ac:chgData name="Mr J Bee (BWCET)" userId="a1856448-f297-487a-a7ea-498499ce4ab3" providerId="ADAL" clId="{7D69CE05-E580-4D47-B200-FD0C1890BA13}" dt="2023-09-28T14:01:44.030" v="4209" actId="478"/>
          <ac:spMkLst>
            <pc:docMk/>
            <pc:sldMk cId="1630367475" sldId="279"/>
            <ac:spMk id="9" creationId="{A3A0921B-6AEB-C0B8-2B87-63249240580A}"/>
          </ac:spMkLst>
        </pc:spChg>
        <pc:spChg chg="mod">
          <ac:chgData name="Mr J Bee (BWCET)" userId="a1856448-f297-487a-a7ea-498499ce4ab3" providerId="ADAL" clId="{7D69CE05-E580-4D47-B200-FD0C1890BA13}" dt="2023-09-28T14:02:37.410" v="4227" actId="1076"/>
          <ac:spMkLst>
            <pc:docMk/>
            <pc:sldMk cId="1630367475" sldId="279"/>
            <ac:spMk id="10" creationId="{F6B5EA88-ADC9-2CCE-1044-EEA2E3E1D9AD}"/>
          </ac:spMkLst>
        </pc:spChg>
        <pc:spChg chg="del mod">
          <ac:chgData name="Mr J Bee (BWCET)" userId="a1856448-f297-487a-a7ea-498499ce4ab3" providerId="ADAL" clId="{7D69CE05-E580-4D47-B200-FD0C1890BA13}" dt="2023-09-28T14:01:00.774" v="4200" actId="478"/>
          <ac:spMkLst>
            <pc:docMk/>
            <pc:sldMk cId="1630367475" sldId="279"/>
            <ac:spMk id="11" creationId="{36722BE5-473F-537D-1815-3A35158B2377}"/>
          </ac:spMkLst>
        </pc:spChg>
        <pc:spChg chg="del">
          <ac:chgData name="Mr J Bee (BWCET)" userId="a1856448-f297-487a-a7ea-498499ce4ab3" providerId="ADAL" clId="{7D69CE05-E580-4D47-B200-FD0C1890BA13}" dt="2023-09-28T13:59:27.513" v="4042" actId="478"/>
          <ac:spMkLst>
            <pc:docMk/>
            <pc:sldMk cId="1630367475" sldId="279"/>
            <ac:spMk id="15" creationId="{F9E16DFE-9BFD-3516-51C2-EADCA665B312}"/>
          </ac:spMkLst>
        </pc:spChg>
        <pc:spChg chg="del">
          <ac:chgData name="Mr J Bee (BWCET)" userId="a1856448-f297-487a-a7ea-498499ce4ab3" providerId="ADAL" clId="{7D69CE05-E580-4D47-B200-FD0C1890BA13}" dt="2023-09-28T13:59:27.513" v="4042" actId="478"/>
          <ac:spMkLst>
            <pc:docMk/>
            <pc:sldMk cId="1630367475" sldId="279"/>
            <ac:spMk id="16" creationId="{4BE918AD-DA2E-5A00-6899-D4A1007E6F99}"/>
          </ac:spMkLst>
        </pc:spChg>
        <pc:spChg chg="del">
          <ac:chgData name="Mr J Bee (BWCET)" userId="a1856448-f297-487a-a7ea-498499ce4ab3" providerId="ADAL" clId="{7D69CE05-E580-4D47-B200-FD0C1890BA13}" dt="2023-09-28T13:59:27.513" v="4042" actId="478"/>
          <ac:spMkLst>
            <pc:docMk/>
            <pc:sldMk cId="1630367475" sldId="279"/>
            <ac:spMk id="17" creationId="{532E1AB3-04FD-374D-FD15-D26DED438115}"/>
          </ac:spMkLst>
        </pc:spChg>
        <pc:spChg chg="del">
          <ac:chgData name="Mr J Bee (BWCET)" userId="a1856448-f297-487a-a7ea-498499ce4ab3" providerId="ADAL" clId="{7D69CE05-E580-4D47-B200-FD0C1890BA13}" dt="2023-09-28T13:59:27.513" v="4042" actId="478"/>
          <ac:spMkLst>
            <pc:docMk/>
            <pc:sldMk cId="1630367475" sldId="279"/>
            <ac:spMk id="18" creationId="{FAFA702D-1D31-FA8F-995C-80791129DCEA}"/>
          </ac:spMkLst>
        </pc:spChg>
        <pc:spChg chg="del">
          <ac:chgData name="Mr J Bee (BWCET)" userId="a1856448-f297-487a-a7ea-498499ce4ab3" providerId="ADAL" clId="{7D69CE05-E580-4D47-B200-FD0C1890BA13}" dt="2023-09-28T13:59:27.513" v="4042" actId="478"/>
          <ac:spMkLst>
            <pc:docMk/>
            <pc:sldMk cId="1630367475" sldId="279"/>
            <ac:spMk id="19" creationId="{9127ADD7-CA35-B7D6-C640-C4B9DD817F17}"/>
          </ac:spMkLst>
        </pc:spChg>
        <pc:spChg chg="del">
          <ac:chgData name="Mr J Bee (BWCET)" userId="a1856448-f297-487a-a7ea-498499ce4ab3" providerId="ADAL" clId="{7D69CE05-E580-4D47-B200-FD0C1890BA13}" dt="2023-09-28T13:59:27.513" v="4042" actId="478"/>
          <ac:spMkLst>
            <pc:docMk/>
            <pc:sldMk cId="1630367475" sldId="279"/>
            <ac:spMk id="20" creationId="{B06118B7-B0A3-411F-CAF2-235904271618}"/>
          </ac:spMkLst>
        </pc:spChg>
        <pc:spChg chg="del">
          <ac:chgData name="Mr J Bee (BWCET)" userId="a1856448-f297-487a-a7ea-498499ce4ab3" providerId="ADAL" clId="{7D69CE05-E580-4D47-B200-FD0C1890BA13}" dt="2023-09-28T13:59:27.513" v="4042" actId="478"/>
          <ac:spMkLst>
            <pc:docMk/>
            <pc:sldMk cId="1630367475" sldId="279"/>
            <ac:spMk id="21" creationId="{5E677DF7-E524-A690-DF80-415D0F1FDA38}"/>
          </ac:spMkLst>
        </pc:spChg>
        <pc:spChg chg="del">
          <ac:chgData name="Mr J Bee (BWCET)" userId="a1856448-f297-487a-a7ea-498499ce4ab3" providerId="ADAL" clId="{7D69CE05-E580-4D47-B200-FD0C1890BA13}" dt="2023-09-28T13:59:27.513" v="4042" actId="478"/>
          <ac:spMkLst>
            <pc:docMk/>
            <pc:sldMk cId="1630367475" sldId="279"/>
            <ac:spMk id="22" creationId="{3668A547-6511-6822-760E-90745467350F}"/>
          </ac:spMkLst>
        </pc:spChg>
        <pc:spChg chg="del">
          <ac:chgData name="Mr J Bee (BWCET)" userId="a1856448-f297-487a-a7ea-498499ce4ab3" providerId="ADAL" clId="{7D69CE05-E580-4D47-B200-FD0C1890BA13}" dt="2023-09-28T13:59:23.492" v="4041" actId="478"/>
          <ac:spMkLst>
            <pc:docMk/>
            <pc:sldMk cId="1630367475" sldId="279"/>
            <ac:spMk id="23" creationId="{4FBE5541-172F-630E-253A-7C7BA2D4BA68}"/>
          </ac:spMkLst>
        </pc:spChg>
        <pc:spChg chg="add mod">
          <ac:chgData name="Mr J Bee (BWCET)" userId="a1856448-f297-487a-a7ea-498499ce4ab3" providerId="ADAL" clId="{7D69CE05-E580-4D47-B200-FD0C1890BA13}" dt="2023-09-28T14:02:37.410" v="4227" actId="1076"/>
          <ac:spMkLst>
            <pc:docMk/>
            <pc:sldMk cId="1630367475" sldId="279"/>
            <ac:spMk id="24" creationId="{53D56A44-090E-7FB1-7432-C286F1BF661C}"/>
          </ac:spMkLst>
        </pc:spChg>
        <pc:spChg chg="add mod">
          <ac:chgData name="Mr J Bee (BWCET)" userId="a1856448-f297-487a-a7ea-498499ce4ab3" providerId="ADAL" clId="{7D69CE05-E580-4D47-B200-FD0C1890BA13}" dt="2023-09-28T14:02:37.410" v="4227" actId="1076"/>
          <ac:spMkLst>
            <pc:docMk/>
            <pc:sldMk cId="1630367475" sldId="279"/>
            <ac:spMk id="25" creationId="{3DD731A3-9281-DFC2-6943-286F047824C4}"/>
          </ac:spMkLst>
        </pc:spChg>
        <pc:spChg chg="add mod">
          <ac:chgData name="Mr J Bee (BWCET)" userId="a1856448-f297-487a-a7ea-498499ce4ab3" providerId="ADAL" clId="{7D69CE05-E580-4D47-B200-FD0C1890BA13}" dt="2023-09-28T14:02:37.410" v="4227" actId="1076"/>
          <ac:spMkLst>
            <pc:docMk/>
            <pc:sldMk cId="1630367475" sldId="279"/>
            <ac:spMk id="26" creationId="{FA874C1A-3EA6-A690-0C06-21371D67DEE6}"/>
          </ac:spMkLst>
        </pc:spChg>
        <pc:spChg chg="add mod">
          <ac:chgData name="Mr J Bee (BWCET)" userId="a1856448-f297-487a-a7ea-498499ce4ab3" providerId="ADAL" clId="{7D69CE05-E580-4D47-B200-FD0C1890BA13}" dt="2023-09-28T14:02:37.410" v="4227" actId="1076"/>
          <ac:spMkLst>
            <pc:docMk/>
            <pc:sldMk cId="1630367475" sldId="279"/>
            <ac:spMk id="27" creationId="{26731598-3399-B48E-ACAC-51908CBB335F}"/>
          </ac:spMkLst>
        </pc:spChg>
        <pc:spChg chg="add del mod">
          <ac:chgData name="Mr J Bee (BWCET)" userId="a1856448-f297-487a-a7ea-498499ce4ab3" providerId="ADAL" clId="{7D69CE05-E580-4D47-B200-FD0C1890BA13}" dt="2023-09-28T14:03:04.564" v="4229" actId="478"/>
          <ac:spMkLst>
            <pc:docMk/>
            <pc:sldMk cId="1630367475" sldId="279"/>
            <ac:spMk id="28" creationId="{2162E99F-FA59-9B29-5DED-48663ED43123}"/>
          </ac:spMkLst>
        </pc:spChg>
        <pc:picChg chg="add mod">
          <ac:chgData name="Mr J Bee (BWCET)" userId="a1856448-f297-487a-a7ea-498499ce4ab3" providerId="ADAL" clId="{7D69CE05-E580-4D47-B200-FD0C1890BA13}" dt="2023-09-28T14:02:37.410" v="4227" actId="1076"/>
          <ac:picMkLst>
            <pc:docMk/>
            <pc:sldMk cId="1630367475" sldId="279"/>
            <ac:picMk id="14" creationId="{147FA503-C001-A8F4-42A7-C4948D0A57FA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804124653" sldId="280"/>
        </pc:sldMkLst>
        <pc:spChg chg="add mod">
          <ac:chgData name="Mr J Bee (BWCET)" userId="a1856448-f297-487a-a7ea-498499ce4ab3" providerId="ADAL" clId="{7D69CE05-E580-4D47-B200-FD0C1890BA13}" dt="2023-09-28T14:04:39.785" v="4423" actId="14100"/>
          <ac:spMkLst>
            <pc:docMk/>
            <pc:sldMk cId="2804124653" sldId="280"/>
            <ac:spMk id="2" creationId="{37B65CFA-FEEA-022D-3883-A3F5FA485A8E}"/>
          </ac:spMkLst>
        </pc:spChg>
        <pc:spChg chg="add mod">
          <ac:chgData name="Mr J Bee (BWCET)" userId="a1856448-f297-487a-a7ea-498499ce4ab3" providerId="ADAL" clId="{7D69CE05-E580-4D47-B200-FD0C1890BA13}" dt="2023-09-28T14:05:17.904" v="4437" actId="1076"/>
          <ac:spMkLst>
            <pc:docMk/>
            <pc:sldMk cId="2804124653" sldId="280"/>
            <ac:spMk id="3" creationId="{D4541C37-5A51-216D-BE44-376F20BA1C8C}"/>
          </ac:spMkLst>
        </pc:spChg>
        <pc:spChg chg="add mod">
          <ac:chgData name="Mr J Bee (BWCET)" userId="a1856448-f297-487a-a7ea-498499ce4ab3" providerId="ADAL" clId="{7D69CE05-E580-4D47-B200-FD0C1890BA13}" dt="2023-09-28T14:05:00.073" v="4428" actId="14100"/>
          <ac:spMkLst>
            <pc:docMk/>
            <pc:sldMk cId="2804124653" sldId="280"/>
            <ac:spMk id="4" creationId="{811A57A1-F208-B27C-083A-EBA0DF241825}"/>
          </ac:spMkLst>
        </pc:spChg>
        <pc:spChg chg="add mod">
          <ac:chgData name="Mr J Bee (BWCET)" userId="a1856448-f297-487a-a7ea-498499ce4ab3" providerId="ADAL" clId="{7D69CE05-E580-4D47-B200-FD0C1890BA13}" dt="2023-09-28T14:05:06.052" v="4431" actId="14100"/>
          <ac:spMkLst>
            <pc:docMk/>
            <pc:sldMk cId="2804124653" sldId="280"/>
            <ac:spMk id="5" creationId="{DC038D10-672A-EA62-96FF-FF4C6583CB78}"/>
          </ac:spMkLst>
        </pc:spChg>
        <pc:spChg chg="add mod">
          <ac:chgData name="Mr J Bee (BWCET)" userId="a1856448-f297-487a-a7ea-498499ce4ab3" providerId="ADAL" clId="{7D69CE05-E580-4D47-B200-FD0C1890BA13}" dt="2023-09-28T14:05:12.164" v="4434" actId="14100"/>
          <ac:spMkLst>
            <pc:docMk/>
            <pc:sldMk cId="2804124653" sldId="280"/>
            <ac:spMk id="6" creationId="{9226D34F-9284-B220-E7D9-C7224FD06A89}"/>
          </ac:spMkLst>
        </pc:spChg>
        <pc:spChg chg="add mod">
          <ac:chgData name="Mr J Bee (BWCET)" userId="a1856448-f297-487a-a7ea-498499ce4ab3" providerId="ADAL" clId="{7D69CE05-E580-4D47-B200-FD0C1890BA13}" dt="2023-09-28T14:05:15.733" v="4436" actId="1076"/>
          <ac:spMkLst>
            <pc:docMk/>
            <pc:sldMk cId="2804124653" sldId="280"/>
            <ac:spMk id="7" creationId="{64E218CE-EF70-A895-DB70-B7AF66880D8D}"/>
          </ac:spMkLst>
        </pc:spChg>
        <pc:spChg chg="del">
          <ac:chgData name="Mr J Bee (BWCET)" userId="a1856448-f297-487a-a7ea-498499ce4ab3" providerId="ADAL" clId="{7D69CE05-E580-4D47-B200-FD0C1890BA13}" dt="2023-09-28T14:03:15.698" v="4235" actId="478"/>
          <ac:spMkLst>
            <pc:docMk/>
            <pc:sldMk cId="2804124653" sldId="280"/>
            <ac:spMk id="8" creationId="{3ECA0F77-8BA9-B81A-B03E-AA24E58745E7}"/>
          </ac:spMkLst>
        </pc:spChg>
        <pc:spChg chg="mod">
          <ac:chgData name="Mr J Bee (BWCET)" userId="a1856448-f297-487a-a7ea-498499ce4ab3" providerId="ADAL" clId="{7D69CE05-E580-4D47-B200-FD0C1890BA13}" dt="2023-09-28T14:04:19.247" v="4418" actId="20577"/>
          <ac:spMkLst>
            <pc:docMk/>
            <pc:sldMk cId="2804124653" sldId="280"/>
            <ac:spMk id="10" creationId="{F6B5EA88-ADC9-2CCE-1044-EEA2E3E1D9AD}"/>
          </ac:spMkLst>
        </pc:spChg>
        <pc:spChg chg="del">
          <ac:chgData name="Mr J Bee (BWCET)" userId="a1856448-f297-487a-a7ea-498499ce4ab3" providerId="ADAL" clId="{7D69CE05-E580-4D47-B200-FD0C1890BA13}" dt="2023-09-28T14:03:14.109" v="4234" actId="478"/>
          <ac:spMkLst>
            <pc:docMk/>
            <pc:sldMk cId="2804124653" sldId="280"/>
            <ac:spMk id="24" creationId="{53D56A44-090E-7FB1-7432-C286F1BF661C}"/>
          </ac:spMkLst>
        </pc:spChg>
        <pc:spChg chg="del">
          <ac:chgData name="Mr J Bee (BWCET)" userId="a1856448-f297-487a-a7ea-498499ce4ab3" providerId="ADAL" clId="{7D69CE05-E580-4D47-B200-FD0C1890BA13}" dt="2023-09-28T14:03:12.884" v="4232" actId="478"/>
          <ac:spMkLst>
            <pc:docMk/>
            <pc:sldMk cId="2804124653" sldId="280"/>
            <ac:spMk id="25" creationId="{3DD731A3-9281-DFC2-6943-286F047824C4}"/>
          </ac:spMkLst>
        </pc:spChg>
        <pc:spChg chg="del">
          <ac:chgData name="Mr J Bee (BWCET)" userId="a1856448-f297-487a-a7ea-498499ce4ab3" providerId="ADAL" clId="{7D69CE05-E580-4D47-B200-FD0C1890BA13}" dt="2023-09-28T14:03:13.321" v="4233" actId="478"/>
          <ac:spMkLst>
            <pc:docMk/>
            <pc:sldMk cId="2804124653" sldId="280"/>
            <ac:spMk id="26" creationId="{FA874C1A-3EA6-A690-0C06-21371D67DEE6}"/>
          </ac:spMkLst>
        </pc:spChg>
        <pc:spChg chg="del">
          <ac:chgData name="Mr J Bee (BWCET)" userId="a1856448-f297-487a-a7ea-498499ce4ab3" providerId="ADAL" clId="{7D69CE05-E580-4D47-B200-FD0C1890BA13}" dt="2023-09-28T14:03:12.007" v="4231" actId="478"/>
          <ac:spMkLst>
            <pc:docMk/>
            <pc:sldMk cId="2804124653" sldId="280"/>
            <ac:spMk id="27" creationId="{26731598-3399-B48E-ACAC-51908CBB335F}"/>
          </ac:spMkLst>
        </pc:spChg>
        <pc:picChg chg="add mod">
          <ac:chgData name="Mr J Bee (BWCET)" userId="a1856448-f297-487a-a7ea-498499ce4ab3" providerId="ADAL" clId="{7D69CE05-E580-4D47-B200-FD0C1890BA13}" dt="2023-09-28T14:05:52.117" v="4440" actId="1076"/>
          <ac:picMkLst>
            <pc:docMk/>
            <pc:sldMk cId="2804124653" sldId="280"/>
            <ac:picMk id="11" creationId="{7A04C3F0-39F7-9F17-88AF-1202C7C7CD29}"/>
          </ac:picMkLst>
        </pc:picChg>
        <pc:picChg chg="del">
          <ac:chgData name="Mr J Bee (BWCET)" userId="a1856448-f297-487a-a7ea-498499ce4ab3" providerId="ADAL" clId="{7D69CE05-E580-4D47-B200-FD0C1890BA13}" dt="2023-09-28T14:04:14.792" v="4415" actId="478"/>
          <ac:picMkLst>
            <pc:docMk/>
            <pc:sldMk cId="2804124653" sldId="280"/>
            <ac:picMk id="14" creationId="{147FA503-C001-A8F4-42A7-C4948D0A57FA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66804738" sldId="281"/>
        </pc:sldMkLst>
        <pc:spChg chg="add mod">
          <ac:chgData name="Mr J Bee (BWCET)" userId="a1856448-f297-487a-a7ea-498499ce4ab3" providerId="ADAL" clId="{7D69CE05-E580-4D47-B200-FD0C1890BA13}" dt="2023-09-28T14:08:24.620" v="4534" actId="1076"/>
          <ac:spMkLst>
            <pc:docMk/>
            <pc:sldMk cId="166804738" sldId="281"/>
            <ac:spMk id="2" creationId="{F0B75E64-2E0F-EC5C-FB10-042F029FF6ED}"/>
          </ac:spMkLst>
        </pc:spChg>
        <pc:spChg chg="add mod">
          <ac:chgData name="Mr J Bee (BWCET)" userId="a1856448-f297-487a-a7ea-498499ce4ab3" providerId="ADAL" clId="{7D69CE05-E580-4D47-B200-FD0C1890BA13}" dt="2023-09-28T14:08:24.620" v="4534" actId="1076"/>
          <ac:spMkLst>
            <pc:docMk/>
            <pc:sldMk cId="166804738" sldId="281"/>
            <ac:spMk id="3" creationId="{52D13656-EA65-5637-0956-EC895653FE9D}"/>
          </ac:spMkLst>
        </pc:spChg>
        <pc:spChg chg="mod">
          <ac:chgData name="Mr J Bee (BWCET)" userId="a1856448-f297-487a-a7ea-498499ce4ab3" providerId="ADAL" clId="{7D69CE05-E580-4D47-B200-FD0C1890BA13}" dt="2023-09-28T14:07:09.077" v="4495" actId="1076"/>
          <ac:spMkLst>
            <pc:docMk/>
            <pc:sldMk cId="166804738" sldId="281"/>
            <ac:spMk id="4" creationId="{6B52A59A-F2D9-C045-1128-FCD60441F476}"/>
          </ac:spMkLst>
        </pc:spChg>
        <pc:spChg chg="mod">
          <ac:chgData name="Mr J Bee (BWCET)" userId="a1856448-f297-487a-a7ea-498499ce4ab3" providerId="ADAL" clId="{7D69CE05-E580-4D47-B200-FD0C1890BA13}" dt="2023-09-28T14:07:09.077" v="4495" actId="1076"/>
          <ac:spMkLst>
            <pc:docMk/>
            <pc:sldMk cId="166804738" sldId="281"/>
            <ac:spMk id="5" creationId="{6FD7F8EE-4560-467F-D65E-B3D934E7EEE1}"/>
          </ac:spMkLst>
        </pc:spChg>
        <pc:spChg chg="mod">
          <ac:chgData name="Mr J Bee (BWCET)" userId="a1856448-f297-487a-a7ea-498499ce4ab3" providerId="ADAL" clId="{7D69CE05-E580-4D47-B200-FD0C1890BA13}" dt="2023-09-28T14:07:18.386" v="4505" actId="20577"/>
          <ac:spMkLst>
            <pc:docMk/>
            <pc:sldMk cId="166804738" sldId="281"/>
            <ac:spMk id="6" creationId="{ED40713F-D47C-90F8-BC58-9C6BF9352235}"/>
          </ac:spMkLst>
        </pc:spChg>
        <pc:spChg chg="del">
          <ac:chgData name="Mr J Bee (BWCET)" userId="a1856448-f297-487a-a7ea-498499ce4ab3" providerId="ADAL" clId="{7D69CE05-E580-4D47-B200-FD0C1890BA13}" dt="2023-09-28T14:06:52.866" v="4491" actId="478"/>
          <ac:spMkLst>
            <pc:docMk/>
            <pc:sldMk cId="166804738" sldId="281"/>
            <ac:spMk id="7" creationId="{14833590-184D-8DBD-2414-AB52A04CB703}"/>
          </ac:spMkLst>
        </pc:spChg>
        <pc:spChg chg="del">
          <ac:chgData name="Mr J Bee (BWCET)" userId="a1856448-f297-487a-a7ea-498499ce4ab3" providerId="ADAL" clId="{7D69CE05-E580-4D47-B200-FD0C1890BA13}" dt="2023-09-28T14:06:53.561" v="4492" actId="478"/>
          <ac:spMkLst>
            <pc:docMk/>
            <pc:sldMk cId="166804738" sldId="281"/>
            <ac:spMk id="8" creationId="{D2C6E0B4-C384-9104-7918-82B18ABDA220}"/>
          </ac:spMkLst>
        </pc:spChg>
        <pc:spChg chg="del">
          <ac:chgData name="Mr J Bee (BWCET)" userId="a1856448-f297-487a-a7ea-498499ce4ab3" providerId="ADAL" clId="{7D69CE05-E580-4D47-B200-FD0C1890BA13}" dt="2023-09-28T14:06:52.866" v="4491" actId="478"/>
          <ac:spMkLst>
            <pc:docMk/>
            <pc:sldMk cId="166804738" sldId="281"/>
            <ac:spMk id="9" creationId="{8ABEA6E5-B4FD-3A74-14B0-6FB4ACDEFE8E}"/>
          </ac:spMkLst>
        </pc:spChg>
        <pc:spChg chg="mod">
          <ac:chgData name="Mr J Bee (BWCET)" userId="a1856448-f297-487a-a7ea-498499ce4ab3" providerId="ADAL" clId="{7D69CE05-E580-4D47-B200-FD0C1890BA13}" dt="2023-09-28T14:06:33.427" v="4471" actId="20577"/>
          <ac:spMkLst>
            <pc:docMk/>
            <pc:sldMk cId="166804738" sldId="281"/>
            <ac:spMk id="10" creationId="{F6B5EA88-ADC9-2CCE-1044-EEA2E3E1D9AD}"/>
          </ac:spMkLst>
        </pc:spChg>
        <pc:spChg chg="mod">
          <ac:chgData name="Mr J Bee (BWCET)" userId="a1856448-f297-487a-a7ea-498499ce4ab3" providerId="ADAL" clId="{7D69CE05-E580-4D47-B200-FD0C1890BA13}" dt="2023-09-28T14:07:47.108" v="4512" actId="1076"/>
          <ac:spMkLst>
            <pc:docMk/>
            <pc:sldMk cId="166804738" sldId="281"/>
            <ac:spMk id="11" creationId="{36722BE5-473F-537D-1815-3A35158B2377}"/>
          </ac:spMkLst>
        </pc:spChg>
        <pc:spChg chg="mod">
          <ac:chgData name="Mr J Bee (BWCET)" userId="a1856448-f297-487a-a7ea-498499ce4ab3" providerId="ADAL" clId="{7D69CE05-E580-4D47-B200-FD0C1890BA13}" dt="2023-09-28T14:08:39.473" v="4574" actId="20577"/>
          <ac:spMkLst>
            <pc:docMk/>
            <pc:sldMk cId="166804738" sldId="281"/>
            <ac:spMk id="13" creationId="{93C1B6BC-AC34-53EA-E633-09AA5A06718D}"/>
          </ac:spMkLst>
        </pc:spChg>
        <pc:spChg chg="del mod">
          <ac:chgData name="Mr J Bee (BWCET)" userId="a1856448-f297-487a-a7ea-498499ce4ab3" providerId="ADAL" clId="{7D69CE05-E580-4D47-B200-FD0C1890BA13}" dt="2023-09-28T14:10:01.470" v="4582" actId="478"/>
          <ac:spMkLst>
            <pc:docMk/>
            <pc:sldMk cId="166804738" sldId="281"/>
            <ac:spMk id="14" creationId="{C351AC21-F735-9C97-6B90-664EEA277BB5}"/>
          </ac:spMkLst>
        </pc:spChg>
        <pc:spChg chg="add mod">
          <ac:chgData name="Mr J Bee (BWCET)" userId="a1856448-f297-487a-a7ea-498499ce4ab3" providerId="ADAL" clId="{7D69CE05-E580-4D47-B200-FD0C1890BA13}" dt="2023-09-28T14:08:24.620" v="4534" actId="1076"/>
          <ac:spMkLst>
            <pc:docMk/>
            <pc:sldMk cId="166804738" sldId="281"/>
            <ac:spMk id="15" creationId="{16570CC2-29EA-C961-1B45-2D93C871E95D}"/>
          </ac:spMkLst>
        </pc:spChg>
        <pc:spChg chg="add del mod">
          <ac:chgData name="Mr J Bee (BWCET)" userId="a1856448-f297-487a-a7ea-498499ce4ab3" providerId="ADAL" clId="{7D69CE05-E580-4D47-B200-FD0C1890BA13}" dt="2023-09-28T14:10:02.404" v="4583" actId="478"/>
          <ac:spMkLst>
            <pc:docMk/>
            <pc:sldMk cId="166804738" sldId="281"/>
            <ac:spMk id="16" creationId="{C20E241C-CF03-1946-E513-67AD38A11673}"/>
          </ac:spMkLst>
        </pc:spChg>
        <pc:spChg chg="add mod">
          <ac:chgData name="Mr J Bee (BWCET)" userId="a1856448-f297-487a-a7ea-498499ce4ab3" providerId="ADAL" clId="{7D69CE05-E580-4D47-B200-FD0C1890BA13}" dt="2023-09-28T14:08:52.677" v="4577" actId="1076"/>
          <ac:spMkLst>
            <pc:docMk/>
            <pc:sldMk cId="166804738" sldId="281"/>
            <ac:spMk id="17" creationId="{BFD2CFB1-645E-8899-C045-07D3719DE0D8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647846306" sldId="282"/>
        </pc:sldMkLst>
        <pc:spChg chg="del">
          <ac:chgData name="Mr J Bee (BWCET)" userId="a1856448-f297-487a-a7ea-498499ce4ab3" providerId="ADAL" clId="{7D69CE05-E580-4D47-B200-FD0C1890BA13}" dt="2023-09-28T14:10:39.324" v="4589" actId="478"/>
          <ac:spMkLst>
            <pc:docMk/>
            <pc:sldMk cId="1647846306" sldId="282"/>
            <ac:spMk id="2" creationId="{37B65CFA-FEEA-022D-3883-A3F5FA485A8E}"/>
          </ac:spMkLst>
        </pc:spChg>
        <pc:spChg chg="del">
          <ac:chgData name="Mr J Bee (BWCET)" userId="a1856448-f297-487a-a7ea-498499ce4ab3" providerId="ADAL" clId="{7D69CE05-E580-4D47-B200-FD0C1890BA13}" dt="2023-09-28T14:10:38.395" v="4587" actId="478"/>
          <ac:spMkLst>
            <pc:docMk/>
            <pc:sldMk cId="1647846306" sldId="282"/>
            <ac:spMk id="3" creationId="{D4541C37-5A51-216D-BE44-376F20BA1C8C}"/>
          </ac:spMkLst>
        </pc:spChg>
        <pc:spChg chg="del">
          <ac:chgData name="Mr J Bee (BWCET)" userId="a1856448-f297-487a-a7ea-498499ce4ab3" providerId="ADAL" clId="{7D69CE05-E580-4D47-B200-FD0C1890BA13}" dt="2023-09-28T14:10:39.743" v="4590" actId="478"/>
          <ac:spMkLst>
            <pc:docMk/>
            <pc:sldMk cId="1647846306" sldId="282"/>
            <ac:spMk id="4" creationId="{811A57A1-F208-B27C-083A-EBA0DF241825}"/>
          </ac:spMkLst>
        </pc:spChg>
        <pc:spChg chg="del">
          <ac:chgData name="Mr J Bee (BWCET)" userId="a1856448-f297-487a-a7ea-498499ce4ab3" providerId="ADAL" clId="{7D69CE05-E580-4D47-B200-FD0C1890BA13}" dt="2023-09-28T14:10:38.870" v="4588" actId="478"/>
          <ac:spMkLst>
            <pc:docMk/>
            <pc:sldMk cId="1647846306" sldId="282"/>
            <ac:spMk id="5" creationId="{DC038D10-672A-EA62-96FF-FF4C6583CB78}"/>
          </ac:spMkLst>
        </pc:spChg>
        <pc:spChg chg="mod">
          <ac:chgData name="Mr J Bee (BWCET)" userId="a1856448-f297-487a-a7ea-498499ce4ab3" providerId="ADAL" clId="{7D69CE05-E580-4D47-B200-FD0C1890BA13}" dt="2023-09-28T14:11:32.936" v="4684" actId="14100"/>
          <ac:spMkLst>
            <pc:docMk/>
            <pc:sldMk cId="1647846306" sldId="282"/>
            <ac:spMk id="6" creationId="{9226D34F-9284-B220-E7D9-C7224FD06A89}"/>
          </ac:spMkLst>
        </pc:spChg>
        <pc:spChg chg="del">
          <ac:chgData name="Mr J Bee (BWCET)" userId="a1856448-f297-487a-a7ea-498499ce4ab3" providerId="ADAL" clId="{7D69CE05-E580-4D47-B200-FD0C1890BA13}" dt="2023-09-28T14:10:37.878" v="4586" actId="478"/>
          <ac:spMkLst>
            <pc:docMk/>
            <pc:sldMk cId="1647846306" sldId="282"/>
            <ac:spMk id="7" creationId="{64E218CE-EF70-A895-DB70-B7AF66880D8D}"/>
          </ac:spMkLst>
        </pc:spChg>
        <pc:spChg chg="add mod">
          <ac:chgData name="Mr J Bee (BWCET)" userId="a1856448-f297-487a-a7ea-498499ce4ab3" providerId="ADAL" clId="{7D69CE05-E580-4D47-B200-FD0C1890BA13}" dt="2023-09-28T14:11:39.680" v="4687" actId="14100"/>
          <ac:spMkLst>
            <pc:docMk/>
            <pc:sldMk cId="1647846306" sldId="282"/>
            <ac:spMk id="8" creationId="{0FB42020-65C0-F241-9B31-20E7C24E86BE}"/>
          </ac:spMkLst>
        </pc:spChg>
        <pc:spChg chg="add mod">
          <ac:chgData name="Mr J Bee (BWCET)" userId="a1856448-f297-487a-a7ea-498499ce4ab3" providerId="ADAL" clId="{7D69CE05-E580-4D47-B200-FD0C1890BA13}" dt="2023-09-28T14:11:50.272" v="4690" actId="14100"/>
          <ac:spMkLst>
            <pc:docMk/>
            <pc:sldMk cId="1647846306" sldId="282"/>
            <ac:spMk id="9" creationId="{A1FB4A8D-37AC-1DC7-CED6-4F58DB74AF70}"/>
          </ac:spMkLst>
        </pc:spChg>
        <pc:spChg chg="mod">
          <ac:chgData name="Mr J Bee (BWCET)" userId="a1856448-f297-487a-a7ea-498499ce4ab3" providerId="ADAL" clId="{7D69CE05-E580-4D47-B200-FD0C1890BA13}" dt="2023-09-28T14:11:23.728" v="4682" actId="20577"/>
          <ac:spMkLst>
            <pc:docMk/>
            <pc:sldMk cId="1647846306" sldId="282"/>
            <ac:spMk id="10" creationId="{F6B5EA88-ADC9-2CCE-1044-EEA2E3E1D9AD}"/>
          </ac:spMkLst>
        </pc:spChg>
        <pc:spChg chg="add mod">
          <ac:chgData name="Mr J Bee (BWCET)" userId="a1856448-f297-487a-a7ea-498499ce4ab3" providerId="ADAL" clId="{7D69CE05-E580-4D47-B200-FD0C1890BA13}" dt="2023-09-28T14:11:56.352" v="4693" actId="14100"/>
          <ac:spMkLst>
            <pc:docMk/>
            <pc:sldMk cId="1647846306" sldId="282"/>
            <ac:spMk id="13" creationId="{8E29F349-D1FD-1657-2758-9C723C183DB7}"/>
          </ac:spMkLst>
        </pc:spChg>
        <pc:spChg chg="add del mod">
          <ac:chgData name="Mr J Bee (BWCET)" userId="a1856448-f297-487a-a7ea-498499ce4ab3" providerId="ADAL" clId="{7D69CE05-E580-4D47-B200-FD0C1890BA13}" dt="2023-09-28T14:12:31.907" v="4698" actId="478"/>
          <ac:spMkLst>
            <pc:docMk/>
            <pc:sldMk cId="1647846306" sldId="282"/>
            <ac:spMk id="16" creationId="{97D183C4-5AD7-A652-2273-FE53C9FE4BA2}"/>
          </ac:spMkLst>
        </pc:spChg>
        <pc:picChg chg="del">
          <ac:chgData name="Mr J Bee (BWCET)" userId="a1856448-f297-487a-a7ea-498499ce4ab3" providerId="ADAL" clId="{7D69CE05-E580-4D47-B200-FD0C1890BA13}" dt="2023-09-28T14:10:36.501" v="4585" actId="478"/>
          <ac:picMkLst>
            <pc:docMk/>
            <pc:sldMk cId="1647846306" sldId="282"/>
            <ac:picMk id="11" creationId="{7A04C3F0-39F7-9F17-88AF-1202C7C7CD29}"/>
          </ac:picMkLst>
        </pc:picChg>
        <pc:picChg chg="add mod">
          <ac:chgData name="Mr J Bee (BWCET)" userId="a1856448-f297-487a-a7ea-498499ce4ab3" providerId="ADAL" clId="{7D69CE05-E580-4D47-B200-FD0C1890BA13}" dt="2023-09-28T14:12:15.016" v="4696" actId="1076"/>
          <ac:picMkLst>
            <pc:docMk/>
            <pc:sldMk cId="1647846306" sldId="282"/>
            <ac:picMk id="15" creationId="{D44B7A69-B865-1592-2350-249E27BED754}"/>
          </ac:picMkLst>
        </pc:picChg>
      </pc:sldChg>
      <pc:sldChg chg="addSp delSp modSp add mod modTransition addAnim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4023250478" sldId="283"/>
        </pc:sldMkLst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2" creationId="{4934108A-7BB4-B7E8-AD5A-C3F200E1DA7B}"/>
          </ac:spMkLst>
        </pc:spChg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3" creationId="{0F007566-3040-D1C1-0096-73836B5B5228}"/>
          </ac:spMkLst>
        </pc:spChg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4" creationId="{B856DDE1-797B-8D74-4E1D-407A563DBA6F}"/>
          </ac:spMkLst>
        </pc:spChg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5" creationId="{6D7648CE-E63A-BF8A-B052-69257FCD3855}"/>
          </ac:spMkLst>
        </pc:spChg>
        <pc:spChg chg="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6" creationId="{9226D34F-9284-B220-E7D9-C7224FD06A89}"/>
          </ac:spMkLst>
        </pc:spChg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7" creationId="{AD6BB2D1-CABB-C19C-8026-FEBF906B872D}"/>
          </ac:spMkLst>
        </pc:spChg>
        <pc:spChg chg="del">
          <ac:chgData name="Mr J Bee (BWCET)" userId="a1856448-f297-487a-a7ea-498499ce4ab3" providerId="ADAL" clId="{7D69CE05-E580-4D47-B200-FD0C1890BA13}" dt="2023-09-28T14:12:39.463" v="4703" actId="478"/>
          <ac:spMkLst>
            <pc:docMk/>
            <pc:sldMk cId="4023250478" sldId="283"/>
            <ac:spMk id="8" creationId="{0FB42020-65C0-F241-9B31-20E7C24E86BE}"/>
          </ac:spMkLst>
        </pc:spChg>
        <pc:spChg chg="del">
          <ac:chgData name="Mr J Bee (BWCET)" userId="a1856448-f297-487a-a7ea-498499ce4ab3" providerId="ADAL" clId="{7D69CE05-E580-4D47-B200-FD0C1890BA13}" dt="2023-09-28T14:12:38.791" v="4702" actId="478"/>
          <ac:spMkLst>
            <pc:docMk/>
            <pc:sldMk cId="4023250478" sldId="283"/>
            <ac:spMk id="9" creationId="{A1FB4A8D-37AC-1DC7-CED6-4F58DB74AF70}"/>
          </ac:spMkLst>
        </pc:spChg>
        <pc:spChg chg="mod">
          <ac:chgData name="Mr J Bee (BWCET)" userId="a1856448-f297-487a-a7ea-498499ce4ab3" providerId="ADAL" clId="{7D69CE05-E580-4D47-B200-FD0C1890BA13}" dt="2023-09-28T14:18:16.352" v="4858" actId="20577"/>
          <ac:spMkLst>
            <pc:docMk/>
            <pc:sldMk cId="4023250478" sldId="283"/>
            <ac:spMk id="10" creationId="{F6B5EA88-ADC9-2CCE-1044-EEA2E3E1D9AD}"/>
          </ac:spMkLst>
        </pc:spChg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11" creationId="{1C12388B-3318-83F8-30BA-E06CC8348DC1}"/>
          </ac:spMkLst>
        </pc:spChg>
        <pc:spChg chg="del">
          <ac:chgData name="Mr J Bee (BWCET)" userId="a1856448-f297-487a-a7ea-498499ce4ab3" providerId="ADAL" clId="{7D69CE05-E580-4D47-B200-FD0C1890BA13}" dt="2023-09-28T14:12:38.120" v="4701" actId="478"/>
          <ac:spMkLst>
            <pc:docMk/>
            <pc:sldMk cId="4023250478" sldId="283"/>
            <ac:spMk id="13" creationId="{8E29F349-D1FD-1657-2758-9C723C183DB7}"/>
          </ac:spMkLst>
        </pc:spChg>
        <pc:spChg chg="add del mod">
          <ac:chgData name="Mr J Bee (BWCET)" userId="a1856448-f297-487a-a7ea-498499ce4ab3" providerId="ADAL" clId="{7D69CE05-E580-4D47-B200-FD0C1890BA13}" dt="2023-09-28T14:15:49.890" v="4815" actId="478"/>
          <ac:spMkLst>
            <pc:docMk/>
            <pc:sldMk cId="4023250478" sldId="283"/>
            <ac:spMk id="14" creationId="{A3B4AB53-C469-FF7E-AD6A-52EA600A0154}"/>
          </ac:spMkLst>
        </pc:spChg>
        <pc:spChg chg="add del mod">
          <ac:chgData name="Mr J Bee (BWCET)" userId="a1856448-f297-487a-a7ea-498499ce4ab3" providerId="ADAL" clId="{7D69CE05-E580-4D47-B200-FD0C1890BA13}" dt="2023-09-28T14:15:49.890" v="4815" actId="478"/>
          <ac:spMkLst>
            <pc:docMk/>
            <pc:sldMk cId="4023250478" sldId="283"/>
            <ac:spMk id="16" creationId="{95A5083D-6446-CABA-9C63-6E1025EF4C0A}"/>
          </ac:spMkLst>
        </pc:spChg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21" creationId="{06FF5EEB-B6F7-CCEB-86A2-8C7C8C3C082C}"/>
          </ac:spMkLst>
        </pc:spChg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22" creationId="{F8FBFAC2-2B78-E680-B88E-F26A2A28302E}"/>
          </ac:spMkLst>
        </pc:spChg>
        <pc:spChg chg="add del mod">
          <ac:chgData name="Mr J Bee (BWCET)" userId="a1856448-f297-487a-a7ea-498499ce4ab3" providerId="ADAL" clId="{7D69CE05-E580-4D47-B200-FD0C1890BA13}" dt="2023-09-28T14:15:53.784" v="4818" actId="478"/>
          <ac:spMkLst>
            <pc:docMk/>
            <pc:sldMk cId="4023250478" sldId="283"/>
            <ac:spMk id="23" creationId="{C7D2F227-2F39-0BFB-680A-565CF0BAF45F}"/>
          </ac:spMkLst>
        </pc:spChg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24" creationId="{D508600F-108C-031A-8093-6C8793EB2500}"/>
          </ac:spMkLst>
        </pc:spChg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25" creationId="{CCC15DC0-0203-F09E-3B0D-A04F99A6AD6C}"/>
          </ac:spMkLst>
        </pc:spChg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26" creationId="{E4A9DDE1-DCCB-DC92-8331-30511F938251}"/>
          </ac:spMkLst>
        </pc:spChg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27" creationId="{080237AA-711C-CF0C-B37E-A172B9689BB6}"/>
          </ac:spMkLst>
        </pc:spChg>
        <pc:spChg chg="add mod">
          <ac:chgData name="Mr J Bee (BWCET)" userId="a1856448-f297-487a-a7ea-498499ce4ab3" providerId="ADAL" clId="{7D69CE05-E580-4D47-B200-FD0C1890BA13}" dt="2023-09-28T14:18:12.720" v="4856" actId="1076"/>
          <ac:spMkLst>
            <pc:docMk/>
            <pc:sldMk cId="4023250478" sldId="283"/>
            <ac:spMk id="28" creationId="{202B0F1F-8BC6-9E94-EEC9-179DE1A18EAE}"/>
          </ac:spMkLst>
        </pc:spChg>
        <pc:spChg chg="add mod">
          <ac:chgData name="Mr J Bee (BWCET)" userId="a1856448-f297-487a-a7ea-498499ce4ab3" providerId="ADAL" clId="{7D69CE05-E580-4D47-B200-FD0C1890BA13}" dt="2023-09-28T14:18:29.825" v="4886" actId="20577"/>
          <ac:spMkLst>
            <pc:docMk/>
            <pc:sldMk cId="4023250478" sldId="283"/>
            <ac:spMk id="29" creationId="{CE10D69E-ABB8-E6D5-BFB0-90B411121792}"/>
          </ac:spMkLst>
        </pc:spChg>
        <pc:spChg chg="add del mod">
          <ac:chgData name="Mr J Bee (BWCET)" userId="a1856448-f297-487a-a7ea-498499ce4ab3" providerId="ADAL" clId="{7D69CE05-E580-4D47-B200-FD0C1890BA13}" dt="2023-09-28T14:20:39.519" v="4914" actId="478"/>
          <ac:spMkLst>
            <pc:docMk/>
            <pc:sldMk cId="4023250478" sldId="283"/>
            <ac:spMk id="30" creationId="{EC56066F-D88E-BD80-291A-55D5B64926AF}"/>
          </ac:spMkLst>
        </pc:spChg>
        <pc:spChg chg="add del mod">
          <ac:chgData name="Mr J Bee (BWCET)" userId="a1856448-f297-487a-a7ea-498499ce4ab3" providerId="ADAL" clId="{7D69CE05-E580-4D47-B200-FD0C1890BA13}" dt="2023-09-28T14:20:40.344" v="4915" actId="478"/>
          <ac:spMkLst>
            <pc:docMk/>
            <pc:sldMk cId="4023250478" sldId="283"/>
            <ac:spMk id="31" creationId="{DBA5DA37-9301-E8CD-D827-0DEF30598854}"/>
          </ac:spMkLst>
        </pc:spChg>
        <pc:spChg chg="add mod">
          <ac:chgData name="Mr J Bee (BWCET)" userId="a1856448-f297-487a-a7ea-498499ce4ab3" providerId="ADAL" clId="{7D69CE05-E580-4D47-B200-FD0C1890BA13}" dt="2023-09-28T14:20:09.655" v="4907" actId="1076"/>
          <ac:spMkLst>
            <pc:docMk/>
            <pc:sldMk cId="4023250478" sldId="283"/>
            <ac:spMk id="32" creationId="{4687572B-05EA-2B88-7883-E5CCB34BC7BA}"/>
          </ac:spMkLst>
        </pc:spChg>
        <pc:spChg chg="add mod">
          <ac:chgData name="Mr J Bee (BWCET)" userId="a1856448-f297-487a-a7ea-498499ce4ab3" providerId="ADAL" clId="{7D69CE05-E580-4D47-B200-FD0C1890BA13}" dt="2023-09-28T14:20:23.719" v="4910" actId="14100"/>
          <ac:spMkLst>
            <pc:docMk/>
            <pc:sldMk cId="4023250478" sldId="283"/>
            <ac:spMk id="33" creationId="{3775D5F9-16F6-B4D9-C69F-55F46E4ABFA4}"/>
          </ac:spMkLst>
        </pc:spChg>
        <pc:spChg chg="add mod">
          <ac:chgData name="Mr J Bee (BWCET)" userId="a1856448-f297-487a-a7ea-498499ce4ab3" providerId="ADAL" clId="{7D69CE05-E580-4D47-B200-FD0C1890BA13}" dt="2023-09-28T14:20:32.823" v="4913" actId="14100"/>
          <ac:spMkLst>
            <pc:docMk/>
            <pc:sldMk cId="4023250478" sldId="283"/>
            <ac:spMk id="34" creationId="{218CD1CD-ADD3-8521-B6DC-828BFDC3A041}"/>
          </ac:spMkLst>
        </pc:spChg>
        <pc:spChg chg="add mod">
          <ac:chgData name="Mr J Bee (BWCET)" userId="a1856448-f297-487a-a7ea-498499ce4ab3" providerId="ADAL" clId="{7D69CE05-E580-4D47-B200-FD0C1890BA13}" dt="2023-09-28T14:20:44.384" v="4917" actId="1076"/>
          <ac:spMkLst>
            <pc:docMk/>
            <pc:sldMk cId="4023250478" sldId="283"/>
            <ac:spMk id="35" creationId="{FA8A6AB5-4AAE-4981-89C5-3309176B3446}"/>
          </ac:spMkLst>
        </pc:spChg>
        <pc:spChg chg="add mod">
          <ac:chgData name="Mr J Bee (BWCET)" userId="a1856448-f297-487a-a7ea-498499ce4ab3" providerId="ADAL" clId="{7D69CE05-E580-4D47-B200-FD0C1890BA13}" dt="2023-09-28T14:20:47.079" v="4919" actId="1076"/>
          <ac:spMkLst>
            <pc:docMk/>
            <pc:sldMk cId="4023250478" sldId="283"/>
            <ac:spMk id="36" creationId="{DD4CD8A3-D4C7-51FA-C25C-5B93F006D4FA}"/>
          </ac:spMkLst>
        </pc:spChg>
        <pc:picChg chg="del">
          <ac:chgData name="Mr J Bee (BWCET)" userId="a1856448-f297-487a-a7ea-498499ce4ab3" providerId="ADAL" clId="{7D69CE05-E580-4D47-B200-FD0C1890BA13}" dt="2023-09-28T14:12:37.121" v="4700" actId="478"/>
          <ac:picMkLst>
            <pc:docMk/>
            <pc:sldMk cId="4023250478" sldId="283"/>
            <ac:picMk id="15" creationId="{D44B7A69-B865-1592-2350-249E27BED754}"/>
          </ac:picMkLst>
        </pc:picChg>
        <pc:cxnChg chg="add mod">
          <ac:chgData name="Mr J Bee (BWCET)" userId="a1856448-f297-487a-a7ea-498499ce4ab3" providerId="ADAL" clId="{7D69CE05-E580-4D47-B200-FD0C1890BA13}" dt="2023-09-28T14:18:12.720" v="4856" actId="1076"/>
          <ac:cxnSpMkLst>
            <pc:docMk/>
            <pc:sldMk cId="4023250478" sldId="283"/>
            <ac:cxnSpMk id="18" creationId="{9058E03C-6268-BC73-3BC6-0091C5235B31}"/>
          </ac:cxnSpMkLst>
        </pc:cxnChg>
        <pc:cxnChg chg="add mod">
          <ac:chgData name="Mr J Bee (BWCET)" userId="a1856448-f297-487a-a7ea-498499ce4ab3" providerId="ADAL" clId="{7D69CE05-E580-4D47-B200-FD0C1890BA13}" dt="2023-09-28T14:18:12.720" v="4856" actId="1076"/>
          <ac:cxnSpMkLst>
            <pc:docMk/>
            <pc:sldMk cId="4023250478" sldId="283"/>
            <ac:cxnSpMk id="19" creationId="{0211505A-D581-EC1E-3CA4-B3A264141F23}"/>
          </ac:cxnSpMkLst>
        </pc:cxnChg>
        <pc:cxnChg chg="add mod">
          <ac:chgData name="Mr J Bee (BWCET)" userId="a1856448-f297-487a-a7ea-498499ce4ab3" providerId="ADAL" clId="{7D69CE05-E580-4D47-B200-FD0C1890BA13}" dt="2023-09-28T14:18:12.720" v="4856" actId="1076"/>
          <ac:cxnSpMkLst>
            <pc:docMk/>
            <pc:sldMk cId="4023250478" sldId="283"/>
            <ac:cxnSpMk id="20" creationId="{DF704009-9677-3245-A0EF-9C32C69E8784}"/>
          </ac:cxnSpMkLst>
        </pc:cxnChg>
      </pc:sldChg>
      <pc:sldChg chg="delSp modSp add mod modTransition delAnim">
        <pc:chgData name="Mr J Bee (BWCET)" userId="a1856448-f297-487a-a7ea-498499ce4ab3" providerId="ADAL" clId="{7D69CE05-E580-4D47-B200-FD0C1890BA13}" dt="2023-10-07T07:32:49.181" v="18514"/>
        <pc:sldMkLst>
          <pc:docMk/>
          <pc:sldMk cId="4145230095" sldId="284"/>
        </pc:sldMkLst>
        <pc:spChg chg="mod">
          <ac:chgData name="Mr J Bee (BWCET)" userId="a1856448-f297-487a-a7ea-498499ce4ab3" providerId="ADAL" clId="{7D69CE05-E580-4D47-B200-FD0C1890BA13}" dt="2023-09-28T15:10:14.993" v="5002" actId="1076"/>
          <ac:spMkLst>
            <pc:docMk/>
            <pc:sldMk cId="4145230095" sldId="284"/>
            <ac:spMk id="4" creationId="{6B52A59A-F2D9-C045-1128-FCD60441F476}"/>
          </ac:spMkLst>
        </pc:spChg>
        <pc:spChg chg="del">
          <ac:chgData name="Mr J Bee (BWCET)" userId="a1856448-f297-487a-a7ea-498499ce4ab3" providerId="ADAL" clId="{7D69CE05-E580-4D47-B200-FD0C1890BA13}" dt="2023-09-28T15:08:41.964" v="4924" actId="478"/>
          <ac:spMkLst>
            <pc:docMk/>
            <pc:sldMk cId="4145230095" sldId="284"/>
            <ac:spMk id="5" creationId="{6FD7F8EE-4560-467F-D65E-B3D934E7EEE1}"/>
          </ac:spMkLst>
        </pc:spChg>
        <pc:spChg chg="mod">
          <ac:chgData name="Mr J Bee (BWCET)" userId="a1856448-f297-487a-a7ea-498499ce4ab3" providerId="ADAL" clId="{7D69CE05-E580-4D47-B200-FD0C1890BA13}" dt="2023-09-28T15:10:14.993" v="5002" actId="1076"/>
          <ac:spMkLst>
            <pc:docMk/>
            <pc:sldMk cId="4145230095" sldId="284"/>
            <ac:spMk id="6" creationId="{ED40713F-D47C-90F8-BC58-9C6BF9352235}"/>
          </ac:spMkLst>
        </pc:spChg>
        <pc:spChg chg="del">
          <ac:chgData name="Mr J Bee (BWCET)" userId="a1856448-f297-487a-a7ea-498499ce4ab3" providerId="ADAL" clId="{7D69CE05-E580-4D47-B200-FD0C1890BA13}" dt="2023-09-28T15:08:42.482" v="4925" actId="478"/>
          <ac:spMkLst>
            <pc:docMk/>
            <pc:sldMk cId="4145230095" sldId="284"/>
            <ac:spMk id="7" creationId="{14833590-184D-8DBD-2414-AB52A04CB703}"/>
          </ac:spMkLst>
        </pc:spChg>
        <pc:spChg chg="mod">
          <ac:chgData name="Mr J Bee (BWCET)" userId="a1856448-f297-487a-a7ea-498499ce4ab3" providerId="ADAL" clId="{7D69CE05-E580-4D47-B200-FD0C1890BA13}" dt="2023-09-28T15:10:14.993" v="5002" actId="1076"/>
          <ac:spMkLst>
            <pc:docMk/>
            <pc:sldMk cId="4145230095" sldId="284"/>
            <ac:spMk id="8" creationId="{D2C6E0B4-C384-9104-7918-82B18ABDA220}"/>
          </ac:spMkLst>
        </pc:spChg>
        <pc:spChg chg="del">
          <ac:chgData name="Mr J Bee (BWCET)" userId="a1856448-f297-487a-a7ea-498499ce4ab3" providerId="ADAL" clId="{7D69CE05-E580-4D47-B200-FD0C1890BA13}" dt="2023-09-28T15:08:42.929" v="4926" actId="478"/>
          <ac:spMkLst>
            <pc:docMk/>
            <pc:sldMk cId="4145230095" sldId="284"/>
            <ac:spMk id="9" creationId="{8ABEA6E5-B4FD-3A74-14B0-6FB4ACDEFE8E}"/>
          </ac:spMkLst>
        </pc:spChg>
        <pc:spChg chg="mod">
          <ac:chgData name="Mr J Bee (BWCET)" userId="a1856448-f297-487a-a7ea-498499ce4ab3" providerId="ADAL" clId="{7D69CE05-E580-4D47-B200-FD0C1890BA13}" dt="2023-09-28T15:09:57.914" v="4999" actId="20577"/>
          <ac:spMkLst>
            <pc:docMk/>
            <pc:sldMk cId="4145230095" sldId="284"/>
            <ac:spMk id="10" creationId="{F6B5EA88-ADC9-2CCE-1044-EEA2E3E1D9AD}"/>
          </ac:spMkLst>
        </pc:spChg>
        <pc:spChg chg="mod">
          <ac:chgData name="Mr J Bee (BWCET)" userId="a1856448-f297-487a-a7ea-498499ce4ab3" providerId="ADAL" clId="{7D69CE05-E580-4D47-B200-FD0C1890BA13}" dt="2023-09-28T15:10:07.313" v="5000" actId="1076"/>
          <ac:spMkLst>
            <pc:docMk/>
            <pc:sldMk cId="4145230095" sldId="284"/>
            <ac:spMk id="11" creationId="{36722BE5-473F-537D-1815-3A35158B2377}"/>
          </ac:spMkLst>
        </pc:spChg>
        <pc:spChg chg="del">
          <ac:chgData name="Mr J Bee (BWCET)" userId="a1856448-f297-487a-a7ea-498499ce4ab3" providerId="ADAL" clId="{7D69CE05-E580-4D47-B200-FD0C1890BA13}" dt="2023-09-28T15:10:10.116" v="5001" actId="478"/>
          <ac:spMkLst>
            <pc:docMk/>
            <pc:sldMk cId="4145230095" sldId="284"/>
            <ac:spMk id="13" creationId="{93C1B6BC-AC34-53EA-E633-09AA5A06718D}"/>
          </ac:spMkLst>
        </pc:spChg>
        <pc:spChg chg="del">
          <ac:chgData name="Mr J Bee (BWCET)" userId="a1856448-f297-487a-a7ea-498499ce4ab3" providerId="ADAL" clId="{7D69CE05-E580-4D47-B200-FD0C1890BA13}" dt="2023-09-28T15:08:32.992" v="4921" actId="478"/>
          <ac:spMkLst>
            <pc:docMk/>
            <pc:sldMk cId="4145230095" sldId="284"/>
            <ac:spMk id="14" creationId="{C351AC21-F735-9C97-6B90-664EEA277BB5}"/>
          </ac:spMkLst>
        </pc:spChg>
      </pc:sldChg>
      <pc:sldChg chg="addSp delSp modSp add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1600884525" sldId="285"/>
        </pc:sldMkLst>
        <pc:spChg chg="del">
          <ac:chgData name="Mr J Bee (BWCET)" userId="a1856448-f297-487a-a7ea-498499ce4ab3" providerId="ADAL" clId="{7D69CE05-E580-4D47-B200-FD0C1890BA13}" dt="2023-09-28T15:10:23.386" v="5004" actId="478"/>
          <ac:spMkLst>
            <pc:docMk/>
            <pc:sldMk cId="1600884525" sldId="285"/>
            <ac:spMk id="4" creationId="{6B52A59A-F2D9-C045-1128-FCD60441F476}"/>
          </ac:spMkLst>
        </pc:spChg>
        <pc:spChg chg="del">
          <ac:chgData name="Mr J Bee (BWCET)" userId="a1856448-f297-487a-a7ea-498499ce4ab3" providerId="ADAL" clId="{7D69CE05-E580-4D47-B200-FD0C1890BA13}" dt="2023-09-28T15:10:23.386" v="5004" actId="478"/>
          <ac:spMkLst>
            <pc:docMk/>
            <pc:sldMk cId="1600884525" sldId="285"/>
            <ac:spMk id="6" creationId="{ED40713F-D47C-90F8-BC58-9C6BF9352235}"/>
          </ac:spMkLst>
        </pc:spChg>
        <pc:spChg chg="del">
          <ac:chgData name="Mr J Bee (BWCET)" userId="a1856448-f297-487a-a7ea-498499ce4ab3" providerId="ADAL" clId="{7D69CE05-E580-4D47-B200-FD0C1890BA13}" dt="2023-09-28T15:10:23.386" v="5004" actId="478"/>
          <ac:spMkLst>
            <pc:docMk/>
            <pc:sldMk cId="1600884525" sldId="285"/>
            <ac:spMk id="8" creationId="{D2C6E0B4-C384-9104-7918-82B18ABDA220}"/>
          </ac:spMkLst>
        </pc:spChg>
        <pc:spChg chg="mod">
          <ac:chgData name="Mr J Bee (BWCET)" userId="a1856448-f297-487a-a7ea-498499ce4ab3" providerId="ADAL" clId="{7D69CE05-E580-4D47-B200-FD0C1890BA13}" dt="2023-09-28T15:11:19.081" v="5056" actId="20577"/>
          <ac:spMkLst>
            <pc:docMk/>
            <pc:sldMk cId="1600884525" sldId="285"/>
            <ac:spMk id="10" creationId="{F6B5EA88-ADC9-2CCE-1044-EEA2E3E1D9AD}"/>
          </ac:spMkLst>
        </pc:spChg>
        <pc:spChg chg="mod">
          <ac:chgData name="Mr J Bee (BWCET)" userId="a1856448-f297-487a-a7ea-498499ce4ab3" providerId="ADAL" clId="{7D69CE05-E580-4D47-B200-FD0C1890BA13}" dt="2023-09-28T15:19:11.802" v="5128" actId="1076"/>
          <ac:spMkLst>
            <pc:docMk/>
            <pc:sldMk cId="1600884525" sldId="285"/>
            <ac:spMk id="11" creationId="{36722BE5-473F-537D-1815-3A35158B2377}"/>
          </ac:spMkLst>
        </pc:spChg>
        <pc:spChg chg="add mod">
          <ac:chgData name="Mr J Bee (BWCET)" userId="a1856448-f297-487a-a7ea-498499ce4ab3" providerId="ADAL" clId="{7D69CE05-E580-4D47-B200-FD0C1890BA13}" dt="2023-09-28T15:13:52.721" v="5071" actId="20577"/>
          <ac:spMkLst>
            <pc:docMk/>
            <pc:sldMk cId="1600884525" sldId="285"/>
            <ac:spMk id="13" creationId="{9369093C-B13A-7CD6-8F43-3C7F1177BCCF}"/>
          </ac:spMkLst>
        </pc:spChg>
        <pc:spChg chg="add mod">
          <ac:chgData name="Mr J Bee (BWCET)" userId="a1856448-f297-487a-a7ea-498499ce4ab3" providerId="ADAL" clId="{7D69CE05-E580-4D47-B200-FD0C1890BA13}" dt="2023-09-28T15:16:53.330" v="5109" actId="20577"/>
          <ac:spMkLst>
            <pc:docMk/>
            <pc:sldMk cId="1600884525" sldId="285"/>
            <ac:spMk id="14" creationId="{955F7E85-4BFE-EB47-FA97-2B11585A0BB7}"/>
          </ac:spMkLst>
        </pc:spChg>
        <pc:spChg chg="add del mod">
          <ac:chgData name="Mr J Bee (BWCET)" userId="a1856448-f297-487a-a7ea-498499ce4ab3" providerId="ADAL" clId="{7D69CE05-E580-4D47-B200-FD0C1890BA13}" dt="2023-09-28T15:16:45.402" v="5105" actId="478"/>
          <ac:spMkLst>
            <pc:docMk/>
            <pc:sldMk cId="1600884525" sldId="285"/>
            <ac:spMk id="15" creationId="{B916D49F-994F-3059-4079-54A903C9C573}"/>
          </ac:spMkLst>
        </pc:spChg>
        <pc:spChg chg="add mod">
          <ac:chgData name="Mr J Bee (BWCET)" userId="a1856448-f297-487a-a7ea-498499ce4ab3" providerId="ADAL" clId="{7D69CE05-E580-4D47-B200-FD0C1890BA13}" dt="2023-09-28T15:17:28.855" v="5118" actId="20577"/>
          <ac:spMkLst>
            <pc:docMk/>
            <pc:sldMk cId="1600884525" sldId="285"/>
            <ac:spMk id="16" creationId="{E7B2DA59-9304-FC8B-4414-D1097A89350B}"/>
          </ac:spMkLst>
        </pc:spChg>
        <pc:spChg chg="add mod">
          <ac:chgData name="Mr J Bee (BWCET)" userId="a1856448-f297-487a-a7ea-498499ce4ab3" providerId="ADAL" clId="{7D69CE05-E580-4D47-B200-FD0C1890BA13}" dt="2023-09-28T15:18:39.907" v="5122" actId="1076"/>
          <ac:spMkLst>
            <pc:docMk/>
            <pc:sldMk cId="1600884525" sldId="285"/>
            <ac:spMk id="17" creationId="{EB034B64-A941-EA9A-2CF1-F9E754A6182F}"/>
          </ac:spMkLst>
        </pc:spChg>
        <pc:spChg chg="add mod">
          <ac:chgData name="Mr J Bee (BWCET)" userId="a1856448-f297-487a-a7ea-498499ce4ab3" providerId="ADAL" clId="{7D69CE05-E580-4D47-B200-FD0C1890BA13}" dt="2023-09-28T15:18:44.584" v="5124" actId="1076"/>
          <ac:spMkLst>
            <pc:docMk/>
            <pc:sldMk cId="1600884525" sldId="285"/>
            <ac:spMk id="18" creationId="{F1FC44C3-6514-C25D-A1C5-1DA9701C770F}"/>
          </ac:spMkLst>
        </pc:spChg>
        <pc:spChg chg="add mod">
          <ac:chgData name="Mr J Bee (BWCET)" userId="a1856448-f297-487a-a7ea-498499ce4ab3" providerId="ADAL" clId="{7D69CE05-E580-4D47-B200-FD0C1890BA13}" dt="2023-09-28T15:18:49.581" v="5126" actId="1076"/>
          <ac:spMkLst>
            <pc:docMk/>
            <pc:sldMk cId="1600884525" sldId="285"/>
            <ac:spMk id="19" creationId="{722FA6B0-B7D6-15B9-E7AF-D5FE48178EAF}"/>
          </ac:spMkLst>
        </pc:spChg>
        <pc:spChg chg="add mod">
          <ac:chgData name="Mr J Bee (BWCET)" userId="a1856448-f297-487a-a7ea-498499ce4ab3" providerId="ADAL" clId="{7D69CE05-E580-4D47-B200-FD0C1890BA13}" dt="2023-09-28T15:18:49.581" v="5126" actId="1076"/>
          <ac:spMkLst>
            <pc:docMk/>
            <pc:sldMk cId="1600884525" sldId="285"/>
            <ac:spMk id="20" creationId="{1D30C6F6-4355-E766-0D37-C81A01A4D2E4}"/>
          </ac:spMkLst>
        </pc:spChg>
        <pc:cxnChg chg="add mod">
          <ac:chgData name="Mr J Bee (BWCET)" userId="a1856448-f297-487a-a7ea-498499ce4ab3" providerId="ADAL" clId="{7D69CE05-E580-4D47-B200-FD0C1890BA13}" dt="2023-09-28T15:11:06.530" v="5015" actId="1076"/>
          <ac:cxnSpMkLst>
            <pc:docMk/>
            <pc:sldMk cId="1600884525" sldId="285"/>
            <ac:cxnSpMk id="3" creationId="{9FE6E6E8-3AF4-A024-21CB-F8AFE0BF6E12}"/>
          </ac:cxnSpMkLst>
        </pc:cxnChg>
        <pc:cxnChg chg="add mod">
          <ac:chgData name="Mr J Bee (BWCET)" userId="a1856448-f297-487a-a7ea-498499ce4ab3" providerId="ADAL" clId="{7D69CE05-E580-4D47-B200-FD0C1890BA13}" dt="2023-09-28T15:11:06.530" v="5015" actId="1076"/>
          <ac:cxnSpMkLst>
            <pc:docMk/>
            <pc:sldMk cId="1600884525" sldId="285"/>
            <ac:cxnSpMk id="5" creationId="{4BB6325E-F5FD-0574-2A38-7CFD22132894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46960872" sldId="286"/>
        </pc:sldMkLst>
        <pc:spChg chg="add del mod">
          <ac:chgData name="Mr J Bee (BWCET)" userId="a1856448-f297-487a-a7ea-498499ce4ab3" providerId="ADAL" clId="{7D69CE05-E580-4D47-B200-FD0C1890BA13}" dt="2023-09-28T15:21:52.425" v="5252" actId="478"/>
          <ac:spMkLst>
            <pc:docMk/>
            <pc:sldMk cId="346960872" sldId="286"/>
            <ac:spMk id="2" creationId="{8A631EE4-1B62-F5E5-F38C-06725F9F4E15}"/>
          </ac:spMkLst>
        </pc:spChg>
        <pc:spChg chg="add mod">
          <ac:chgData name="Mr J Bee (BWCET)" userId="a1856448-f297-487a-a7ea-498499ce4ab3" providerId="ADAL" clId="{7D69CE05-E580-4D47-B200-FD0C1890BA13}" dt="2023-09-28T15:21:55.407" v="5254" actId="1076"/>
          <ac:spMkLst>
            <pc:docMk/>
            <pc:sldMk cId="346960872" sldId="286"/>
            <ac:spMk id="4" creationId="{09F7F300-3F84-B04A-301F-F153B22A2FC6}"/>
          </ac:spMkLst>
        </pc:spChg>
        <pc:spChg chg="add mod">
          <ac:chgData name="Mr J Bee (BWCET)" userId="a1856448-f297-487a-a7ea-498499ce4ab3" providerId="ADAL" clId="{7D69CE05-E580-4D47-B200-FD0C1890BA13}" dt="2023-09-28T15:21:57.983" v="5256" actId="1076"/>
          <ac:spMkLst>
            <pc:docMk/>
            <pc:sldMk cId="346960872" sldId="286"/>
            <ac:spMk id="6" creationId="{278AA7FF-06AE-CD4B-38B4-43EB3D238AA2}"/>
          </ac:spMkLst>
        </pc:spChg>
        <pc:spChg chg="mod">
          <ac:chgData name="Mr J Bee (BWCET)" userId="a1856448-f297-487a-a7ea-498499ce4ab3" providerId="ADAL" clId="{7D69CE05-E580-4D47-B200-FD0C1890BA13}" dt="2023-09-28T15:21:37.126" v="5245" actId="20577"/>
          <ac:spMkLst>
            <pc:docMk/>
            <pc:sldMk cId="346960872" sldId="286"/>
            <ac:spMk id="10" creationId="{F6B5EA88-ADC9-2CCE-1044-EEA2E3E1D9AD}"/>
          </ac:spMkLst>
        </pc:spChg>
        <pc:spChg chg="mod">
          <ac:chgData name="Mr J Bee (BWCET)" userId="a1856448-f297-487a-a7ea-498499ce4ab3" providerId="ADAL" clId="{7D69CE05-E580-4D47-B200-FD0C1890BA13}" dt="2023-09-28T15:21:51.199" v="5251" actId="1076"/>
          <ac:spMkLst>
            <pc:docMk/>
            <pc:sldMk cId="346960872" sldId="286"/>
            <ac:spMk id="11" creationId="{36722BE5-473F-537D-1815-3A35158B2377}"/>
          </ac:spMkLst>
        </pc:spChg>
        <pc:spChg chg="del">
          <ac:chgData name="Mr J Bee (BWCET)" userId="a1856448-f297-487a-a7ea-498499ce4ab3" providerId="ADAL" clId="{7D69CE05-E580-4D47-B200-FD0C1890BA13}" dt="2023-09-28T15:20:55.972" v="5130" actId="478"/>
          <ac:spMkLst>
            <pc:docMk/>
            <pc:sldMk cId="346960872" sldId="286"/>
            <ac:spMk id="13" creationId="{9369093C-B13A-7CD6-8F43-3C7F1177BCCF}"/>
          </ac:spMkLst>
        </pc:spChg>
        <pc:spChg chg="del">
          <ac:chgData name="Mr J Bee (BWCET)" userId="a1856448-f297-487a-a7ea-498499ce4ab3" providerId="ADAL" clId="{7D69CE05-E580-4D47-B200-FD0C1890BA13}" dt="2023-09-28T15:20:55.972" v="5130" actId="478"/>
          <ac:spMkLst>
            <pc:docMk/>
            <pc:sldMk cId="346960872" sldId="286"/>
            <ac:spMk id="14" creationId="{955F7E85-4BFE-EB47-FA97-2B11585A0BB7}"/>
          </ac:spMkLst>
        </pc:spChg>
        <pc:spChg chg="del">
          <ac:chgData name="Mr J Bee (BWCET)" userId="a1856448-f297-487a-a7ea-498499ce4ab3" providerId="ADAL" clId="{7D69CE05-E580-4D47-B200-FD0C1890BA13}" dt="2023-09-28T15:20:55.972" v="5130" actId="478"/>
          <ac:spMkLst>
            <pc:docMk/>
            <pc:sldMk cId="346960872" sldId="286"/>
            <ac:spMk id="16" creationId="{E7B2DA59-9304-FC8B-4414-D1097A89350B}"/>
          </ac:spMkLst>
        </pc:spChg>
        <pc:spChg chg="del">
          <ac:chgData name="Mr J Bee (BWCET)" userId="a1856448-f297-487a-a7ea-498499ce4ab3" providerId="ADAL" clId="{7D69CE05-E580-4D47-B200-FD0C1890BA13}" dt="2023-09-28T15:20:55.972" v="5130" actId="478"/>
          <ac:spMkLst>
            <pc:docMk/>
            <pc:sldMk cId="346960872" sldId="286"/>
            <ac:spMk id="17" creationId="{EB034B64-A941-EA9A-2CF1-F9E754A6182F}"/>
          </ac:spMkLst>
        </pc:spChg>
        <pc:spChg chg="del">
          <ac:chgData name="Mr J Bee (BWCET)" userId="a1856448-f297-487a-a7ea-498499ce4ab3" providerId="ADAL" clId="{7D69CE05-E580-4D47-B200-FD0C1890BA13}" dt="2023-09-28T15:20:55.972" v="5130" actId="478"/>
          <ac:spMkLst>
            <pc:docMk/>
            <pc:sldMk cId="346960872" sldId="286"/>
            <ac:spMk id="18" creationId="{F1FC44C3-6514-C25D-A1C5-1DA9701C770F}"/>
          </ac:spMkLst>
        </pc:spChg>
        <pc:spChg chg="del">
          <ac:chgData name="Mr J Bee (BWCET)" userId="a1856448-f297-487a-a7ea-498499ce4ab3" providerId="ADAL" clId="{7D69CE05-E580-4D47-B200-FD0C1890BA13}" dt="2023-09-28T15:20:55.972" v="5130" actId="478"/>
          <ac:spMkLst>
            <pc:docMk/>
            <pc:sldMk cId="346960872" sldId="286"/>
            <ac:spMk id="19" creationId="{722FA6B0-B7D6-15B9-E7AF-D5FE48178EAF}"/>
          </ac:spMkLst>
        </pc:spChg>
        <pc:spChg chg="del">
          <ac:chgData name="Mr J Bee (BWCET)" userId="a1856448-f297-487a-a7ea-498499ce4ab3" providerId="ADAL" clId="{7D69CE05-E580-4D47-B200-FD0C1890BA13}" dt="2023-09-28T15:20:55.972" v="5130" actId="478"/>
          <ac:spMkLst>
            <pc:docMk/>
            <pc:sldMk cId="346960872" sldId="286"/>
            <ac:spMk id="20" creationId="{1D30C6F6-4355-E766-0D37-C81A01A4D2E4}"/>
          </ac:spMkLst>
        </pc:spChg>
        <pc:picChg chg="add mod">
          <ac:chgData name="Mr J Bee (BWCET)" userId="a1856448-f297-487a-a7ea-498499ce4ab3" providerId="ADAL" clId="{7D69CE05-E580-4D47-B200-FD0C1890BA13}" dt="2023-09-28T15:22:41.602" v="5261" actId="1076"/>
          <ac:picMkLst>
            <pc:docMk/>
            <pc:sldMk cId="346960872" sldId="286"/>
            <ac:picMk id="8" creationId="{E9B77A16-4582-92E0-D9A0-279078DB64A2}"/>
          </ac:picMkLst>
        </pc:picChg>
        <pc:cxnChg chg="del">
          <ac:chgData name="Mr J Bee (BWCET)" userId="a1856448-f297-487a-a7ea-498499ce4ab3" providerId="ADAL" clId="{7D69CE05-E580-4D47-B200-FD0C1890BA13}" dt="2023-09-28T15:20:55.972" v="5130" actId="478"/>
          <ac:cxnSpMkLst>
            <pc:docMk/>
            <pc:sldMk cId="346960872" sldId="286"/>
            <ac:cxnSpMk id="3" creationId="{9FE6E6E8-3AF4-A024-21CB-F8AFE0BF6E12}"/>
          </ac:cxnSpMkLst>
        </pc:cxnChg>
        <pc:cxnChg chg="del">
          <ac:chgData name="Mr J Bee (BWCET)" userId="a1856448-f297-487a-a7ea-498499ce4ab3" providerId="ADAL" clId="{7D69CE05-E580-4D47-B200-FD0C1890BA13}" dt="2023-09-28T15:20:55.972" v="5130" actId="478"/>
          <ac:cxnSpMkLst>
            <pc:docMk/>
            <pc:sldMk cId="346960872" sldId="286"/>
            <ac:cxnSpMk id="5" creationId="{4BB6325E-F5FD-0574-2A38-7CFD22132894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172131075" sldId="287"/>
        </pc:sldMkLst>
        <pc:spChg chg="add mod">
          <ac:chgData name="Mr J Bee (BWCET)" userId="a1856448-f297-487a-a7ea-498499ce4ab3" providerId="ADAL" clId="{7D69CE05-E580-4D47-B200-FD0C1890BA13}" dt="2023-09-28T15:28:49.353" v="5293" actId="1076"/>
          <ac:spMkLst>
            <pc:docMk/>
            <pc:sldMk cId="1172131075" sldId="287"/>
            <ac:spMk id="2" creationId="{4889952E-4952-9D1F-55A6-2E3B3CAA6916}"/>
          </ac:spMkLst>
        </pc:spChg>
        <pc:spChg chg="add mod">
          <ac:chgData name="Mr J Bee (BWCET)" userId="a1856448-f297-487a-a7ea-498499ce4ab3" providerId="ADAL" clId="{7D69CE05-E580-4D47-B200-FD0C1890BA13}" dt="2023-09-28T15:28:54.006" v="5295" actId="1076"/>
          <ac:spMkLst>
            <pc:docMk/>
            <pc:sldMk cId="1172131075" sldId="287"/>
            <ac:spMk id="4" creationId="{5D332FAA-0206-2E62-7DCA-FAC0D96EB0DA}"/>
          </ac:spMkLst>
        </pc:spChg>
        <pc:spChg chg="add mod">
          <ac:chgData name="Mr J Bee (BWCET)" userId="a1856448-f297-487a-a7ea-498499ce4ab3" providerId="ADAL" clId="{7D69CE05-E580-4D47-B200-FD0C1890BA13}" dt="2023-09-28T15:29:00.480" v="5297" actId="1076"/>
          <ac:spMkLst>
            <pc:docMk/>
            <pc:sldMk cId="1172131075" sldId="287"/>
            <ac:spMk id="6" creationId="{EC97E455-98EA-EBE3-7B98-745C875BD7E6}"/>
          </ac:spMkLst>
        </pc:spChg>
        <pc:spChg chg="add mod">
          <ac:chgData name="Mr J Bee (BWCET)" userId="a1856448-f297-487a-a7ea-498499ce4ab3" providerId="ADAL" clId="{7D69CE05-E580-4D47-B200-FD0C1890BA13}" dt="2023-09-28T15:29:00.480" v="5297" actId="1076"/>
          <ac:spMkLst>
            <pc:docMk/>
            <pc:sldMk cId="1172131075" sldId="287"/>
            <ac:spMk id="7" creationId="{DD8725A8-AC0A-1D62-2FE0-42A870E1EBAD}"/>
          </ac:spMkLst>
        </pc:spChg>
        <pc:spChg chg="mod">
          <ac:chgData name="Mr J Bee (BWCET)" userId="a1856448-f297-487a-a7ea-498499ce4ab3" providerId="ADAL" clId="{7D69CE05-E580-4D47-B200-FD0C1890BA13}" dt="2023-09-28T15:29:34.152" v="5381" actId="6549"/>
          <ac:spMkLst>
            <pc:docMk/>
            <pc:sldMk cId="1172131075" sldId="287"/>
            <ac:spMk id="10" creationId="{F6B5EA88-ADC9-2CCE-1044-EEA2E3E1D9AD}"/>
          </ac:spMkLst>
        </pc:spChg>
        <pc:spChg chg="mod">
          <ac:chgData name="Mr J Bee (BWCET)" userId="a1856448-f297-487a-a7ea-498499ce4ab3" providerId="ADAL" clId="{7D69CE05-E580-4D47-B200-FD0C1890BA13}" dt="2023-09-28T15:29:38.808" v="5382" actId="1076"/>
          <ac:spMkLst>
            <pc:docMk/>
            <pc:sldMk cId="1172131075" sldId="287"/>
            <ac:spMk id="11" creationId="{36722BE5-473F-537D-1815-3A35158B2377}"/>
          </ac:spMkLst>
        </pc:spChg>
        <pc:spChg chg="mod">
          <ac:chgData name="Mr J Bee (BWCET)" userId="a1856448-f297-487a-a7ea-498499ce4ab3" providerId="ADAL" clId="{7D69CE05-E580-4D47-B200-FD0C1890BA13}" dt="2023-09-28T15:28:11.876" v="5268" actId="20577"/>
          <ac:spMkLst>
            <pc:docMk/>
            <pc:sldMk cId="1172131075" sldId="287"/>
            <ac:spMk id="13" creationId="{9369093C-B13A-7CD6-8F43-3C7F1177BCCF}"/>
          </ac:spMkLst>
        </pc:spChg>
        <pc:spChg chg="mod">
          <ac:chgData name="Mr J Bee (BWCET)" userId="a1856448-f297-487a-a7ea-498499ce4ab3" providerId="ADAL" clId="{7D69CE05-E580-4D47-B200-FD0C1890BA13}" dt="2023-09-28T15:28:22.067" v="5278" actId="20577"/>
          <ac:spMkLst>
            <pc:docMk/>
            <pc:sldMk cId="1172131075" sldId="287"/>
            <ac:spMk id="14" creationId="{955F7E85-4BFE-EB47-FA97-2B11585A0BB7}"/>
          </ac:spMkLst>
        </pc:spChg>
        <pc:spChg chg="mod">
          <ac:chgData name="Mr J Bee (BWCET)" userId="a1856448-f297-487a-a7ea-498499ce4ab3" providerId="ADAL" clId="{7D69CE05-E580-4D47-B200-FD0C1890BA13}" dt="2023-09-28T15:28:35.743" v="5291" actId="20577"/>
          <ac:spMkLst>
            <pc:docMk/>
            <pc:sldMk cId="1172131075" sldId="287"/>
            <ac:spMk id="16" creationId="{E7B2DA59-9304-FC8B-4414-D1097A89350B}"/>
          </ac:spMkLst>
        </pc:spChg>
        <pc:spChg chg="del">
          <ac:chgData name="Mr J Bee (BWCET)" userId="a1856448-f297-487a-a7ea-498499ce4ab3" providerId="ADAL" clId="{7D69CE05-E580-4D47-B200-FD0C1890BA13}" dt="2023-09-28T15:28:10.342" v="5266" actId="478"/>
          <ac:spMkLst>
            <pc:docMk/>
            <pc:sldMk cId="1172131075" sldId="287"/>
            <ac:spMk id="17" creationId="{EB034B64-A941-EA9A-2CF1-F9E754A6182F}"/>
          </ac:spMkLst>
        </pc:spChg>
        <pc:spChg chg="del">
          <ac:chgData name="Mr J Bee (BWCET)" userId="a1856448-f297-487a-a7ea-498499ce4ab3" providerId="ADAL" clId="{7D69CE05-E580-4D47-B200-FD0C1890BA13}" dt="2023-09-28T15:28:10.942" v="5267" actId="478"/>
          <ac:spMkLst>
            <pc:docMk/>
            <pc:sldMk cId="1172131075" sldId="287"/>
            <ac:spMk id="18" creationId="{F1FC44C3-6514-C25D-A1C5-1DA9701C770F}"/>
          </ac:spMkLst>
        </pc:spChg>
        <pc:spChg chg="del mod">
          <ac:chgData name="Mr J Bee (BWCET)" userId="a1856448-f297-487a-a7ea-498499ce4ab3" providerId="ADAL" clId="{7D69CE05-E580-4D47-B200-FD0C1890BA13}" dt="2023-09-28T15:28:08.901" v="5264" actId="478"/>
          <ac:spMkLst>
            <pc:docMk/>
            <pc:sldMk cId="1172131075" sldId="287"/>
            <ac:spMk id="19" creationId="{722FA6B0-B7D6-15B9-E7AF-D5FE48178EAF}"/>
          </ac:spMkLst>
        </pc:spChg>
        <pc:spChg chg="del">
          <ac:chgData name="Mr J Bee (BWCET)" userId="a1856448-f297-487a-a7ea-498499ce4ab3" providerId="ADAL" clId="{7D69CE05-E580-4D47-B200-FD0C1890BA13}" dt="2023-09-28T15:28:09.540" v="5265" actId="478"/>
          <ac:spMkLst>
            <pc:docMk/>
            <pc:sldMk cId="1172131075" sldId="287"/>
            <ac:spMk id="20" creationId="{1D30C6F6-4355-E766-0D37-C81A01A4D2E4}"/>
          </ac:spMkLst>
        </pc:spChg>
      </pc:sldChg>
      <pc:sldChg chg="addSp modSp add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2329219519" sldId="288"/>
        </pc:sldMkLst>
        <pc:spChg chg="mod">
          <ac:chgData name="Mr J Bee (BWCET)" userId="a1856448-f297-487a-a7ea-498499ce4ab3" providerId="ADAL" clId="{7D69CE05-E580-4D47-B200-FD0C1890BA13}" dt="2023-09-28T15:29:52.732" v="5387" actId="1076"/>
          <ac:spMkLst>
            <pc:docMk/>
            <pc:sldMk cId="2329219519" sldId="288"/>
            <ac:spMk id="7" creationId="{DD8725A8-AC0A-1D62-2FE0-42A870E1EBAD}"/>
          </ac:spMkLst>
        </pc:spChg>
        <pc:spChg chg="add mod">
          <ac:chgData name="Mr J Bee (BWCET)" userId="a1856448-f297-487a-a7ea-498499ce4ab3" providerId="ADAL" clId="{7D69CE05-E580-4D47-B200-FD0C1890BA13}" dt="2023-09-28T15:30:03.235" v="5391" actId="20577"/>
          <ac:spMkLst>
            <pc:docMk/>
            <pc:sldMk cId="2329219519" sldId="288"/>
            <ac:spMk id="8" creationId="{16D59676-BFBF-ED1B-8564-97BD610BDEAD}"/>
          </ac:spMkLst>
        </pc:spChg>
        <pc:spChg chg="add mod">
          <ac:chgData name="Mr J Bee (BWCET)" userId="a1856448-f297-487a-a7ea-498499ce4ab3" providerId="ADAL" clId="{7D69CE05-E580-4D47-B200-FD0C1890BA13}" dt="2023-09-28T15:30:09.356" v="5393" actId="1076"/>
          <ac:spMkLst>
            <pc:docMk/>
            <pc:sldMk cId="2329219519" sldId="288"/>
            <ac:spMk id="9" creationId="{C41C54D6-2BBB-65AC-275C-C9DEE3846142}"/>
          </ac:spMkLst>
        </pc:spChg>
        <pc:spChg chg="mod">
          <ac:chgData name="Mr J Bee (BWCET)" userId="a1856448-f297-487a-a7ea-498499ce4ab3" providerId="ADAL" clId="{7D69CE05-E580-4D47-B200-FD0C1890BA13}" dt="2023-09-28T15:29:45.909" v="5386" actId="20577"/>
          <ac:spMkLst>
            <pc:docMk/>
            <pc:sldMk cId="2329219519" sldId="288"/>
            <ac:spMk id="14" creationId="{955F7E85-4BFE-EB47-FA97-2B11585A0BB7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454914467" sldId="289"/>
        </pc:sldMkLst>
        <pc:spChg chg="mod">
          <ac:chgData name="Mr J Bee (BWCET)" userId="a1856448-f297-487a-a7ea-498499ce4ab3" providerId="ADAL" clId="{7D69CE05-E580-4D47-B200-FD0C1890BA13}" dt="2023-09-28T15:32:06.500" v="5415" actId="1076"/>
          <ac:spMkLst>
            <pc:docMk/>
            <pc:sldMk cId="1454914467" sldId="289"/>
            <ac:spMk id="2" creationId="{4889952E-4952-9D1F-55A6-2E3B3CAA6916}"/>
          </ac:spMkLst>
        </pc:spChg>
        <pc:spChg chg="del mod">
          <ac:chgData name="Mr J Bee (BWCET)" userId="a1856448-f297-487a-a7ea-498499ce4ab3" providerId="ADAL" clId="{7D69CE05-E580-4D47-B200-FD0C1890BA13}" dt="2023-09-28T15:31:38.784" v="5403" actId="478"/>
          <ac:spMkLst>
            <pc:docMk/>
            <pc:sldMk cId="1454914467" sldId="289"/>
            <ac:spMk id="4" creationId="{5D332FAA-0206-2E62-7DCA-FAC0D96EB0DA}"/>
          </ac:spMkLst>
        </pc:spChg>
        <pc:spChg chg="del mod">
          <ac:chgData name="Mr J Bee (BWCET)" userId="a1856448-f297-487a-a7ea-498499ce4ab3" providerId="ADAL" clId="{7D69CE05-E580-4D47-B200-FD0C1890BA13}" dt="2023-09-28T15:31:34.560" v="5399" actId="478"/>
          <ac:spMkLst>
            <pc:docMk/>
            <pc:sldMk cId="1454914467" sldId="289"/>
            <ac:spMk id="6" creationId="{EC97E455-98EA-EBE3-7B98-745C875BD7E6}"/>
          </ac:spMkLst>
        </pc:spChg>
        <pc:spChg chg="del">
          <ac:chgData name="Mr J Bee (BWCET)" userId="a1856448-f297-487a-a7ea-498499ce4ab3" providerId="ADAL" clId="{7D69CE05-E580-4D47-B200-FD0C1890BA13}" dt="2023-09-28T15:31:35.883" v="5401" actId="478"/>
          <ac:spMkLst>
            <pc:docMk/>
            <pc:sldMk cId="1454914467" sldId="289"/>
            <ac:spMk id="7" creationId="{DD8725A8-AC0A-1D62-2FE0-42A870E1EBAD}"/>
          </ac:spMkLst>
        </pc:spChg>
        <pc:spChg chg="del mod">
          <ac:chgData name="Mr J Bee (BWCET)" userId="a1856448-f297-487a-a7ea-498499ce4ab3" providerId="ADAL" clId="{7D69CE05-E580-4D47-B200-FD0C1890BA13}" dt="2023-09-28T15:31:35.349" v="5400" actId="478"/>
          <ac:spMkLst>
            <pc:docMk/>
            <pc:sldMk cId="1454914467" sldId="289"/>
            <ac:spMk id="9" creationId="{C41C54D6-2BBB-65AC-275C-C9DEE3846142}"/>
          </ac:spMkLst>
        </pc:spChg>
        <pc:spChg chg="mod">
          <ac:chgData name="Mr J Bee (BWCET)" userId="a1856448-f297-487a-a7ea-498499ce4ab3" providerId="ADAL" clId="{7D69CE05-E580-4D47-B200-FD0C1890BA13}" dt="2023-09-28T15:31:49.190" v="5408" actId="20577"/>
          <ac:spMkLst>
            <pc:docMk/>
            <pc:sldMk cId="1454914467" sldId="289"/>
            <ac:spMk id="13" creationId="{9369093C-B13A-7CD6-8F43-3C7F1177BCCF}"/>
          </ac:spMkLst>
        </pc:spChg>
        <pc:spChg chg="mod">
          <ac:chgData name="Mr J Bee (BWCET)" userId="a1856448-f297-487a-a7ea-498499ce4ab3" providerId="ADAL" clId="{7D69CE05-E580-4D47-B200-FD0C1890BA13}" dt="2023-09-28T15:31:51.379" v="5410" actId="20577"/>
          <ac:spMkLst>
            <pc:docMk/>
            <pc:sldMk cId="1454914467" sldId="289"/>
            <ac:spMk id="14" creationId="{955F7E85-4BFE-EB47-FA97-2B11585A0BB7}"/>
          </ac:spMkLst>
        </pc:spChg>
        <pc:spChg chg="add mod">
          <ac:chgData name="Mr J Bee (BWCET)" userId="a1856448-f297-487a-a7ea-498499ce4ab3" providerId="ADAL" clId="{7D69CE05-E580-4D47-B200-FD0C1890BA13}" dt="2023-09-28T15:32:09.054" v="5417" actId="1076"/>
          <ac:spMkLst>
            <pc:docMk/>
            <pc:sldMk cId="1454914467" sldId="289"/>
            <ac:spMk id="15" creationId="{1E911B6B-2EEF-571B-9FF4-7DB14B48D62D}"/>
          </ac:spMkLst>
        </pc:spChg>
        <pc:spChg chg="mod">
          <ac:chgData name="Mr J Bee (BWCET)" userId="a1856448-f297-487a-a7ea-498499ce4ab3" providerId="ADAL" clId="{7D69CE05-E580-4D47-B200-FD0C1890BA13}" dt="2023-09-28T15:31:59.094" v="5414" actId="20577"/>
          <ac:spMkLst>
            <pc:docMk/>
            <pc:sldMk cId="1454914467" sldId="289"/>
            <ac:spMk id="16" creationId="{E7B2DA59-9304-FC8B-4414-D1097A89350B}"/>
          </ac:spMkLst>
        </pc:spChg>
        <pc:spChg chg="add mod">
          <ac:chgData name="Mr J Bee (BWCET)" userId="a1856448-f297-487a-a7ea-498499ce4ab3" providerId="ADAL" clId="{7D69CE05-E580-4D47-B200-FD0C1890BA13}" dt="2023-09-28T15:32:13.968" v="5419" actId="1076"/>
          <ac:spMkLst>
            <pc:docMk/>
            <pc:sldMk cId="1454914467" sldId="289"/>
            <ac:spMk id="17" creationId="{257B7594-0678-7F7D-AA70-AD3225B32F1D}"/>
          </ac:spMkLst>
        </pc:spChg>
        <pc:spChg chg="add mod">
          <ac:chgData name="Mr J Bee (BWCET)" userId="a1856448-f297-487a-a7ea-498499ce4ab3" providerId="ADAL" clId="{7D69CE05-E580-4D47-B200-FD0C1890BA13}" dt="2023-09-28T15:32:16.133" v="5421" actId="1076"/>
          <ac:spMkLst>
            <pc:docMk/>
            <pc:sldMk cId="1454914467" sldId="289"/>
            <ac:spMk id="18" creationId="{7B0E98FD-4320-4401-1126-DA25D0765754}"/>
          </ac:spMkLst>
        </pc:spChg>
        <pc:spChg chg="add mod">
          <ac:chgData name="Mr J Bee (BWCET)" userId="a1856448-f297-487a-a7ea-498499ce4ab3" providerId="ADAL" clId="{7D69CE05-E580-4D47-B200-FD0C1890BA13}" dt="2023-09-28T15:32:18.575" v="5423" actId="1076"/>
          <ac:spMkLst>
            <pc:docMk/>
            <pc:sldMk cId="1454914467" sldId="289"/>
            <ac:spMk id="19" creationId="{DAAB38D3-8DFC-C121-7FB3-048AB0520215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4219954603" sldId="290"/>
        </pc:sldMkLst>
        <pc:spChg chg="mod">
          <ac:chgData name="Mr J Bee (BWCET)" userId="a1856448-f297-487a-a7ea-498499ce4ab3" providerId="ADAL" clId="{7D69CE05-E580-4D47-B200-FD0C1890BA13}" dt="2023-09-28T15:32:54.735" v="5442" actId="1076"/>
          <ac:spMkLst>
            <pc:docMk/>
            <pc:sldMk cId="4219954603" sldId="290"/>
            <ac:spMk id="2" creationId="{4889952E-4952-9D1F-55A6-2E3B3CAA6916}"/>
          </ac:spMkLst>
        </pc:spChg>
        <pc:spChg chg="add mod">
          <ac:chgData name="Mr J Bee (BWCET)" userId="a1856448-f297-487a-a7ea-498499ce4ab3" providerId="ADAL" clId="{7D69CE05-E580-4D47-B200-FD0C1890BA13}" dt="2023-09-28T15:33:08.028" v="5449" actId="1076"/>
          <ac:spMkLst>
            <pc:docMk/>
            <pc:sldMk cId="4219954603" sldId="290"/>
            <ac:spMk id="4" creationId="{9CA00776-FE37-1AF4-9269-2A0C57F52160}"/>
          </ac:spMkLst>
        </pc:spChg>
        <pc:spChg chg="add mod">
          <ac:chgData name="Mr J Bee (BWCET)" userId="a1856448-f297-487a-a7ea-498499ce4ab3" providerId="ADAL" clId="{7D69CE05-E580-4D47-B200-FD0C1890BA13}" dt="2023-09-28T15:33:01.373" v="5446" actId="1076"/>
          <ac:spMkLst>
            <pc:docMk/>
            <pc:sldMk cId="4219954603" sldId="290"/>
            <ac:spMk id="6" creationId="{29F7DAAB-C45C-89A7-8F4D-B32DC7A4CB0F}"/>
          </ac:spMkLst>
        </pc:spChg>
        <pc:spChg chg="add mod">
          <ac:chgData name="Mr J Bee (BWCET)" userId="a1856448-f297-487a-a7ea-498499ce4ab3" providerId="ADAL" clId="{7D69CE05-E580-4D47-B200-FD0C1890BA13}" dt="2023-09-28T15:33:06.657" v="5448" actId="1076"/>
          <ac:spMkLst>
            <pc:docMk/>
            <pc:sldMk cId="4219954603" sldId="290"/>
            <ac:spMk id="7" creationId="{C0B49B81-00AF-4D3B-41AE-FDD90EE46855}"/>
          </ac:spMkLst>
        </pc:spChg>
        <pc:spChg chg="mod">
          <ac:chgData name="Mr J Bee (BWCET)" userId="a1856448-f297-487a-a7ea-498499ce4ab3" providerId="ADAL" clId="{7D69CE05-E580-4D47-B200-FD0C1890BA13}" dt="2023-09-28T15:32:51.562" v="5441" actId="20577"/>
          <ac:spMkLst>
            <pc:docMk/>
            <pc:sldMk cId="4219954603" sldId="290"/>
            <ac:spMk id="8" creationId="{16D59676-BFBF-ED1B-8564-97BD610BDEAD}"/>
          </ac:spMkLst>
        </pc:spChg>
        <pc:spChg chg="add mod">
          <ac:chgData name="Mr J Bee (BWCET)" userId="a1856448-f297-487a-a7ea-498499ce4ab3" providerId="ADAL" clId="{7D69CE05-E580-4D47-B200-FD0C1890BA13}" dt="2023-09-28T15:33:14.025" v="5452" actId="1076"/>
          <ac:spMkLst>
            <pc:docMk/>
            <pc:sldMk cId="4219954603" sldId="290"/>
            <ac:spMk id="9" creationId="{299B11FB-6867-0E80-39D5-E5B2D5F9B75F}"/>
          </ac:spMkLst>
        </pc:spChg>
        <pc:spChg chg="mod">
          <ac:chgData name="Mr J Bee (BWCET)" userId="a1856448-f297-487a-a7ea-498499ce4ab3" providerId="ADAL" clId="{7D69CE05-E580-4D47-B200-FD0C1890BA13}" dt="2023-09-28T15:39:26.416" v="5546" actId="1076"/>
          <ac:spMkLst>
            <pc:docMk/>
            <pc:sldMk cId="4219954603" sldId="290"/>
            <ac:spMk id="11" creationId="{36722BE5-473F-537D-1815-3A35158B2377}"/>
          </ac:spMkLst>
        </pc:spChg>
        <pc:spChg chg="mod">
          <ac:chgData name="Mr J Bee (BWCET)" userId="a1856448-f297-487a-a7ea-498499ce4ab3" providerId="ADAL" clId="{7D69CE05-E580-4D47-B200-FD0C1890BA13}" dt="2023-09-28T15:32:35.252" v="5431" actId="20577"/>
          <ac:spMkLst>
            <pc:docMk/>
            <pc:sldMk cId="4219954603" sldId="290"/>
            <ac:spMk id="13" creationId="{9369093C-B13A-7CD6-8F43-3C7F1177BCCF}"/>
          </ac:spMkLst>
        </pc:spChg>
        <pc:spChg chg="mod">
          <ac:chgData name="Mr J Bee (BWCET)" userId="a1856448-f297-487a-a7ea-498499ce4ab3" providerId="ADAL" clId="{7D69CE05-E580-4D47-B200-FD0C1890BA13}" dt="2023-09-28T15:32:42.859" v="5435" actId="20577"/>
          <ac:spMkLst>
            <pc:docMk/>
            <pc:sldMk cId="4219954603" sldId="290"/>
            <ac:spMk id="14" creationId="{955F7E85-4BFE-EB47-FA97-2B11585A0BB7}"/>
          </ac:spMkLst>
        </pc:spChg>
        <pc:spChg chg="del mod">
          <ac:chgData name="Mr J Bee (BWCET)" userId="a1856448-f297-487a-a7ea-498499ce4ab3" providerId="ADAL" clId="{7D69CE05-E580-4D47-B200-FD0C1890BA13}" dt="2023-09-28T15:32:29.942" v="5426" actId="478"/>
          <ac:spMkLst>
            <pc:docMk/>
            <pc:sldMk cId="4219954603" sldId="290"/>
            <ac:spMk id="15" creationId="{1E911B6B-2EEF-571B-9FF4-7DB14B48D62D}"/>
          </ac:spMkLst>
        </pc:spChg>
        <pc:spChg chg="mod">
          <ac:chgData name="Mr J Bee (BWCET)" userId="a1856448-f297-487a-a7ea-498499ce4ab3" providerId="ADAL" clId="{7D69CE05-E580-4D47-B200-FD0C1890BA13}" dt="2023-09-28T15:32:49.581" v="5439" actId="20577"/>
          <ac:spMkLst>
            <pc:docMk/>
            <pc:sldMk cId="4219954603" sldId="290"/>
            <ac:spMk id="16" creationId="{E7B2DA59-9304-FC8B-4414-D1097A89350B}"/>
          </ac:spMkLst>
        </pc:spChg>
        <pc:spChg chg="del mod">
          <ac:chgData name="Mr J Bee (BWCET)" userId="a1856448-f297-487a-a7ea-498499ce4ab3" providerId="ADAL" clId="{7D69CE05-E580-4D47-B200-FD0C1890BA13}" dt="2023-09-28T15:32:29.942" v="5426" actId="478"/>
          <ac:spMkLst>
            <pc:docMk/>
            <pc:sldMk cId="4219954603" sldId="290"/>
            <ac:spMk id="17" creationId="{257B7594-0678-7F7D-AA70-AD3225B32F1D}"/>
          </ac:spMkLst>
        </pc:spChg>
        <pc:spChg chg="del mod">
          <ac:chgData name="Mr J Bee (BWCET)" userId="a1856448-f297-487a-a7ea-498499ce4ab3" providerId="ADAL" clId="{7D69CE05-E580-4D47-B200-FD0C1890BA13}" dt="2023-09-28T15:32:29.942" v="5426" actId="478"/>
          <ac:spMkLst>
            <pc:docMk/>
            <pc:sldMk cId="4219954603" sldId="290"/>
            <ac:spMk id="18" creationId="{7B0E98FD-4320-4401-1126-DA25D0765754}"/>
          </ac:spMkLst>
        </pc:spChg>
        <pc:spChg chg="del mod">
          <ac:chgData name="Mr J Bee (BWCET)" userId="a1856448-f297-487a-a7ea-498499ce4ab3" providerId="ADAL" clId="{7D69CE05-E580-4D47-B200-FD0C1890BA13}" dt="2023-09-28T15:32:29.942" v="5426" actId="478"/>
          <ac:spMkLst>
            <pc:docMk/>
            <pc:sldMk cId="4219954603" sldId="290"/>
            <ac:spMk id="19" creationId="{DAAB38D3-8DFC-C121-7FB3-048AB0520215}"/>
          </ac:spMkLst>
        </pc:spChg>
      </pc:sldChg>
      <pc:sldChg chg="addSp modSp new mod modTransition">
        <pc:chgData name="Mr J Bee (BWCET)" userId="a1856448-f297-487a-a7ea-498499ce4ab3" providerId="ADAL" clId="{7D69CE05-E580-4D47-B200-FD0C1890BA13}" dt="2023-12-08T16:37:40.475" v="18579" actId="1076"/>
        <pc:sldMkLst>
          <pc:docMk/>
          <pc:sldMk cId="2286132052" sldId="291"/>
        </pc:sldMkLst>
        <pc:spChg chg="mod">
          <ac:chgData name="Mr J Bee (BWCET)" userId="a1856448-f297-487a-a7ea-498499ce4ab3" providerId="ADAL" clId="{7D69CE05-E580-4D47-B200-FD0C1890BA13}" dt="2023-12-08T16:37:40.475" v="18579" actId="1076"/>
          <ac:spMkLst>
            <pc:docMk/>
            <pc:sldMk cId="2286132052" sldId="291"/>
            <ac:spMk id="2" creationId="{BBB33235-B2B8-1180-729B-89B4C6171FEC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4" creationId="{8701FCA7-FF81-24D8-A8AF-EDB998ADEB92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5" creationId="{BBCD0827-A9C7-BFD3-3DCD-004EC9FCDA13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6" creationId="{5259C493-23B6-9C63-A27C-EA0A4396DD73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7" creationId="{06226751-BFB5-7762-09D6-D657AF36AC25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8" creationId="{70EF1F7B-DC9F-E243-FCC3-223596AC6067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9" creationId="{3E19E02B-A2E4-F263-2F9E-E95B64348939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10" creationId="{3ED7A92D-04EE-7C99-1A42-09B1ECDF599C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11" creationId="{DC48536C-8E44-A8AC-A08F-1CDA4D659547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12" creationId="{745A807E-D727-4570-DAAD-A656A060E235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13" creationId="{9055B94F-0E6C-F0D5-A0DF-6C00240C958E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14" creationId="{18319248-4A0E-980A-EAD8-F05B44484B97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15" creationId="{9BC1C6A1-DB66-3F72-2D06-364FDEF5759A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16" creationId="{8072B931-88BE-5BA1-03C0-F798A475A546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17" creationId="{6184BD11-BB03-AB8D-7211-081D1C974F77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18" creationId="{2DC0D28A-CD7D-9924-556A-EAD7F8A9F388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19" creationId="{18791CB2-9961-1985-8FD7-9CB71D73B461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20" creationId="{3A37073D-4375-4600-AC95-10A4BDB48E78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21" creationId="{0DE802D4-A6F3-38CF-EF3A-1CF2914DD0E9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22" creationId="{7D4D308B-906E-F9B1-8630-DF903E3FC13A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23" creationId="{8A875A4C-4297-A606-5D25-FF18DAE01111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24" creationId="{554C3D64-0FE7-4317-0EDB-14049C3AA2F7}"/>
          </ac:spMkLst>
        </pc:spChg>
        <pc:spChg chg="add mod">
          <ac:chgData name="Mr J Bee (BWCET)" userId="a1856448-f297-487a-a7ea-498499ce4ab3" providerId="ADAL" clId="{7D69CE05-E580-4D47-B200-FD0C1890BA13}" dt="2023-12-08T16:35:47.372" v="18554"/>
          <ac:spMkLst>
            <pc:docMk/>
            <pc:sldMk cId="2286132052" sldId="291"/>
            <ac:spMk id="25" creationId="{9A3337D1-28F4-A42E-214F-D7268890A9D5}"/>
          </ac:spMkLst>
        </pc:spChg>
      </pc:sldChg>
      <pc:sldChg chg="addSp delSp modSp add mod modTransition modAnim">
        <pc:chgData name="Mr J Bee (BWCET)" userId="a1856448-f297-487a-a7ea-498499ce4ab3" providerId="ADAL" clId="{7D69CE05-E580-4D47-B200-FD0C1890BA13}" dt="2023-10-07T07:45:00.450" v="18521"/>
        <pc:sldMkLst>
          <pc:docMk/>
          <pc:sldMk cId="2401628285" sldId="292"/>
        </pc:sldMkLst>
        <pc:spChg chg="del">
          <ac:chgData name="Mr J Bee (BWCET)" userId="a1856448-f297-487a-a7ea-498499ce4ab3" providerId="ADAL" clId="{7D69CE05-E580-4D47-B200-FD0C1890BA13}" dt="2023-09-28T15:35:36.474" v="5465" actId="478"/>
          <ac:spMkLst>
            <pc:docMk/>
            <pc:sldMk cId="2401628285" sldId="292"/>
            <ac:spMk id="2" creationId="{BBB33235-B2B8-1180-729B-89B4C6171FEC}"/>
          </ac:spMkLst>
        </pc:spChg>
        <pc:spChg chg="del">
          <ac:chgData name="Mr J Bee (BWCET)" userId="a1856448-f297-487a-a7ea-498499ce4ab3" providerId="ADAL" clId="{7D69CE05-E580-4D47-B200-FD0C1890BA13}" dt="2023-09-28T15:35:35.216" v="5464" actId="478"/>
          <ac:spMkLst>
            <pc:docMk/>
            <pc:sldMk cId="2401628285" sldId="292"/>
            <ac:spMk id="3" creationId="{684ED690-16C2-38A5-5DE7-5790490DDA5E}"/>
          </ac:spMkLst>
        </pc:spChg>
        <pc:spChg chg="add del mod">
          <ac:chgData name="Mr J Bee (BWCET)" userId="a1856448-f297-487a-a7ea-498499ce4ab3" providerId="ADAL" clId="{7D69CE05-E580-4D47-B200-FD0C1890BA13}" dt="2023-09-28T15:35:39.052" v="5466" actId="478"/>
          <ac:spMkLst>
            <pc:docMk/>
            <pc:sldMk cId="2401628285" sldId="292"/>
            <ac:spMk id="5" creationId="{FABA2B55-D706-790A-BD4F-7F109518800C}"/>
          </ac:spMkLst>
        </pc:spChg>
        <pc:spChg chg="add del mod">
          <ac:chgData name="Mr J Bee (BWCET)" userId="a1856448-f297-487a-a7ea-498499ce4ab3" providerId="ADAL" clId="{7D69CE05-E580-4D47-B200-FD0C1890BA13}" dt="2023-09-28T15:36:10.677" v="5472" actId="478"/>
          <ac:spMkLst>
            <pc:docMk/>
            <pc:sldMk cId="2401628285" sldId="292"/>
            <ac:spMk id="6" creationId="{EBF25700-1049-F3CC-A130-449E887F8EF5}"/>
          </ac:spMkLst>
        </pc:spChg>
        <pc:spChg chg="add mod">
          <ac:chgData name="Mr J Bee (BWCET)" userId="a1856448-f297-487a-a7ea-498499ce4ab3" providerId="ADAL" clId="{7D69CE05-E580-4D47-B200-FD0C1890BA13}" dt="2023-09-28T15:40:04.538" v="5554" actId="1076"/>
          <ac:spMkLst>
            <pc:docMk/>
            <pc:sldMk cId="2401628285" sldId="292"/>
            <ac:spMk id="7" creationId="{E65FA9EF-9B4C-E644-0EFA-DC18A30C56B8}"/>
          </ac:spMkLst>
        </pc:spChg>
        <pc:spChg chg="add mod">
          <ac:chgData name="Mr J Bee (BWCET)" userId="a1856448-f297-487a-a7ea-498499ce4ab3" providerId="ADAL" clId="{7D69CE05-E580-4D47-B200-FD0C1890BA13}" dt="2023-09-28T15:40:28.387" v="5558" actId="1076"/>
          <ac:spMkLst>
            <pc:docMk/>
            <pc:sldMk cId="2401628285" sldId="292"/>
            <ac:spMk id="8" creationId="{82DA021C-9814-5E82-3F7E-0EF7493880AB}"/>
          </ac:spMkLst>
        </pc:spChg>
        <pc:spChg chg="add mod">
          <ac:chgData name="Mr J Bee (BWCET)" userId="a1856448-f297-487a-a7ea-498499ce4ab3" providerId="ADAL" clId="{7D69CE05-E580-4D47-B200-FD0C1890BA13}" dt="2023-09-28T15:40:28.387" v="5558" actId="1076"/>
          <ac:spMkLst>
            <pc:docMk/>
            <pc:sldMk cId="2401628285" sldId="292"/>
            <ac:spMk id="9" creationId="{AE3693C0-E036-41D9-21E6-7B86FA5161C1}"/>
          </ac:spMkLst>
        </pc:spChg>
        <pc:spChg chg="add mod">
          <ac:chgData name="Mr J Bee (BWCET)" userId="a1856448-f297-487a-a7ea-498499ce4ab3" providerId="ADAL" clId="{7D69CE05-E580-4D47-B200-FD0C1890BA13}" dt="2023-09-28T15:39:43.205" v="5551" actId="13822"/>
          <ac:spMkLst>
            <pc:docMk/>
            <pc:sldMk cId="2401628285" sldId="292"/>
            <ac:spMk id="10" creationId="{753AA72F-FFBD-CED3-9E4D-C6E3574DF974}"/>
          </ac:spMkLst>
        </pc:spChg>
        <pc:spChg chg="add del mod">
          <ac:chgData name="Mr J Bee (BWCET)" userId="a1856448-f297-487a-a7ea-498499ce4ab3" providerId="ADAL" clId="{7D69CE05-E580-4D47-B200-FD0C1890BA13}" dt="2023-09-28T15:38:00.684" v="5516"/>
          <ac:spMkLst>
            <pc:docMk/>
            <pc:sldMk cId="2401628285" sldId="292"/>
            <ac:spMk id="11" creationId="{34B572CB-33AE-AA0F-88D0-92E3591568E1}"/>
          </ac:spMkLst>
        </pc:spChg>
        <pc:spChg chg="add del mod">
          <ac:chgData name="Mr J Bee (BWCET)" userId="a1856448-f297-487a-a7ea-498499ce4ab3" providerId="ADAL" clId="{7D69CE05-E580-4D47-B200-FD0C1890BA13}" dt="2023-09-28T15:38:00.684" v="5516"/>
          <ac:spMkLst>
            <pc:docMk/>
            <pc:sldMk cId="2401628285" sldId="292"/>
            <ac:spMk id="12" creationId="{893E6C69-EDCB-408C-02B6-D95ECDF4C3F3}"/>
          </ac:spMkLst>
        </pc:spChg>
        <pc:spChg chg="add del mod">
          <ac:chgData name="Mr J Bee (BWCET)" userId="a1856448-f297-487a-a7ea-498499ce4ab3" providerId="ADAL" clId="{7D69CE05-E580-4D47-B200-FD0C1890BA13}" dt="2023-09-28T15:38:00.684" v="5516"/>
          <ac:spMkLst>
            <pc:docMk/>
            <pc:sldMk cId="2401628285" sldId="292"/>
            <ac:spMk id="13" creationId="{F7907612-69A0-6BE2-8BD1-3FD85BE90264}"/>
          </ac:spMkLst>
        </pc:spChg>
        <pc:spChg chg="add del mod">
          <ac:chgData name="Mr J Bee (BWCET)" userId="a1856448-f297-487a-a7ea-498499ce4ab3" providerId="ADAL" clId="{7D69CE05-E580-4D47-B200-FD0C1890BA13}" dt="2023-09-28T15:38:00.684" v="5516"/>
          <ac:spMkLst>
            <pc:docMk/>
            <pc:sldMk cId="2401628285" sldId="292"/>
            <ac:spMk id="14" creationId="{4CED1DD2-1B2D-711D-B9D3-C4AEDEDD6C9C}"/>
          </ac:spMkLst>
        </pc:spChg>
        <pc:spChg chg="add mod">
          <ac:chgData name="Mr J Bee (BWCET)" userId="a1856448-f297-487a-a7ea-498499ce4ab3" providerId="ADAL" clId="{7D69CE05-E580-4D47-B200-FD0C1890BA13}" dt="2023-09-28T15:39:59.601" v="5553" actId="1076"/>
          <ac:spMkLst>
            <pc:docMk/>
            <pc:sldMk cId="2401628285" sldId="292"/>
            <ac:spMk id="15" creationId="{8553CADD-2E65-7036-417C-9B0C981E3011}"/>
          </ac:spMkLst>
        </pc:spChg>
        <pc:spChg chg="add mod">
          <ac:chgData name="Mr J Bee (BWCET)" userId="a1856448-f297-487a-a7ea-498499ce4ab3" providerId="ADAL" clId="{7D69CE05-E580-4D47-B200-FD0C1890BA13}" dt="2023-09-28T15:39:59.601" v="5553" actId="1076"/>
          <ac:spMkLst>
            <pc:docMk/>
            <pc:sldMk cId="2401628285" sldId="292"/>
            <ac:spMk id="16" creationId="{25F2B466-0850-EB4E-EDF6-1C3A2152A936}"/>
          </ac:spMkLst>
        </pc:spChg>
        <pc:spChg chg="add mod">
          <ac:chgData name="Mr J Bee (BWCET)" userId="a1856448-f297-487a-a7ea-498499ce4ab3" providerId="ADAL" clId="{7D69CE05-E580-4D47-B200-FD0C1890BA13}" dt="2023-09-28T15:40:24.270" v="5557" actId="1076"/>
          <ac:spMkLst>
            <pc:docMk/>
            <pc:sldMk cId="2401628285" sldId="292"/>
            <ac:spMk id="17" creationId="{32B26A6E-5A72-7014-8A7F-CB70EB730097}"/>
          </ac:spMkLst>
        </pc:spChg>
        <pc:spChg chg="add mod">
          <ac:chgData name="Mr J Bee (BWCET)" userId="a1856448-f297-487a-a7ea-498499ce4ab3" providerId="ADAL" clId="{7D69CE05-E580-4D47-B200-FD0C1890BA13}" dt="2023-09-28T15:40:24.270" v="5557" actId="1076"/>
          <ac:spMkLst>
            <pc:docMk/>
            <pc:sldMk cId="2401628285" sldId="292"/>
            <ac:spMk id="18" creationId="{1D478094-2BC9-3CE5-1D95-88D5D3BF26B3}"/>
          </ac:spMkLst>
        </pc:spChg>
        <pc:spChg chg="add mod">
          <ac:chgData name="Mr J Bee (BWCET)" userId="a1856448-f297-487a-a7ea-498499ce4ab3" providerId="ADAL" clId="{7D69CE05-E580-4D47-B200-FD0C1890BA13}" dt="2023-09-28T15:39:33.368" v="5549" actId="1076"/>
          <ac:spMkLst>
            <pc:docMk/>
            <pc:sldMk cId="2401628285" sldId="292"/>
            <ac:spMk id="19" creationId="{AE2D5758-4B5D-BB08-04A7-735D5F65886D}"/>
          </ac:spMkLst>
        </pc:spChg>
        <pc:spChg chg="add mod">
          <ac:chgData name="Mr J Bee (BWCET)" userId="a1856448-f297-487a-a7ea-498499ce4ab3" providerId="ADAL" clId="{7D69CE05-E580-4D47-B200-FD0C1890BA13}" dt="2023-09-28T15:40:50.285" v="5598" actId="20577"/>
          <ac:spMkLst>
            <pc:docMk/>
            <pc:sldMk cId="2401628285" sldId="292"/>
            <ac:spMk id="20" creationId="{45A2B0AA-0F0B-84C6-682E-FD5FC7C4BA70}"/>
          </ac:spMkLst>
        </pc:spChg>
        <pc:spChg chg="add mod">
          <ac:chgData name="Mr J Bee (BWCET)" userId="a1856448-f297-487a-a7ea-498499ce4ab3" providerId="ADAL" clId="{7D69CE05-E580-4D47-B200-FD0C1890BA13}" dt="2023-09-28T15:40:55.644" v="5599"/>
          <ac:spMkLst>
            <pc:docMk/>
            <pc:sldMk cId="2401628285" sldId="292"/>
            <ac:spMk id="21" creationId="{59300383-AE85-B513-49FA-B5E472ECCE7C}"/>
          </ac:spMkLst>
        </pc:spChg>
        <pc:spChg chg="add mod">
          <ac:chgData name="Mr J Bee (BWCET)" userId="a1856448-f297-487a-a7ea-498499ce4ab3" providerId="ADAL" clId="{7D69CE05-E580-4D47-B200-FD0C1890BA13}" dt="2023-09-28T15:41:02.006" v="5601" actId="1076"/>
          <ac:spMkLst>
            <pc:docMk/>
            <pc:sldMk cId="2401628285" sldId="292"/>
            <ac:spMk id="22" creationId="{799F84A9-0380-F61A-B08B-E1CB3F7E337F}"/>
          </ac:spMkLst>
        </pc:spChg>
        <pc:spChg chg="add mod">
          <ac:chgData name="Mr J Bee (BWCET)" userId="a1856448-f297-487a-a7ea-498499ce4ab3" providerId="ADAL" clId="{7D69CE05-E580-4D47-B200-FD0C1890BA13}" dt="2023-09-28T15:41:16.029" v="5603"/>
          <ac:spMkLst>
            <pc:docMk/>
            <pc:sldMk cId="2401628285" sldId="292"/>
            <ac:spMk id="23" creationId="{F1883F7A-A24C-59FA-5EDD-3CDDE6B02C5B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45:00.450" v="18521"/>
        <pc:sldMkLst>
          <pc:docMk/>
          <pc:sldMk cId="4112153279" sldId="293"/>
        </pc:sldMkLst>
        <pc:spChg chg="add mod">
          <ac:chgData name="Mr J Bee (BWCET)" userId="a1856448-f297-487a-a7ea-498499ce4ab3" providerId="ADAL" clId="{7D69CE05-E580-4D47-B200-FD0C1890BA13}" dt="2023-10-03T13:51:06.746" v="5676" actId="1076"/>
          <ac:spMkLst>
            <pc:docMk/>
            <pc:sldMk cId="4112153279" sldId="293"/>
            <ac:spMk id="3" creationId="{82EE1428-36DC-DAFC-DD35-3452ECC56453}"/>
          </ac:spMkLst>
        </pc:spChg>
        <pc:spChg chg="add mod">
          <ac:chgData name="Mr J Bee (BWCET)" userId="a1856448-f297-487a-a7ea-498499ce4ab3" providerId="ADAL" clId="{7D69CE05-E580-4D47-B200-FD0C1890BA13}" dt="2023-10-03T13:51:02.026" v="5675" actId="1076"/>
          <ac:spMkLst>
            <pc:docMk/>
            <pc:sldMk cId="4112153279" sldId="293"/>
            <ac:spMk id="4" creationId="{D4ECB2A7-7345-9948-198E-2EC0F02C71D5}"/>
          </ac:spMkLst>
        </pc:spChg>
        <pc:spChg chg="add mod">
          <ac:chgData name="Mr J Bee (BWCET)" userId="a1856448-f297-487a-a7ea-498499ce4ab3" providerId="ADAL" clId="{7D69CE05-E580-4D47-B200-FD0C1890BA13}" dt="2023-10-03T13:50:58.446" v="5674" actId="1076"/>
          <ac:spMkLst>
            <pc:docMk/>
            <pc:sldMk cId="4112153279" sldId="293"/>
            <ac:spMk id="5" creationId="{C62ED6A9-FC03-9CD3-E8AB-C99130CE1C79}"/>
          </ac:spMkLst>
        </pc:spChg>
        <pc:spChg chg="add mod">
          <ac:chgData name="Mr J Bee (BWCET)" userId="a1856448-f297-487a-a7ea-498499ce4ab3" providerId="ADAL" clId="{7D69CE05-E580-4D47-B200-FD0C1890BA13}" dt="2023-10-03T13:50:58.446" v="5674" actId="1076"/>
          <ac:spMkLst>
            <pc:docMk/>
            <pc:sldMk cId="4112153279" sldId="293"/>
            <ac:spMk id="6" creationId="{DD1AB1CE-FACB-BD2F-E7C4-5EEAE199DB7D}"/>
          </ac:spMkLst>
        </pc:spChg>
        <pc:spChg chg="del">
          <ac:chgData name="Mr J Bee (BWCET)" userId="a1856448-f297-487a-a7ea-498499ce4ab3" providerId="ADAL" clId="{7D69CE05-E580-4D47-B200-FD0C1890BA13}" dt="2023-10-03T13:47:35.275" v="5607" actId="478"/>
          <ac:spMkLst>
            <pc:docMk/>
            <pc:sldMk cId="4112153279" sldId="293"/>
            <ac:spMk id="7" creationId="{E65FA9EF-9B4C-E644-0EFA-DC18A30C56B8}"/>
          </ac:spMkLst>
        </pc:spChg>
        <pc:spChg chg="del">
          <ac:chgData name="Mr J Bee (BWCET)" userId="a1856448-f297-487a-a7ea-498499ce4ab3" providerId="ADAL" clId="{7D69CE05-E580-4D47-B200-FD0C1890BA13}" dt="2023-10-03T13:47:35.275" v="5607" actId="478"/>
          <ac:spMkLst>
            <pc:docMk/>
            <pc:sldMk cId="4112153279" sldId="293"/>
            <ac:spMk id="8" creationId="{82DA021C-9814-5E82-3F7E-0EF7493880AB}"/>
          </ac:spMkLst>
        </pc:spChg>
        <pc:spChg chg="del">
          <ac:chgData name="Mr J Bee (BWCET)" userId="a1856448-f297-487a-a7ea-498499ce4ab3" providerId="ADAL" clId="{7D69CE05-E580-4D47-B200-FD0C1890BA13}" dt="2023-10-03T13:47:35.275" v="5607" actId="478"/>
          <ac:spMkLst>
            <pc:docMk/>
            <pc:sldMk cId="4112153279" sldId="293"/>
            <ac:spMk id="9" creationId="{AE3693C0-E036-41D9-21E6-7B86FA5161C1}"/>
          </ac:spMkLst>
        </pc:spChg>
        <pc:spChg chg="del">
          <ac:chgData name="Mr J Bee (BWCET)" userId="a1856448-f297-487a-a7ea-498499ce4ab3" providerId="ADAL" clId="{7D69CE05-E580-4D47-B200-FD0C1890BA13}" dt="2023-10-03T13:47:35.275" v="5607" actId="478"/>
          <ac:spMkLst>
            <pc:docMk/>
            <pc:sldMk cId="4112153279" sldId="293"/>
            <ac:spMk id="10" creationId="{753AA72F-FFBD-CED3-9E4D-C6E3574DF974}"/>
          </ac:spMkLst>
        </pc:spChg>
        <pc:spChg chg="add mod">
          <ac:chgData name="Mr J Bee (BWCET)" userId="a1856448-f297-487a-a7ea-498499ce4ab3" providerId="ADAL" clId="{7D69CE05-E580-4D47-B200-FD0C1890BA13}" dt="2023-10-03T13:50:58.446" v="5674" actId="1076"/>
          <ac:spMkLst>
            <pc:docMk/>
            <pc:sldMk cId="4112153279" sldId="293"/>
            <ac:spMk id="11" creationId="{BFFDB3F4-FB23-F3C6-6BBC-3F76915BC67F}"/>
          </ac:spMkLst>
        </pc:spChg>
        <pc:spChg chg="add mod">
          <ac:chgData name="Mr J Bee (BWCET)" userId="a1856448-f297-487a-a7ea-498499ce4ab3" providerId="ADAL" clId="{7D69CE05-E580-4D47-B200-FD0C1890BA13}" dt="2023-10-03T13:50:58.446" v="5674" actId="1076"/>
          <ac:spMkLst>
            <pc:docMk/>
            <pc:sldMk cId="4112153279" sldId="293"/>
            <ac:spMk id="12" creationId="{E26542D9-DC94-A300-6CEC-29A41E83F537}"/>
          </ac:spMkLst>
        </pc:spChg>
        <pc:spChg chg="add mod">
          <ac:chgData name="Mr J Bee (BWCET)" userId="a1856448-f297-487a-a7ea-498499ce4ab3" providerId="ADAL" clId="{7D69CE05-E580-4D47-B200-FD0C1890BA13}" dt="2023-10-03T13:50:58.446" v="5674" actId="1076"/>
          <ac:spMkLst>
            <pc:docMk/>
            <pc:sldMk cId="4112153279" sldId="293"/>
            <ac:spMk id="13" creationId="{4691F546-6C97-F31B-46DF-1A30B710DAE6}"/>
          </ac:spMkLst>
        </pc:spChg>
        <pc:spChg chg="add mod">
          <ac:chgData name="Mr J Bee (BWCET)" userId="a1856448-f297-487a-a7ea-498499ce4ab3" providerId="ADAL" clId="{7D69CE05-E580-4D47-B200-FD0C1890BA13}" dt="2023-10-03T13:50:58.446" v="5674" actId="1076"/>
          <ac:spMkLst>
            <pc:docMk/>
            <pc:sldMk cId="4112153279" sldId="293"/>
            <ac:spMk id="14" creationId="{0C8AA797-2D51-294D-8F08-C7C0D0B5364D}"/>
          </ac:spMkLst>
        </pc:spChg>
        <pc:spChg chg="del">
          <ac:chgData name="Mr J Bee (BWCET)" userId="a1856448-f297-487a-a7ea-498499ce4ab3" providerId="ADAL" clId="{7D69CE05-E580-4D47-B200-FD0C1890BA13}" dt="2023-10-03T13:47:35.275" v="5607" actId="478"/>
          <ac:spMkLst>
            <pc:docMk/>
            <pc:sldMk cId="4112153279" sldId="293"/>
            <ac:spMk id="15" creationId="{8553CADD-2E65-7036-417C-9B0C981E3011}"/>
          </ac:spMkLst>
        </pc:spChg>
        <pc:spChg chg="del">
          <ac:chgData name="Mr J Bee (BWCET)" userId="a1856448-f297-487a-a7ea-498499ce4ab3" providerId="ADAL" clId="{7D69CE05-E580-4D47-B200-FD0C1890BA13}" dt="2023-10-03T13:47:35.275" v="5607" actId="478"/>
          <ac:spMkLst>
            <pc:docMk/>
            <pc:sldMk cId="4112153279" sldId="293"/>
            <ac:spMk id="16" creationId="{25F2B466-0850-EB4E-EDF6-1C3A2152A936}"/>
          </ac:spMkLst>
        </pc:spChg>
        <pc:spChg chg="del">
          <ac:chgData name="Mr J Bee (BWCET)" userId="a1856448-f297-487a-a7ea-498499ce4ab3" providerId="ADAL" clId="{7D69CE05-E580-4D47-B200-FD0C1890BA13}" dt="2023-10-03T13:47:35.275" v="5607" actId="478"/>
          <ac:spMkLst>
            <pc:docMk/>
            <pc:sldMk cId="4112153279" sldId="293"/>
            <ac:spMk id="17" creationId="{32B26A6E-5A72-7014-8A7F-CB70EB730097}"/>
          </ac:spMkLst>
        </pc:spChg>
        <pc:spChg chg="del">
          <ac:chgData name="Mr J Bee (BWCET)" userId="a1856448-f297-487a-a7ea-498499ce4ab3" providerId="ADAL" clId="{7D69CE05-E580-4D47-B200-FD0C1890BA13}" dt="2023-10-03T13:47:35.275" v="5607" actId="478"/>
          <ac:spMkLst>
            <pc:docMk/>
            <pc:sldMk cId="4112153279" sldId="293"/>
            <ac:spMk id="18" creationId="{1D478094-2BC9-3CE5-1D95-88D5D3BF26B3}"/>
          </ac:spMkLst>
        </pc:spChg>
        <pc:spChg chg="del">
          <ac:chgData name="Mr J Bee (BWCET)" userId="a1856448-f297-487a-a7ea-498499ce4ab3" providerId="ADAL" clId="{7D69CE05-E580-4D47-B200-FD0C1890BA13}" dt="2023-10-03T13:47:35.275" v="5607" actId="478"/>
          <ac:spMkLst>
            <pc:docMk/>
            <pc:sldMk cId="4112153279" sldId="293"/>
            <ac:spMk id="19" creationId="{AE2D5758-4B5D-BB08-04A7-735D5F65886D}"/>
          </ac:spMkLst>
        </pc:spChg>
        <pc:spChg chg="del">
          <ac:chgData name="Mr J Bee (BWCET)" userId="a1856448-f297-487a-a7ea-498499ce4ab3" providerId="ADAL" clId="{7D69CE05-E580-4D47-B200-FD0C1890BA13}" dt="2023-10-03T13:47:35.275" v="5607" actId="478"/>
          <ac:spMkLst>
            <pc:docMk/>
            <pc:sldMk cId="4112153279" sldId="293"/>
            <ac:spMk id="20" creationId="{45A2B0AA-0F0B-84C6-682E-FD5FC7C4BA70}"/>
          </ac:spMkLst>
        </pc:spChg>
        <pc:spChg chg="del">
          <ac:chgData name="Mr J Bee (BWCET)" userId="a1856448-f297-487a-a7ea-498499ce4ab3" providerId="ADAL" clId="{7D69CE05-E580-4D47-B200-FD0C1890BA13}" dt="2023-10-03T13:47:35.275" v="5607" actId="478"/>
          <ac:spMkLst>
            <pc:docMk/>
            <pc:sldMk cId="4112153279" sldId="293"/>
            <ac:spMk id="21" creationId="{59300383-AE85-B513-49FA-B5E472ECCE7C}"/>
          </ac:spMkLst>
        </pc:spChg>
        <pc:spChg chg="del">
          <ac:chgData name="Mr J Bee (BWCET)" userId="a1856448-f297-487a-a7ea-498499ce4ab3" providerId="ADAL" clId="{7D69CE05-E580-4D47-B200-FD0C1890BA13}" dt="2023-10-03T13:47:35.275" v="5607" actId="478"/>
          <ac:spMkLst>
            <pc:docMk/>
            <pc:sldMk cId="4112153279" sldId="293"/>
            <ac:spMk id="22" creationId="{799F84A9-0380-F61A-B08B-E1CB3F7E337F}"/>
          </ac:spMkLst>
        </pc:spChg>
        <pc:spChg chg="add mod">
          <ac:chgData name="Mr J Bee (BWCET)" userId="a1856448-f297-487a-a7ea-498499ce4ab3" providerId="ADAL" clId="{7D69CE05-E580-4D47-B200-FD0C1890BA13}" dt="2023-10-03T13:50:58.446" v="5674" actId="1076"/>
          <ac:spMkLst>
            <pc:docMk/>
            <pc:sldMk cId="4112153279" sldId="293"/>
            <ac:spMk id="24" creationId="{BFBF1EA3-5909-E332-7376-BE4FA2466480}"/>
          </ac:spMkLst>
        </pc:spChg>
        <pc:spChg chg="add mod">
          <ac:chgData name="Mr J Bee (BWCET)" userId="a1856448-f297-487a-a7ea-498499ce4ab3" providerId="ADAL" clId="{7D69CE05-E580-4D47-B200-FD0C1890BA13}" dt="2023-10-03T13:50:58.446" v="5674" actId="1076"/>
          <ac:spMkLst>
            <pc:docMk/>
            <pc:sldMk cId="4112153279" sldId="293"/>
            <ac:spMk id="25" creationId="{C049BC60-CABF-C8A0-7C3D-BC073A1DCA54}"/>
          </ac:spMkLst>
        </pc:spChg>
        <pc:spChg chg="add mod">
          <ac:chgData name="Mr J Bee (BWCET)" userId="a1856448-f297-487a-a7ea-498499ce4ab3" providerId="ADAL" clId="{7D69CE05-E580-4D47-B200-FD0C1890BA13}" dt="2023-10-03T13:50:58.446" v="5674" actId="1076"/>
          <ac:spMkLst>
            <pc:docMk/>
            <pc:sldMk cId="4112153279" sldId="293"/>
            <ac:spMk id="26" creationId="{9FC27CC4-27F8-4361-0305-11349A79538D}"/>
          </ac:spMkLst>
        </pc:spChg>
        <pc:spChg chg="add mod">
          <ac:chgData name="Mr J Bee (BWCET)" userId="a1856448-f297-487a-a7ea-498499ce4ab3" providerId="ADAL" clId="{7D69CE05-E580-4D47-B200-FD0C1890BA13}" dt="2023-10-03T13:51:37.938" v="5681" actId="1076"/>
          <ac:spMkLst>
            <pc:docMk/>
            <pc:sldMk cId="4112153279" sldId="293"/>
            <ac:spMk id="27" creationId="{36E0342A-FEFC-779E-79BD-C8C386B43085}"/>
          </ac:spMkLst>
        </pc:spChg>
        <pc:spChg chg="add mod">
          <ac:chgData name="Mr J Bee (BWCET)" userId="a1856448-f297-487a-a7ea-498499ce4ab3" providerId="ADAL" clId="{7D69CE05-E580-4D47-B200-FD0C1890BA13}" dt="2023-10-03T13:51:44.888" v="5683" actId="1076"/>
          <ac:spMkLst>
            <pc:docMk/>
            <pc:sldMk cId="4112153279" sldId="293"/>
            <ac:spMk id="28" creationId="{B186010C-399B-38F6-3C76-A39A9C03C0AA}"/>
          </ac:spMkLst>
        </pc:spChg>
        <pc:spChg chg="add mod">
          <ac:chgData name="Mr J Bee (BWCET)" userId="a1856448-f297-487a-a7ea-498499ce4ab3" providerId="ADAL" clId="{7D69CE05-E580-4D47-B200-FD0C1890BA13}" dt="2023-10-03T13:51:50.206" v="5685" actId="1076"/>
          <ac:spMkLst>
            <pc:docMk/>
            <pc:sldMk cId="4112153279" sldId="293"/>
            <ac:spMk id="29" creationId="{B41B0A6C-AAF2-917E-B9D5-E602169A4F30}"/>
          </ac:spMkLst>
        </pc:spChg>
        <pc:spChg chg="add mod">
          <ac:chgData name="Mr J Bee (BWCET)" userId="a1856448-f297-487a-a7ea-498499ce4ab3" providerId="ADAL" clId="{7D69CE05-E580-4D47-B200-FD0C1890BA13}" dt="2023-10-03T13:51:50.206" v="5685" actId="1076"/>
          <ac:spMkLst>
            <pc:docMk/>
            <pc:sldMk cId="4112153279" sldId="293"/>
            <ac:spMk id="30" creationId="{EE685BE3-8B3A-CF54-24C7-527CCDF9AF3A}"/>
          </ac:spMkLst>
        </pc:spChg>
        <pc:spChg chg="add mod">
          <ac:chgData name="Mr J Bee (BWCET)" userId="a1856448-f297-487a-a7ea-498499ce4ab3" providerId="ADAL" clId="{7D69CE05-E580-4D47-B200-FD0C1890BA13}" dt="2023-10-03T13:51:54.588" v="5687" actId="1076"/>
          <ac:spMkLst>
            <pc:docMk/>
            <pc:sldMk cId="4112153279" sldId="293"/>
            <ac:spMk id="31" creationId="{1A83CF9B-43FD-C7E2-8192-99CA36FBBFC9}"/>
          </ac:spMkLst>
        </pc:spChg>
        <pc:spChg chg="add mod">
          <ac:chgData name="Mr J Bee (BWCET)" userId="a1856448-f297-487a-a7ea-498499ce4ab3" providerId="ADAL" clId="{7D69CE05-E580-4D47-B200-FD0C1890BA13}" dt="2023-10-03T13:51:54.588" v="5687" actId="1076"/>
          <ac:spMkLst>
            <pc:docMk/>
            <pc:sldMk cId="4112153279" sldId="293"/>
            <ac:spMk id="32" creationId="{29BAEDCD-B56F-397E-E807-2436093F3C06}"/>
          </ac:spMkLst>
        </pc:spChg>
        <pc:spChg chg="add mod">
          <ac:chgData name="Mr J Bee (BWCET)" userId="a1856448-f297-487a-a7ea-498499ce4ab3" providerId="ADAL" clId="{7D69CE05-E580-4D47-B200-FD0C1890BA13}" dt="2023-10-03T13:51:59.442" v="5689" actId="1076"/>
          <ac:spMkLst>
            <pc:docMk/>
            <pc:sldMk cId="4112153279" sldId="293"/>
            <ac:spMk id="33" creationId="{B5747431-7BFB-4D90-0C6D-60C0F1BE9360}"/>
          </ac:spMkLst>
        </pc:spChg>
        <pc:spChg chg="add mod">
          <ac:chgData name="Mr J Bee (BWCET)" userId="a1856448-f297-487a-a7ea-498499ce4ab3" providerId="ADAL" clId="{7D69CE05-E580-4D47-B200-FD0C1890BA13}" dt="2023-10-03T13:51:59.442" v="5689" actId="1076"/>
          <ac:spMkLst>
            <pc:docMk/>
            <pc:sldMk cId="4112153279" sldId="293"/>
            <ac:spMk id="34" creationId="{937A7F6D-432B-E7BB-1E65-85F17F1C2273}"/>
          </ac:spMkLst>
        </pc:spChg>
        <pc:spChg chg="add mod">
          <ac:chgData name="Mr J Bee (BWCET)" userId="a1856448-f297-487a-a7ea-498499ce4ab3" providerId="ADAL" clId="{7D69CE05-E580-4D47-B200-FD0C1890BA13}" dt="2023-10-03T13:52:07.790" v="5691" actId="1076"/>
          <ac:spMkLst>
            <pc:docMk/>
            <pc:sldMk cId="4112153279" sldId="293"/>
            <ac:spMk id="35" creationId="{5E1047AD-6EEB-5B0B-081A-82D28F8E5CA3}"/>
          </ac:spMkLst>
        </pc:spChg>
        <pc:spChg chg="add mod">
          <ac:chgData name="Mr J Bee (BWCET)" userId="a1856448-f297-487a-a7ea-498499ce4ab3" providerId="ADAL" clId="{7D69CE05-E580-4D47-B200-FD0C1890BA13}" dt="2023-10-03T13:52:13.184" v="5693" actId="1076"/>
          <ac:spMkLst>
            <pc:docMk/>
            <pc:sldMk cId="4112153279" sldId="293"/>
            <ac:spMk id="36" creationId="{F2451AE0-98D6-0633-DADA-958B677536C0}"/>
          </ac:spMkLst>
        </pc:spChg>
        <pc:spChg chg="add mod">
          <ac:chgData name="Mr J Bee (BWCET)" userId="a1856448-f297-487a-a7ea-498499ce4ab3" providerId="ADAL" clId="{7D69CE05-E580-4D47-B200-FD0C1890BA13}" dt="2023-10-03T13:52:13.184" v="5693" actId="1076"/>
          <ac:spMkLst>
            <pc:docMk/>
            <pc:sldMk cId="4112153279" sldId="293"/>
            <ac:spMk id="37" creationId="{4ED5A554-EE83-0DA7-7AAB-4D0DB9A5BE85}"/>
          </ac:spMkLst>
        </pc:spChg>
        <pc:spChg chg="add mod">
          <ac:chgData name="Mr J Bee (BWCET)" userId="a1856448-f297-487a-a7ea-498499ce4ab3" providerId="ADAL" clId="{7D69CE05-E580-4D47-B200-FD0C1890BA13}" dt="2023-10-03T13:53:50.401" v="5768" actId="14100"/>
          <ac:spMkLst>
            <pc:docMk/>
            <pc:sldMk cId="4112153279" sldId="293"/>
            <ac:spMk id="38" creationId="{301CC2D4-05FE-A08C-671A-5DCCA0792B4E}"/>
          </ac:spMkLst>
        </pc:spChg>
        <pc:spChg chg="add del mod">
          <ac:chgData name="Mr J Bee (BWCET)" userId="a1856448-f297-487a-a7ea-498499ce4ab3" providerId="ADAL" clId="{7D69CE05-E580-4D47-B200-FD0C1890BA13}" dt="2023-10-03T13:53:55.354" v="5771" actId="478"/>
          <ac:spMkLst>
            <pc:docMk/>
            <pc:sldMk cId="4112153279" sldId="293"/>
            <ac:spMk id="39" creationId="{4B0C4C0A-E7CF-DB83-D059-D853460BDF2A}"/>
          </ac:spMkLst>
        </pc:spChg>
        <pc:spChg chg="add mod">
          <ac:chgData name="Mr J Bee (BWCET)" userId="a1856448-f297-487a-a7ea-498499ce4ab3" providerId="ADAL" clId="{7D69CE05-E580-4D47-B200-FD0C1890BA13}" dt="2023-10-03T13:54:03.604" v="5773" actId="1076"/>
          <ac:spMkLst>
            <pc:docMk/>
            <pc:sldMk cId="4112153279" sldId="293"/>
            <ac:spMk id="40" creationId="{145DA856-89C7-2381-AA53-A6B8D8CFBECD}"/>
          </ac:spMkLst>
        </pc:spChg>
        <pc:picChg chg="add mod">
          <ac:chgData name="Mr J Bee (BWCET)" userId="a1856448-f297-487a-a7ea-498499ce4ab3" providerId="ADAL" clId="{7D69CE05-E580-4D47-B200-FD0C1890BA13}" dt="2023-10-03T13:47:36.207" v="5608"/>
          <ac:picMkLst>
            <pc:docMk/>
            <pc:sldMk cId="4112153279" sldId="293"/>
            <ac:picMk id="2" creationId="{265CF882-B3B4-4364-7C6F-68D6906B45F6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45:00.450" v="18521"/>
        <pc:sldMkLst>
          <pc:docMk/>
          <pc:sldMk cId="3923178333" sldId="294"/>
        </pc:sldMkLst>
        <pc:spChg chg="mod">
          <ac:chgData name="Mr J Bee (BWCET)" userId="a1856448-f297-487a-a7ea-498499ce4ab3" providerId="ADAL" clId="{7D69CE05-E580-4D47-B200-FD0C1890BA13}" dt="2023-10-03T14:04:17.431" v="5789" actId="1076"/>
          <ac:spMkLst>
            <pc:docMk/>
            <pc:sldMk cId="3923178333" sldId="294"/>
            <ac:spMk id="3" creationId="{82EE1428-36DC-DAFC-DD35-3452ECC56453}"/>
          </ac:spMkLst>
        </pc:spChg>
        <pc:spChg chg="mod">
          <ac:chgData name="Mr J Bee (BWCET)" userId="a1856448-f297-487a-a7ea-498499ce4ab3" providerId="ADAL" clId="{7D69CE05-E580-4D47-B200-FD0C1890BA13}" dt="2023-10-03T14:04:17.431" v="5789" actId="1076"/>
          <ac:spMkLst>
            <pc:docMk/>
            <pc:sldMk cId="3923178333" sldId="294"/>
            <ac:spMk id="4" creationId="{D4ECB2A7-7345-9948-198E-2EC0F02C71D5}"/>
          </ac:spMkLst>
        </pc:spChg>
        <pc:spChg chg="del">
          <ac:chgData name="Mr J Bee (BWCET)" userId="a1856448-f297-487a-a7ea-498499ce4ab3" providerId="ADAL" clId="{7D69CE05-E580-4D47-B200-FD0C1890BA13}" dt="2023-10-03T14:03:56.047" v="5787" actId="478"/>
          <ac:spMkLst>
            <pc:docMk/>
            <pc:sldMk cId="3923178333" sldId="294"/>
            <ac:spMk id="5" creationId="{C62ED6A9-FC03-9CD3-E8AB-C99130CE1C79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6" creationId="{DD1AB1CE-FACB-BD2F-E7C4-5EEAE199DB7D}"/>
          </ac:spMkLst>
        </pc:spChg>
        <pc:spChg chg="add mod">
          <ac:chgData name="Mr J Bee (BWCET)" userId="a1856448-f297-487a-a7ea-498499ce4ab3" providerId="ADAL" clId="{7D69CE05-E580-4D47-B200-FD0C1890BA13}" dt="2023-10-03T14:05:06.528" v="5844" actId="14100"/>
          <ac:spMkLst>
            <pc:docMk/>
            <pc:sldMk cId="3923178333" sldId="294"/>
            <ac:spMk id="7" creationId="{2149B06A-8038-0D20-5644-9D82B3E7EA54}"/>
          </ac:spMkLst>
        </pc:spChg>
        <pc:spChg chg="add mod ord">
          <ac:chgData name="Mr J Bee (BWCET)" userId="a1856448-f297-487a-a7ea-498499ce4ab3" providerId="ADAL" clId="{7D69CE05-E580-4D47-B200-FD0C1890BA13}" dt="2023-10-03T14:05:20.238" v="5846" actId="167"/>
          <ac:spMkLst>
            <pc:docMk/>
            <pc:sldMk cId="3923178333" sldId="294"/>
            <ac:spMk id="8" creationId="{D9BA0642-1AD0-E8A5-6C4D-2B289A648E09}"/>
          </ac:spMkLst>
        </pc:spChg>
        <pc:spChg chg="add mod">
          <ac:chgData name="Mr J Bee (BWCET)" userId="a1856448-f297-487a-a7ea-498499ce4ab3" providerId="ADAL" clId="{7D69CE05-E580-4D47-B200-FD0C1890BA13}" dt="2023-10-03T14:07:23.700" v="5874" actId="1076"/>
          <ac:spMkLst>
            <pc:docMk/>
            <pc:sldMk cId="3923178333" sldId="294"/>
            <ac:spMk id="9" creationId="{8E59FE7A-BF1F-362E-50B0-6FAF709504BB}"/>
          </ac:spMkLst>
        </pc:spChg>
        <pc:spChg chg="add mod">
          <ac:chgData name="Mr J Bee (BWCET)" userId="a1856448-f297-487a-a7ea-498499ce4ab3" providerId="ADAL" clId="{7D69CE05-E580-4D47-B200-FD0C1890BA13}" dt="2023-10-03T14:07:23.700" v="5874" actId="1076"/>
          <ac:spMkLst>
            <pc:docMk/>
            <pc:sldMk cId="3923178333" sldId="294"/>
            <ac:spMk id="10" creationId="{0FA7BDDB-9020-71C0-2688-571B17F02FBF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11" creationId="{BFFDB3F4-FB23-F3C6-6BBC-3F76915BC67F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12" creationId="{E26542D9-DC94-A300-6CEC-29A41E83F537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13" creationId="{4691F546-6C97-F31B-46DF-1A30B710DAE6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14" creationId="{0C8AA797-2D51-294D-8F08-C7C0D0B5364D}"/>
          </ac:spMkLst>
        </pc:spChg>
        <pc:spChg chg="add mod">
          <ac:chgData name="Mr J Bee (BWCET)" userId="a1856448-f297-487a-a7ea-498499ce4ab3" providerId="ADAL" clId="{7D69CE05-E580-4D47-B200-FD0C1890BA13}" dt="2023-10-03T14:07:23.700" v="5874" actId="1076"/>
          <ac:spMkLst>
            <pc:docMk/>
            <pc:sldMk cId="3923178333" sldId="294"/>
            <ac:spMk id="15" creationId="{D653A737-1201-D867-F583-34EF502AE542}"/>
          </ac:spMkLst>
        </pc:spChg>
        <pc:spChg chg="add mod">
          <ac:chgData name="Mr J Bee (BWCET)" userId="a1856448-f297-487a-a7ea-498499ce4ab3" providerId="ADAL" clId="{7D69CE05-E580-4D47-B200-FD0C1890BA13}" dt="2023-10-03T14:07:23.700" v="5874" actId="1076"/>
          <ac:spMkLst>
            <pc:docMk/>
            <pc:sldMk cId="3923178333" sldId="294"/>
            <ac:spMk id="16" creationId="{C1DF7125-44C8-74BD-473C-FA7F56E529BE}"/>
          </ac:spMkLst>
        </pc:spChg>
        <pc:spChg chg="add mod">
          <ac:chgData name="Mr J Bee (BWCET)" userId="a1856448-f297-487a-a7ea-498499ce4ab3" providerId="ADAL" clId="{7D69CE05-E580-4D47-B200-FD0C1890BA13}" dt="2023-10-03T14:07:23.700" v="5874" actId="1076"/>
          <ac:spMkLst>
            <pc:docMk/>
            <pc:sldMk cId="3923178333" sldId="294"/>
            <ac:spMk id="17" creationId="{1C7ED4BC-E7D1-19D2-4DF3-5EFD9C4B23BB}"/>
          </ac:spMkLst>
        </pc:spChg>
        <pc:spChg chg="add mod">
          <ac:chgData name="Mr J Bee (BWCET)" userId="a1856448-f297-487a-a7ea-498499ce4ab3" providerId="ADAL" clId="{7D69CE05-E580-4D47-B200-FD0C1890BA13}" dt="2023-10-03T14:07:36.069" v="5879" actId="1076"/>
          <ac:spMkLst>
            <pc:docMk/>
            <pc:sldMk cId="3923178333" sldId="294"/>
            <ac:spMk id="18" creationId="{E3A85368-FC0C-141F-8555-A60892590CF4}"/>
          </ac:spMkLst>
        </pc:spChg>
        <pc:spChg chg="add mod">
          <ac:chgData name="Mr J Bee (BWCET)" userId="a1856448-f297-487a-a7ea-498499ce4ab3" providerId="ADAL" clId="{7D69CE05-E580-4D47-B200-FD0C1890BA13}" dt="2023-10-03T14:07:43.238" v="5881" actId="1076"/>
          <ac:spMkLst>
            <pc:docMk/>
            <pc:sldMk cId="3923178333" sldId="294"/>
            <ac:spMk id="19" creationId="{C79832DD-0A0F-FE77-F3B0-736E01A55742}"/>
          </ac:spMkLst>
        </pc:spChg>
        <pc:spChg chg="add mod">
          <ac:chgData name="Mr J Bee (BWCET)" userId="a1856448-f297-487a-a7ea-498499ce4ab3" providerId="ADAL" clId="{7D69CE05-E580-4D47-B200-FD0C1890BA13}" dt="2023-10-03T14:07:49.656" v="5883" actId="1076"/>
          <ac:spMkLst>
            <pc:docMk/>
            <pc:sldMk cId="3923178333" sldId="294"/>
            <ac:spMk id="20" creationId="{EF251F41-DBA9-2F58-41A5-9037472E8712}"/>
          </ac:spMkLst>
        </pc:spChg>
        <pc:spChg chg="add mod">
          <ac:chgData name="Mr J Bee (BWCET)" userId="a1856448-f297-487a-a7ea-498499ce4ab3" providerId="ADAL" clId="{7D69CE05-E580-4D47-B200-FD0C1890BA13}" dt="2023-10-03T14:07:57.653" v="5885" actId="1076"/>
          <ac:spMkLst>
            <pc:docMk/>
            <pc:sldMk cId="3923178333" sldId="294"/>
            <ac:spMk id="21" creationId="{533853AD-1AA0-56FA-DA5F-0835FC6A0A67}"/>
          </ac:spMkLst>
        </pc:spChg>
        <pc:spChg chg="add mod">
          <ac:chgData name="Mr J Bee (BWCET)" userId="a1856448-f297-487a-a7ea-498499ce4ab3" providerId="ADAL" clId="{7D69CE05-E580-4D47-B200-FD0C1890BA13}" dt="2023-10-03T14:07:57.653" v="5885" actId="1076"/>
          <ac:spMkLst>
            <pc:docMk/>
            <pc:sldMk cId="3923178333" sldId="294"/>
            <ac:spMk id="22" creationId="{0AFA34BF-CD11-0CBF-49B4-D663F23AF47C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24" creationId="{BFBF1EA3-5909-E332-7376-BE4FA2466480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25" creationId="{C049BC60-CABF-C8A0-7C3D-BC073A1DCA54}"/>
          </ac:spMkLst>
        </pc:spChg>
        <pc:spChg chg="del">
          <ac:chgData name="Mr J Bee (BWCET)" userId="a1856448-f297-487a-a7ea-498499ce4ab3" providerId="ADAL" clId="{7D69CE05-E580-4D47-B200-FD0C1890BA13}" dt="2023-10-03T14:03:42.336" v="5780" actId="478"/>
          <ac:spMkLst>
            <pc:docMk/>
            <pc:sldMk cId="3923178333" sldId="294"/>
            <ac:spMk id="26" creationId="{9FC27CC4-27F8-4361-0305-11349A79538D}"/>
          </ac:spMkLst>
        </pc:spChg>
        <pc:spChg chg="del">
          <ac:chgData name="Mr J Bee (BWCET)" userId="a1856448-f297-487a-a7ea-498499ce4ab3" providerId="ADAL" clId="{7D69CE05-E580-4D47-B200-FD0C1890BA13}" dt="2023-10-03T14:03:57.591" v="5788" actId="478"/>
          <ac:spMkLst>
            <pc:docMk/>
            <pc:sldMk cId="3923178333" sldId="294"/>
            <ac:spMk id="27" creationId="{36E0342A-FEFC-779E-79BD-C8C386B43085}"/>
          </ac:spMkLst>
        </pc:spChg>
        <pc:spChg chg="del">
          <ac:chgData name="Mr J Bee (BWCET)" userId="a1856448-f297-487a-a7ea-498499ce4ab3" providerId="ADAL" clId="{7D69CE05-E580-4D47-B200-FD0C1890BA13}" dt="2023-10-03T14:03:38.247" v="5779" actId="478"/>
          <ac:spMkLst>
            <pc:docMk/>
            <pc:sldMk cId="3923178333" sldId="294"/>
            <ac:spMk id="28" creationId="{B186010C-399B-38F6-3C76-A39A9C03C0AA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29" creationId="{B41B0A6C-AAF2-917E-B9D5-E602169A4F30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30" creationId="{EE685BE3-8B3A-CF54-24C7-527CCDF9AF3A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31" creationId="{1A83CF9B-43FD-C7E2-8192-99CA36FBBFC9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32" creationId="{29BAEDCD-B56F-397E-E807-2436093F3C06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33" creationId="{B5747431-7BFB-4D90-0C6D-60C0F1BE9360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34" creationId="{937A7F6D-432B-E7BB-1E65-85F17F1C2273}"/>
          </ac:spMkLst>
        </pc:spChg>
        <pc:spChg chg="del">
          <ac:chgData name="Mr J Bee (BWCET)" userId="a1856448-f297-487a-a7ea-498499ce4ab3" providerId="ADAL" clId="{7D69CE05-E580-4D47-B200-FD0C1890BA13}" dt="2023-10-03T14:03:46.868" v="5781" actId="478"/>
          <ac:spMkLst>
            <pc:docMk/>
            <pc:sldMk cId="3923178333" sldId="294"/>
            <ac:spMk id="35" creationId="{5E1047AD-6EEB-5B0B-081A-82D28F8E5CA3}"/>
          </ac:spMkLst>
        </pc:spChg>
        <pc:spChg chg="del">
          <ac:chgData name="Mr J Bee (BWCET)" userId="a1856448-f297-487a-a7ea-498499ce4ab3" providerId="ADAL" clId="{7D69CE05-E580-4D47-B200-FD0C1890BA13}" dt="2023-10-03T14:03:34.195" v="5778" actId="478"/>
          <ac:spMkLst>
            <pc:docMk/>
            <pc:sldMk cId="3923178333" sldId="294"/>
            <ac:spMk id="36" creationId="{F2451AE0-98D6-0633-DADA-958B677536C0}"/>
          </ac:spMkLst>
        </pc:spChg>
        <pc:spChg chg="del">
          <ac:chgData name="Mr J Bee (BWCET)" userId="a1856448-f297-487a-a7ea-498499ce4ab3" providerId="ADAL" clId="{7D69CE05-E580-4D47-B200-FD0C1890BA13}" dt="2023-10-03T14:03:31.096" v="5777" actId="478"/>
          <ac:spMkLst>
            <pc:docMk/>
            <pc:sldMk cId="3923178333" sldId="294"/>
            <ac:spMk id="37" creationId="{4ED5A554-EE83-0DA7-7AAB-4D0DB9A5BE85}"/>
          </ac:spMkLst>
        </pc:spChg>
        <pc:spChg chg="del">
          <ac:chgData name="Mr J Bee (BWCET)" userId="a1856448-f297-487a-a7ea-498499ce4ab3" providerId="ADAL" clId="{7D69CE05-E580-4D47-B200-FD0C1890BA13}" dt="2023-10-03T14:03:29.687" v="5776" actId="478"/>
          <ac:spMkLst>
            <pc:docMk/>
            <pc:sldMk cId="3923178333" sldId="294"/>
            <ac:spMk id="38" creationId="{301CC2D4-05FE-A08C-671A-5DCCA0792B4E}"/>
          </ac:spMkLst>
        </pc:spChg>
        <pc:spChg chg="del">
          <ac:chgData name="Mr J Bee (BWCET)" userId="a1856448-f297-487a-a7ea-498499ce4ab3" providerId="ADAL" clId="{7D69CE05-E580-4D47-B200-FD0C1890BA13}" dt="2023-10-03T14:03:27.162" v="5775" actId="478"/>
          <ac:spMkLst>
            <pc:docMk/>
            <pc:sldMk cId="3923178333" sldId="294"/>
            <ac:spMk id="40" creationId="{145DA856-89C7-2381-AA53-A6B8D8CFBECD}"/>
          </ac:spMkLst>
        </pc:spChg>
        <pc:picChg chg="mod">
          <ac:chgData name="Mr J Bee (BWCET)" userId="a1856448-f297-487a-a7ea-498499ce4ab3" providerId="ADAL" clId="{7D69CE05-E580-4D47-B200-FD0C1890BA13}" dt="2023-10-03T14:04:17.431" v="5789" actId="1076"/>
          <ac:picMkLst>
            <pc:docMk/>
            <pc:sldMk cId="3923178333" sldId="294"/>
            <ac:picMk id="2" creationId="{265CF882-B3B4-4364-7C6F-68D6906B45F6}"/>
          </ac:picMkLst>
        </pc:picChg>
      </pc:sldChg>
      <pc:sldChg chg="addSp delSp modSp add mod modTransition modAnim">
        <pc:chgData name="Mr J Bee (BWCET)" userId="a1856448-f297-487a-a7ea-498499ce4ab3" providerId="ADAL" clId="{7D69CE05-E580-4D47-B200-FD0C1890BA13}" dt="2023-10-07T07:45:00.450" v="18521"/>
        <pc:sldMkLst>
          <pc:docMk/>
          <pc:sldMk cId="2871436160" sldId="295"/>
        </pc:sldMkLst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3" creationId="{82EE1428-36DC-DAFC-DD35-3452ECC56453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4" creationId="{D4ECB2A7-7345-9948-198E-2EC0F02C71D5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7" creationId="{2149B06A-8038-0D20-5644-9D82B3E7EA54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8" creationId="{D9BA0642-1AD0-E8A5-6C4D-2B289A648E09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9" creationId="{8E59FE7A-BF1F-362E-50B0-6FAF709504BB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10" creationId="{0FA7BDDB-9020-71C0-2688-571B17F02FBF}"/>
          </ac:spMkLst>
        </pc:spChg>
        <pc:spChg chg="add mod">
          <ac:chgData name="Mr J Bee (BWCET)" userId="a1856448-f297-487a-a7ea-498499ce4ab3" providerId="ADAL" clId="{7D69CE05-E580-4D47-B200-FD0C1890BA13}" dt="2023-10-04T14:29:12.899" v="5962" actId="1076"/>
          <ac:spMkLst>
            <pc:docMk/>
            <pc:sldMk cId="2871436160" sldId="295"/>
            <ac:spMk id="11" creationId="{D001ED03-E39A-67A1-3C13-7CE9F07F9309}"/>
          </ac:spMkLst>
        </pc:spChg>
        <pc:spChg chg="add mod">
          <ac:chgData name="Mr J Bee (BWCET)" userId="a1856448-f297-487a-a7ea-498499ce4ab3" providerId="ADAL" clId="{7D69CE05-E580-4D47-B200-FD0C1890BA13}" dt="2023-10-04T14:29:36.308" v="6014" actId="20577"/>
          <ac:spMkLst>
            <pc:docMk/>
            <pc:sldMk cId="2871436160" sldId="295"/>
            <ac:spMk id="12" creationId="{5DE0D7DF-2A4C-28F8-9196-F2759F156DC9}"/>
          </ac:spMkLst>
        </pc:spChg>
        <pc:spChg chg="add mod">
          <ac:chgData name="Mr J Bee (BWCET)" userId="a1856448-f297-487a-a7ea-498499ce4ab3" providerId="ADAL" clId="{7D69CE05-E580-4D47-B200-FD0C1890BA13}" dt="2023-10-04T14:29:48.971" v="6016" actId="1076"/>
          <ac:spMkLst>
            <pc:docMk/>
            <pc:sldMk cId="2871436160" sldId="295"/>
            <ac:spMk id="13" creationId="{2C35F7E0-5D44-C2C3-1974-0D4BA55BA7E0}"/>
          </ac:spMkLst>
        </pc:spChg>
        <pc:spChg chg="add mod">
          <ac:chgData name="Mr J Bee (BWCET)" userId="a1856448-f297-487a-a7ea-498499ce4ab3" providerId="ADAL" clId="{7D69CE05-E580-4D47-B200-FD0C1890BA13}" dt="2023-10-04T14:30:05.331" v="6019" actId="1076"/>
          <ac:spMkLst>
            <pc:docMk/>
            <pc:sldMk cId="2871436160" sldId="295"/>
            <ac:spMk id="14" creationId="{7E6B0045-D1E9-75BE-D80C-809EC018C966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15" creationId="{D653A737-1201-D867-F583-34EF502AE542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16" creationId="{C1DF7125-44C8-74BD-473C-FA7F56E529BE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17" creationId="{1C7ED4BC-E7D1-19D2-4DF3-5EFD9C4B23BB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18" creationId="{E3A85368-FC0C-141F-8555-A60892590CF4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19" creationId="{C79832DD-0A0F-FE77-F3B0-736E01A55742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20" creationId="{EF251F41-DBA9-2F58-41A5-9037472E8712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21" creationId="{533853AD-1AA0-56FA-DA5F-0835FC6A0A67}"/>
          </ac:spMkLst>
        </pc:spChg>
        <pc:spChg chg="del">
          <ac:chgData name="Mr J Bee (BWCET)" userId="a1856448-f297-487a-a7ea-498499ce4ab3" providerId="ADAL" clId="{7D69CE05-E580-4D47-B200-FD0C1890BA13}" dt="2023-10-04T14:26:49.102" v="5892" actId="478"/>
          <ac:spMkLst>
            <pc:docMk/>
            <pc:sldMk cId="2871436160" sldId="295"/>
            <ac:spMk id="22" creationId="{0AFA34BF-CD11-0CBF-49B4-D663F23AF47C}"/>
          </ac:spMkLst>
        </pc:spChg>
        <pc:graphicFrameChg chg="add mod modGraphic">
          <ac:chgData name="Mr J Bee (BWCET)" userId="a1856448-f297-487a-a7ea-498499ce4ab3" providerId="ADAL" clId="{7D69CE05-E580-4D47-B200-FD0C1890BA13}" dt="2023-10-04T14:29:12.899" v="5962" actId="1076"/>
          <ac:graphicFrameMkLst>
            <pc:docMk/>
            <pc:sldMk cId="2871436160" sldId="295"/>
            <ac:graphicFrameMk id="5" creationId="{BBF2096A-18AD-0358-E7AC-11D243ACE68F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4T14:29:12.899" v="5962" actId="1076"/>
          <ac:graphicFrameMkLst>
            <pc:docMk/>
            <pc:sldMk cId="2871436160" sldId="295"/>
            <ac:graphicFrameMk id="6" creationId="{F3929BB0-AC54-7C8E-8115-128354E02E98}"/>
          </ac:graphicFrameMkLst>
        </pc:graphicFrameChg>
        <pc:picChg chg="del">
          <ac:chgData name="Mr J Bee (BWCET)" userId="a1856448-f297-487a-a7ea-498499ce4ab3" providerId="ADAL" clId="{7D69CE05-E580-4D47-B200-FD0C1890BA13}" dt="2023-10-04T14:26:49.102" v="5892" actId="478"/>
          <ac:picMkLst>
            <pc:docMk/>
            <pc:sldMk cId="2871436160" sldId="295"/>
            <ac:picMk id="2" creationId="{265CF882-B3B4-4364-7C6F-68D6906B45F6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45:00.450" v="18521"/>
        <pc:sldMkLst>
          <pc:docMk/>
          <pc:sldMk cId="1873924992" sldId="296"/>
        </pc:sldMkLst>
        <pc:spChg chg="add mod">
          <ac:chgData name="Mr J Bee (BWCET)" userId="a1856448-f297-487a-a7ea-498499ce4ab3" providerId="ADAL" clId="{7D69CE05-E580-4D47-B200-FD0C1890BA13}" dt="2023-10-04T14:32:53.963" v="6123" actId="1076"/>
          <ac:spMkLst>
            <pc:docMk/>
            <pc:sldMk cId="1873924992" sldId="296"/>
            <ac:spMk id="2" creationId="{FEAD189F-F285-007B-8189-7C7832A13084}"/>
          </ac:spMkLst>
        </pc:spChg>
        <pc:spChg chg="add mod">
          <ac:chgData name="Mr J Bee (BWCET)" userId="a1856448-f297-487a-a7ea-498499ce4ab3" providerId="ADAL" clId="{7D69CE05-E580-4D47-B200-FD0C1890BA13}" dt="2023-10-04T14:32:53.963" v="6123" actId="1076"/>
          <ac:spMkLst>
            <pc:docMk/>
            <pc:sldMk cId="1873924992" sldId="296"/>
            <ac:spMk id="3" creationId="{C8C42519-70E9-A915-B6D4-1C20C6042725}"/>
          </ac:spMkLst>
        </pc:spChg>
        <pc:spChg chg="add mod">
          <ac:chgData name="Mr J Bee (BWCET)" userId="a1856448-f297-487a-a7ea-498499ce4ab3" providerId="ADAL" clId="{7D69CE05-E580-4D47-B200-FD0C1890BA13}" dt="2023-10-04T14:32:53.963" v="6123" actId="1076"/>
          <ac:spMkLst>
            <pc:docMk/>
            <pc:sldMk cId="1873924992" sldId="296"/>
            <ac:spMk id="4" creationId="{115BB311-47F0-875E-2625-C50924391E27}"/>
          </ac:spMkLst>
        </pc:spChg>
        <pc:spChg chg="add mod">
          <ac:chgData name="Mr J Bee (BWCET)" userId="a1856448-f297-487a-a7ea-498499ce4ab3" providerId="ADAL" clId="{7D69CE05-E580-4D47-B200-FD0C1890BA13}" dt="2023-10-04T14:32:53.963" v="6123" actId="1076"/>
          <ac:spMkLst>
            <pc:docMk/>
            <pc:sldMk cId="1873924992" sldId="296"/>
            <ac:spMk id="7" creationId="{874871C1-AE8B-AC7A-DEE3-04D5DB544C99}"/>
          </ac:spMkLst>
        </pc:spChg>
        <pc:spChg chg="add mod">
          <ac:chgData name="Mr J Bee (BWCET)" userId="a1856448-f297-487a-a7ea-498499ce4ab3" providerId="ADAL" clId="{7D69CE05-E580-4D47-B200-FD0C1890BA13}" dt="2023-10-04T14:32:53.963" v="6123" actId="1076"/>
          <ac:spMkLst>
            <pc:docMk/>
            <pc:sldMk cId="1873924992" sldId="296"/>
            <ac:spMk id="8" creationId="{C4732BF9-7A59-EBF9-B9A8-B78ED1283F9F}"/>
          </ac:spMkLst>
        </pc:spChg>
        <pc:spChg chg="add mod">
          <ac:chgData name="Mr J Bee (BWCET)" userId="a1856448-f297-487a-a7ea-498499ce4ab3" providerId="ADAL" clId="{7D69CE05-E580-4D47-B200-FD0C1890BA13}" dt="2023-10-04T14:32:53.963" v="6123" actId="1076"/>
          <ac:spMkLst>
            <pc:docMk/>
            <pc:sldMk cId="1873924992" sldId="296"/>
            <ac:spMk id="9" creationId="{05E4EDCC-8B1C-F18E-AF7C-A607E9E3D12B}"/>
          </ac:spMkLst>
        </pc:spChg>
        <pc:spChg chg="add del mod">
          <ac:chgData name="Mr J Bee (BWCET)" userId="a1856448-f297-487a-a7ea-498499ce4ab3" providerId="ADAL" clId="{7D69CE05-E580-4D47-B200-FD0C1890BA13}" dt="2023-10-04T14:33:11.204" v="6126"/>
          <ac:spMkLst>
            <pc:docMk/>
            <pc:sldMk cId="1873924992" sldId="296"/>
            <ac:spMk id="10" creationId="{C096ACC8-7151-A330-CE0A-41322EBCCB76}"/>
          </ac:spMkLst>
        </pc:spChg>
        <pc:spChg chg="mod">
          <ac:chgData name="Mr J Bee (BWCET)" userId="a1856448-f297-487a-a7ea-498499ce4ab3" providerId="ADAL" clId="{7D69CE05-E580-4D47-B200-FD0C1890BA13}" dt="2023-10-04T14:30:53.852" v="6069" actId="114"/>
          <ac:spMkLst>
            <pc:docMk/>
            <pc:sldMk cId="1873924992" sldId="296"/>
            <ac:spMk id="11" creationId="{D001ED03-E39A-67A1-3C13-7CE9F07F9309}"/>
          </ac:spMkLst>
        </pc:spChg>
        <pc:spChg chg="del">
          <ac:chgData name="Mr J Bee (BWCET)" userId="a1856448-f297-487a-a7ea-498499ce4ab3" providerId="ADAL" clId="{7D69CE05-E580-4D47-B200-FD0C1890BA13}" dt="2023-10-04T14:30:28.293" v="6021" actId="478"/>
          <ac:spMkLst>
            <pc:docMk/>
            <pc:sldMk cId="1873924992" sldId="296"/>
            <ac:spMk id="12" creationId="{5DE0D7DF-2A4C-28F8-9196-F2759F156DC9}"/>
          </ac:spMkLst>
        </pc:spChg>
        <pc:spChg chg="mod">
          <ac:chgData name="Mr J Bee (BWCET)" userId="a1856448-f297-487a-a7ea-498499ce4ab3" providerId="ADAL" clId="{7D69CE05-E580-4D47-B200-FD0C1890BA13}" dt="2023-10-04T14:32:49.742" v="6122" actId="1076"/>
          <ac:spMkLst>
            <pc:docMk/>
            <pc:sldMk cId="1873924992" sldId="296"/>
            <ac:spMk id="13" creationId="{2C35F7E0-5D44-C2C3-1974-0D4BA55BA7E0}"/>
          </ac:spMkLst>
        </pc:spChg>
        <pc:spChg chg="del">
          <ac:chgData name="Mr J Bee (BWCET)" userId="a1856448-f297-487a-a7ea-498499ce4ab3" providerId="ADAL" clId="{7D69CE05-E580-4D47-B200-FD0C1890BA13}" dt="2023-10-04T14:30:28.293" v="6021" actId="478"/>
          <ac:spMkLst>
            <pc:docMk/>
            <pc:sldMk cId="1873924992" sldId="296"/>
            <ac:spMk id="14" creationId="{7E6B0045-D1E9-75BE-D80C-809EC018C966}"/>
          </ac:spMkLst>
        </pc:spChg>
        <pc:spChg chg="add del mod">
          <ac:chgData name="Mr J Bee (BWCET)" userId="a1856448-f297-487a-a7ea-498499ce4ab3" providerId="ADAL" clId="{7D69CE05-E580-4D47-B200-FD0C1890BA13}" dt="2023-10-04T14:33:11.204" v="6126"/>
          <ac:spMkLst>
            <pc:docMk/>
            <pc:sldMk cId="1873924992" sldId="296"/>
            <ac:spMk id="15" creationId="{FBEC3F9E-86E6-C7D5-39A8-7F23288F7C2C}"/>
          </ac:spMkLst>
        </pc:spChg>
        <pc:graphicFrameChg chg="del">
          <ac:chgData name="Mr J Bee (BWCET)" userId="a1856448-f297-487a-a7ea-498499ce4ab3" providerId="ADAL" clId="{7D69CE05-E580-4D47-B200-FD0C1890BA13}" dt="2023-10-04T14:30:28.293" v="6021" actId="478"/>
          <ac:graphicFrameMkLst>
            <pc:docMk/>
            <pc:sldMk cId="1873924992" sldId="296"/>
            <ac:graphicFrameMk id="5" creationId="{BBF2096A-18AD-0358-E7AC-11D243ACE68F}"/>
          </ac:graphicFrameMkLst>
        </pc:graphicFrameChg>
        <pc:graphicFrameChg chg="del">
          <ac:chgData name="Mr J Bee (BWCET)" userId="a1856448-f297-487a-a7ea-498499ce4ab3" providerId="ADAL" clId="{7D69CE05-E580-4D47-B200-FD0C1890BA13}" dt="2023-10-04T14:30:28.293" v="6021" actId="478"/>
          <ac:graphicFrameMkLst>
            <pc:docMk/>
            <pc:sldMk cId="1873924992" sldId="296"/>
            <ac:graphicFrameMk id="6" creationId="{F3929BB0-AC54-7C8E-8115-128354E02E98}"/>
          </ac:graphicFrameMkLst>
        </pc:graphicFrameChg>
      </pc:sldChg>
      <pc:sldChg chg="modSp add mod modTransition">
        <pc:chgData name="Mr J Bee (BWCET)" userId="a1856448-f297-487a-a7ea-498499ce4ab3" providerId="ADAL" clId="{7D69CE05-E580-4D47-B200-FD0C1890BA13}" dt="2023-10-07T07:45:00.450" v="18521"/>
        <pc:sldMkLst>
          <pc:docMk/>
          <pc:sldMk cId="3128759073" sldId="297"/>
        </pc:sldMkLst>
        <pc:spChg chg="mod">
          <ac:chgData name="Mr J Bee (BWCET)" userId="a1856448-f297-487a-a7ea-498499ce4ab3" providerId="ADAL" clId="{7D69CE05-E580-4D47-B200-FD0C1890BA13}" dt="2023-10-04T14:33:17.314" v="6131" actId="20577"/>
          <ac:spMkLst>
            <pc:docMk/>
            <pc:sldMk cId="3128759073" sldId="297"/>
            <ac:spMk id="2" creationId="{FEAD189F-F285-007B-8189-7C7832A13084}"/>
          </ac:spMkLst>
        </pc:spChg>
        <pc:spChg chg="mod">
          <ac:chgData name="Mr J Bee (BWCET)" userId="a1856448-f297-487a-a7ea-498499ce4ab3" providerId="ADAL" clId="{7D69CE05-E580-4D47-B200-FD0C1890BA13}" dt="2023-10-04T14:33:32.974" v="6139" actId="20577"/>
          <ac:spMkLst>
            <pc:docMk/>
            <pc:sldMk cId="3128759073" sldId="297"/>
            <ac:spMk id="3" creationId="{C8C42519-70E9-A915-B6D4-1C20C6042725}"/>
          </ac:spMkLst>
        </pc:spChg>
        <pc:spChg chg="mod">
          <ac:chgData name="Mr J Bee (BWCET)" userId="a1856448-f297-487a-a7ea-498499ce4ab3" providerId="ADAL" clId="{7D69CE05-E580-4D47-B200-FD0C1890BA13}" dt="2023-10-04T14:33:25.614" v="6135" actId="20577"/>
          <ac:spMkLst>
            <pc:docMk/>
            <pc:sldMk cId="3128759073" sldId="297"/>
            <ac:spMk id="4" creationId="{115BB311-47F0-875E-2625-C50924391E27}"/>
          </ac:spMkLst>
        </pc:spChg>
        <pc:spChg chg="mod">
          <ac:chgData name="Mr J Bee (BWCET)" userId="a1856448-f297-487a-a7ea-498499ce4ab3" providerId="ADAL" clId="{7D69CE05-E580-4D47-B200-FD0C1890BA13}" dt="2023-10-04T14:33:30.236" v="6137" actId="20577"/>
          <ac:spMkLst>
            <pc:docMk/>
            <pc:sldMk cId="3128759073" sldId="297"/>
            <ac:spMk id="7" creationId="{874871C1-AE8B-AC7A-DEE3-04D5DB544C99}"/>
          </ac:spMkLst>
        </pc:spChg>
        <pc:spChg chg="mod">
          <ac:chgData name="Mr J Bee (BWCET)" userId="a1856448-f297-487a-a7ea-498499ce4ab3" providerId="ADAL" clId="{7D69CE05-E580-4D47-B200-FD0C1890BA13}" dt="2023-10-04T14:33:43.935" v="6149" actId="20577"/>
          <ac:spMkLst>
            <pc:docMk/>
            <pc:sldMk cId="3128759073" sldId="297"/>
            <ac:spMk id="8" creationId="{C4732BF9-7A59-EBF9-B9A8-B78ED1283F9F}"/>
          </ac:spMkLst>
        </pc:spChg>
        <pc:spChg chg="mod">
          <ac:chgData name="Mr J Bee (BWCET)" userId="a1856448-f297-487a-a7ea-498499ce4ab3" providerId="ADAL" clId="{7D69CE05-E580-4D47-B200-FD0C1890BA13}" dt="2023-10-04T14:33:50.497" v="6153" actId="20577"/>
          <ac:spMkLst>
            <pc:docMk/>
            <pc:sldMk cId="3128759073" sldId="297"/>
            <ac:spMk id="9" creationId="{05E4EDCC-8B1C-F18E-AF7C-A607E9E3D12B}"/>
          </ac:spMkLst>
        </pc:spChg>
        <pc:spChg chg="mod">
          <ac:chgData name="Mr J Bee (BWCET)" userId="a1856448-f297-487a-a7ea-498499ce4ab3" providerId="ADAL" clId="{7D69CE05-E580-4D47-B200-FD0C1890BA13}" dt="2023-10-04T14:33:59.979" v="6173" actId="20577"/>
          <ac:spMkLst>
            <pc:docMk/>
            <pc:sldMk cId="3128759073" sldId="297"/>
            <ac:spMk id="11" creationId="{D001ED03-E39A-67A1-3C13-7CE9F07F9309}"/>
          </ac:spMkLst>
        </pc:spChg>
        <pc:spChg chg="mod">
          <ac:chgData name="Mr J Bee (BWCET)" userId="a1856448-f297-487a-a7ea-498499ce4ab3" providerId="ADAL" clId="{7D69CE05-E580-4D47-B200-FD0C1890BA13}" dt="2023-10-04T14:34:03.422" v="6174" actId="1076"/>
          <ac:spMkLst>
            <pc:docMk/>
            <pc:sldMk cId="3128759073" sldId="297"/>
            <ac:spMk id="13" creationId="{2C35F7E0-5D44-C2C3-1974-0D4BA55BA7E0}"/>
          </ac:spMkLst>
        </pc:spChg>
      </pc:sldChg>
      <pc:sldChg chg="addSp delSp modSp add mod modTransition modAnim">
        <pc:chgData name="Mr J Bee (BWCET)" userId="a1856448-f297-487a-a7ea-498499ce4ab3" providerId="ADAL" clId="{7D69CE05-E580-4D47-B200-FD0C1890BA13}" dt="2023-10-07T07:45:00.450" v="18521"/>
        <pc:sldMkLst>
          <pc:docMk/>
          <pc:sldMk cId="251071815" sldId="298"/>
        </pc:sldMkLst>
        <pc:spChg chg="mod">
          <ac:chgData name="Mr J Bee (BWCET)" userId="a1856448-f297-487a-a7ea-498499ce4ab3" providerId="ADAL" clId="{7D69CE05-E580-4D47-B200-FD0C1890BA13}" dt="2023-10-04T14:34:48.637" v="6228" actId="20577"/>
          <ac:spMkLst>
            <pc:docMk/>
            <pc:sldMk cId="251071815" sldId="298"/>
            <ac:spMk id="2" creationId="{FEAD189F-F285-007B-8189-7C7832A13084}"/>
          </ac:spMkLst>
        </pc:spChg>
        <pc:spChg chg="mod">
          <ac:chgData name="Mr J Bee (BWCET)" userId="a1856448-f297-487a-a7ea-498499ce4ab3" providerId="ADAL" clId="{7D69CE05-E580-4D47-B200-FD0C1890BA13}" dt="2023-10-04T14:34:56.838" v="6232" actId="20577"/>
          <ac:spMkLst>
            <pc:docMk/>
            <pc:sldMk cId="251071815" sldId="298"/>
            <ac:spMk id="3" creationId="{C8C42519-70E9-A915-B6D4-1C20C6042725}"/>
          </ac:spMkLst>
        </pc:spChg>
        <pc:spChg chg="del">
          <ac:chgData name="Mr J Bee (BWCET)" userId="a1856448-f297-487a-a7ea-498499ce4ab3" providerId="ADAL" clId="{7D69CE05-E580-4D47-B200-FD0C1890BA13}" dt="2023-10-04T14:34:44.514" v="6227" actId="478"/>
          <ac:spMkLst>
            <pc:docMk/>
            <pc:sldMk cId="251071815" sldId="298"/>
            <ac:spMk id="4" creationId="{115BB311-47F0-875E-2625-C50924391E27}"/>
          </ac:spMkLst>
        </pc:spChg>
        <pc:spChg chg="add mod">
          <ac:chgData name="Mr J Bee (BWCET)" userId="a1856448-f297-487a-a7ea-498499ce4ab3" providerId="ADAL" clId="{7D69CE05-E580-4D47-B200-FD0C1890BA13}" dt="2023-10-04T14:35:20.767" v="6283" actId="1076"/>
          <ac:spMkLst>
            <pc:docMk/>
            <pc:sldMk cId="251071815" sldId="298"/>
            <ac:spMk id="5" creationId="{72B0F988-43FA-15F1-C8D8-96362EE42DEE}"/>
          </ac:spMkLst>
        </pc:spChg>
        <pc:spChg chg="add mod">
          <ac:chgData name="Mr J Bee (BWCET)" userId="a1856448-f297-487a-a7ea-498499ce4ab3" providerId="ADAL" clId="{7D69CE05-E580-4D47-B200-FD0C1890BA13}" dt="2023-10-04T14:35:49.111" v="6319" actId="20577"/>
          <ac:spMkLst>
            <pc:docMk/>
            <pc:sldMk cId="251071815" sldId="298"/>
            <ac:spMk id="6" creationId="{DC8165F8-EA1B-3BD5-3A19-00677D8D5D7F}"/>
          </ac:spMkLst>
        </pc:spChg>
        <pc:spChg chg="del">
          <ac:chgData name="Mr J Bee (BWCET)" userId="a1856448-f297-487a-a7ea-498499ce4ab3" providerId="ADAL" clId="{7D69CE05-E580-4D47-B200-FD0C1890BA13}" dt="2023-10-04T14:34:42.308" v="6226" actId="478"/>
          <ac:spMkLst>
            <pc:docMk/>
            <pc:sldMk cId="251071815" sldId="298"/>
            <ac:spMk id="7" creationId="{874871C1-AE8B-AC7A-DEE3-04D5DB544C99}"/>
          </ac:spMkLst>
        </pc:spChg>
        <pc:spChg chg="del">
          <ac:chgData name="Mr J Bee (BWCET)" userId="a1856448-f297-487a-a7ea-498499ce4ab3" providerId="ADAL" clId="{7D69CE05-E580-4D47-B200-FD0C1890BA13}" dt="2023-10-04T14:34:42.308" v="6226" actId="478"/>
          <ac:spMkLst>
            <pc:docMk/>
            <pc:sldMk cId="251071815" sldId="298"/>
            <ac:spMk id="8" creationId="{C4732BF9-7A59-EBF9-B9A8-B78ED1283F9F}"/>
          </ac:spMkLst>
        </pc:spChg>
        <pc:spChg chg="del">
          <ac:chgData name="Mr J Bee (BWCET)" userId="a1856448-f297-487a-a7ea-498499ce4ab3" providerId="ADAL" clId="{7D69CE05-E580-4D47-B200-FD0C1890BA13}" dt="2023-10-04T14:34:42.308" v="6226" actId="478"/>
          <ac:spMkLst>
            <pc:docMk/>
            <pc:sldMk cId="251071815" sldId="298"/>
            <ac:spMk id="9" creationId="{05E4EDCC-8B1C-F18E-AF7C-A607E9E3D12B}"/>
          </ac:spMkLst>
        </pc:spChg>
        <pc:spChg chg="add mod">
          <ac:chgData name="Mr J Bee (BWCET)" userId="a1856448-f297-487a-a7ea-498499ce4ab3" providerId="ADAL" clId="{7D69CE05-E580-4D47-B200-FD0C1890BA13}" dt="2023-10-04T14:35:45.095" v="6317" actId="1076"/>
          <ac:spMkLst>
            <pc:docMk/>
            <pc:sldMk cId="251071815" sldId="298"/>
            <ac:spMk id="10" creationId="{60302F59-D6A5-621F-1699-6F03D1A98ED8}"/>
          </ac:spMkLst>
        </pc:spChg>
        <pc:spChg chg="mod">
          <ac:chgData name="Mr J Bee (BWCET)" userId="a1856448-f297-487a-a7ea-498499ce4ab3" providerId="ADAL" clId="{7D69CE05-E580-4D47-B200-FD0C1890BA13}" dt="2023-10-04T14:35:35.970" v="6314" actId="20577"/>
          <ac:spMkLst>
            <pc:docMk/>
            <pc:sldMk cId="251071815" sldId="298"/>
            <ac:spMk id="11" creationId="{D001ED03-E39A-67A1-3C13-7CE9F07F9309}"/>
          </ac:spMkLst>
        </pc:spChg>
        <pc:spChg chg="add mod">
          <ac:chgData name="Mr J Bee (BWCET)" userId="a1856448-f297-487a-a7ea-498499ce4ab3" providerId="ADAL" clId="{7D69CE05-E580-4D47-B200-FD0C1890BA13}" dt="2023-10-04T14:36:01.811" v="6324" actId="20577"/>
          <ac:spMkLst>
            <pc:docMk/>
            <pc:sldMk cId="251071815" sldId="298"/>
            <ac:spMk id="12" creationId="{8B81CF72-3392-1E07-4EC5-6A0ADDE3ED7B}"/>
          </ac:spMkLst>
        </pc:spChg>
        <pc:spChg chg="mod">
          <ac:chgData name="Mr J Bee (BWCET)" userId="a1856448-f297-487a-a7ea-498499ce4ab3" providerId="ADAL" clId="{7D69CE05-E580-4D47-B200-FD0C1890BA13}" dt="2023-10-04T14:35:39.039" v="6315" actId="1076"/>
          <ac:spMkLst>
            <pc:docMk/>
            <pc:sldMk cId="251071815" sldId="298"/>
            <ac:spMk id="13" creationId="{2C35F7E0-5D44-C2C3-1974-0D4BA55BA7E0}"/>
          </ac:spMkLst>
        </pc:spChg>
      </pc:sldChg>
      <pc:sldChg chg="addSp delSp modSp add mod modTransition">
        <pc:chgData name="Mr J Bee (BWCET)" userId="a1856448-f297-487a-a7ea-498499ce4ab3" providerId="ADAL" clId="{7D69CE05-E580-4D47-B200-FD0C1890BA13}" dt="2023-10-07T07:32:49.181" v="18514"/>
        <pc:sldMkLst>
          <pc:docMk/>
          <pc:sldMk cId="920641890" sldId="299"/>
        </pc:sldMkLst>
        <pc:spChg chg="mod">
          <ac:chgData name="Mr J Bee (BWCET)" userId="a1856448-f297-487a-a7ea-498499ce4ab3" providerId="ADAL" clId="{7D69CE05-E580-4D47-B200-FD0C1890BA13}" dt="2023-10-04T14:37:23.266" v="6331" actId="1076"/>
          <ac:spMkLst>
            <pc:docMk/>
            <pc:sldMk cId="920641890" sldId="299"/>
            <ac:spMk id="2" creationId="{FEAD189F-F285-007B-8189-7C7832A13084}"/>
          </ac:spMkLst>
        </pc:spChg>
        <pc:spChg chg="mod">
          <ac:chgData name="Mr J Bee (BWCET)" userId="a1856448-f297-487a-a7ea-498499ce4ab3" providerId="ADAL" clId="{7D69CE05-E580-4D47-B200-FD0C1890BA13}" dt="2023-10-04T14:37:23.266" v="6331" actId="1076"/>
          <ac:spMkLst>
            <pc:docMk/>
            <pc:sldMk cId="920641890" sldId="299"/>
            <ac:spMk id="3" creationId="{C8C42519-70E9-A915-B6D4-1C20C6042725}"/>
          </ac:spMkLst>
        </pc:spChg>
        <pc:spChg chg="add mod">
          <ac:chgData name="Mr J Bee (BWCET)" userId="a1856448-f297-487a-a7ea-498499ce4ab3" providerId="ADAL" clId="{7D69CE05-E580-4D47-B200-FD0C1890BA13}" dt="2023-10-04T14:37:23.266" v="6331" actId="1076"/>
          <ac:spMkLst>
            <pc:docMk/>
            <pc:sldMk cId="920641890" sldId="299"/>
            <ac:spMk id="4" creationId="{AD2E6F91-40B0-EC58-1958-B3F5602BD091}"/>
          </ac:spMkLst>
        </pc:spChg>
        <pc:spChg chg="mod">
          <ac:chgData name="Mr J Bee (BWCET)" userId="a1856448-f297-487a-a7ea-498499ce4ab3" providerId="ADAL" clId="{7D69CE05-E580-4D47-B200-FD0C1890BA13}" dt="2023-10-04T14:37:23.266" v="6331" actId="1076"/>
          <ac:spMkLst>
            <pc:docMk/>
            <pc:sldMk cId="920641890" sldId="299"/>
            <ac:spMk id="5" creationId="{72B0F988-43FA-15F1-C8D8-96362EE42DEE}"/>
          </ac:spMkLst>
        </pc:spChg>
        <pc:spChg chg="del">
          <ac:chgData name="Mr J Bee (BWCET)" userId="a1856448-f297-487a-a7ea-498499ce4ab3" providerId="ADAL" clId="{7D69CE05-E580-4D47-B200-FD0C1890BA13}" dt="2023-10-04T14:37:17.507" v="6330" actId="478"/>
          <ac:spMkLst>
            <pc:docMk/>
            <pc:sldMk cId="920641890" sldId="299"/>
            <ac:spMk id="6" creationId="{DC8165F8-EA1B-3BD5-3A19-00677D8D5D7F}"/>
          </ac:spMkLst>
        </pc:spChg>
        <pc:spChg chg="add mod">
          <ac:chgData name="Mr J Bee (BWCET)" userId="a1856448-f297-487a-a7ea-498499ce4ab3" providerId="ADAL" clId="{7D69CE05-E580-4D47-B200-FD0C1890BA13}" dt="2023-10-04T14:37:23.266" v="6331" actId="1076"/>
          <ac:spMkLst>
            <pc:docMk/>
            <pc:sldMk cId="920641890" sldId="299"/>
            <ac:spMk id="7" creationId="{BA9666A1-9A09-EA83-454F-B4EC4CDFF368}"/>
          </ac:spMkLst>
        </pc:spChg>
        <pc:spChg chg="del">
          <ac:chgData name="Mr J Bee (BWCET)" userId="a1856448-f297-487a-a7ea-498499ce4ab3" providerId="ADAL" clId="{7D69CE05-E580-4D47-B200-FD0C1890BA13}" dt="2023-10-04T14:37:03.837" v="6326" actId="478"/>
          <ac:spMkLst>
            <pc:docMk/>
            <pc:sldMk cId="920641890" sldId="299"/>
            <ac:spMk id="10" creationId="{60302F59-D6A5-621F-1699-6F03D1A98ED8}"/>
          </ac:spMkLst>
        </pc:spChg>
        <pc:spChg chg="mod">
          <ac:chgData name="Mr J Bee (BWCET)" userId="a1856448-f297-487a-a7ea-498499ce4ab3" providerId="ADAL" clId="{7D69CE05-E580-4D47-B200-FD0C1890BA13}" dt="2023-10-04T14:37:42.555" v="6369" actId="20577"/>
          <ac:spMkLst>
            <pc:docMk/>
            <pc:sldMk cId="920641890" sldId="299"/>
            <ac:spMk id="11" creationId="{D001ED03-E39A-67A1-3C13-7CE9F07F9309}"/>
          </ac:spMkLst>
        </pc:spChg>
        <pc:spChg chg="del">
          <ac:chgData name="Mr J Bee (BWCET)" userId="a1856448-f297-487a-a7ea-498499ce4ab3" providerId="ADAL" clId="{7D69CE05-E580-4D47-B200-FD0C1890BA13}" dt="2023-10-04T14:37:05.915" v="6327" actId="478"/>
          <ac:spMkLst>
            <pc:docMk/>
            <pc:sldMk cId="920641890" sldId="299"/>
            <ac:spMk id="12" creationId="{8B81CF72-3392-1E07-4EC5-6A0ADDE3ED7B}"/>
          </ac:spMkLst>
        </pc:spChg>
        <pc:spChg chg="mod">
          <ac:chgData name="Mr J Bee (BWCET)" userId="a1856448-f297-487a-a7ea-498499ce4ab3" providerId="ADAL" clId="{7D69CE05-E580-4D47-B200-FD0C1890BA13}" dt="2023-10-04T14:37:49.250" v="6370" actId="1076"/>
          <ac:spMkLst>
            <pc:docMk/>
            <pc:sldMk cId="920641890" sldId="299"/>
            <ac:spMk id="13" creationId="{2C35F7E0-5D44-C2C3-1974-0D4BA55BA7E0}"/>
          </ac:spMkLst>
        </pc:spChg>
      </pc:sldChg>
      <pc:sldChg chg="modSp add mod modTransition">
        <pc:chgData name="Mr J Bee (BWCET)" userId="a1856448-f297-487a-a7ea-498499ce4ab3" providerId="ADAL" clId="{7D69CE05-E580-4D47-B200-FD0C1890BA13}" dt="2023-10-07T07:32:49.181" v="18514"/>
        <pc:sldMkLst>
          <pc:docMk/>
          <pc:sldMk cId="1401303791" sldId="300"/>
        </pc:sldMkLst>
        <pc:spChg chg="mod">
          <ac:chgData name="Mr J Bee (BWCET)" userId="a1856448-f297-487a-a7ea-498499ce4ab3" providerId="ADAL" clId="{7D69CE05-E580-4D47-B200-FD0C1890BA13}" dt="2023-10-04T14:38:01.660" v="6375" actId="20577"/>
          <ac:spMkLst>
            <pc:docMk/>
            <pc:sldMk cId="1401303791" sldId="300"/>
            <ac:spMk id="2" creationId="{FEAD189F-F285-007B-8189-7C7832A13084}"/>
          </ac:spMkLst>
        </pc:spChg>
        <pc:spChg chg="mod">
          <ac:chgData name="Mr J Bee (BWCET)" userId="a1856448-f297-487a-a7ea-498499ce4ab3" providerId="ADAL" clId="{7D69CE05-E580-4D47-B200-FD0C1890BA13}" dt="2023-10-04T14:38:09.447" v="6380" actId="20577"/>
          <ac:spMkLst>
            <pc:docMk/>
            <pc:sldMk cId="1401303791" sldId="300"/>
            <ac:spMk id="3" creationId="{C8C42519-70E9-A915-B6D4-1C20C6042725}"/>
          </ac:spMkLst>
        </pc:spChg>
        <pc:spChg chg="mod">
          <ac:chgData name="Mr J Bee (BWCET)" userId="a1856448-f297-487a-a7ea-498499ce4ab3" providerId="ADAL" clId="{7D69CE05-E580-4D47-B200-FD0C1890BA13}" dt="2023-10-04T14:38:05.118" v="6378" actId="20577"/>
          <ac:spMkLst>
            <pc:docMk/>
            <pc:sldMk cId="1401303791" sldId="300"/>
            <ac:spMk id="4" creationId="{AD2E6F91-40B0-EC58-1958-B3F5602BD091}"/>
          </ac:spMkLst>
        </pc:spChg>
        <pc:spChg chg="mod">
          <ac:chgData name="Mr J Bee (BWCET)" userId="a1856448-f297-487a-a7ea-498499ce4ab3" providerId="ADAL" clId="{7D69CE05-E580-4D47-B200-FD0C1890BA13}" dt="2023-10-04T14:38:14.001" v="6382" actId="20577"/>
          <ac:spMkLst>
            <pc:docMk/>
            <pc:sldMk cId="1401303791" sldId="300"/>
            <ac:spMk id="11" creationId="{D001ED03-E39A-67A1-3C13-7CE9F07F9309}"/>
          </ac:spMkLst>
        </pc:spChg>
        <pc:spChg chg="mod">
          <ac:chgData name="Mr J Bee (BWCET)" userId="a1856448-f297-487a-a7ea-498499ce4ab3" providerId="ADAL" clId="{7D69CE05-E580-4D47-B200-FD0C1890BA13}" dt="2023-10-04T14:38:17.146" v="6383" actId="1076"/>
          <ac:spMkLst>
            <pc:docMk/>
            <pc:sldMk cId="1401303791" sldId="300"/>
            <ac:spMk id="13" creationId="{2C35F7E0-5D44-C2C3-1974-0D4BA55BA7E0}"/>
          </ac:spMkLst>
        </pc:spChg>
      </pc:sldChg>
      <pc:sldChg chg="addSp delSp modSp add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3948445435" sldId="301"/>
        </pc:sldMkLst>
        <pc:spChg chg="mod">
          <ac:chgData name="Mr J Bee (BWCET)" userId="a1856448-f297-487a-a7ea-498499ce4ab3" providerId="ADAL" clId="{7D69CE05-E580-4D47-B200-FD0C1890BA13}" dt="2023-10-04T14:41:02.227" v="6553" actId="1076"/>
          <ac:spMkLst>
            <pc:docMk/>
            <pc:sldMk cId="3948445435" sldId="301"/>
            <ac:spMk id="2" creationId="{FEAD189F-F285-007B-8189-7C7832A13084}"/>
          </ac:spMkLst>
        </pc:spChg>
        <pc:spChg chg="mod">
          <ac:chgData name="Mr J Bee (BWCET)" userId="a1856448-f297-487a-a7ea-498499ce4ab3" providerId="ADAL" clId="{7D69CE05-E580-4D47-B200-FD0C1890BA13}" dt="2023-10-04T14:41:02.227" v="6553" actId="1076"/>
          <ac:spMkLst>
            <pc:docMk/>
            <pc:sldMk cId="3948445435" sldId="301"/>
            <ac:spMk id="3" creationId="{C8C42519-70E9-A915-B6D4-1C20C6042725}"/>
          </ac:spMkLst>
        </pc:spChg>
        <pc:spChg chg="mod">
          <ac:chgData name="Mr J Bee (BWCET)" userId="a1856448-f297-487a-a7ea-498499ce4ab3" providerId="ADAL" clId="{7D69CE05-E580-4D47-B200-FD0C1890BA13}" dt="2023-10-04T14:41:02.227" v="6553" actId="1076"/>
          <ac:spMkLst>
            <pc:docMk/>
            <pc:sldMk cId="3948445435" sldId="301"/>
            <ac:spMk id="4" creationId="{AD2E6F91-40B0-EC58-1958-B3F5602BD091}"/>
          </ac:spMkLst>
        </pc:spChg>
        <pc:spChg chg="del">
          <ac:chgData name="Mr J Bee (BWCET)" userId="a1856448-f297-487a-a7ea-498499ce4ab3" providerId="ADAL" clId="{7D69CE05-E580-4D47-B200-FD0C1890BA13}" dt="2023-10-04T14:38:51.075" v="6387" actId="478"/>
          <ac:spMkLst>
            <pc:docMk/>
            <pc:sldMk cId="3948445435" sldId="301"/>
            <ac:spMk id="5" creationId="{72B0F988-43FA-15F1-C8D8-96362EE42DEE}"/>
          </ac:spMkLst>
        </pc:spChg>
        <pc:spChg chg="add mod">
          <ac:chgData name="Mr J Bee (BWCET)" userId="a1856448-f297-487a-a7ea-498499ce4ab3" providerId="ADAL" clId="{7D69CE05-E580-4D47-B200-FD0C1890BA13}" dt="2023-10-04T14:41:02.227" v="6553" actId="1076"/>
          <ac:spMkLst>
            <pc:docMk/>
            <pc:sldMk cId="3948445435" sldId="301"/>
            <ac:spMk id="6" creationId="{03939F88-5835-066E-FA8E-C7B5BA8E611D}"/>
          </ac:spMkLst>
        </pc:spChg>
        <pc:spChg chg="del">
          <ac:chgData name="Mr J Bee (BWCET)" userId="a1856448-f297-487a-a7ea-498499ce4ab3" providerId="ADAL" clId="{7D69CE05-E580-4D47-B200-FD0C1890BA13}" dt="2023-10-04T14:38:49.763" v="6386" actId="478"/>
          <ac:spMkLst>
            <pc:docMk/>
            <pc:sldMk cId="3948445435" sldId="301"/>
            <ac:spMk id="7" creationId="{BA9666A1-9A09-EA83-454F-B4EC4CDFF368}"/>
          </ac:spMkLst>
        </pc:spChg>
        <pc:spChg chg="add mod ord">
          <ac:chgData name="Mr J Bee (BWCET)" userId="a1856448-f297-487a-a7ea-498499ce4ab3" providerId="ADAL" clId="{7D69CE05-E580-4D47-B200-FD0C1890BA13}" dt="2023-10-04T14:41:30.180" v="6592" actId="167"/>
          <ac:spMkLst>
            <pc:docMk/>
            <pc:sldMk cId="3948445435" sldId="301"/>
            <ac:spMk id="8" creationId="{FA77BE38-E43D-3005-CCF7-2EFD3B580C9D}"/>
          </ac:spMkLst>
        </pc:spChg>
        <pc:spChg chg="add mod">
          <ac:chgData name="Mr J Bee (BWCET)" userId="a1856448-f297-487a-a7ea-498499ce4ab3" providerId="ADAL" clId="{7D69CE05-E580-4D47-B200-FD0C1890BA13}" dt="2023-10-04T14:41:02.227" v="6553" actId="1076"/>
          <ac:spMkLst>
            <pc:docMk/>
            <pc:sldMk cId="3948445435" sldId="301"/>
            <ac:spMk id="9" creationId="{7821EC46-5331-20FC-534C-4F4C46CCE72E}"/>
          </ac:spMkLst>
        </pc:spChg>
        <pc:spChg chg="add mod">
          <ac:chgData name="Mr J Bee (BWCET)" userId="a1856448-f297-487a-a7ea-498499ce4ab3" providerId="ADAL" clId="{7D69CE05-E580-4D47-B200-FD0C1890BA13}" dt="2023-10-04T14:41:02.227" v="6553" actId="1076"/>
          <ac:spMkLst>
            <pc:docMk/>
            <pc:sldMk cId="3948445435" sldId="301"/>
            <ac:spMk id="10" creationId="{B6A53363-83F4-7B75-20AC-E7A68CB3350C}"/>
          </ac:spMkLst>
        </pc:spChg>
        <pc:spChg chg="mod">
          <ac:chgData name="Mr J Bee (BWCET)" userId="a1856448-f297-487a-a7ea-498499ce4ab3" providerId="ADAL" clId="{7D69CE05-E580-4D47-B200-FD0C1890BA13}" dt="2023-10-04T14:40:48.339" v="6551" actId="20577"/>
          <ac:spMkLst>
            <pc:docMk/>
            <pc:sldMk cId="3948445435" sldId="301"/>
            <ac:spMk id="11" creationId="{D001ED03-E39A-67A1-3C13-7CE9F07F9309}"/>
          </ac:spMkLst>
        </pc:spChg>
        <pc:spChg chg="add mod">
          <ac:chgData name="Mr J Bee (BWCET)" userId="a1856448-f297-487a-a7ea-498499ce4ab3" providerId="ADAL" clId="{7D69CE05-E580-4D47-B200-FD0C1890BA13}" dt="2023-10-04T14:41:02.227" v="6553" actId="1076"/>
          <ac:spMkLst>
            <pc:docMk/>
            <pc:sldMk cId="3948445435" sldId="301"/>
            <ac:spMk id="12" creationId="{8A5DC298-7D59-0376-2F14-3D19FAFF960F}"/>
          </ac:spMkLst>
        </pc:spChg>
        <pc:spChg chg="mod ord">
          <ac:chgData name="Mr J Bee (BWCET)" userId="a1856448-f297-487a-a7ea-498499ce4ab3" providerId="ADAL" clId="{7D69CE05-E580-4D47-B200-FD0C1890BA13}" dt="2023-10-04T14:41:40.144" v="6595" actId="166"/>
          <ac:spMkLst>
            <pc:docMk/>
            <pc:sldMk cId="3948445435" sldId="301"/>
            <ac:spMk id="13" creationId="{2C35F7E0-5D44-C2C3-1974-0D4BA55BA7E0}"/>
          </ac:spMkLst>
        </pc:spChg>
        <pc:spChg chg="add mod">
          <ac:chgData name="Mr J Bee (BWCET)" userId="a1856448-f297-487a-a7ea-498499ce4ab3" providerId="ADAL" clId="{7D69CE05-E580-4D47-B200-FD0C1890BA13}" dt="2023-10-04T14:41:02.227" v="6553" actId="1076"/>
          <ac:spMkLst>
            <pc:docMk/>
            <pc:sldMk cId="3948445435" sldId="301"/>
            <ac:spMk id="14" creationId="{70807E1B-4E34-7A41-9AF1-7F7EED2442FB}"/>
          </ac:spMkLst>
        </pc:spChg>
        <pc:spChg chg="add mod">
          <ac:chgData name="Mr J Bee (BWCET)" userId="a1856448-f297-487a-a7ea-498499ce4ab3" providerId="ADAL" clId="{7D69CE05-E580-4D47-B200-FD0C1890BA13}" dt="2023-10-04T14:41:21.754" v="6590" actId="20577"/>
          <ac:spMkLst>
            <pc:docMk/>
            <pc:sldMk cId="3948445435" sldId="301"/>
            <ac:spMk id="15" creationId="{1A11F9D3-F02E-65C7-75B8-BABAEDFF53AD}"/>
          </ac:spMkLst>
        </pc:spChg>
        <pc:spChg chg="add mod">
          <ac:chgData name="Mr J Bee (BWCET)" userId="a1856448-f297-487a-a7ea-498499ce4ab3" providerId="ADAL" clId="{7D69CE05-E580-4D47-B200-FD0C1890BA13}" dt="2023-10-04T14:41:46.335" v="6597" actId="1076"/>
          <ac:spMkLst>
            <pc:docMk/>
            <pc:sldMk cId="3948445435" sldId="301"/>
            <ac:spMk id="16" creationId="{8A010D7A-0E7D-AD4B-6394-5164590D3128}"/>
          </ac:spMkLst>
        </pc:spChg>
        <pc:spChg chg="add mod">
          <ac:chgData name="Mr J Bee (BWCET)" userId="a1856448-f297-487a-a7ea-498499ce4ab3" providerId="ADAL" clId="{7D69CE05-E580-4D47-B200-FD0C1890BA13}" dt="2023-10-04T14:41:51.742" v="6599" actId="1076"/>
          <ac:spMkLst>
            <pc:docMk/>
            <pc:sldMk cId="3948445435" sldId="301"/>
            <ac:spMk id="17" creationId="{0BD64485-31D6-2BBC-E435-4F689A60CCBA}"/>
          </ac:spMkLst>
        </pc:spChg>
        <pc:spChg chg="add mod">
          <ac:chgData name="Mr J Bee (BWCET)" userId="a1856448-f297-487a-a7ea-498499ce4ab3" providerId="ADAL" clId="{7D69CE05-E580-4D47-B200-FD0C1890BA13}" dt="2023-10-04T14:42:03.822" v="6602" actId="1076"/>
          <ac:spMkLst>
            <pc:docMk/>
            <pc:sldMk cId="3948445435" sldId="301"/>
            <ac:spMk id="18" creationId="{7D4FD755-E790-8788-67C5-46F00C615C1E}"/>
          </ac:spMkLst>
        </pc:spChg>
        <pc:spChg chg="add mod">
          <ac:chgData name="Mr J Bee (BWCET)" userId="a1856448-f297-487a-a7ea-498499ce4ab3" providerId="ADAL" clId="{7D69CE05-E580-4D47-B200-FD0C1890BA13}" dt="2023-10-04T14:42:06.694" v="6604" actId="1076"/>
          <ac:spMkLst>
            <pc:docMk/>
            <pc:sldMk cId="3948445435" sldId="301"/>
            <ac:spMk id="19" creationId="{B64292A4-3B38-CBDD-0C19-2B1C37586367}"/>
          </ac:spMkLst>
        </pc:spChg>
        <pc:picChg chg="add mod">
          <ac:chgData name="Mr J Bee (BWCET)" userId="a1856448-f297-487a-a7ea-498499ce4ab3" providerId="ADAL" clId="{7D69CE05-E580-4D47-B200-FD0C1890BA13}" dt="2023-10-04T14:42:35.453" v="6610" actId="1076"/>
          <ac:picMkLst>
            <pc:docMk/>
            <pc:sldMk cId="3948445435" sldId="301"/>
            <ac:picMk id="21" creationId="{E89EB9E5-E5AE-0823-3390-029ACE1BC5C3}"/>
          </ac:picMkLst>
        </pc:picChg>
      </pc:sldChg>
      <pc:sldChg chg="addSp delSp modSp add mod or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2019423291" sldId="302"/>
        </pc:sldMkLst>
        <pc:spChg chg="del">
          <ac:chgData name="Mr J Bee (BWCET)" userId="a1856448-f297-487a-a7ea-498499ce4ab3" providerId="ADAL" clId="{7D69CE05-E580-4D47-B200-FD0C1890BA13}" dt="2023-10-04T14:43:52.108" v="6615" actId="478"/>
          <ac:spMkLst>
            <pc:docMk/>
            <pc:sldMk cId="2019423291" sldId="302"/>
            <ac:spMk id="2" creationId="{FEAD189F-F285-007B-8189-7C7832A13084}"/>
          </ac:spMkLst>
        </pc:spChg>
        <pc:spChg chg="del">
          <ac:chgData name="Mr J Bee (BWCET)" userId="a1856448-f297-487a-a7ea-498499ce4ab3" providerId="ADAL" clId="{7D69CE05-E580-4D47-B200-FD0C1890BA13}" dt="2023-10-04T14:43:48.852" v="6614" actId="478"/>
          <ac:spMkLst>
            <pc:docMk/>
            <pc:sldMk cId="2019423291" sldId="302"/>
            <ac:spMk id="3" creationId="{C8C42519-70E9-A915-B6D4-1C20C6042725}"/>
          </ac:spMkLst>
        </pc:spChg>
        <pc:spChg chg="del">
          <ac:chgData name="Mr J Bee (BWCET)" userId="a1856448-f297-487a-a7ea-498499ce4ab3" providerId="ADAL" clId="{7D69CE05-E580-4D47-B200-FD0C1890BA13}" dt="2023-10-04T14:43:48.852" v="6614" actId="478"/>
          <ac:spMkLst>
            <pc:docMk/>
            <pc:sldMk cId="2019423291" sldId="302"/>
            <ac:spMk id="4" creationId="{AD2E6F91-40B0-EC58-1958-B3F5602BD091}"/>
          </ac:spMkLst>
        </pc:spChg>
        <pc:spChg chg="del">
          <ac:chgData name="Mr J Bee (BWCET)" userId="a1856448-f297-487a-a7ea-498499ce4ab3" providerId="ADAL" clId="{7D69CE05-E580-4D47-B200-FD0C1890BA13}" dt="2023-10-04T14:43:48.852" v="6614" actId="478"/>
          <ac:spMkLst>
            <pc:docMk/>
            <pc:sldMk cId="2019423291" sldId="302"/>
            <ac:spMk id="5" creationId="{72B0F988-43FA-15F1-C8D8-96362EE42DEE}"/>
          </ac:spMkLst>
        </pc:spChg>
        <pc:spChg chg="del">
          <ac:chgData name="Mr J Bee (BWCET)" userId="a1856448-f297-487a-a7ea-498499ce4ab3" providerId="ADAL" clId="{7D69CE05-E580-4D47-B200-FD0C1890BA13}" dt="2023-10-04T14:43:48.852" v="6614" actId="478"/>
          <ac:spMkLst>
            <pc:docMk/>
            <pc:sldMk cId="2019423291" sldId="302"/>
            <ac:spMk id="7" creationId="{BA9666A1-9A09-EA83-454F-B4EC4CDFF368}"/>
          </ac:spMkLst>
        </pc:spChg>
        <pc:spChg chg="add mod">
          <ac:chgData name="Mr J Bee (BWCET)" userId="a1856448-f297-487a-a7ea-498499ce4ab3" providerId="ADAL" clId="{7D69CE05-E580-4D47-B200-FD0C1890BA13}" dt="2023-10-04T14:47:03.298" v="6806" actId="1076"/>
          <ac:spMkLst>
            <pc:docMk/>
            <pc:sldMk cId="2019423291" sldId="302"/>
            <ac:spMk id="8" creationId="{CAB0FEA4-D3CD-8CFF-F2DF-A0F14D818145}"/>
          </ac:spMkLst>
        </pc:spChg>
        <pc:spChg chg="add mod">
          <ac:chgData name="Mr J Bee (BWCET)" userId="a1856448-f297-487a-a7ea-498499ce4ab3" providerId="ADAL" clId="{7D69CE05-E580-4D47-B200-FD0C1890BA13}" dt="2023-10-04T14:46:44.482" v="6802" actId="1076"/>
          <ac:spMkLst>
            <pc:docMk/>
            <pc:sldMk cId="2019423291" sldId="302"/>
            <ac:spMk id="9" creationId="{1A943499-1B09-9C88-F887-45123F482EA3}"/>
          </ac:spMkLst>
        </pc:spChg>
        <pc:spChg chg="add mod">
          <ac:chgData name="Mr J Bee (BWCET)" userId="a1856448-f297-487a-a7ea-498499ce4ab3" providerId="ADAL" clId="{7D69CE05-E580-4D47-B200-FD0C1890BA13}" dt="2023-10-04T14:47:05.793" v="6807" actId="1076"/>
          <ac:spMkLst>
            <pc:docMk/>
            <pc:sldMk cId="2019423291" sldId="302"/>
            <ac:spMk id="10" creationId="{8128AC6C-AFEE-9F65-1FF8-21AD03BCF0D6}"/>
          </ac:spMkLst>
        </pc:spChg>
        <pc:spChg chg="mod">
          <ac:chgData name="Mr J Bee (BWCET)" userId="a1856448-f297-487a-a7ea-498499ce4ab3" providerId="ADAL" clId="{7D69CE05-E580-4D47-B200-FD0C1890BA13}" dt="2023-10-04T14:46:09.013" v="6715" actId="20577"/>
          <ac:spMkLst>
            <pc:docMk/>
            <pc:sldMk cId="2019423291" sldId="302"/>
            <ac:spMk id="11" creationId="{D001ED03-E39A-67A1-3C13-7CE9F07F9309}"/>
          </ac:spMkLst>
        </pc:spChg>
        <pc:spChg chg="add mod">
          <ac:chgData name="Mr J Bee (BWCET)" userId="a1856448-f297-487a-a7ea-498499ce4ab3" providerId="ADAL" clId="{7D69CE05-E580-4D47-B200-FD0C1890BA13}" dt="2023-10-04T14:47:09.761" v="6809" actId="1076"/>
          <ac:spMkLst>
            <pc:docMk/>
            <pc:sldMk cId="2019423291" sldId="302"/>
            <ac:spMk id="12" creationId="{A4534072-4C5F-31EF-D695-E89D66CA49DC}"/>
          </ac:spMkLst>
        </pc:spChg>
        <pc:spChg chg="mod">
          <ac:chgData name="Mr J Bee (BWCET)" userId="a1856448-f297-487a-a7ea-498499ce4ab3" providerId="ADAL" clId="{7D69CE05-E580-4D47-B200-FD0C1890BA13}" dt="2023-10-04T14:46:41.161" v="6800" actId="1076"/>
          <ac:spMkLst>
            <pc:docMk/>
            <pc:sldMk cId="2019423291" sldId="302"/>
            <ac:spMk id="13" creationId="{2C35F7E0-5D44-C2C3-1974-0D4BA55BA7E0}"/>
          </ac:spMkLst>
        </pc:spChg>
        <pc:graphicFrameChg chg="add mod modGraphic">
          <ac:chgData name="Mr J Bee (BWCET)" userId="a1856448-f297-487a-a7ea-498499ce4ab3" providerId="ADAL" clId="{7D69CE05-E580-4D47-B200-FD0C1890BA13}" dt="2023-10-04T14:45:04.606" v="6626" actId="207"/>
          <ac:graphicFrameMkLst>
            <pc:docMk/>
            <pc:sldMk cId="2019423291" sldId="302"/>
            <ac:graphicFrameMk id="6" creationId="{57D40CC1-864B-6E02-BC14-43D6AF1240CA}"/>
          </ac:graphicFrameMkLst>
        </pc:graphicFrame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196355548" sldId="303"/>
        </pc:sldMkLst>
        <pc:spChg chg="del">
          <ac:chgData name="Mr J Bee (BWCET)" userId="a1856448-f297-487a-a7ea-498499ce4ab3" providerId="ADAL" clId="{7D69CE05-E580-4D47-B200-FD0C1890BA13}" dt="2023-10-04T14:47:50.275" v="6811" actId="478"/>
          <ac:spMkLst>
            <pc:docMk/>
            <pc:sldMk cId="1196355548" sldId="303"/>
            <ac:spMk id="2" creationId="{FEAD189F-F285-007B-8189-7C7832A13084}"/>
          </ac:spMkLst>
        </pc:spChg>
        <pc:spChg chg="del">
          <ac:chgData name="Mr J Bee (BWCET)" userId="a1856448-f297-487a-a7ea-498499ce4ab3" providerId="ADAL" clId="{7D69CE05-E580-4D47-B200-FD0C1890BA13}" dt="2023-10-04T14:47:50.275" v="6811" actId="478"/>
          <ac:spMkLst>
            <pc:docMk/>
            <pc:sldMk cId="1196355548" sldId="303"/>
            <ac:spMk id="3" creationId="{C8C42519-70E9-A915-B6D4-1C20C6042725}"/>
          </ac:spMkLst>
        </pc:spChg>
        <pc:spChg chg="del">
          <ac:chgData name="Mr J Bee (BWCET)" userId="a1856448-f297-487a-a7ea-498499ce4ab3" providerId="ADAL" clId="{7D69CE05-E580-4D47-B200-FD0C1890BA13}" dt="2023-10-04T14:47:50.275" v="6811" actId="478"/>
          <ac:spMkLst>
            <pc:docMk/>
            <pc:sldMk cId="1196355548" sldId="303"/>
            <ac:spMk id="4" creationId="{AD2E6F91-40B0-EC58-1958-B3F5602BD091}"/>
          </ac:spMkLst>
        </pc:spChg>
        <pc:spChg chg="del">
          <ac:chgData name="Mr J Bee (BWCET)" userId="a1856448-f297-487a-a7ea-498499ce4ab3" providerId="ADAL" clId="{7D69CE05-E580-4D47-B200-FD0C1890BA13}" dt="2023-10-04T14:47:50.275" v="6811" actId="478"/>
          <ac:spMkLst>
            <pc:docMk/>
            <pc:sldMk cId="1196355548" sldId="303"/>
            <ac:spMk id="5" creationId="{72B0F988-43FA-15F1-C8D8-96362EE42DEE}"/>
          </ac:spMkLst>
        </pc:spChg>
        <pc:spChg chg="add mod">
          <ac:chgData name="Mr J Bee (BWCET)" userId="a1856448-f297-487a-a7ea-498499ce4ab3" providerId="ADAL" clId="{7D69CE05-E580-4D47-B200-FD0C1890BA13}" dt="2023-10-04T14:49:39.185" v="6941" actId="1076"/>
          <ac:spMkLst>
            <pc:docMk/>
            <pc:sldMk cId="1196355548" sldId="303"/>
            <ac:spMk id="6" creationId="{AED084AF-2228-C263-34F4-075D73B4008A}"/>
          </ac:spMkLst>
        </pc:spChg>
        <pc:spChg chg="del">
          <ac:chgData name="Mr J Bee (BWCET)" userId="a1856448-f297-487a-a7ea-498499ce4ab3" providerId="ADAL" clId="{7D69CE05-E580-4D47-B200-FD0C1890BA13}" dt="2023-10-04T14:47:50.275" v="6811" actId="478"/>
          <ac:spMkLst>
            <pc:docMk/>
            <pc:sldMk cId="1196355548" sldId="303"/>
            <ac:spMk id="7" creationId="{BA9666A1-9A09-EA83-454F-B4EC4CDFF368}"/>
          </ac:spMkLst>
        </pc:spChg>
        <pc:spChg chg="add mod">
          <ac:chgData name="Mr J Bee (BWCET)" userId="a1856448-f297-487a-a7ea-498499ce4ab3" providerId="ADAL" clId="{7D69CE05-E580-4D47-B200-FD0C1890BA13}" dt="2023-10-04T14:49:41.586" v="6943" actId="1076"/>
          <ac:spMkLst>
            <pc:docMk/>
            <pc:sldMk cId="1196355548" sldId="303"/>
            <ac:spMk id="8" creationId="{FF928B75-14A1-048D-03AB-F077BE98A23B}"/>
          </ac:spMkLst>
        </pc:spChg>
        <pc:spChg chg="mod">
          <ac:chgData name="Mr J Bee (BWCET)" userId="a1856448-f297-487a-a7ea-498499ce4ab3" providerId="ADAL" clId="{7D69CE05-E580-4D47-B200-FD0C1890BA13}" dt="2023-10-04T14:49:28.051" v="6938" actId="20577"/>
          <ac:spMkLst>
            <pc:docMk/>
            <pc:sldMk cId="1196355548" sldId="303"/>
            <ac:spMk id="11" creationId="{D001ED03-E39A-67A1-3C13-7CE9F07F9309}"/>
          </ac:spMkLst>
        </pc:spChg>
        <pc:spChg chg="add del mod">
          <ac:chgData name="Mr J Bee (BWCET)" userId="a1856448-f297-487a-a7ea-498499ce4ab3" providerId="ADAL" clId="{7D69CE05-E580-4D47-B200-FD0C1890BA13}" dt="2023-10-04T14:51:24.037" v="6949" actId="478"/>
          <ac:spMkLst>
            <pc:docMk/>
            <pc:sldMk cId="1196355548" sldId="303"/>
            <ac:spMk id="12" creationId="{267973A8-7B22-7AFF-50ED-F4CE204CA7BD}"/>
          </ac:spMkLst>
        </pc:spChg>
        <pc:spChg chg="mod">
          <ac:chgData name="Mr J Bee (BWCET)" userId="a1856448-f297-487a-a7ea-498499ce4ab3" providerId="ADAL" clId="{7D69CE05-E580-4D47-B200-FD0C1890BA13}" dt="2023-10-04T14:49:35.408" v="6939" actId="1076"/>
          <ac:spMkLst>
            <pc:docMk/>
            <pc:sldMk cId="1196355548" sldId="303"/>
            <ac:spMk id="13" creationId="{2C35F7E0-5D44-C2C3-1974-0D4BA55BA7E0}"/>
          </ac:spMkLst>
        </pc:spChg>
        <pc:picChg chg="add mod">
          <ac:chgData name="Mr J Bee (BWCET)" userId="a1856448-f297-487a-a7ea-498499ce4ab3" providerId="ADAL" clId="{7D69CE05-E580-4D47-B200-FD0C1890BA13}" dt="2023-10-04T14:50:30.924" v="6947" actId="1076"/>
          <ac:picMkLst>
            <pc:docMk/>
            <pc:sldMk cId="1196355548" sldId="303"/>
            <ac:picMk id="10" creationId="{A718D6C2-C9A9-9D59-9605-B10CBF71F60F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750163736" sldId="304"/>
        </pc:sldMkLst>
        <pc:spChg chg="add mod">
          <ac:chgData name="Mr J Bee (BWCET)" userId="a1856448-f297-487a-a7ea-498499ce4ab3" providerId="ADAL" clId="{7D69CE05-E580-4D47-B200-FD0C1890BA13}" dt="2023-10-04T14:53:08.756" v="7015" actId="1076"/>
          <ac:spMkLst>
            <pc:docMk/>
            <pc:sldMk cId="1750163736" sldId="304"/>
            <ac:spMk id="5" creationId="{63FE9A73-A173-C6C7-39EF-88D193B518AD}"/>
          </ac:spMkLst>
        </pc:spChg>
        <pc:spChg chg="del">
          <ac:chgData name="Mr J Bee (BWCET)" userId="a1856448-f297-487a-a7ea-498499ce4ab3" providerId="ADAL" clId="{7D69CE05-E580-4D47-B200-FD0C1890BA13}" dt="2023-10-04T14:51:28.521" v="6952" actId="478"/>
          <ac:spMkLst>
            <pc:docMk/>
            <pc:sldMk cId="1750163736" sldId="304"/>
            <ac:spMk id="6" creationId="{AED084AF-2228-C263-34F4-075D73B4008A}"/>
          </ac:spMkLst>
        </pc:spChg>
        <pc:spChg chg="add mod">
          <ac:chgData name="Mr J Bee (BWCET)" userId="a1856448-f297-487a-a7ea-498499ce4ab3" providerId="ADAL" clId="{7D69CE05-E580-4D47-B200-FD0C1890BA13}" dt="2023-10-04T14:53:32.620" v="7024" actId="1076"/>
          <ac:spMkLst>
            <pc:docMk/>
            <pc:sldMk cId="1750163736" sldId="304"/>
            <ac:spMk id="7" creationId="{78A384DE-2162-245C-E72B-89E0E2F6F57D}"/>
          </ac:spMkLst>
        </pc:spChg>
        <pc:spChg chg="del">
          <ac:chgData name="Mr J Bee (BWCET)" userId="a1856448-f297-487a-a7ea-498499ce4ab3" providerId="ADAL" clId="{7D69CE05-E580-4D47-B200-FD0C1890BA13}" dt="2023-10-04T14:51:27.910" v="6951" actId="478"/>
          <ac:spMkLst>
            <pc:docMk/>
            <pc:sldMk cId="1750163736" sldId="304"/>
            <ac:spMk id="8" creationId="{FF928B75-14A1-048D-03AB-F077BE98A23B}"/>
          </ac:spMkLst>
        </pc:spChg>
        <pc:spChg chg="add mod">
          <ac:chgData name="Mr J Bee (BWCET)" userId="a1856448-f297-487a-a7ea-498499ce4ab3" providerId="ADAL" clId="{7D69CE05-E580-4D47-B200-FD0C1890BA13}" dt="2023-10-04T14:53:28.162" v="7023" actId="20577"/>
          <ac:spMkLst>
            <pc:docMk/>
            <pc:sldMk cId="1750163736" sldId="304"/>
            <ac:spMk id="9" creationId="{5DF225C4-CCC4-32FA-3D9E-2D171E9BB27B}"/>
          </ac:spMkLst>
        </pc:spChg>
        <pc:spChg chg="mod">
          <ac:chgData name="Mr J Bee (BWCET)" userId="a1856448-f297-487a-a7ea-498499ce4ab3" providerId="ADAL" clId="{7D69CE05-E580-4D47-B200-FD0C1890BA13}" dt="2023-10-04T14:54:12.634" v="7036" actId="20577"/>
          <ac:spMkLst>
            <pc:docMk/>
            <pc:sldMk cId="1750163736" sldId="304"/>
            <ac:spMk id="11" creationId="{D001ED03-E39A-67A1-3C13-7CE9F07F9309}"/>
          </ac:spMkLst>
        </pc:spChg>
        <pc:spChg chg="mod">
          <ac:chgData name="Mr J Bee (BWCET)" userId="a1856448-f297-487a-a7ea-498499ce4ab3" providerId="ADAL" clId="{7D69CE05-E580-4D47-B200-FD0C1890BA13}" dt="2023-10-04T14:57:36.488" v="7070" actId="1076"/>
          <ac:spMkLst>
            <pc:docMk/>
            <pc:sldMk cId="1750163736" sldId="304"/>
            <ac:spMk id="13" creationId="{2C35F7E0-5D44-C2C3-1974-0D4BA55BA7E0}"/>
          </ac:spMkLst>
        </pc:spChg>
        <pc:spChg chg="add mod">
          <ac:chgData name="Mr J Bee (BWCET)" userId="a1856448-f297-487a-a7ea-498499ce4ab3" providerId="ADAL" clId="{7D69CE05-E580-4D47-B200-FD0C1890BA13}" dt="2023-10-04T14:54:43.994" v="7045" actId="14100"/>
          <ac:spMkLst>
            <pc:docMk/>
            <pc:sldMk cId="1750163736" sldId="304"/>
            <ac:spMk id="21" creationId="{3EE35906-CA69-0F66-43E6-35A15A93BFBF}"/>
          </ac:spMkLst>
        </pc:spChg>
        <pc:spChg chg="add mod">
          <ac:chgData name="Mr J Bee (BWCET)" userId="a1856448-f297-487a-a7ea-498499ce4ab3" providerId="ADAL" clId="{7D69CE05-E580-4D47-B200-FD0C1890BA13}" dt="2023-10-04T14:56:34.428" v="7069" actId="20577"/>
          <ac:spMkLst>
            <pc:docMk/>
            <pc:sldMk cId="1750163736" sldId="304"/>
            <ac:spMk id="22" creationId="{002F33CA-A742-234C-FB45-4DD95DF7D757}"/>
          </ac:spMkLst>
        </pc:spChg>
        <pc:spChg chg="add mod">
          <ac:chgData name="Mr J Bee (BWCET)" userId="a1856448-f297-487a-a7ea-498499ce4ab3" providerId="ADAL" clId="{7D69CE05-E580-4D47-B200-FD0C1890BA13}" dt="2023-10-04T14:55:16.891" v="7059" actId="20577"/>
          <ac:spMkLst>
            <pc:docMk/>
            <pc:sldMk cId="1750163736" sldId="304"/>
            <ac:spMk id="24" creationId="{BF6F1938-A5B4-4CAC-C297-3AACB8D4C50D}"/>
          </ac:spMkLst>
        </pc:spChg>
        <pc:spChg chg="add del mod">
          <ac:chgData name="Mr J Bee (BWCET)" userId="a1856448-f297-487a-a7ea-498499ce4ab3" providerId="ADAL" clId="{7D69CE05-E580-4D47-B200-FD0C1890BA13}" dt="2023-10-04T14:58:08.733" v="7079" actId="478"/>
          <ac:spMkLst>
            <pc:docMk/>
            <pc:sldMk cId="1750163736" sldId="304"/>
            <ac:spMk id="25" creationId="{6F7C1055-7394-D5CA-53E8-C4C97A429209}"/>
          </ac:spMkLst>
        </pc:spChg>
        <pc:spChg chg="add del mod">
          <ac:chgData name="Mr J Bee (BWCET)" userId="a1856448-f297-487a-a7ea-498499ce4ab3" providerId="ADAL" clId="{7D69CE05-E580-4D47-B200-FD0C1890BA13}" dt="2023-10-04T14:58:09.900" v="7080" actId="478"/>
          <ac:spMkLst>
            <pc:docMk/>
            <pc:sldMk cId="1750163736" sldId="304"/>
            <ac:spMk id="26" creationId="{8857550D-6BD7-78F4-73DE-C6F8A942762C}"/>
          </ac:spMkLst>
        </pc:spChg>
        <pc:spChg chg="add mod">
          <ac:chgData name="Mr J Bee (BWCET)" userId="a1856448-f297-487a-a7ea-498499ce4ab3" providerId="ADAL" clId="{7D69CE05-E580-4D47-B200-FD0C1890BA13}" dt="2023-10-04T14:57:54.280" v="7077" actId="1076"/>
          <ac:spMkLst>
            <pc:docMk/>
            <pc:sldMk cId="1750163736" sldId="304"/>
            <ac:spMk id="27" creationId="{DB868832-2EED-B2E7-7116-8211548E1B8D}"/>
          </ac:spMkLst>
        </pc:spChg>
        <pc:picChg chg="del">
          <ac:chgData name="Mr J Bee (BWCET)" userId="a1856448-f297-487a-a7ea-498499ce4ab3" providerId="ADAL" clId="{7D69CE05-E580-4D47-B200-FD0C1890BA13}" dt="2023-10-04T14:54:27.960" v="7038" actId="478"/>
          <ac:picMkLst>
            <pc:docMk/>
            <pc:sldMk cId="1750163736" sldId="304"/>
            <ac:picMk id="10" creationId="{A718D6C2-C9A9-9D59-9605-B10CBF71F60F}"/>
          </ac:picMkLst>
        </pc:picChg>
        <pc:cxnChg chg="add mod">
          <ac:chgData name="Mr J Bee (BWCET)" userId="a1856448-f297-487a-a7ea-498499ce4ab3" providerId="ADAL" clId="{7D69CE05-E580-4D47-B200-FD0C1890BA13}" dt="2023-10-04T14:52:44.324" v="7007" actId="1076"/>
          <ac:cxnSpMkLst>
            <pc:docMk/>
            <pc:sldMk cId="1750163736" sldId="304"/>
            <ac:cxnSpMk id="3" creationId="{0D791BA0-33F4-2393-EB36-162D2814126A}"/>
          </ac:cxnSpMkLst>
        </pc:cxnChg>
        <pc:cxnChg chg="add mod">
          <ac:chgData name="Mr J Bee (BWCET)" userId="a1856448-f297-487a-a7ea-498499ce4ab3" providerId="ADAL" clId="{7D69CE05-E580-4D47-B200-FD0C1890BA13}" dt="2023-10-04T14:53:47.228" v="7030" actId="1076"/>
          <ac:cxnSpMkLst>
            <pc:docMk/>
            <pc:sldMk cId="1750163736" sldId="304"/>
            <ac:cxnSpMk id="12" creationId="{5B2FAF1B-8659-05C3-7797-A16D9B0A0E4C}"/>
          </ac:cxnSpMkLst>
        </pc:cxnChg>
        <pc:cxnChg chg="add mod">
          <ac:chgData name="Mr J Bee (BWCET)" userId="a1856448-f297-487a-a7ea-498499ce4ab3" providerId="ADAL" clId="{7D69CE05-E580-4D47-B200-FD0C1890BA13}" dt="2023-10-04T14:53:58.417" v="7032" actId="1076"/>
          <ac:cxnSpMkLst>
            <pc:docMk/>
            <pc:sldMk cId="1750163736" sldId="304"/>
            <ac:cxnSpMk id="18" creationId="{992BD28F-E6A9-AB8B-204D-C3ED013A18A1}"/>
          </ac:cxnSpMkLst>
        </pc:cxnChg>
        <pc:cxnChg chg="add mod">
          <ac:chgData name="Mr J Bee (BWCET)" userId="a1856448-f297-487a-a7ea-498499ce4ab3" providerId="ADAL" clId="{7D69CE05-E580-4D47-B200-FD0C1890BA13}" dt="2023-10-04T14:54:06.421" v="7034" actId="1076"/>
          <ac:cxnSpMkLst>
            <pc:docMk/>
            <pc:sldMk cId="1750163736" sldId="304"/>
            <ac:cxnSpMk id="19" creationId="{E146309C-28E6-8C0E-9BB9-A6B269AA134F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655614575" sldId="305"/>
        </pc:sldMkLst>
        <pc:spChg chg="del">
          <ac:chgData name="Mr J Bee (BWCET)" userId="a1856448-f297-487a-a7ea-498499ce4ab3" providerId="ADAL" clId="{7D69CE05-E580-4D47-B200-FD0C1890BA13}" dt="2023-10-04T15:07:52.796" v="7082" actId="478"/>
          <ac:spMkLst>
            <pc:docMk/>
            <pc:sldMk cId="1655614575" sldId="305"/>
            <ac:spMk id="5" creationId="{63FE9A73-A173-C6C7-39EF-88D193B518AD}"/>
          </ac:spMkLst>
        </pc:spChg>
        <pc:spChg chg="del">
          <ac:chgData name="Mr J Bee (BWCET)" userId="a1856448-f297-487a-a7ea-498499ce4ab3" providerId="ADAL" clId="{7D69CE05-E580-4D47-B200-FD0C1890BA13}" dt="2023-10-04T15:07:52.796" v="7082" actId="478"/>
          <ac:spMkLst>
            <pc:docMk/>
            <pc:sldMk cId="1655614575" sldId="305"/>
            <ac:spMk id="7" creationId="{78A384DE-2162-245C-E72B-89E0E2F6F57D}"/>
          </ac:spMkLst>
        </pc:spChg>
        <pc:spChg chg="add mod">
          <ac:chgData name="Mr J Bee (BWCET)" userId="a1856448-f297-487a-a7ea-498499ce4ab3" providerId="ADAL" clId="{7D69CE05-E580-4D47-B200-FD0C1890BA13}" dt="2023-10-04T15:13:39.085" v="7259" actId="1076"/>
          <ac:spMkLst>
            <pc:docMk/>
            <pc:sldMk cId="1655614575" sldId="305"/>
            <ac:spMk id="8" creationId="{6D099E1C-34F5-F924-0D98-B1935A81010D}"/>
          </ac:spMkLst>
        </pc:spChg>
        <pc:spChg chg="del">
          <ac:chgData name="Mr J Bee (BWCET)" userId="a1856448-f297-487a-a7ea-498499ce4ab3" providerId="ADAL" clId="{7D69CE05-E580-4D47-B200-FD0C1890BA13}" dt="2023-10-04T15:07:52.796" v="7082" actId="478"/>
          <ac:spMkLst>
            <pc:docMk/>
            <pc:sldMk cId="1655614575" sldId="305"/>
            <ac:spMk id="9" creationId="{5DF225C4-CCC4-32FA-3D9E-2D171E9BB27B}"/>
          </ac:spMkLst>
        </pc:spChg>
        <pc:spChg chg="add mod">
          <ac:chgData name="Mr J Bee (BWCET)" userId="a1856448-f297-487a-a7ea-498499ce4ab3" providerId="ADAL" clId="{7D69CE05-E580-4D47-B200-FD0C1890BA13}" dt="2023-10-04T15:13:29.805" v="7257" actId="1076"/>
          <ac:spMkLst>
            <pc:docMk/>
            <pc:sldMk cId="1655614575" sldId="305"/>
            <ac:spMk id="10" creationId="{0C5D43AD-163A-1A34-420E-31DD00769881}"/>
          </ac:spMkLst>
        </pc:spChg>
        <pc:spChg chg="mod">
          <ac:chgData name="Mr J Bee (BWCET)" userId="a1856448-f297-487a-a7ea-498499ce4ab3" providerId="ADAL" clId="{7D69CE05-E580-4D47-B200-FD0C1890BA13}" dt="2023-10-04T15:08:23.616" v="7208" actId="20577"/>
          <ac:spMkLst>
            <pc:docMk/>
            <pc:sldMk cId="1655614575" sldId="305"/>
            <ac:spMk id="11" creationId="{D001ED03-E39A-67A1-3C13-7CE9F07F9309}"/>
          </ac:spMkLst>
        </pc:spChg>
        <pc:spChg chg="mod">
          <ac:chgData name="Mr J Bee (BWCET)" userId="a1856448-f297-487a-a7ea-498499ce4ab3" providerId="ADAL" clId="{7D69CE05-E580-4D47-B200-FD0C1890BA13}" dt="2023-10-04T15:14:37.925" v="7320" actId="1076"/>
          <ac:spMkLst>
            <pc:docMk/>
            <pc:sldMk cId="1655614575" sldId="305"/>
            <ac:spMk id="13" creationId="{2C35F7E0-5D44-C2C3-1974-0D4BA55BA7E0}"/>
          </ac:spMkLst>
        </pc:spChg>
        <pc:spChg chg="add mod">
          <ac:chgData name="Mr J Bee (BWCET)" userId="a1856448-f297-487a-a7ea-498499ce4ab3" providerId="ADAL" clId="{7D69CE05-E580-4D47-B200-FD0C1890BA13}" dt="2023-10-04T15:13:35.902" v="7258" actId="1076"/>
          <ac:spMkLst>
            <pc:docMk/>
            <pc:sldMk cId="1655614575" sldId="305"/>
            <ac:spMk id="14" creationId="{322CEA1B-55B3-CA06-105E-9CDC7677E42E}"/>
          </ac:spMkLst>
        </pc:spChg>
        <pc:spChg chg="add mod">
          <ac:chgData name="Mr J Bee (BWCET)" userId="a1856448-f297-487a-a7ea-498499ce4ab3" providerId="ADAL" clId="{7D69CE05-E580-4D47-B200-FD0C1890BA13}" dt="2023-10-04T15:12:40.824" v="7251" actId="1076"/>
          <ac:spMkLst>
            <pc:docMk/>
            <pc:sldMk cId="1655614575" sldId="305"/>
            <ac:spMk id="15" creationId="{9220D16F-8180-AE93-3439-C5A8E5A1F65E}"/>
          </ac:spMkLst>
        </pc:spChg>
        <pc:spChg chg="add mod">
          <ac:chgData name="Mr J Bee (BWCET)" userId="a1856448-f297-487a-a7ea-498499ce4ab3" providerId="ADAL" clId="{7D69CE05-E580-4D47-B200-FD0C1890BA13}" dt="2023-10-04T15:14:35.862" v="7319" actId="1076"/>
          <ac:spMkLst>
            <pc:docMk/>
            <pc:sldMk cId="1655614575" sldId="305"/>
            <ac:spMk id="16" creationId="{8A3A8134-7B20-C5D6-227A-6BBC0F380E57}"/>
          </ac:spMkLst>
        </pc:spChg>
        <pc:spChg chg="add mod">
          <ac:chgData name="Mr J Bee (BWCET)" userId="a1856448-f297-487a-a7ea-498499ce4ab3" providerId="ADAL" clId="{7D69CE05-E580-4D47-B200-FD0C1890BA13}" dt="2023-10-04T15:14:47.477" v="7324" actId="14100"/>
          <ac:spMkLst>
            <pc:docMk/>
            <pc:sldMk cId="1655614575" sldId="305"/>
            <ac:spMk id="17" creationId="{CD6BDD06-1357-E58F-C658-05FD048E94B5}"/>
          </ac:spMkLst>
        </pc:spChg>
        <pc:spChg chg="add mod">
          <ac:chgData name="Mr J Bee (BWCET)" userId="a1856448-f297-487a-a7ea-498499ce4ab3" providerId="ADAL" clId="{7D69CE05-E580-4D47-B200-FD0C1890BA13}" dt="2023-10-04T15:14:58.275" v="7326" actId="1076"/>
          <ac:spMkLst>
            <pc:docMk/>
            <pc:sldMk cId="1655614575" sldId="305"/>
            <ac:spMk id="20" creationId="{DE0E3611-31A2-EF3D-1307-B7A0E5FBE7AA}"/>
          </ac:spMkLst>
        </pc:spChg>
        <pc:spChg chg="del">
          <ac:chgData name="Mr J Bee (BWCET)" userId="a1856448-f297-487a-a7ea-498499ce4ab3" providerId="ADAL" clId="{7D69CE05-E580-4D47-B200-FD0C1890BA13}" dt="2023-10-04T15:07:52.796" v="7082" actId="478"/>
          <ac:spMkLst>
            <pc:docMk/>
            <pc:sldMk cId="1655614575" sldId="305"/>
            <ac:spMk id="21" creationId="{3EE35906-CA69-0F66-43E6-35A15A93BFBF}"/>
          </ac:spMkLst>
        </pc:spChg>
        <pc:spChg chg="del">
          <ac:chgData name="Mr J Bee (BWCET)" userId="a1856448-f297-487a-a7ea-498499ce4ab3" providerId="ADAL" clId="{7D69CE05-E580-4D47-B200-FD0C1890BA13}" dt="2023-10-04T15:07:52.796" v="7082" actId="478"/>
          <ac:spMkLst>
            <pc:docMk/>
            <pc:sldMk cId="1655614575" sldId="305"/>
            <ac:spMk id="22" creationId="{002F33CA-A742-234C-FB45-4DD95DF7D757}"/>
          </ac:spMkLst>
        </pc:spChg>
        <pc:spChg chg="del">
          <ac:chgData name="Mr J Bee (BWCET)" userId="a1856448-f297-487a-a7ea-498499ce4ab3" providerId="ADAL" clId="{7D69CE05-E580-4D47-B200-FD0C1890BA13}" dt="2023-10-04T15:07:52.796" v="7082" actId="478"/>
          <ac:spMkLst>
            <pc:docMk/>
            <pc:sldMk cId="1655614575" sldId="305"/>
            <ac:spMk id="24" creationId="{BF6F1938-A5B4-4CAC-C297-3AACB8D4C50D}"/>
          </ac:spMkLst>
        </pc:spChg>
        <pc:spChg chg="add mod">
          <ac:chgData name="Mr J Bee (BWCET)" userId="a1856448-f297-487a-a7ea-498499ce4ab3" providerId="ADAL" clId="{7D69CE05-E580-4D47-B200-FD0C1890BA13}" dt="2023-10-04T15:15:11.985" v="7332" actId="14100"/>
          <ac:spMkLst>
            <pc:docMk/>
            <pc:sldMk cId="1655614575" sldId="305"/>
            <ac:spMk id="25" creationId="{237351FD-E1E9-4126-0B19-6F9B9B461568}"/>
          </ac:spMkLst>
        </pc:spChg>
        <pc:spChg chg="del">
          <ac:chgData name="Mr J Bee (BWCET)" userId="a1856448-f297-487a-a7ea-498499ce4ab3" providerId="ADAL" clId="{7D69CE05-E580-4D47-B200-FD0C1890BA13}" dt="2023-10-04T15:07:52.796" v="7082" actId="478"/>
          <ac:spMkLst>
            <pc:docMk/>
            <pc:sldMk cId="1655614575" sldId="305"/>
            <ac:spMk id="27" creationId="{DB868832-2EED-B2E7-7116-8211548E1B8D}"/>
          </ac:spMkLst>
        </pc:spChg>
        <pc:graphicFrameChg chg="add mod">
          <ac:chgData name="Mr J Bee (BWCET)" userId="a1856448-f297-487a-a7ea-498499ce4ab3" providerId="ADAL" clId="{7D69CE05-E580-4D47-B200-FD0C1890BA13}" dt="2023-10-04T15:13:23.896" v="7256" actId="6549"/>
          <ac:graphicFrameMkLst>
            <pc:docMk/>
            <pc:sldMk cId="1655614575" sldId="305"/>
            <ac:graphicFrameMk id="6" creationId="{8326463F-936E-C55F-C52B-5A14A1987F16}"/>
          </ac:graphicFrameMkLst>
        </pc:graphicFrameChg>
        <pc:cxnChg chg="del">
          <ac:chgData name="Mr J Bee (BWCET)" userId="a1856448-f297-487a-a7ea-498499ce4ab3" providerId="ADAL" clId="{7D69CE05-E580-4D47-B200-FD0C1890BA13}" dt="2023-10-04T15:07:52.796" v="7082" actId="478"/>
          <ac:cxnSpMkLst>
            <pc:docMk/>
            <pc:sldMk cId="1655614575" sldId="305"/>
            <ac:cxnSpMk id="3" creationId="{0D791BA0-33F4-2393-EB36-162D2814126A}"/>
          </ac:cxnSpMkLst>
        </pc:cxnChg>
        <pc:cxnChg chg="del">
          <ac:chgData name="Mr J Bee (BWCET)" userId="a1856448-f297-487a-a7ea-498499ce4ab3" providerId="ADAL" clId="{7D69CE05-E580-4D47-B200-FD0C1890BA13}" dt="2023-10-04T15:07:52.796" v="7082" actId="478"/>
          <ac:cxnSpMkLst>
            <pc:docMk/>
            <pc:sldMk cId="1655614575" sldId="305"/>
            <ac:cxnSpMk id="12" creationId="{5B2FAF1B-8659-05C3-7797-A16D9B0A0E4C}"/>
          </ac:cxnSpMkLst>
        </pc:cxnChg>
        <pc:cxnChg chg="del">
          <ac:chgData name="Mr J Bee (BWCET)" userId="a1856448-f297-487a-a7ea-498499ce4ab3" providerId="ADAL" clId="{7D69CE05-E580-4D47-B200-FD0C1890BA13}" dt="2023-10-04T15:07:52.796" v="7082" actId="478"/>
          <ac:cxnSpMkLst>
            <pc:docMk/>
            <pc:sldMk cId="1655614575" sldId="305"/>
            <ac:cxnSpMk id="18" creationId="{992BD28F-E6A9-AB8B-204D-C3ED013A18A1}"/>
          </ac:cxnSpMkLst>
        </pc:cxnChg>
        <pc:cxnChg chg="del">
          <ac:chgData name="Mr J Bee (BWCET)" userId="a1856448-f297-487a-a7ea-498499ce4ab3" providerId="ADAL" clId="{7D69CE05-E580-4D47-B200-FD0C1890BA13}" dt="2023-10-04T15:07:52.796" v="7082" actId="478"/>
          <ac:cxnSpMkLst>
            <pc:docMk/>
            <pc:sldMk cId="1655614575" sldId="305"/>
            <ac:cxnSpMk id="19" creationId="{E146309C-28E6-8C0E-9BB9-A6B269AA134F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587159427" sldId="306"/>
        </pc:sldMkLst>
        <pc:spChg chg="add mod">
          <ac:chgData name="Mr J Bee (BWCET)" userId="a1856448-f297-487a-a7ea-498499ce4ab3" providerId="ADAL" clId="{7D69CE05-E580-4D47-B200-FD0C1890BA13}" dt="2023-10-04T15:20:24.525" v="7645" actId="14100"/>
          <ac:spMkLst>
            <pc:docMk/>
            <pc:sldMk cId="587159427" sldId="306"/>
            <ac:spMk id="4" creationId="{1D158243-798D-0A18-82F5-75F13F758631}"/>
          </ac:spMkLst>
        </pc:spChg>
        <pc:spChg chg="del">
          <ac:chgData name="Mr J Bee (BWCET)" userId="a1856448-f297-487a-a7ea-498499ce4ab3" providerId="ADAL" clId="{7D69CE05-E580-4D47-B200-FD0C1890BA13}" dt="2023-10-04T15:15:38.107" v="7338" actId="478"/>
          <ac:spMkLst>
            <pc:docMk/>
            <pc:sldMk cId="587159427" sldId="306"/>
            <ac:spMk id="5" creationId="{63FE9A73-A173-C6C7-39EF-88D193B518AD}"/>
          </ac:spMkLst>
        </pc:spChg>
        <pc:spChg chg="add mod">
          <ac:chgData name="Mr J Bee (BWCET)" userId="a1856448-f297-487a-a7ea-498499ce4ab3" providerId="ADAL" clId="{7D69CE05-E580-4D47-B200-FD0C1890BA13}" dt="2023-10-04T15:20:27.470" v="7647" actId="1076"/>
          <ac:spMkLst>
            <pc:docMk/>
            <pc:sldMk cId="587159427" sldId="306"/>
            <ac:spMk id="6" creationId="{E2122E64-204D-DAA0-B64F-25877068023D}"/>
          </ac:spMkLst>
        </pc:spChg>
        <pc:spChg chg="del">
          <ac:chgData name="Mr J Bee (BWCET)" userId="a1856448-f297-487a-a7ea-498499ce4ab3" providerId="ADAL" clId="{7D69CE05-E580-4D47-B200-FD0C1890BA13}" dt="2023-10-04T15:15:38.107" v="7338" actId="478"/>
          <ac:spMkLst>
            <pc:docMk/>
            <pc:sldMk cId="587159427" sldId="306"/>
            <ac:spMk id="7" creationId="{78A384DE-2162-245C-E72B-89E0E2F6F57D}"/>
          </ac:spMkLst>
        </pc:spChg>
        <pc:spChg chg="add mod">
          <ac:chgData name="Mr J Bee (BWCET)" userId="a1856448-f297-487a-a7ea-498499ce4ab3" providerId="ADAL" clId="{7D69CE05-E580-4D47-B200-FD0C1890BA13}" dt="2023-10-04T15:20:32.621" v="7650" actId="14100"/>
          <ac:spMkLst>
            <pc:docMk/>
            <pc:sldMk cId="587159427" sldId="306"/>
            <ac:spMk id="8" creationId="{291B6731-00F9-C1D7-1876-98738BB2389B}"/>
          </ac:spMkLst>
        </pc:spChg>
        <pc:spChg chg="del">
          <ac:chgData name="Mr J Bee (BWCET)" userId="a1856448-f297-487a-a7ea-498499ce4ab3" providerId="ADAL" clId="{7D69CE05-E580-4D47-B200-FD0C1890BA13}" dt="2023-10-04T15:15:38.107" v="7338" actId="478"/>
          <ac:spMkLst>
            <pc:docMk/>
            <pc:sldMk cId="587159427" sldId="306"/>
            <ac:spMk id="9" creationId="{5DF225C4-CCC4-32FA-3D9E-2D171E9BB27B}"/>
          </ac:spMkLst>
        </pc:spChg>
        <pc:spChg chg="mod">
          <ac:chgData name="Mr J Bee (BWCET)" userId="a1856448-f297-487a-a7ea-498499ce4ab3" providerId="ADAL" clId="{7D69CE05-E580-4D47-B200-FD0C1890BA13}" dt="2023-10-04T15:20:08.661" v="7640" actId="1076"/>
          <ac:spMkLst>
            <pc:docMk/>
            <pc:sldMk cId="587159427" sldId="306"/>
            <ac:spMk id="11" creationId="{D001ED03-E39A-67A1-3C13-7CE9F07F9309}"/>
          </ac:spMkLst>
        </pc:spChg>
        <pc:spChg chg="mod">
          <ac:chgData name="Mr J Bee (BWCET)" userId="a1856448-f297-487a-a7ea-498499ce4ab3" providerId="ADAL" clId="{7D69CE05-E580-4D47-B200-FD0C1890BA13}" dt="2023-10-04T15:20:17.238" v="7642" actId="14100"/>
          <ac:spMkLst>
            <pc:docMk/>
            <pc:sldMk cId="587159427" sldId="306"/>
            <ac:spMk id="13" creationId="{2C35F7E0-5D44-C2C3-1974-0D4BA55BA7E0}"/>
          </ac:spMkLst>
        </pc:spChg>
        <pc:spChg chg="del">
          <ac:chgData name="Mr J Bee (BWCET)" userId="a1856448-f297-487a-a7ea-498499ce4ab3" providerId="ADAL" clId="{7D69CE05-E580-4D47-B200-FD0C1890BA13}" dt="2023-10-04T15:15:38.107" v="7338" actId="478"/>
          <ac:spMkLst>
            <pc:docMk/>
            <pc:sldMk cId="587159427" sldId="306"/>
            <ac:spMk id="21" creationId="{3EE35906-CA69-0F66-43E6-35A15A93BFBF}"/>
          </ac:spMkLst>
        </pc:spChg>
        <pc:spChg chg="del">
          <ac:chgData name="Mr J Bee (BWCET)" userId="a1856448-f297-487a-a7ea-498499ce4ab3" providerId="ADAL" clId="{7D69CE05-E580-4D47-B200-FD0C1890BA13}" dt="2023-10-04T15:15:38.107" v="7338" actId="478"/>
          <ac:spMkLst>
            <pc:docMk/>
            <pc:sldMk cId="587159427" sldId="306"/>
            <ac:spMk id="22" creationId="{002F33CA-A742-234C-FB45-4DD95DF7D757}"/>
          </ac:spMkLst>
        </pc:spChg>
        <pc:spChg chg="del">
          <ac:chgData name="Mr J Bee (BWCET)" userId="a1856448-f297-487a-a7ea-498499ce4ab3" providerId="ADAL" clId="{7D69CE05-E580-4D47-B200-FD0C1890BA13}" dt="2023-10-04T15:15:38.107" v="7338" actId="478"/>
          <ac:spMkLst>
            <pc:docMk/>
            <pc:sldMk cId="587159427" sldId="306"/>
            <ac:spMk id="24" creationId="{BF6F1938-A5B4-4CAC-C297-3AACB8D4C50D}"/>
          </ac:spMkLst>
        </pc:spChg>
        <pc:spChg chg="del">
          <ac:chgData name="Mr J Bee (BWCET)" userId="a1856448-f297-487a-a7ea-498499ce4ab3" providerId="ADAL" clId="{7D69CE05-E580-4D47-B200-FD0C1890BA13}" dt="2023-10-04T15:15:38.107" v="7338" actId="478"/>
          <ac:spMkLst>
            <pc:docMk/>
            <pc:sldMk cId="587159427" sldId="306"/>
            <ac:spMk id="27" creationId="{DB868832-2EED-B2E7-7116-8211548E1B8D}"/>
          </ac:spMkLst>
        </pc:spChg>
        <pc:graphicFrameChg chg="add mod modGraphic">
          <ac:chgData name="Mr J Bee (BWCET)" userId="a1856448-f297-487a-a7ea-498499ce4ab3" providerId="ADAL" clId="{7D69CE05-E580-4D47-B200-FD0C1890BA13}" dt="2023-10-04T15:18:34.148" v="7469" actId="207"/>
          <ac:graphicFrameMkLst>
            <pc:docMk/>
            <pc:sldMk cId="587159427" sldId="306"/>
            <ac:graphicFrameMk id="2" creationId="{B62D03BF-DE2E-346C-3D0E-87017E94B89C}"/>
          </ac:graphicFrameMkLst>
        </pc:graphicFrameChg>
        <pc:cxnChg chg="del">
          <ac:chgData name="Mr J Bee (BWCET)" userId="a1856448-f297-487a-a7ea-498499ce4ab3" providerId="ADAL" clId="{7D69CE05-E580-4D47-B200-FD0C1890BA13}" dt="2023-10-04T15:15:38.107" v="7338" actId="478"/>
          <ac:cxnSpMkLst>
            <pc:docMk/>
            <pc:sldMk cId="587159427" sldId="306"/>
            <ac:cxnSpMk id="3" creationId="{0D791BA0-33F4-2393-EB36-162D2814126A}"/>
          </ac:cxnSpMkLst>
        </pc:cxnChg>
        <pc:cxnChg chg="del">
          <ac:chgData name="Mr J Bee (BWCET)" userId="a1856448-f297-487a-a7ea-498499ce4ab3" providerId="ADAL" clId="{7D69CE05-E580-4D47-B200-FD0C1890BA13}" dt="2023-10-04T15:15:38.107" v="7338" actId="478"/>
          <ac:cxnSpMkLst>
            <pc:docMk/>
            <pc:sldMk cId="587159427" sldId="306"/>
            <ac:cxnSpMk id="12" creationId="{5B2FAF1B-8659-05C3-7797-A16D9B0A0E4C}"/>
          </ac:cxnSpMkLst>
        </pc:cxnChg>
        <pc:cxnChg chg="del">
          <ac:chgData name="Mr J Bee (BWCET)" userId="a1856448-f297-487a-a7ea-498499ce4ab3" providerId="ADAL" clId="{7D69CE05-E580-4D47-B200-FD0C1890BA13}" dt="2023-10-04T15:15:38.107" v="7338" actId="478"/>
          <ac:cxnSpMkLst>
            <pc:docMk/>
            <pc:sldMk cId="587159427" sldId="306"/>
            <ac:cxnSpMk id="18" creationId="{992BD28F-E6A9-AB8B-204D-C3ED013A18A1}"/>
          </ac:cxnSpMkLst>
        </pc:cxnChg>
        <pc:cxnChg chg="del">
          <ac:chgData name="Mr J Bee (BWCET)" userId="a1856448-f297-487a-a7ea-498499ce4ab3" providerId="ADAL" clId="{7D69CE05-E580-4D47-B200-FD0C1890BA13}" dt="2023-10-04T15:15:38.107" v="7338" actId="478"/>
          <ac:cxnSpMkLst>
            <pc:docMk/>
            <pc:sldMk cId="587159427" sldId="306"/>
            <ac:cxnSpMk id="19" creationId="{E146309C-28E6-8C0E-9BB9-A6B269AA134F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4090841993" sldId="307"/>
        </pc:sldMkLst>
        <pc:spChg chg="add mod">
          <ac:chgData name="Mr J Bee (BWCET)" userId="a1856448-f297-487a-a7ea-498499ce4ab3" providerId="ADAL" clId="{7D69CE05-E580-4D47-B200-FD0C1890BA13}" dt="2023-10-04T15:22:42.721" v="7832" actId="1076"/>
          <ac:spMkLst>
            <pc:docMk/>
            <pc:sldMk cId="4090841993" sldId="307"/>
            <ac:spMk id="2" creationId="{FFB733CB-FC88-E036-8A00-5A4828AC448E}"/>
          </ac:spMkLst>
        </pc:spChg>
        <pc:spChg chg="add mod">
          <ac:chgData name="Mr J Bee (BWCET)" userId="a1856448-f297-487a-a7ea-498499ce4ab3" providerId="ADAL" clId="{7D69CE05-E580-4D47-B200-FD0C1890BA13}" dt="2023-10-04T15:23:26.457" v="7848" actId="1076"/>
          <ac:spMkLst>
            <pc:docMk/>
            <pc:sldMk cId="4090841993" sldId="307"/>
            <ac:spMk id="3" creationId="{111DFCF5-DC85-17DC-E8E1-308060E4CADF}"/>
          </ac:spMkLst>
        </pc:spChg>
        <pc:spChg chg="add mod">
          <ac:chgData name="Mr J Bee (BWCET)" userId="a1856448-f297-487a-a7ea-498499ce4ab3" providerId="ADAL" clId="{7D69CE05-E580-4D47-B200-FD0C1890BA13}" dt="2023-10-04T15:23:28.194" v="7849" actId="1076"/>
          <ac:spMkLst>
            <pc:docMk/>
            <pc:sldMk cId="4090841993" sldId="307"/>
            <ac:spMk id="4" creationId="{12164400-0D91-29AD-9CBB-4EAC2DCFF4C8}"/>
          </ac:spMkLst>
        </pc:spChg>
        <pc:spChg chg="del">
          <ac:chgData name="Mr J Bee (BWCET)" userId="a1856448-f297-487a-a7ea-498499ce4ab3" providerId="ADAL" clId="{7D69CE05-E580-4D47-B200-FD0C1890BA13}" dt="2023-10-04T15:21:37.032" v="7654" actId="478"/>
          <ac:spMkLst>
            <pc:docMk/>
            <pc:sldMk cId="4090841993" sldId="307"/>
            <ac:spMk id="6" creationId="{AED084AF-2228-C263-34F4-075D73B4008A}"/>
          </ac:spMkLst>
        </pc:spChg>
        <pc:spChg chg="del">
          <ac:chgData name="Mr J Bee (BWCET)" userId="a1856448-f297-487a-a7ea-498499ce4ab3" providerId="ADAL" clId="{7D69CE05-E580-4D47-B200-FD0C1890BA13}" dt="2023-10-04T15:21:36.466" v="7653" actId="478"/>
          <ac:spMkLst>
            <pc:docMk/>
            <pc:sldMk cId="4090841993" sldId="307"/>
            <ac:spMk id="8" creationId="{FF928B75-14A1-048D-03AB-F077BE98A23B}"/>
          </ac:spMkLst>
        </pc:spChg>
        <pc:spChg chg="mod">
          <ac:chgData name="Mr J Bee (BWCET)" userId="a1856448-f297-487a-a7ea-498499ce4ab3" providerId="ADAL" clId="{7D69CE05-E580-4D47-B200-FD0C1890BA13}" dt="2023-10-04T15:23:24.560" v="7847" actId="20577"/>
          <ac:spMkLst>
            <pc:docMk/>
            <pc:sldMk cId="4090841993" sldId="307"/>
            <ac:spMk id="11" creationId="{D001ED03-E39A-67A1-3C13-7CE9F07F9309}"/>
          </ac:spMkLst>
        </pc:spChg>
        <pc:spChg chg="mod">
          <ac:chgData name="Mr J Bee (BWCET)" userId="a1856448-f297-487a-a7ea-498499ce4ab3" providerId="ADAL" clId="{7D69CE05-E580-4D47-B200-FD0C1890BA13}" dt="2023-10-04T15:22:39.572" v="7830" actId="1076"/>
          <ac:spMkLst>
            <pc:docMk/>
            <pc:sldMk cId="4090841993" sldId="307"/>
            <ac:spMk id="13" creationId="{2C35F7E0-5D44-C2C3-1974-0D4BA55BA7E0}"/>
          </ac:spMkLst>
        </pc:spChg>
        <pc:picChg chg="add mod">
          <ac:chgData name="Mr J Bee (BWCET)" userId="a1856448-f297-487a-a7ea-498499ce4ab3" providerId="ADAL" clId="{7D69CE05-E580-4D47-B200-FD0C1890BA13}" dt="2023-10-04T15:23:32.121" v="7851" actId="14100"/>
          <ac:picMkLst>
            <pc:docMk/>
            <pc:sldMk cId="4090841993" sldId="307"/>
            <ac:picMk id="7" creationId="{8D57E155-50F9-C774-5A20-942867AC4E93}"/>
          </ac:picMkLst>
        </pc:picChg>
        <pc:picChg chg="del">
          <ac:chgData name="Mr J Bee (BWCET)" userId="a1856448-f297-487a-a7ea-498499ce4ab3" providerId="ADAL" clId="{7D69CE05-E580-4D47-B200-FD0C1890BA13}" dt="2023-10-04T15:21:43.213" v="7658" actId="478"/>
          <ac:picMkLst>
            <pc:docMk/>
            <pc:sldMk cId="4090841993" sldId="307"/>
            <ac:picMk id="10" creationId="{A718D6C2-C9A9-9D59-9605-B10CBF71F60F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552702754" sldId="308"/>
        </pc:sldMkLst>
        <pc:spChg chg="del">
          <ac:chgData name="Mr J Bee (BWCET)" userId="a1856448-f297-487a-a7ea-498499ce4ab3" providerId="ADAL" clId="{7D69CE05-E580-4D47-B200-FD0C1890BA13}" dt="2023-10-04T15:23:59.950" v="7856" actId="478"/>
          <ac:spMkLst>
            <pc:docMk/>
            <pc:sldMk cId="3552702754" sldId="308"/>
            <ac:spMk id="2" creationId="{FFB733CB-FC88-E036-8A00-5A4828AC448E}"/>
          </ac:spMkLst>
        </pc:spChg>
        <pc:spChg chg="del">
          <ac:chgData name="Mr J Bee (BWCET)" userId="a1856448-f297-487a-a7ea-498499ce4ab3" providerId="ADAL" clId="{7D69CE05-E580-4D47-B200-FD0C1890BA13}" dt="2023-10-04T15:23:57.429" v="7854" actId="478"/>
          <ac:spMkLst>
            <pc:docMk/>
            <pc:sldMk cId="3552702754" sldId="308"/>
            <ac:spMk id="3" creationId="{111DFCF5-DC85-17DC-E8E1-308060E4CADF}"/>
          </ac:spMkLst>
        </pc:spChg>
        <pc:spChg chg="del">
          <ac:chgData name="Mr J Bee (BWCET)" userId="a1856448-f297-487a-a7ea-498499ce4ab3" providerId="ADAL" clId="{7D69CE05-E580-4D47-B200-FD0C1890BA13}" dt="2023-10-04T15:23:57.429" v="7854" actId="478"/>
          <ac:spMkLst>
            <pc:docMk/>
            <pc:sldMk cId="3552702754" sldId="308"/>
            <ac:spMk id="4" creationId="{12164400-0D91-29AD-9CBB-4EAC2DCFF4C8}"/>
          </ac:spMkLst>
        </pc:spChg>
        <pc:spChg chg="add mod">
          <ac:chgData name="Mr J Bee (BWCET)" userId="a1856448-f297-487a-a7ea-498499ce4ab3" providerId="ADAL" clId="{7D69CE05-E580-4D47-B200-FD0C1890BA13}" dt="2023-10-04T15:27:15.014" v="7975" actId="20577"/>
          <ac:spMkLst>
            <pc:docMk/>
            <pc:sldMk cId="3552702754" sldId="308"/>
            <ac:spMk id="5" creationId="{5EA2B25F-40C4-93BC-8F7B-241A6674B741}"/>
          </ac:spMkLst>
        </pc:spChg>
        <pc:spChg chg="add mod">
          <ac:chgData name="Mr J Bee (BWCET)" userId="a1856448-f297-487a-a7ea-498499ce4ab3" providerId="ADAL" clId="{7D69CE05-E580-4D47-B200-FD0C1890BA13}" dt="2023-10-04T15:27:21.685" v="7977" actId="14100"/>
          <ac:spMkLst>
            <pc:docMk/>
            <pc:sldMk cId="3552702754" sldId="308"/>
            <ac:spMk id="8" creationId="{7CA8CED7-6666-8A51-CA11-0AF0A7E23F56}"/>
          </ac:spMkLst>
        </pc:spChg>
        <pc:spChg chg="add del mod">
          <ac:chgData name="Mr J Bee (BWCET)" userId="a1856448-f297-487a-a7ea-498499ce4ab3" providerId="ADAL" clId="{7D69CE05-E580-4D47-B200-FD0C1890BA13}" dt="2023-10-04T15:27:42.749" v="7979" actId="478"/>
          <ac:spMkLst>
            <pc:docMk/>
            <pc:sldMk cId="3552702754" sldId="308"/>
            <ac:spMk id="9" creationId="{EA5F2316-A448-8B76-2669-AB7B992A8D28}"/>
          </ac:spMkLst>
        </pc:spChg>
        <pc:spChg chg="mod">
          <ac:chgData name="Mr J Bee (BWCET)" userId="a1856448-f297-487a-a7ea-498499ce4ab3" providerId="ADAL" clId="{7D69CE05-E580-4D47-B200-FD0C1890BA13}" dt="2023-10-04T15:24:49.271" v="7915" actId="20577"/>
          <ac:spMkLst>
            <pc:docMk/>
            <pc:sldMk cId="3552702754" sldId="308"/>
            <ac:spMk id="11" creationId="{D001ED03-E39A-67A1-3C13-7CE9F07F9309}"/>
          </ac:spMkLst>
        </pc:spChg>
        <pc:spChg chg="mod">
          <ac:chgData name="Mr J Bee (BWCET)" userId="a1856448-f297-487a-a7ea-498499ce4ab3" providerId="ADAL" clId="{7D69CE05-E580-4D47-B200-FD0C1890BA13}" dt="2023-10-04T15:27:08.012" v="7967" actId="1076"/>
          <ac:spMkLst>
            <pc:docMk/>
            <pc:sldMk cId="3552702754" sldId="308"/>
            <ac:spMk id="13" creationId="{2C35F7E0-5D44-C2C3-1974-0D4BA55BA7E0}"/>
          </ac:spMkLst>
        </pc:spChg>
        <pc:graphicFrameChg chg="add mod modGraphic">
          <ac:chgData name="Mr J Bee (BWCET)" userId="a1856448-f297-487a-a7ea-498499ce4ab3" providerId="ADAL" clId="{7D69CE05-E580-4D47-B200-FD0C1890BA13}" dt="2023-10-04T15:26:50.545" v="7961" actId="1076"/>
          <ac:graphicFrameMkLst>
            <pc:docMk/>
            <pc:sldMk cId="3552702754" sldId="308"/>
            <ac:graphicFrameMk id="6" creationId="{4A905AF1-FC60-ECC7-361F-0DE57714234B}"/>
          </ac:graphicFrameMkLst>
        </pc:graphicFrameChg>
        <pc:picChg chg="del">
          <ac:chgData name="Mr J Bee (BWCET)" userId="a1856448-f297-487a-a7ea-498499ce4ab3" providerId="ADAL" clId="{7D69CE05-E580-4D47-B200-FD0C1890BA13}" dt="2023-10-04T15:23:55.025" v="7853" actId="478"/>
          <ac:picMkLst>
            <pc:docMk/>
            <pc:sldMk cId="3552702754" sldId="308"/>
            <ac:picMk id="7" creationId="{8D57E155-50F9-C774-5A20-942867AC4E93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962076201" sldId="309"/>
        </pc:sldMkLst>
        <pc:spChg chg="add mod">
          <ac:chgData name="Mr J Bee (BWCET)" userId="a1856448-f297-487a-a7ea-498499ce4ab3" providerId="ADAL" clId="{7D69CE05-E580-4D47-B200-FD0C1890BA13}" dt="2023-10-04T15:29:48.131" v="8020" actId="1076"/>
          <ac:spMkLst>
            <pc:docMk/>
            <pc:sldMk cId="962076201" sldId="309"/>
            <ac:spMk id="2" creationId="{B8817072-5712-D5A8-D0AD-EECFDD3474EE}"/>
          </ac:spMkLst>
        </pc:spChg>
        <pc:spChg chg="add mod">
          <ac:chgData name="Mr J Bee (BWCET)" userId="a1856448-f297-487a-a7ea-498499ce4ab3" providerId="ADAL" clId="{7D69CE05-E580-4D47-B200-FD0C1890BA13}" dt="2023-10-04T15:29:58.647" v="8026" actId="20577"/>
          <ac:spMkLst>
            <pc:docMk/>
            <pc:sldMk cId="962076201" sldId="309"/>
            <ac:spMk id="3" creationId="{FAA75E19-A8C2-2420-1C75-7CFC73F2464B}"/>
          </ac:spMkLst>
        </pc:spChg>
        <pc:spChg chg="add mod">
          <ac:chgData name="Mr J Bee (BWCET)" userId="a1856448-f297-487a-a7ea-498499ce4ab3" providerId="ADAL" clId="{7D69CE05-E580-4D47-B200-FD0C1890BA13}" dt="2023-10-04T15:30:17.243" v="8035" actId="1076"/>
          <ac:spMkLst>
            <pc:docMk/>
            <pc:sldMk cId="962076201" sldId="309"/>
            <ac:spMk id="4" creationId="{757B2CCD-08D8-B48B-FEC2-1BB13DEA3832}"/>
          </ac:spMkLst>
        </pc:spChg>
        <pc:spChg chg="del">
          <ac:chgData name="Mr J Bee (BWCET)" userId="a1856448-f297-487a-a7ea-498499ce4ab3" providerId="ADAL" clId="{7D69CE05-E580-4D47-B200-FD0C1890BA13}" dt="2023-10-04T15:27:51.262" v="7983" actId="478"/>
          <ac:spMkLst>
            <pc:docMk/>
            <pc:sldMk cId="962076201" sldId="309"/>
            <ac:spMk id="5" creationId="{5EA2B25F-40C4-93BC-8F7B-241A6674B741}"/>
          </ac:spMkLst>
        </pc:spChg>
        <pc:spChg chg="add mod">
          <ac:chgData name="Mr J Bee (BWCET)" userId="a1856448-f297-487a-a7ea-498499ce4ab3" providerId="ADAL" clId="{7D69CE05-E580-4D47-B200-FD0C1890BA13}" dt="2023-10-04T15:30:42.923" v="8041" actId="1076"/>
          <ac:spMkLst>
            <pc:docMk/>
            <pc:sldMk cId="962076201" sldId="309"/>
            <ac:spMk id="7" creationId="{0E3AC0C2-A0A4-2E47-91DA-7A5027A9CF00}"/>
          </ac:spMkLst>
        </pc:spChg>
        <pc:spChg chg="del">
          <ac:chgData name="Mr J Bee (BWCET)" userId="a1856448-f297-487a-a7ea-498499ce4ab3" providerId="ADAL" clId="{7D69CE05-E580-4D47-B200-FD0C1890BA13}" dt="2023-10-04T15:27:48.943" v="7982" actId="478"/>
          <ac:spMkLst>
            <pc:docMk/>
            <pc:sldMk cId="962076201" sldId="309"/>
            <ac:spMk id="8" creationId="{7CA8CED7-6666-8A51-CA11-0AF0A7E23F56}"/>
          </ac:spMkLst>
        </pc:spChg>
        <pc:spChg chg="add mod">
          <ac:chgData name="Mr J Bee (BWCET)" userId="a1856448-f297-487a-a7ea-498499ce4ab3" providerId="ADAL" clId="{7D69CE05-E580-4D47-B200-FD0C1890BA13}" dt="2023-10-04T15:30:46.340" v="8042" actId="1076"/>
          <ac:spMkLst>
            <pc:docMk/>
            <pc:sldMk cId="962076201" sldId="309"/>
            <ac:spMk id="9" creationId="{7AEE27E7-97FD-6930-7FEE-7BFDDF792403}"/>
          </ac:spMkLst>
        </pc:spChg>
        <pc:spChg chg="add mod">
          <ac:chgData name="Mr J Bee (BWCET)" userId="a1856448-f297-487a-a7ea-498499ce4ab3" providerId="ADAL" clId="{7D69CE05-E580-4D47-B200-FD0C1890BA13}" dt="2023-10-04T15:31:19.704" v="8050" actId="1076"/>
          <ac:spMkLst>
            <pc:docMk/>
            <pc:sldMk cId="962076201" sldId="309"/>
            <ac:spMk id="10" creationId="{C031E8B4-8754-1A78-1833-3209003CABE3}"/>
          </ac:spMkLst>
        </pc:spChg>
        <pc:spChg chg="mod">
          <ac:chgData name="Mr J Bee (BWCET)" userId="a1856448-f297-487a-a7ea-498499ce4ab3" providerId="ADAL" clId="{7D69CE05-E580-4D47-B200-FD0C1890BA13}" dt="2023-10-04T15:28:02.108" v="8011" actId="20577"/>
          <ac:spMkLst>
            <pc:docMk/>
            <pc:sldMk cId="962076201" sldId="309"/>
            <ac:spMk id="11" creationId="{D001ED03-E39A-67A1-3C13-7CE9F07F9309}"/>
          </ac:spMkLst>
        </pc:spChg>
        <pc:spChg chg="add mod">
          <ac:chgData name="Mr J Bee (BWCET)" userId="a1856448-f297-487a-a7ea-498499ce4ab3" providerId="ADAL" clId="{7D69CE05-E580-4D47-B200-FD0C1890BA13}" dt="2023-10-04T15:31:35.361" v="8054" actId="14100"/>
          <ac:spMkLst>
            <pc:docMk/>
            <pc:sldMk cId="962076201" sldId="309"/>
            <ac:spMk id="12" creationId="{2ACF9843-8CBE-1E28-118C-FFF52D92AC7C}"/>
          </ac:spMkLst>
        </pc:spChg>
        <pc:spChg chg="mod">
          <ac:chgData name="Mr J Bee (BWCET)" userId="a1856448-f297-487a-a7ea-498499ce4ab3" providerId="ADAL" clId="{7D69CE05-E580-4D47-B200-FD0C1890BA13}" dt="2023-10-04T15:29:18.635" v="8012" actId="1076"/>
          <ac:spMkLst>
            <pc:docMk/>
            <pc:sldMk cId="962076201" sldId="309"/>
            <ac:spMk id="13" creationId="{2C35F7E0-5D44-C2C3-1974-0D4BA55BA7E0}"/>
          </ac:spMkLst>
        </pc:spChg>
        <pc:spChg chg="add mod">
          <ac:chgData name="Mr J Bee (BWCET)" userId="a1856448-f297-487a-a7ea-498499ce4ab3" providerId="ADAL" clId="{7D69CE05-E580-4D47-B200-FD0C1890BA13}" dt="2023-10-04T15:31:41.668" v="8056" actId="1076"/>
          <ac:spMkLst>
            <pc:docMk/>
            <pc:sldMk cId="962076201" sldId="309"/>
            <ac:spMk id="14" creationId="{F8C78D5D-9488-A58C-D76D-BF784AA00B16}"/>
          </ac:spMkLst>
        </pc:spChg>
        <pc:spChg chg="add mod">
          <ac:chgData name="Mr J Bee (BWCET)" userId="a1856448-f297-487a-a7ea-498499ce4ab3" providerId="ADAL" clId="{7D69CE05-E580-4D47-B200-FD0C1890BA13}" dt="2023-10-04T15:31:47.797" v="8058" actId="1076"/>
          <ac:spMkLst>
            <pc:docMk/>
            <pc:sldMk cId="962076201" sldId="309"/>
            <ac:spMk id="15" creationId="{CCDFC072-AA7F-3354-974D-34F943993420}"/>
          </ac:spMkLst>
        </pc:spChg>
        <pc:spChg chg="add mod">
          <ac:chgData name="Mr J Bee (BWCET)" userId="a1856448-f297-487a-a7ea-498499ce4ab3" providerId="ADAL" clId="{7D69CE05-E580-4D47-B200-FD0C1890BA13}" dt="2023-10-04T15:31:51.255" v="8060" actId="1076"/>
          <ac:spMkLst>
            <pc:docMk/>
            <pc:sldMk cId="962076201" sldId="309"/>
            <ac:spMk id="16" creationId="{245B11BA-D6A0-2143-CB7B-F0024851FD4C}"/>
          </ac:spMkLst>
        </pc:spChg>
        <pc:spChg chg="add del mod">
          <ac:chgData name="Mr J Bee (BWCET)" userId="a1856448-f297-487a-a7ea-498499ce4ab3" providerId="ADAL" clId="{7D69CE05-E580-4D47-B200-FD0C1890BA13}" dt="2023-10-04T15:32:19.570" v="8062" actId="478"/>
          <ac:spMkLst>
            <pc:docMk/>
            <pc:sldMk cId="962076201" sldId="309"/>
            <ac:spMk id="17" creationId="{9B6CAA7D-93DB-A234-0A37-ED4FD425B357}"/>
          </ac:spMkLst>
        </pc:spChg>
        <pc:graphicFrameChg chg="del">
          <ac:chgData name="Mr J Bee (BWCET)" userId="a1856448-f297-487a-a7ea-498499ce4ab3" providerId="ADAL" clId="{7D69CE05-E580-4D47-B200-FD0C1890BA13}" dt="2023-10-04T15:27:48.424" v="7981" actId="478"/>
          <ac:graphicFrameMkLst>
            <pc:docMk/>
            <pc:sldMk cId="962076201" sldId="309"/>
            <ac:graphicFrameMk id="6" creationId="{4A905AF1-FC60-ECC7-361F-0DE57714234B}"/>
          </ac:graphicFrameMkLst>
        </pc:graphicFrame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105304479" sldId="310"/>
        </pc:sldMkLst>
        <pc:spChg chg="del">
          <ac:chgData name="Mr J Bee (BWCET)" userId="a1856448-f297-487a-a7ea-498499ce4ab3" providerId="ADAL" clId="{7D69CE05-E580-4D47-B200-FD0C1890BA13}" dt="2023-10-04T15:32:27.101" v="8069" actId="478"/>
          <ac:spMkLst>
            <pc:docMk/>
            <pc:sldMk cId="3105304479" sldId="310"/>
            <ac:spMk id="2" creationId="{B8817072-5712-D5A8-D0AD-EECFDD3474EE}"/>
          </ac:spMkLst>
        </pc:spChg>
        <pc:spChg chg="del">
          <ac:chgData name="Mr J Bee (BWCET)" userId="a1856448-f297-487a-a7ea-498499ce4ab3" providerId="ADAL" clId="{7D69CE05-E580-4D47-B200-FD0C1890BA13}" dt="2023-10-04T15:32:27.101" v="8069" actId="478"/>
          <ac:spMkLst>
            <pc:docMk/>
            <pc:sldMk cId="3105304479" sldId="310"/>
            <ac:spMk id="3" creationId="{FAA75E19-A8C2-2420-1C75-7CFC73F2464B}"/>
          </ac:spMkLst>
        </pc:spChg>
        <pc:spChg chg="del">
          <ac:chgData name="Mr J Bee (BWCET)" userId="a1856448-f297-487a-a7ea-498499ce4ab3" providerId="ADAL" clId="{7D69CE05-E580-4D47-B200-FD0C1890BA13}" dt="2023-10-04T15:32:27.101" v="8069" actId="478"/>
          <ac:spMkLst>
            <pc:docMk/>
            <pc:sldMk cId="3105304479" sldId="310"/>
            <ac:spMk id="4" creationId="{757B2CCD-08D8-B48B-FEC2-1BB13DEA3832}"/>
          </ac:spMkLst>
        </pc:spChg>
        <pc:spChg chg="add mod">
          <ac:chgData name="Mr J Bee (BWCET)" userId="a1856448-f297-487a-a7ea-498499ce4ab3" providerId="ADAL" clId="{7D69CE05-E580-4D47-B200-FD0C1890BA13}" dt="2023-10-04T15:33:33.520" v="8209" actId="1076"/>
          <ac:spMkLst>
            <pc:docMk/>
            <pc:sldMk cId="3105304479" sldId="310"/>
            <ac:spMk id="5" creationId="{4BCE74BA-E08D-B79A-415A-CB0D1357A835}"/>
          </ac:spMkLst>
        </pc:spChg>
        <pc:spChg chg="add mod">
          <ac:chgData name="Mr J Bee (BWCET)" userId="a1856448-f297-487a-a7ea-498499ce4ab3" providerId="ADAL" clId="{7D69CE05-E580-4D47-B200-FD0C1890BA13}" dt="2023-10-04T15:33:36.192" v="8211" actId="1076"/>
          <ac:spMkLst>
            <pc:docMk/>
            <pc:sldMk cId="3105304479" sldId="310"/>
            <ac:spMk id="6" creationId="{E2D63508-FC20-DF33-0A0F-F6D88D3ABA47}"/>
          </ac:spMkLst>
        </pc:spChg>
        <pc:spChg chg="del">
          <ac:chgData name="Mr J Bee (BWCET)" userId="a1856448-f297-487a-a7ea-498499ce4ab3" providerId="ADAL" clId="{7D69CE05-E580-4D47-B200-FD0C1890BA13}" dt="2023-10-04T15:32:27.101" v="8069" actId="478"/>
          <ac:spMkLst>
            <pc:docMk/>
            <pc:sldMk cId="3105304479" sldId="310"/>
            <ac:spMk id="7" creationId="{0E3AC0C2-A0A4-2E47-91DA-7A5027A9CF00}"/>
          </ac:spMkLst>
        </pc:spChg>
        <pc:spChg chg="del">
          <ac:chgData name="Mr J Bee (BWCET)" userId="a1856448-f297-487a-a7ea-498499ce4ab3" providerId="ADAL" clId="{7D69CE05-E580-4D47-B200-FD0C1890BA13}" dt="2023-10-04T15:32:27.101" v="8069" actId="478"/>
          <ac:spMkLst>
            <pc:docMk/>
            <pc:sldMk cId="3105304479" sldId="310"/>
            <ac:spMk id="9" creationId="{7AEE27E7-97FD-6930-7FEE-7BFDDF792403}"/>
          </ac:spMkLst>
        </pc:spChg>
        <pc:spChg chg="del">
          <ac:chgData name="Mr J Bee (BWCET)" userId="a1856448-f297-487a-a7ea-498499ce4ab3" providerId="ADAL" clId="{7D69CE05-E580-4D47-B200-FD0C1890BA13}" dt="2023-10-04T15:32:23.599" v="8066" actId="478"/>
          <ac:spMkLst>
            <pc:docMk/>
            <pc:sldMk cId="3105304479" sldId="310"/>
            <ac:spMk id="10" creationId="{C031E8B4-8754-1A78-1833-3209003CABE3}"/>
          </ac:spMkLst>
        </pc:spChg>
        <pc:spChg chg="mod">
          <ac:chgData name="Mr J Bee (BWCET)" userId="a1856448-f297-487a-a7ea-498499ce4ab3" providerId="ADAL" clId="{7D69CE05-E580-4D47-B200-FD0C1890BA13}" dt="2023-10-04T15:33:22.732" v="8206" actId="20577"/>
          <ac:spMkLst>
            <pc:docMk/>
            <pc:sldMk cId="3105304479" sldId="310"/>
            <ac:spMk id="11" creationId="{D001ED03-E39A-67A1-3C13-7CE9F07F9309}"/>
          </ac:spMkLst>
        </pc:spChg>
        <pc:spChg chg="del">
          <ac:chgData name="Mr J Bee (BWCET)" userId="a1856448-f297-487a-a7ea-498499ce4ab3" providerId="ADAL" clId="{7D69CE05-E580-4D47-B200-FD0C1890BA13}" dt="2023-10-04T15:32:22.528" v="8064" actId="478"/>
          <ac:spMkLst>
            <pc:docMk/>
            <pc:sldMk cId="3105304479" sldId="310"/>
            <ac:spMk id="12" creationId="{2ACF9843-8CBE-1E28-118C-FFF52D92AC7C}"/>
          </ac:spMkLst>
        </pc:spChg>
        <pc:spChg chg="mod">
          <ac:chgData name="Mr J Bee (BWCET)" userId="a1856448-f297-487a-a7ea-498499ce4ab3" providerId="ADAL" clId="{7D69CE05-E580-4D47-B200-FD0C1890BA13}" dt="2023-10-04T15:41:35.728" v="8391" actId="1076"/>
          <ac:spMkLst>
            <pc:docMk/>
            <pc:sldMk cId="3105304479" sldId="310"/>
            <ac:spMk id="13" creationId="{2C35F7E0-5D44-C2C3-1974-0D4BA55BA7E0}"/>
          </ac:spMkLst>
        </pc:spChg>
        <pc:spChg chg="del">
          <ac:chgData name="Mr J Bee (BWCET)" userId="a1856448-f297-487a-a7ea-498499ce4ab3" providerId="ADAL" clId="{7D69CE05-E580-4D47-B200-FD0C1890BA13}" dt="2023-10-04T15:32:22.969" v="8065" actId="478"/>
          <ac:spMkLst>
            <pc:docMk/>
            <pc:sldMk cId="3105304479" sldId="310"/>
            <ac:spMk id="14" creationId="{F8C78D5D-9488-A58C-D76D-BF784AA00B16}"/>
          </ac:spMkLst>
        </pc:spChg>
        <pc:spChg chg="del">
          <ac:chgData name="Mr J Bee (BWCET)" userId="a1856448-f297-487a-a7ea-498499ce4ab3" providerId="ADAL" clId="{7D69CE05-E580-4D47-B200-FD0C1890BA13}" dt="2023-10-04T15:32:23.988" v="8067" actId="478"/>
          <ac:spMkLst>
            <pc:docMk/>
            <pc:sldMk cId="3105304479" sldId="310"/>
            <ac:spMk id="15" creationId="{CCDFC072-AA7F-3354-974D-34F943993420}"/>
          </ac:spMkLst>
        </pc:spChg>
        <pc:spChg chg="del">
          <ac:chgData name="Mr J Bee (BWCET)" userId="a1856448-f297-487a-a7ea-498499ce4ab3" providerId="ADAL" clId="{7D69CE05-E580-4D47-B200-FD0C1890BA13}" dt="2023-10-04T15:32:24.745" v="8068" actId="478"/>
          <ac:spMkLst>
            <pc:docMk/>
            <pc:sldMk cId="3105304479" sldId="310"/>
            <ac:spMk id="16" creationId="{245B11BA-D6A0-2143-CB7B-F0024851FD4C}"/>
          </ac:spMkLst>
        </pc:spChg>
        <pc:graphicFrameChg chg="add mod modGraphic">
          <ac:chgData name="Mr J Bee (BWCET)" userId="a1856448-f297-487a-a7ea-498499ce4ab3" providerId="ADAL" clId="{7D69CE05-E580-4D47-B200-FD0C1890BA13}" dt="2023-10-04T15:34:01.799" v="8217" actId="1076"/>
          <ac:graphicFrameMkLst>
            <pc:docMk/>
            <pc:sldMk cId="3105304479" sldId="310"/>
            <ac:graphicFrameMk id="8" creationId="{3C7F60AC-D27C-0C71-DFB9-FF66C9C68206}"/>
          </ac:graphicFrameMkLst>
        </pc:graphicFrame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46779775" sldId="311"/>
        </pc:sldMkLst>
        <pc:spChg chg="add mod ord">
          <ac:chgData name="Mr J Bee (BWCET)" userId="a1856448-f297-487a-a7ea-498499ce4ab3" providerId="ADAL" clId="{7D69CE05-E580-4D47-B200-FD0C1890BA13}" dt="2023-10-04T15:38:53.538" v="8344" actId="20577"/>
          <ac:spMkLst>
            <pc:docMk/>
            <pc:sldMk cId="146779775" sldId="311"/>
            <ac:spMk id="2" creationId="{738F2B36-232F-CA1D-92E5-E52890B13951}"/>
          </ac:spMkLst>
        </pc:spChg>
        <pc:spChg chg="add mod">
          <ac:chgData name="Mr J Bee (BWCET)" userId="a1856448-f297-487a-a7ea-498499ce4ab3" providerId="ADAL" clId="{7D69CE05-E580-4D47-B200-FD0C1890BA13}" dt="2023-10-04T15:38:52.175" v="8343" actId="20577"/>
          <ac:spMkLst>
            <pc:docMk/>
            <pc:sldMk cId="146779775" sldId="311"/>
            <ac:spMk id="3" creationId="{2F4B5329-1269-7EB9-1C67-DDBA4DF6C3F2}"/>
          </ac:spMkLst>
        </pc:spChg>
        <pc:spChg chg="add mod">
          <ac:chgData name="Mr J Bee (BWCET)" userId="a1856448-f297-487a-a7ea-498499ce4ab3" providerId="ADAL" clId="{7D69CE05-E580-4D47-B200-FD0C1890BA13}" dt="2023-10-04T15:38:38.195" v="8339"/>
          <ac:spMkLst>
            <pc:docMk/>
            <pc:sldMk cId="146779775" sldId="311"/>
            <ac:spMk id="4" creationId="{CCE43057-9B22-9718-024E-0B468511C6C8}"/>
          </ac:spMkLst>
        </pc:spChg>
        <pc:spChg chg="del">
          <ac:chgData name="Mr J Bee (BWCET)" userId="a1856448-f297-487a-a7ea-498499ce4ab3" providerId="ADAL" clId="{7D69CE05-E580-4D47-B200-FD0C1890BA13}" dt="2023-10-04T15:34:22.098" v="8219" actId="478"/>
          <ac:spMkLst>
            <pc:docMk/>
            <pc:sldMk cId="146779775" sldId="311"/>
            <ac:spMk id="5" creationId="{4BCE74BA-E08D-B79A-415A-CB0D1357A835}"/>
          </ac:spMkLst>
        </pc:spChg>
        <pc:spChg chg="del">
          <ac:chgData name="Mr J Bee (BWCET)" userId="a1856448-f297-487a-a7ea-498499ce4ab3" providerId="ADAL" clId="{7D69CE05-E580-4D47-B200-FD0C1890BA13}" dt="2023-10-04T15:34:22.098" v="8219" actId="478"/>
          <ac:spMkLst>
            <pc:docMk/>
            <pc:sldMk cId="146779775" sldId="311"/>
            <ac:spMk id="6" creationId="{E2D63508-FC20-DF33-0A0F-F6D88D3ABA47}"/>
          </ac:spMkLst>
        </pc:spChg>
        <pc:spChg chg="add del mod">
          <ac:chgData name="Mr J Bee (BWCET)" userId="a1856448-f297-487a-a7ea-498499ce4ab3" providerId="ADAL" clId="{7D69CE05-E580-4D47-B200-FD0C1890BA13}" dt="2023-10-04T15:40:24.741" v="8372" actId="478"/>
          <ac:spMkLst>
            <pc:docMk/>
            <pc:sldMk cId="146779775" sldId="311"/>
            <ac:spMk id="7" creationId="{370C94A6-EF9D-5394-FF5C-2842069CBB7E}"/>
          </ac:spMkLst>
        </pc:spChg>
        <pc:spChg chg="add mod">
          <ac:chgData name="Mr J Bee (BWCET)" userId="a1856448-f297-487a-a7ea-498499ce4ab3" providerId="ADAL" clId="{7D69CE05-E580-4D47-B200-FD0C1890BA13}" dt="2023-10-04T15:39:44.160" v="8353" actId="14100"/>
          <ac:spMkLst>
            <pc:docMk/>
            <pc:sldMk cId="146779775" sldId="311"/>
            <ac:spMk id="9" creationId="{EBF2D660-BC2F-37F5-C7C3-16275255B091}"/>
          </ac:spMkLst>
        </pc:spChg>
        <pc:spChg chg="add mod">
          <ac:chgData name="Mr J Bee (BWCET)" userId="a1856448-f297-487a-a7ea-498499ce4ab3" providerId="ADAL" clId="{7D69CE05-E580-4D47-B200-FD0C1890BA13}" dt="2023-10-04T15:39:55.723" v="8366" actId="14100"/>
          <ac:spMkLst>
            <pc:docMk/>
            <pc:sldMk cId="146779775" sldId="311"/>
            <ac:spMk id="10" creationId="{7B3EA55D-B2D3-1D1C-ADE0-CB8B3562DA1D}"/>
          </ac:spMkLst>
        </pc:spChg>
        <pc:spChg chg="mod">
          <ac:chgData name="Mr J Bee (BWCET)" userId="a1856448-f297-487a-a7ea-498499ce4ab3" providerId="ADAL" clId="{7D69CE05-E580-4D47-B200-FD0C1890BA13}" dt="2023-10-04T15:35:05.746" v="8273" actId="14100"/>
          <ac:spMkLst>
            <pc:docMk/>
            <pc:sldMk cId="146779775" sldId="311"/>
            <ac:spMk id="11" creationId="{D001ED03-E39A-67A1-3C13-7CE9F07F9309}"/>
          </ac:spMkLst>
        </pc:spChg>
        <pc:spChg chg="add mod">
          <ac:chgData name="Mr J Bee (BWCET)" userId="a1856448-f297-487a-a7ea-498499ce4ab3" providerId="ADAL" clId="{7D69CE05-E580-4D47-B200-FD0C1890BA13}" dt="2023-10-04T15:40:01.768" v="8368" actId="1076"/>
          <ac:spMkLst>
            <pc:docMk/>
            <pc:sldMk cId="146779775" sldId="311"/>
            <ac:spMk id="12" creationId="{B4A7798B-35BB-CF13-9793-948E2A94A0A3}"/>
          </ac:spMkLst>
        </pc:spChg>
        <pc:spChg chg="mod ord">
          <ac:chgData name="Mr J Bee (BWCET)" userId="a1856448-f297-487a-a7ea-498499ce4ab3" providerId="ADAL" clId="{7D69CE05-E580-4D47-B200-FD0C1890BA13}" dt="2023-10-04T15:41:27.197" v="8387" actId="1076"/>
          <ac:spMkLst>
            <pc:docMk/>
            <pc:sldMk cId="146779775" sldId="311"/>
            <ac:spMk id="13" creationId="{2C35F7E0-5D44-C2C3-1974-0D4BA55BA7E0}"/>
          </ac:spMkLst>
        </pc:spChg>
        <pc:spChg chg="add mod">
          <ac:chgData name="Mr J Bee (BWCET)" userId="a1856448-f297-487a-a7ea-498499ce4ab3" providerId="ADAL" clId="{7D69CE05-E580-4D47-B200-FD0C1890BA13}" dt="2023-10-04T15:40:01.768" v="8368" actId="1076"/>
          <ac:spMkLst>
            <pc:docMk/>
            <pc:sldMk cId="146779775" sldId="311"/>
            <ac:spMk id="14" creationId="{8A5B2A38-7F48-C208-47C3-E11C1E73F3E8}"/>
          </ac:spMkLst>
        </pc:spChg>
        <pc:spChg chg="add mod">
          <ac:chgData name="Mr J Bee (BWCET)" userId="a1856448-f297-487a-a7ea-498499ce4ab3" providerId="ADAL" clId="{7D69CE05-E580-4D47-B200-FD0C1890BA13}" dt="2023-10-04T15:41:03.794" v="8376" actId="1076"/>
          <ac:spMkLst>
            <pc:docMk/>
            <pc:sldMk cId="146779775" sldId="311"/>
            <ac:spMk id="15" creationId="{80306425-FEE1-ECD5-6FD3-D46625CAB195}"/>
          </ac:spMkLst>
        </pc:spChg>
        <pc:spChg chg="add mod">
          <ac:chgData name="Mr J Bee (BWCET)" userId="a1856448-f297-487a-a7ea-498499ce4ab3" providerId="ADAL" clId="{7D69CE05-E580-4D47-B200-FD0C1890BA13}" dt="2023-10-04T15:40:05.275" v="8370" actId="1076"/>
          <ac:spMkLst>
            <pc:docMk/>
            <pc:sldMk cId="146779775" sldId="311"/>
            <ac:spMk id="16" creationId="{E73239FD-5F5F-B58C-DD15-9C33853D6251}"/>
          </ac:spMkLst>
        </pc:spChg>
        <pc:spChg chg="add del mod">
          <ac:chgData name="Mr J Bee (BWCET)" userId="a1856448-f297-487a-a7ea-498499ce4ab3" providerId="ADAL" clId="{7D69CE05-E580-4D47-B200-FD0C1890BA13}" dt="2023-10-04T15:41:05.100" v="8377" actId="478"/>
          <ac:spMkLst>
            <pc:docMk/>
            <pc:sldMk cId="146779775" sldId="311"/>
            <ac:spMk id="17" creationId="{D4BF2A7F-7A7A-5443-573C-75F863AE0C0F}"/>
          </ac:spMkLst>
        </pc:spChg>
        <pc:graphicFrameChg chg="del">
          <ac:chgData name="Mr J Bee (BWCET)" userId="a1856448-f297-487a-a7ea-498499ce4ab3" providerId="ADAL" clId="{7D69CE05-E580-4D47-B200-FD0C1890BA13}" dt="2023-10-04T15:34:22.098" v="8219" actId="478"/>
          <ac:graphicFrameMkLst>
            <pc:docMk/>
            <pc:sldMk cId="146779775" sldId="311"/>
            <ac:graphicFrameMk id="8" creationId="{3C7F60AC-D27C-0C71-DFB9-FF66C9C68206}"/>
          </ac:graphicFrameMkLst>
        </pc:graphicFrameChg>
      </pc:sldChg>
      <pc:sldChg chg="addSp delSp modSp add mod modTransition delAnim">
        <pc:chgData name="Mr J Bee (BWCET)" userId="a1856448-f297-487a-a7ea-498499ce4ab3" providerId="ADAL" clId="{7D69CE05-E580-4D47-B200-FD0C1890BA13}" dt="2023-10-07T07:32:49.181" v="18514"/>
        <pc:sldMkLst>
          <pc:docMk/>
          <pc:sldMk cId="993924029" sldId="312"/>
        </pc:sldMkLst>
        <pc:spChg chg="del">
          <ac:chgData name="Mr J Bee (BWCET)" userId="a1856448-f297-487a-a7ea-498499ce4ab3" providerId="ADAL" clId="{7D69CE05-E580-4D47-B200-FD0C1890BA13}" dt="2023-10-04T15:41:22.548" v="8385" actId="478"/>
          <ac:spMkLst>
            <pc:docMk/>
            <pc:sldMk cId="993924029" sldId="312"/>
            <ac:spMk id="2" creationId="{738F2B36-232F-CA1D-92E5-E52890B13951}"/>
          </ac:spMkLst>
        </pc:spChg>
        <pc:spChg chg="del">
          <ac:chgData name="Mr J Bee (BWCET)" userId="a1856448-f297-487a-a7ea-498499ce4ab3" providerId="ADAL" clId="{7D69CE05-E580-4D47-B200-FD0C1890BA13}" dt="2023-10-04T15:41:15.284" v="8380" actId="478"/>
          <ac:spMkLst>
            <pc:docMk/>
            <pc:sldMk cId="993924029" sldId="312"/>
            <ac:spMk id="3" creationId="{2F4B5329-1269-7EB9-1C67-DDBA4DF6C3F2}"/>
          </ac:spMkLst>
        </pc:spChg>
        <pc:spChg chg="del">
          <ac:chgData name="Mr J Bee (BWCET)" userId="a1856448-f297-487a-a7ea-498499ce4ab3" providerId="ADAL" clId="{7D69CE05-E580-4D47-B200-FD0C1890BA13}" dt="2023-10-04T15:41:16.604" v="8381" actId="478"/>
          <ac:spMkLst>
            <pc:docMk/>
            <pc:sldMk cId="993924029" sldId="312"/>
            <ac:spMk id="4" creationId="{CCE43057-9B22-9718-024E-0B468511C6C8}"/>
          </ac:spMkLst>
        </pc:spChg>
        <pc:spChg chg="add mod ord">
          <ac:chgData name="Mr J Bee (BWCET)" userId="a1856448-f297-487a-a7ea-498499ce4ab3" providerId="ADAL" clId="{7D69CE05-E580-4D47-B200-FD0C1890BA13}" dt="2023-10-06T08:01:15.663" v="8556" actId="14100"/>
          <ac:spMkLst>
            <pc:docMk/>
            <pc:sldMk cId="993924029" sldId="312"/>
            <ac:spMk id="5" creationId="{6239A484-71F4-DA8C-8BAC-D66C2E693300}"/>
          </ac:spMkLst>
        </pc:spChg>
        <pc:spChg chg="del">
          <ac:chgData name="Mr J Bee (BWCET)" userId="a1856448-f297-487a-a7ea-498499ce4ab3" providerId="ADAL" clId="{7D69CE05-E580-4D47-B200-FD0C1890BA13}" dt="2023-10-04T15:41:17.996" v="8382" actId="478"/>
          <ac:spMkLst>
            <pc:docMk/>
            <pc:sldMk cId="993924029" sldId="312"/>
            <ac:spMk id="7" creationId="{370C94A6-EF9D-5394-FF5C-2842069CBB7E}"/>
          </ac:spMkLst>
        </pc:spChg>
        <pc:spChg chg="del">
          <ac:chgData name="Mr J Bee (BWCET)" userId="a1856448-f297-487a-a7ea-498499ce4ab3" providerId="ADAL" clId="{7D69CE05-E580-4D47-B200-FD0C1890BA13}" dt="2023-10-04T15:41:08.369" v="8378" actId="478"/>
          <ac:spMkLst>
            <pc:docMk/>
            <pc:sldMk cId="993924029" sldId="312"/>
            <ac:spMk id="9" creationId="{EBF2D660-BC2F-37F5-C7C3-16275255B091}"/>
          </ac:spMkLst>
        </pc:spChg>
        <pc:spChg chg="del">
          <ac:chgData name="Mr J Bee (BWCET)" userId="a1856448-f297-487a-a7ea-498499ce4ab3" providerId="ADAL" clId="{7D69CE05-E580-4D47-B200-FD0C1890BA13}" dt="2023-10-04T15:41:08.369" v="8378" actId="478"/>
          <ac:spMkLst>
            <pc:docMk/>
            <pc:sldMk cId="993924029" sldId="312"/>
            <ac:spMk id="10" creationId="{7B3EA55D-B2D3-1D1C-ADE0-CB8B3562DA1D}"/>
          </ac:spMkLst>
        </pc:spChg>
        <pc:spChg chg="del">
          <ac:chgData name="Mr J Bee (BWCET)" userId="a1856448-f297-487a-a7ea-498499ce4ab3" providerId="ADAL" clId="{7D69CE05-E580-4D47-B200-FD0C1890BA13}" dt="2023-10-04T15:41:12.941" v="8379" actId="478"/>
          <ac:spMkLst>
            <pc:docMk/>
            <pc:sldMk cId="993924029" sldId="312"/>
            <ac:spMk id="11" creationId="{D001ED03-E39A-67A1-3C13-7CE9F07F9309}"/>
          </ac:spMkLst>
        </pc:spChg>
        <pc:spChg chg="del">
          <ac:chgData name="Mr J Bee (BWCET)" userId="a1856448-f297-487a-a7ea-498499ce4ab3" providerId="ADAL" clId="{7D69CE05-E580-4D47-B200-FD0C1890BA13}" dt="2023-10-04T15:41:08.369" v="8378" actId="478"/>
          <ac:spMkLst>
            <pc:docMk/>
            <pc:sldMk cId="993924029" sldId="312"/>
            <ac:spMk id="12" creationId="{B4A7798B-35BB-CF13-9793-948E2A94A0A3}"/>
          </ac:spMkLst>
        </pc:spChg>
        <pc:spChg chg="mod">
          <ac:chgData name="Mr J Bee (BWCET)" userId="a1856448-f297-487a-a7ea-498499ce4ab3" providerId="ADAL" clId="{7D69CE05-E580-4D47-B200-FD0C1890BA13}" dt="2023-10-06T08:01:00.406" v="8553" actId="1076"/>
          <ac:spMkLst>
            <pc:docMk/>
            <pc:sldMk cId="993924029" sldId="312"/>
            <ac:spMk id="13" creationId="{2C35F7E0-5D44-C2C3-1974-0D4BA55BA7E0}"/>
          </ac:spMkLst>
        </pc:spChg>
        <pc:spChg chg="del">
          <ac:chgData name="Mr J Bee (BWCET)" userId="a1856448-f297-487a-a7ea-498499ce4ab3" providerId="ADAL" clId="{7D69CE05-E580-4D47-B200-FD0C1890BA13}" dt="2023-10-04T15:41:08.369" v="8378" actId="478"/>
          <ac:spMkLst>
            <pc:docMk/>
            <pc:sldMk cId="993924029" sldId="312"/>
            <ac:spMk id="14" creationId="{8A5B2A38-7F48-C208-47C3-E11C1E73F3E8}"/>
          </ac:spMkLst>
        </pc:spChg>
        <pc:spChg chg="del">
          <ac:chgData name="Mr J Bee (BWCET)" userId="a1856448-f297-487a-a7ea-498499ce4ab3" providerId="ADAL" clId="{7D69CE05-E580-4D47-B200-FD0C1890BA13}" dt="2023-10-04T15:41:08.369" v="8378" actId="478"/>
          <ac:spMkLst>
            <pc:docMk/>
            <pc:sldMk cId="993924029" sldId="312"/>
            <ac:spMk id="15" creationId="{80306425-FEE1-ECD5-6FD3-D46625CAB195}"/>
          </ac:spMkLst>
        </pc:spChg>
        <pc:spChg chg="del">
          <ac:chgData name="Mr J Bee (BWCET)" userId="a1856448-f297-487a-a7ea-498499ce4ab3" providerId="ADAL" clId="{7D69CE05-E580-4D47-B200-FD0C1890BA13}" dt="2023-10-04T15:41:08.369" v="8378" actId="478"/>
          <ac:spMkLst>
            <pc:docMk/>
            <pc:sldMk cId="993924029" sldId="312"/>
            <ac:spMk id="16" creationId="{E73239FD-5F5F-B58C-DD15-9C33853D6251}"/>
          </ac:spMkLst>
        </pc:spChg>
        <pc:spChg chg="del">
          <ac:chgData name="Mr J Bee (BWCET)" userId="a1856448-f297-487a-a7ea-498499ce4ab3" providerId="ADAL" clId="{7D69CE05-E580-4D47-B200-FD0C1890BA13}" dt="2023-10-04T15:41:19.669" v="8383" actId="478"/>
          <ac:spMkLst>
            <pc:docMk/>
            <pc:sldMk cId="993924029" sldId="312"/>
            <ac:spMk id="17" creationId="{D4BF2A7F-7A7A-5443-573C-75F863AE0C0F}"/>
          </ac:spMkLst>
        </pc:spChg>
        <pc:graphicFrameChg chg="add mod modGraphic">
          <ac:chgData name="Mr J Bee (BWCET)" userId="a1856448-f297-487a-a7ea-498499ce4ab3" providerId="ADAL" clId="{7D69CE05-E580-4D47-B200-FD0C1890BA13}" dt="2023-10-06T08:01:22.454" v="8557" actId="14100"/>
          <ac:graphicFrameMkLst>
            <pc:docMk/>
            <pc:sldMk cId="993924029" sldId="312"/>
            <ac:graphicFrameMk id="2" creationId="{B40EFBDE-BD3D-C299-72FC-48D6216E1ED7}"/>
          </ac:graphicFrameMkLst>
        </pc:graphicFrameChg>
      </pc:sldChg>
      <pc:sldChg chg="addSp delSp modSp add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3979403979" sldId="313"/>
        </pc:sldMkLst>
        <pc:spChg chg="add mod">
          <ac:chgData name="Mr J Bee (BWCET)" userId="a1856448-f297-487a-a7ea-498499ce4ab3" providerId="ADAL" clId="{7D69CE05-E580-4D47-B200-FD0C1890BA13}" dt="2023-10-06T08:05:17.222" v="8647" actId="1076"/>
          <ac:spMkLst>
            <pc:docMk/>
            <pc:sldMk cId="3979403979" sldId="313"/>
            <ac:spMk id="4" creationId="{F02C3756-CDC7-D113-8661-593EBA26F9FF}"/>
          </ac:spMkLst>
        </pc:spChg>
        <pc:spChg chg="del">
          <ac:chgData name="Mr J Bee (BWCET)" userId="a1856448-f297-487a-a7ea-498499ce4ab3" providerId="ADAL" clId="{7D69CE05-E580-4D47-B200-FD0C1890BA13}" dt="2023-10-06T08:05:39.247" v="8656" actId="478"/>
          <ac:spMkLst>
            <pc:docMk/>
            <pc:sldMk cId="3979403979" sldId="313"/>
            <ac:spMk id="5" creationId="{6239A484-71F4-DA8C-8BAC-D66C2E693300}"/>
          </ac:spMkLst>
        </pc:spChg>
        <pc:spChg chg="add mod">
          <ac:chgData name="Mr J Bee (BWCET)" userId="a1856448-f297-487a-a7ea-498499ce4ab3" providerId="ADAL" clId="{7D69CE05-E580-4D47-B200-FD0C1890BA13}" dt="2023-10-06T08:05:17.222" v="8647" actId="1076"/>
          <ac:spMkLst>
            <pc:docMk/>
            <pc:sldMk cId="3979403979" sldId="313"/>
            <ac:spMk id="7" creationId="{7CEBFA4D-4C45-C0DA-F61E-76505B809CA1}"/>
          </ac:spMkLst>
        </pc:spChg>
        <pc:spChg chg="add mod">
          <ac:chgData name="Mr J Bee (BWCET)" userId="a1856448-f297-487a-a7ea-498499ce4ab3" providerId="ADAL" clId="{7D69CE05-E580-4D47-B200-FD0C1890BA13}" dt="2023-10-06T08:05:13.319" v="8646" actId="14100"/>
          <ac:spMkLst>
            <pc:docMk/>
            <pc:sldMk cId="3979403979" sldId="313"/>
            <ac:spMk id="8" creationId="{A4394040-B9DE-F55C-009B-84A08FEEDFA2}"/>
          </ac:spMkLst>
        </pc:spChg>
        <pc:spChg chg="add mod">
          <ac:chgData name="Mr J Bee (BWCET)" userId="a1856448-f297-487a-a7ea-498499ce4ab3" providerId="ADAL" clId="{7D69CE05-E580-4D47-B200-FD0C1890BA13}" dt="2023-10-06T08:05:31.997" v="8654" actId="1076"/>
          <ac:spMkLst>
            <pc:docMk/>
            <pc:sldMk cId="3979403979" sldId="313"/>
            <ac:spMk id="9" creationId="{7E38BD6E-D92B-2FC5-549F-A57BD9E8C797}"/>
          </ac:spMkLst>
        </pc:spChg>
        <pc:spChg chg="mod ord">
          <ac:chgData name="Mr J Bee (BWCET)" userId="a1856448-f297-487a-a7ea-498499ce4ab3" providerId="ADAL" clId="{7D69CE05-E580-4D47-B200-FD0C1890BA13}" dt="2023-10-06T08:05:50.952" v="8659" actId="166"/>
          <ac:spMkLst>
            <pc:docMk/>
            <pc:sldMk cId="3979403979" sldId="313"/>
            <ac:spMk id="13" creationId="{2C35F7E0-5D44-C2C3-1974-0D4BA55BA7E0}"/>
          </ac:spMkLst>
        </pc:spChg>
        <pc:graphicFrameChg chg="del">
          <ac:chgData name="Mr J Bee (BWCET)" userId="a1856448-f297-487a-a7ea-498499ce4ab3" providerId="ADAL" clId="{7D69CE05-E580-4D47-B200-FD0C1890BA13}" dt="2023-10-06T08:01:53.217" v="8561" actId="478"/>
          <ac:graphicFrameMkLst>
            <pc:docMk/>
            <pc:sldMk cId="3979403979" sldId="313"/>
            <ac:graphicFrameMk id="2" creationId="{B40EFBDE-BD3D-C299-72FC-48D6216E1ED7}"/>
          </ac:graphicFrameMkLst>
        </pc:graphicFrameChg>
      </pc:sldChg>
      <pc:sldChg chg="add del">
        <pc:chgData name="Mr J Bee (BWCET)" userId="a1856448-f297-487a-a7ea-498499ce4ab3" providerId="ADAL" clId="{7D69CE05-E580-4D47-B200-FD0C1890BA13}" dt="2023-10-06T08:02:10.412" v="8564" actId="47"/>
        <pc:sldMkLst>
          <pc:docMk/>
          <pc:sldMk cId="1393420355" sldId="314"/>
        </pc:sldMkLst>
      </pc:sldChg>
      <pc:sldChg chg="add del">
        <pc:chgData name="Mr J Bee (BWCET)" userId="a1856448-f297-487a-a7ea-498499ce4ab3" providerId="ADAL" clId="{7D69CE05-E580-4D47-B200-FD0C1890BA13}" dt="2023-10-06T08:01:46.985" v="8560"/>
        <pc:sldMkLst>
          <pc:docMk/>
          <pc:sldMk cId="1746576091" sldId="314"/>
        </pc:sldMkLst>
      </pc:sldChg>
      <pc:sldChg chg="addSp delSp modSp add mod or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2846897347" sldId="314"/>
        </pc:sldMkLst>
        <pc:spChg chg="add mod">
          <ac:chgData name="Mr J Bee (BWCET)" userId="a1856448-f297-487a-a7ea-498499ce4ab3" providerId="ADAL" clId="{7D69CE05-E580-4D47-B200-FD0C1890BA13}" dt="2023-10-06T08:09:34.023" v="8804" actId="14100"/>
          <ac:spMkLst>
            <pc:docMk/>
            <pc:sldMk cId="2846897347" sldId="314"/>
            <ac:spMk id="3" creationId="{0246B1AE-2C45-6BC3-41BE-FA5E9BBDF495}"/>
          </ac:spMkLst>
        </pc:spChg>
        <pc:spChg chg="add mod">
          <ac:chgData name="Mr J Bee (BWCET)" userId="a1856448-f297-487a-a7ea-498499ce4ab3" providerId="ADAL" clId="{7D69CE05-E580-4D47-B200-FD0C1890BA13}" dt="2023-10-06T08:09:38.749" v="8805" actId="1076"/>
          <ac:spMkLst>
            <pc:docMk/>
            <pc:sldMk cId="2846897347" sldId="314"/>
            <ac:spMk id="4" creationId="{4C37FEFD-0CD9-3945-94FC-353C855BDD4E}"/>
          </ac:spMkLst>
        </pc:spChg>
        <pc:spChg chg="mod">
          <ac:chgData name="Mr J Bee (BWCET)" userId="a1856448-f297-487a-a7ea-498499ce4ab3" providerId="ADAL" clId="{7D69CE05-E580-4D47-B200-FD0C1890BA13}" dt="2023-10-06T08:07:46.264" v="8779" actId="313"/>
          <ac:spMkLst>
            <pc:docMk/>
            <pc:sldMk cId="2846897347" sldId="314"/>
            <ac:spMk id="5" creationId="{6239A484-71F4-DA8C-8BAC-D66C2E693300}"/>
          </ac:spMkLst>
        </pc:spChg>
        <pc:spChg chg="add mod">
          <ac:chgData name="Mr J Bee (BWCET)" userId="a1856448-f297-487a-a7ea-498499ce4ab3" providerId="ADAL" clId="{7D69CE05-E580-4D47-B200-FD0C1890BA13}" dt="2023-10-06T08:07:52.646" v="8782" actId="1076"/>
          <ac:spMkLst>
            <pc:docMk/>
            <pc:sldMk cId="2846897347" sldId="314"/>
            <ac:spMk id="6" creationId="{23081A6B-FA05-8FE2-73A8-F64B0D0F3888}"/>
          </ac:spMkLst>
        </pc:spChg>
        <pc:spChg chg="add mod">
          <ac:chgData name="Mr J Bee (BWCET)" userId="a1856448-f297-487a-a7ea-498499ce4ab3" providerId="ADAL" clId="{7D69CE05-E580-4D47-B200-FD0C1890BA13}" dt="2023-10-06T08:12:05.516" v="8818" actId="20577"/>
          <ac:spMkLst>
            <pc:docMk/>
            <pc:sldMk cId="2846897347" sldId="314"/>
            <ac:spMk id="8" creationId="{F39EC5D2-D12E-0005-FEC1-918249616FEC}"/>
          </ac:spMkLst>
        </pc:spChg>
        <pc:spChg chg="mod">
          <ac:chgData name="Mr J Bee (BWCET)" userId="a1856448-f297-487a-a7ea-498499ce4ab3" providerId="ADAL" clId="{7D69CE05-E580-4D47-B200-FD0C1890BA13}" dt="2023-10-06T08:10:37.724" v="8809" actId="1076"/>
          <ac:spMkLst>
            <pc:docMk/>
            <pc:sldMk cId="2846897347" sldId="314"/>
            <ac:spMk id="13" creationId="{2C35F7E0-5D44-C2C3-1974-0D4BA55BA7E0}"/>
          </ac:spMkLst>
        </pc:spChg>
        <pc:spChg chg="add mod">
          <ac:chgData name="Mr J Bee (BWCET)" userId="a1856448-f297-487a-a7ea-498499ce4ab3" providerId="ADAL" clId="{7D69CE05-E580-4D47-B200-FD0C1890BA13}" dt="2023-10-06T08:11:10.718" v="8812" actId="20577"/>
          <ac:spMkLst>
            <pc:docMk/>
            <pc:sldMk cId="2846897347" sldId="314"/>
            <ac:spMk id="14" creationId="{9607278E-7561-7ADF-5A32-E71AC581F817}"/>
          </ac:spMkLst>
        </pc:spChg>
        <pc:graphicFrameChg chg="del">
          <ac:chgData name="Mr J Bee (BWCET)" userId="a1856448-f297-487a-a7ea-498499ce4ab3" providerId="ADAL" clId="{7D69CE05-E580-4D47-B200-FD0C1890BA13}" dt="2023-10-06T08:06:22.103" v="8664" actId="478"/>
          <ac:graphicFrameMkLst>
            <pc:docMk/>
            <pc:sldMk cId="2846897347" sldId="314"/>
            <ac:graphicFrameMk id="2" creationId="{B40EFBDE-BD3D-C299-72FC-48D6216E1ED7}"/>
          </ac:graphicFrameMkLst>
        </pc:graphicFrameChg>
        <pc:cxnChg chg="add mod">
          <ac:chgData name="Mr J Bee (BWCET)" userId="a1856448-f297-487a-a7ea-498499ce4ab3" providerId="ADAL" clId="{7D69CE05-E580-4D47-B200-FD0C1890BA13}" dt="2023-10-06T08:09:34.023" v="8804" actId="14100"/>
          <ac:cxnSpMkLst>
            <pc:docMk/>
            <pc:sldMk cId="2846897347" sldId="314"/>
            <ac:cxnSpMk id="10" creationId="{19E98705-69F8-00AE-E4B5-B987A5EBD425}"/>
          </ac:cxnSpMkLst>
        </pc:cxnChg>
        <pc:cxnChg chg="add mod">
          <ac:chgData name="Mr J Bee (BWCET)" userId="a1856448-f297-487a-a7ea-498499ce4ab3" providerId="ADAL" clId="{7D69CE05-E580-4D47-B200-FD0C1890BA13}" dt="2023-10-06T08:09:38.749" v="8805" actId="1076"/>
          <ac:cxnSpMkLst>
            <pc:docMk/>
            <pc:sldMk cId="2846897347" sldId="314"/>
            <ac:cxnSpMk id="11" creationId="{AEE87B54-82E0-A4B4-9A13-5FF8ADBEF674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180251278" sldId="315"/>
        </pc:sldMkLst>
        <pc:spChg chg="add mod">
          <ac:chgData name="Mr J Bee (BWCET)" userId="a1856448-f297-487a-a7ea-498499ce4ab3" providerId="ADAL" clId="{7D69CE05-E580-4D47-B200-FD0C1890BA13}" dt="2023-10-06T08:15:17.636" v="9013" actId="1076"/>
          <ac:spMkLst>
            <pc:docMk/>
            <pc:sldMk cId="3180251278" sldId="315"/>
            <ac:spMk id="2" creationId="{194ECD73-6B94-AB31-F9C3-0329BCE875AE}"/>
          </ac:spMkLst>
        </pc:spChg>
        <pc:spChg chg="del">
          <ac:chgData name="Mr J Bee (BWCET)" userId="a1856448-f297-487a-a7ea-498499ce4ab3" providerId="ADAL" clId="{7D69CE05-E580-4D47-B200-FD0C1890BA13}" dt="2023-10-06T08:13:26.943" v="8952" actId="478"/>
          <ac:spMkLst>
            <pc:docMk/>
            <pc:sldMk cId="3180251278" sldId="315"/>
            <ac:spMk id="3" creationId="{0246B1AE-2C45-6BC3-41BE-FA5E9BBDF495}"/>
          </ac:spMkLst>
        </pc:spChg>
        <pc:spChg chg="del">
          <ac:chgData name="Mr J Bee (BWCET)" userId="a1856448-f297-487a-a7ea-498499ce4ab3" providerId="ADAL" clId="{7D69CE05-E580-4D47-B200-FD0C1890BA13}" dt="2023-10-06T08:13:26.943" v="8952" actId="478"/>
          <ac:spMkLst>
            <pc:docMk/>
            <pc:sldMk cId="3180251278" sldId="315"/>
            <ac:spMk id="4" creationId="{4C37FEFD-0CD9-3945-94FC-353C855BDD4E}"/>
          </ac:spMkLst>
        </pc:spChg>
        <pc:spChg chg="mod">
          <ac:chgData name="Mr J Bee (BWCET)" userId="a1856448-f297-487a-a7ea-498499ce4ab3" providerId="ADAL" clId="{7D69CE05-E580-4D47-B200-FD0C1890BA13}" dt="2023-10-06T08:15:14.812" v="9012" actId="20577"/>
          <ac:spMkLst>
            <pc:docMk/>
            <pc:sldMk cId="3180251278" sldId="315"/>
            <ac:spMk id="5" creationId="{6239A484-71F4-DA8C-8BAC-D66C2E693300}"/>
          </ac:spMkLst>
        </pc:spChg>
        <pc:spChg chg="del">
          <ac:chgData name="Mr J Bee (BWCET)" userId="a1856448-f297-487a-a7ea-498499ce4ab3" providerId="ADAL" clId="{7D69CE05-E580-4D47-B200-FD0C1890BA13}" dt="2023-10-06T08:12:23.754" v="8820" actId="478"/>
          <ac:spMkLst>
            <pc:docMk/>
            <pc:sldMk cId="3180251278" sldId="315"/>
            <ac:spMk id="6" creationId="{23081A6B-FA05-8FE2-73A8-F64B0D0F3888}"/>
          </ac:spMkLst>
        </pc:spChg>
        <pc:spChg chg="add mod">
          <ac:chgData name="Mr J Bee (BWCET)" userId="a1856448-f297-487a-a7ea-498499ce4ab3" providerId="ADAL" clId="{7D69CE05-E580-4D47-B200-FD0C1890BA13}" dt="2023-10-06T08:15:25.612" v="9015" actId="1076"/>
          <ac:spMkLst>
            <pc:docMk/>
            <pc:sldMk cId="3180251278" sldId="315"/>
            <ac:spMk id="7" creationId="{DC9E95FB-CD42-88F0-BFB8-60030B4F34F2}"/>
          </ac:spMkLst>
        </pc:spChg>
        <pc:spChg chg="del">
          <ac:chgData name="Mr J Bee (BWCET)" userId="a1856448-f297-487a-a7ea-498499ce4ab3" providerId="ADAL" clId="{7D69CE05-E580-4D47-B200-FD0C1890BA13}" dt="2023-10-06T08:13:26.943" v="8952" actId="478"/>
          <ac:spMkLst>
            <pc:docMk/>
            <pc:sldMk cId="3180251278" sldId="315"/>
            <ac:spMk id="8" creationId="{F39EC5D2-D12E-0005-FEC1-918249616FEC}"/>
          </ac:spMkLst>
        </pc:spChg>
        <pc:spChg chg="mod">
          <ac:chgData name="Mr J Bee (BWCET)" userId="a1856448-f297-487a-a7ea-498499ce4ab3" providerId="ADAL" clId="{7D69CE05-E580-4D47-B200-FD0C1890BA13}" dt="2023-10-06T08:15:19.692" v="9014" actId="1076"/>
          <ac:spMkLst>
            <pc:docMk/>
            <pc:sldMk cId="3180251278" sldId="315"/>
            <ac:spMk id="13" creationId="{2C35F7E0-5D44-C2C3-1974-0D4BA55BA7E0}"/>
          </ac:spMkLst>
        </pc:spChg>
        <pc:spChg chg="del">
          <ac:chgData name="Mr J Bee (BWCET)" userId="a1856448-f297-487a-a7ea-498499ce4ab3" providerId="ADAL" clId="{7D69CE05-E580-4D47-B200-FD0C1890BA13}" dt="2023-10-06T08:13:26.943" v="8952" actId="478"/>
          <ac:spMkLst>
            <pc:docMk/>
            <pc:sldMk cId="3180251278" sldId="315"/>
            <ac:spMk id="14" creationId="{9607278E-7561-7ADF-5A32-E71AC581F817}"/>
          </ac:spMkLst>
        </pc:spChg>
        <pc:spChg chg="add mod">
          <ac:chgData name="Mr J Bee (BWCET)" userId="a1856448-f297-487a-a7ea-498499ce4ab3" providerId="ADAL" clId="{7D69CE05-E580-4D47-B200-FD0C1890BA13}" dt="2023-10-06T08:14:37.061" v="8971" actId="1076"/>
          <ac:spMkLst>
            <pc:docMk/>
            <pc:sldMk cId="3180251278" sldId="315"/>
            <ac:spMk id="16" creationId="{005A158E-8608-240F-39EA-A2CD607F7325}"/>
          </ac:spMkLst>
        </pc:spChg>
        <pc:graphicFrameChg chg="add mod modGraphic">
          <ac:chgData name="Mr J Bee (BWCET)" userId="a1856448-f297-487a-a7ea-498499ce4ab3" providerId="ADAL" clId="{7D69CE05-E580-4D47-B200-FD0C1890BA13}" dt="2023-10-06T08:14:04.724" v="8963" actId="1076"/>
          <ac:graphicFrameMkLst>
            <pc:docMk/>
            <pc:sldMk cId="3180251278" sldId="315"/>
            <ac:graphicFrameMk id="9" creationId="{7C8984F0-D770-D25E-E3F8-26E246106202}"/>
          </ac:graphicFrameMkLst>
        </pc:graphicFrameChg>
        <pc:cxnChg chg="del">
          <ac:chgData name="Mr J Bee (BWCET)" userId="a1856448-f297-487a-a7ea-498499ce4ab3" providerId="ADAL" clId="{7D69CE05-E580-4D47-B200-FD0C1890BA13}" dt="2023-10-06T08:13:26.943" v="8952" actId="478"/>
          <ac:cxnSpMkLst>
            <pc:docMk/>
            <pc:sldMk cId="3180251278" sldId="315"/>
            <ac:cxnSpMk id="10" creationId="{19E98705-69F8-00AE-E4B5-B987A5EBD425}"/>
          </ac:cxnSpMkLst>
        </pc:cxnChg>
        <pc:cxnChg chg="del">
          <ac:chgData name="Mr J Bee (BWCET)" userId="a1856448-f297-487a-a7ea-498499ce4ab3" providerId="ADAL" clId="{7D69CE05-E580-4D47-B200-FD0C1890BA13}" dt="2023-10-06T08:13:26.943" v="8952" actId="478"/>
          <ac:cxnSpMkLst>
            <pc:docMk/>
            <pc:sldMk cId="3180251278" sldId="315"/>
            <ac:cxnSpMk id="11" creationId="{AEE87B54-82E0-A4B4-9A13-5FF8ADBEF674}"/>
          </ac:cxnSpMkLst>
        </pc:cxnChg>
        <pc:cxnChg chg="add mod">
          <ac:chgData name="Mr J Bee (BWCET)" userId="a1856448-f297-487a-a7ea-498499ce4ab3" providerId="ADAL" clId="{7D69CE05-E580-4D47-B200-FD0C1890BA13}" dt="2023-10-06T08:14:16.927" v="8965" actId="692"/>
          <ac:cxnSpMkLst>
            <pc:docMk/>
            <pc:sldMk cId="3180251278" sldId="315"/>
            <ac:cxnSpMk id="15" creationId="{62C2F319-2572-5DBA-8202-907048D337DB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70850621" sldId="316"/>
        </pc:sldMkLst>
        <pc:spChg chg="del">
          <ac:chgData name="Mr J Bee (BWCET)" userId="a1856448-f297-487a-a7ea-498499ce4ab3" providerId="ADAL" clId="{7D69CE05-E580-4D47-B200-FD0C1890BA13}" dt="2023-10-06T08:18:01.805" v="9021" actId="478"/>
          <ac:spMkLst>
            <pc:docMk/>
            <pc:sldMk cId="170850621" sldId="316"/>
            <ac:spMk id="2" creationId="{194ECD73-6B94-AB31-F9C3-0329BCE875AE}"/>
          </ac:spMkLst>
        </pc:spChg>
        <pc:spChg chg="mod">
          <ac:chgData name="Mr J Bee (BWCET)" userId="a1856448-f297-487a-a7ea-498499ce4ab3" providerId="ADAL" clId="{7D69CE05-E580-4D47-B200-FD0C1890BA13}" dt="2023-10-06T08:18:17.589" v="9062" actId="20577"/>
          <ac:spMkLst>
            <pc:docMk/>
            <pc:sldMk cId="170850621" sldId="316"/>
            <ac:spMk id="5" creationId="{6239A484-71F4-DA8C-8BAC-D66C2E693300}"/>
          </ac:spMkLst>
        </pc:spChg>
        <pc:spChg chg="del">
          <ac:chgData name="Mr J Bee (BWCET)" userId="a1856448-f297-487a-a7ea-498499ce4ab3" providerId="ADAL" clId="{7D69CE05-E580-4D47-B200-FD0C1890BA13}" dt="2023-10-06T08:18:00.510" v="9020" actId="478"/>
          <ac:spMkLst>
            <pc:docMk/>
            <pc:sldMk cId="170850621" sldId="316"/>
            <ac:spMk id="7" creationId="{DC9E95FB-CD42-88F0-BFB8-60030B4F34F2}"/>
          </ac:spMkLst>
        </pc:spChg>
        <pc:spChg chg="add mod">
          <ac:chgData name="Mr J Bee (BWCET)" userId="a1856448-f297-487a-a7ea-498499ce4ab3" providerId="ADAL" clId="{7D69CE05-E580-4D47-B200-FD0C1890BA13}" dt="2023-10-06T08:21:49.683" v="9092" actId="1076"/>
          <ac:spMkLst>
            <pc:docMk/>
            <pc:sldMk cId="170850621" sldId="316"/>
            <ac:spMk id="10" creationId="{595740A3-F297-319C-664E-D886C4AA10E4}"/>
          </ac:spMkLst>
        </pc:spChg>
        <pc:spChg chg="mod">
          <ac:chgData name="Mr J Bee (BWCET)" userId="a1856448-f297-487a-a7ea-498499ce4ab3" providerId="ADAL" clId="{7D69CE05-E580-4D47-B200-FD0C1890BA13}" dt="2023-10-06T08:18:23.059" v="9063" actId="1076"/>
          <ac:spMkLst>
            <pc:docMk/>
            <pc:sldMk cId="170850621" sldId="316"/>
            <ac:spMk id="13" creationId="{2C35F7E0-5D44-C2C3-1974-0D4BA55BA7E0}"/>
          </ac:spMkLst>
        </pc:spChg>
        <pc:spChg chg="del">
          <ac:chgData name="Mr J Bee (BWCET)" userId="a1856448-f297-487a-a7ea-498499ce4ab3" providerId="ADAL" clId="{7D69CE05-E580-4D47-B200-FD0C1890BA13}" dt="2023-10-06T08:17:52.397" v="9018" actId="478"/>
          <ac:spMkLst>
            <pc:docMk/>
            <pc:sldMk cId="170850621" sldId="316"/>
            <ac:spMk id="16" creationId="{005A158E-8608-240F-39EA-A2CD607F7325}"/>
          </ac:spMkLst>
        </pc:spChg>
        <pc:spChg chg="add mod">
          <ac:chgData name="Mr J Bee (BWCET)" userId="a1856448-f297-487a-a7ea-498499ce4ab3" providerId="ADAL" clId="{7D69CE05-E580-4D47-B200-FD0C1890BA13}" dt="2023-10-06T08:24:31.023" v="9102" actId="20577"/>
          <ac:spMkLst>
            <pc:docMk/>
            <pc:sldMk cId="170850621" sldId="316"/>
            <ac:spMk id="18" creationId="{7656BFE9-9B02-514E-F0E5-E3E5F1720EBD}"/>
          </ac:spMkLst>
        </pc:spChg>
        <pc:spChg chg="add mod">
          <ac:chgData name="Mr J Bee (BWCET)" userId="a1856448-f297-487a-a7ea-498499ce4ab3" providerId="ADAL" clId="{7D69CE05-E580-4D47-B200-FD0C1890BA13}" dt="2023-10-06T08:26:23.539" v="9125" actId="1076"/>
          <ac:spMkLst>
            <pc:docMk/>
            <pc:sldMk cId="170850621" sldId="316"/>
            <ac:spMk id="21" creationId="{33148D37-638B-DF01-0B7E-49CE9C0D72F3}"/>
          </ac:spMkLst>
        </pc:spChg>
        <pc:spChg chg="add mod">
          <ac:chgData name="Mr J Bee (BWCET)" userId="a1856448-f297-487a-a7ea-498499ce4ab3" providerId="ADAL" clId="{7D69CE05-E580-4D47-B200-FD0C1890BA13}" dt="2023-10-06T08:26:00.820" v="9122" actId="20577"/>
          <ac:spMkLst>
            <pc:docMk/>
            <pc:sldMk cId="170850621" sldId="316"/>
            <ac:spMk id="25" creationId="{3CA8A3F9-C367-E7D4-939D-9ADFDE8BE724}"/>
          </ac:spMkLst>
        </pc:spChg>
        <pc:spChg chg="add mod">
          <ac:chgData name="Mr J Bee (BWCET)" userId="a1856448-f297-487a-a7ea-498499ce4ab3" providerId="ADAL" clId="{7D69CE05-E580-4D47-B200-FD0C1890BA13}" dt="2023-10-06T08:26:48.229" v="9132" actId="14100"/>
          <ac:spMkLst>
            <pc:docMk/>
            <pc:sldMk cId="170850621" sldId="316"/>
            <ac:spMk id="27" creationId="{9B4E523E-0465-2EE8-92F5-B2D364B05908}"/>
          </ac:spMkLst>
        </pc:spChg>
        <pc:spChg chg="add mod">
          <ac:chgData name="Mr J Bee (BWCET)" userId="a1856448-f297-487a-a7ea-498499ce4ab3" providerId="ADAL" clId="{7D69CE05-E580-4D47-B200-FD0C1890BA13}" dt="2023-10-06T08:26:59.731" v="9134" actId="1076"/>
          <ac:spMkLst>
            <pc:docMk/>
            <pc:sldMk cId="170850621" sldId="316"/>
            <ac:spMk id="28" creationId="{12F6C6CE-6963-391E-FA77-933832E9DB25}"/>
          </ac:spMkLst>
        </pc:spChg>
        <pc:spChg chg="add mod">
          <ac:chgData name="Mr J Bee (BWCET)" userId="a1856448-f297-487a-a7ea-498499ce4ab3" providerId="ADAL" clId="{7D69CE05-E580-4D47-B200-FD0C1890BA13}" dt="2023-10-06T08:27:07.783" v="9137" actId="14100"/>
          <ac:spMkLst>
            <pc:docMk/>
            <pc:sldMk cId="170850621" sldId="316"/>
            <ac:spMk id="29" creationId="{3DB3F3D9-D389-424C-8F29-B7A80A265AEB}"/>
          </ac:spMkLst>
        </pc:spChg>
        <pc:graphicFrameChg chg="add mod modGraphic">
          <ac:chgData name="Mr J Bee (BWCET)" userId="a1856448-f297-487a-a7ea-498499ce4ab3" providerId="ADAL" clId="{7D69CE05-E580-4D47-B200-FD0C1890BA13}" dt="2023-10-06T08:22:55.742" v="9098" actId="207"/>
          <ac:graphicFrameMkLst>
            <pc:docMk/>
            <pc:sldMk cId="170850621" sldId="316"/>
            <ac:graphicFrameMk id="3" creationId="{761B99B2-8276-1EFE-DAC7-EC1340A6BF46}"/>
          </ac:graphicFrameMkLst>
        </pc:graphicFrameChg>
        <pc:graphicFrameChg chg="add del mod modGraphic">
          <ac:chgData name="Mr J Bee (BWCET)" userId="a1856448-f297-487a-a7ea-498499ce4ab3" providerId="ADAL" clId="{7D69CE05-E580-4D47-B200-FD0C1890BA13}" dt="2023-10-06T08:20:23.406" v="9073" actId="478"/>
          <ac:graphicFrameMkLst>
            <pc:docMk/>
            <pc:sldMk cId="170850621" sldId="316"/>
            <ac:graphicFrameMk id="4" creationId="{8E930B1B-D206-EA80-C221-16AAA5C4BF50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6T08:24:10.309" v="9099" actId="207"/>
          <ac:graphicFrameMkLst>
            <pc:docMk/>
            <pc:sldMk cId="170850621" sldId="316"/>
            <ac:graphicFrameMk id="6" creationId="{F2656C0C-8D0A-F00C-5137-D01EE488E540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6T08:25:37.601" v="9117" actId="207"/>
          <ac:graphicFrameMkLst>
            <pc:docMk/>
            <pc:sldMk cId="170850621" sldId="316"/>
            <ac:graphicFrameMk id="8" creationId="{84CCBE1D-5978-4608-B38D-5DC9F9AE9007}"/>
          </ac:graphicFrameMkLst>
        </pc:graphicFrameChg>
        <pc:graphicFrameChg chg="del">
          <ac:chgData name="Mr J Bee (BWCET)" userId="a1856448-f297-487a-a7ea-498499ce4ab3" providerId="ADAL" clId="{7D69CE05-E580-4D47-B200-FD0C1890BA13}" dt="2023-10-06T08:17:57.293" v="9019" actId="478"/>
          <ac:graphicFrameMkLst>
            <pc:docMk/>
            <pc:sldMk cId="170850621" sldId="316"/>
            <ac:graphicFrameMk id="9" creationId="{7C8984F0-D770-D25E-E3F8-26E246106202}"/>
          </ac:graphicFrameMkLst>
        </pc:graphicFrameChg>
        <pc:graphicFrameChg chg="add del mod">
          <ac:chgData name="Mr J Bee (BWCET)" userId="a1856448-f297-487a-a7ea-498499ce4ab3" providerId="ADAL" clId="{7D69CE05-E580-4D47-B200-FD0C1890BA13}" dt="2023-10-06T08:24:47.775" v="9105" actId="478"/>
          <ac:graphicFrameMkLst>
            <pc:docMk/>
            <pc:sldMk cId="170850621" sldId="316"/>
            <ac:graphicFrameMk id="19" creationId="{0FEDE3EA-BCD3-B1FA-8C31-C17039F62AB4}"/>
          </ac:graphicFrameMkLst>
        </pc:graphicFrameChg>
        <pc:cxnChg chg="add mod">
          <ac:chgData name="Mr J Bee (BWCET)" userId="a1856448-f297-487a-a7ea-498499ce4ab3" providerId="ADAL" clId="{7D69CE05-E580-4D47-B200-FD0C1890BA13}" dt="2023-10-06T08:22:11.549" v="9094" actId="692"/>
          <ac:cxnSpMkLst>
            <pc:docMk/>
            <pc:sldMk cId="170850621" sldId="316"/>
            <ac:cxnSpMk id="12" creationId="{F3090ECD-6A45-4F6E-570B-BCBE8E41CA36}"/>
          </ac:cxnSpMkLst>
        </pc:cxnChg>
        <pc:cxnChg chg="add mod">
          <ac:chgData name="Mr J Bee (BWCET)" userId="a1856448-f297-487a-a7ea-498499ce4ab3" providerId="ADAL" clId="{7D69CE05-E580-4D47-B200-FD0C1890BA13}" dt="2023-10-06T08:22:24.444" v="9097" actId="14100"/>
          <ac:cxnSpMkLst>
            <pc:docMk/>
            <pc:sldMk cId="170850621" sldId="316"/>
            <ac:cxnSpMk id="14" creationId="{2335D7CC-B4F9-DD7F-4EB7-69BD534F8F5F}"/>
          </ac:cxnSpMkLst>
        </pc:cxnChg>
        <pc:cxnChg chg="del">
          <ac:chgData name="Mr J Bee (BWCET)" userId="a1856448-f297-487a-a7ea-498499ce4ab3" providerId="ADAL" clId="{7D69CE05-E580-4D47-B200-FD0C1890BA13}" dt="2023-10-06T08:17:49.957" v="9017" actId="478"/>
          <ac:cxnSpMkLst>
            <pc:docMk/>
            <pc:sldMk cId="170850621" sldId="316"/>
            <ac:cxnSpMk id="15" creationId="{62C2F319-2572-5DBA-8202-907048D337DB}"/>
          </ac:cxnSpMkLst>
        </pc:cxnChg>
        <pc:cxnChg chg="add mod">
          <ac:chgData name="Mr J Bee (BWCET)" userId="a1856448-f297-487a-a7ea-498499ce4ab3" providerId="ADAL" clId="{7D69CE05-E580-4D47-B200-FD0C1890BA13}" dt="2023-10-06T08:26:16.051" v="9124" actId="1076"/>
          <ac:cxnSpMkLst>
            <pc:docMk/>
            <pc:sldMk cId="170850621" sldId="316"/>
            <ac:cxnSpMk id="20" creationId="{8E826375-168A-AC2C-C71A-958D6666DD07}"/>
          </ac:cxnSpMkLst>
        </pc:cxnChg>
        <pc:cxnChg chg="add mod">
          <ac:chgData name="Mr J Bee (BWCET)" userId="a1856448-f297-487a-a7ea-498499ce4ab3" providerId="ADAL" clId="{7D69CE05-E580-4D47-B200-FD0C1890BA13}" dt="2023-10-06T08:26:06.002" v="9123" actId="14100"/>
          <ac:cxnSpMkLst>
            <pc:docMk/>
            <pc:sldMk cId="170850621" sldId="316"/>
            <ac:cxnSpMk id="24" creationId="{38D124E3-D67F-2993-BB8C-93D8DA79E67E}"/>
          </ac:cxnSpMkLst>
        </pc:cxnChg>
      </pc:sldChg>
      <pc:sldChg chg="addSp delSp modSp new mod modTransition">
        <pc:chgData name="Mr J Bee (BWCET)" userId="a1856448-f297-487a-a7ea-498499ce4ab3" providerId="ADAL" clId="{7D69CE05-E580-4D47-B200-FD0C1890BA13}" dt="2023-12-08T16:37:29.992" v="18578" actId="1076"/>
        <pc:sldMkLst>
          <pc:docMk/>
          <pc:sldMk cId="243055573" sldId="317"/>
        </pc:sldMkLst>
        <pc:spChg chg="mod">
          <ac:chgData name="Mr J Bee (BWCET)" userId="a1856448-f297-487a-a7ea-498499ce4ab3" providerId="ADAL" clId="{7D69CE05-E580-4D47-B200-FD0C1890BA13}" dt="2023-12-08T16:37:29.992" v="18578" actId="1076"/>
          <ac:spMkLst>
            <pc:docMk/>
            <pc:sldMk cId="243055573" sldId="317"/>
            <ac:spMk id="2" creationId="{F124901F-F41B-8020-0819-421CB022DDC3}"/>
          </ac:spMkLst>
        </pc:spChg>
        <pc:spChg chg="del">
          <ac:chgData name="Mr J Bee (BWCET)" userId="a1856448-f297-487a-a7ea-498499ce4ab3" providerId="ADAL" clId="{7D69CE05-E580-4D47-B200-FD0C1890BA13}" dt="2023-10-06T08:30:28.045" v="9162" actId="478"/>
          <ac:spMkLst>
            <pc:docMk/>
            <pc:sldMk cId="243055573" sldId="317"/>
            <ac:spMk id="3" creationId="{472B4543-B92F-9F29-57B8-05FBF40BABBF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7D69CE05-E580-4D47-B200-FD0C1890BA13}" dt="2023-12-08T16:35:56.133" v="18556"/>
          <ac:spMkLst>
            <pc:docMk/>
            <pc:sldMk cId="243055573" sldId="317"/>
            <ac:spMk id="24" creationId="{9A3337D1-28F4-A42E-214F-D7268890A9D5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845970811" sldId="318"/>
        </pc:sldMkLst>
        <pc:spChg chg="del">
          <ac:chgData name="Mr J Bee (BWCET)" userId="a1856448-f297-487a-a7ea-498499ce4ab3" providerId="ADAL" clId="{7D69CE05-E580-4D47-B200-FD0C1890BA13}" dt="2023-10-06T08:30:36.798" v="9165" actId="478"/>
          <ac:spMkLst>
            <pc:docMk/>
            <pc:sldMk cId="1845970811" sldId="318"/>
            <ac:spMk id="2" creationId="{194ECD73-6B94-AB31-F9C3-0329BCE875AE}"/>
          </ac:spMkLst>
        </pc:spChg>
        <pc:spChg chg="mod">
          <ac:chgData name="Mr J Bee (BWCET)" userId="a1856448-f297-487a-a7ea-498499ce4ab3" providerId="ADAL" clId="{7D69CE05-E580-4D47-B200-FD0C1890BA13}" dt="2023-10-06T08:31:35.251" v="9199" actId="20577"/>
          <ac:spMkLst>
            <pc:docMk/>
            <pc:sldMk cId="1845970811" sldId="318"/>
            <ac:spMk id="5" creationId="{6239A484-71F4-DA8C-8BAC-D66C2E693300}"/>
          </ac:spMkLst>
        </pc:spChg>
        <pc:spChg chg="del">
          <ac:chgData name="Mr J Bee (BWCET)" userId="a1856448-f297-487a-a7ea-498499ce4ab3" providerId="ADAL" clId="{7D69CE05-E580-4D47-B200-FD0C1890BA13}" dt="2023-10-06T08:30:36.215" v="9164" actId="478"/>
          <ac:spMkLst>
            <pc:docMk/>
            <pc:sldMk cId="1845970811" sldId="318"/>
            <ac:spMk id="7" creationId="{DC9E95FB-CD42-88F0-BFB8-60030B4F34F2}"/>
          </ac:spMkLst>
        </pc:spChg>
        <pc:spChg chg="add mod">
          <ac:chgData name="Mr J Bee (BWCET)" userId="a1856448-f297-487a-a7ea-498499ce4ab3" providerId="ADAL" clId="{7D69CE05-E580-4D47-B200-FD0C1890BA13}" dt="2023-10-06T08:35:24.035" v="9291" actId="20577"/>
          <ac:spMkLst>
            <pc:docMk/>
            <pc:sldMk cId="1845970811" sldId="318"/>
            <ac:spMk id="8" creationId="{04B4912C-575E-FEA0-230F-F99F5FA5AD6E}"/>
          </ac:spMkLst>
        </pc:spChg>
        <pc:spChg chg="add del mod">
          <ac:chgData name="Mr J Bee (BWCET)" userId="a1856448-f297-487a-a7ea-498499ce4ab3" providerId="ADAL" clId="{7D69CE05-E580-4D47-B200-FD0C1890BA13}" dt="2023-10-06T08:35:50.764" v="9295" actId="478"/>
          <ac:spMkLst>
            <pc:docMk/>
            <pc:sldMk cId="1845970811" sldId="318"/>
            <ac:spMk id="10" creationId="{46B25E97-2057-58FA-A745-A25DE2A739C2}"/>
          </ac:spMkLst>
        </pc:spChg>
        <pc:spChg chg="add mod">
          <ac:chgData name="Mr J Bee (BWCET)" userId="a1856448-f297-487a-a7ea-498499ce4ab3" providerId="ADAL" clId="{7D69CE05-E580-4D47-B200-FD0C1890BA13}" dt="2023-10-06T08:36:32.390" v="9364" actId="6549"/>
          <ac:spMkLst>
            <pc:docMk/>
            <pc:sldMk cId="1845970811" sldId="318"/>
            <ac:spMk id="11" creationId="{8A4B16F2-581C-EF12-ABF3-28EEEEC73337}"/>
          </ac:spMkLst>
        </pc:spChg>
        <pc:spChg chg="add mod">
          <ac:chgData name="Mr J Bee (BWCET)" userId="a1856448-f297-487a-a7ea-498499ce4ab3" providerId="ADAL" clId="{7D69CE05-E580-4D47-B200-FD0C1890BA13}" dt="2023-10-06T08:36:44.074" v="9368" actId="14100"/>
          <ac:spMkLst>
            <pc:docMk/>
            <pc:sldMk cId="1845970811" sldId="318"/>
            <ac:spMk id="12" creationId="{1F95BB00-4F67-F7C7-86B2-E9766C167425}"/>
          </ac:spMkLst>
        </pc:spChg>
        <pc:spChg chg="mod">
          <ac:chgData name="Mr J Bee (BWCET)" userId="a1856448-f297-487a-a7ea-498499ce4ab3" providerId="ADAL" clId="{7D69CE05-E580-4D47-B200-FD0C1890BA13}" dt="2023-10-06T08:36:36.961" v="9365" actId="1076"/>
          <ac:spMkLst>
            <pc:docMk/>
            <pc:sldMk cId="1845970811" sldId="318"/>
            <ac:spMk id="13" creationId="{2C35F7E0-5D44-C2C3-1974-0D4BA55BA7E0}"/>
          </ac:spMkLst>
        </pc:spChg>
        <pc:spChg chg="add mod">
          <ac:chgData name="Mr J Bee (BWCET)" userId="a1856448-f297-487a-a7ea-498499ce4ab3" providerId="ADAL" clId="{7D69CE05-E580-4D47-B200-FD0C1890BA13}" dt="2023-10-06T08:36:49.594" v="9371" actId="14100"/>
          <ac:spMkLst>
            <pc:docMk/>
            <pc:sldMk cId="1845970811" sldId="318"/>
            <ac:spMk id="14" creationId="{13F30827-62E0-87D2-7D0F-C6788EFB481B}"/>
          </ac:spMkLst>
        </pc:spChg>
        <pc:spChg chg="del">
          <ac:chgData name="Mr J Bee (BWCET)" userId="a1856448-f297-487a-a7ea-498499ce4ab3" providerId="ADAL" clId="{7D69CE05-E580-4D47-B200-FD0C1890BA13}" dt="2023-10-06T08:30:44.964" v="9169" actId="478"/>
          <ac:spMkLst>
            <pc:docMk/>
            <pc:sldMk cId="1845970811" sldId="318"/>
            <ac:spMk id="16" creationId="{005A158E-8608-240F-39EA-A2CD607F7325}"/>
          </ac:spMkLst>
        </pc:spChg>
        <pc:graphicFrameChg chg="add mod modGraphic">
          <ac:chgData name="Mr J Bee (BWCET)" userId="a1856448-f297-487a-a7ea-498499ce4ab3" providerId="ADAL" clId="{7D69CE05-E580-4D47-B200-FD0C1890BA13}" dt="2023-10-06T08:33:03.171" v="9223" actId="20577"/>
          <ac:graphicFrameMkLst>
            <pc:docMk/>
            <pc:sldMk cId="1845970811" sldId="318"/>
            <ac:graphicFrameMk id="3" creationId="{8CBF157E-4A2C-0527-4B20-46366D50708B}"/>
          </ac:graphicFrameMkLst>
        </pc:graphicFrameChg>
        <pc:graphicFrameChg chg="del modGraphic">
          <ac:chgData name="Mr J Bee (BWCET)" userId="a1856448-f297-487a-a7ea-498499ce4ab3" providerId="ADAL" clId="{7D69CE05-E580-4D47-B200-FD0C1890BA13}" dt="2023-10-06T08:30:41.523" v="9167" actId="478"/>
          <ac:graphicFrameMkLst>
            <pc:docMk/>
            <pc:sldMk cId="1845970811" sldId="318"/>
            <ac:graphicFrameMk id="9" creationId="{7C8984F0-D770-D25E-E3F8-26E246106202}"/>
          </ac:graphicFrameMkLst>
        </pc:graphicFrameChg>
        <pc:picChg chg="add mod">
          <ac:chgData name="Mr J Bee (BWCET)" userId="a1856448-f297-487a-a7ea-498499ce4ab3" providerId="ADAL" clId="{7D69CE05-E580-4D47-B200-FD0C1890BA13}" dt="2023-10-06T08:34:12.218" v="9225" actId="1076"/>
          <ac:picMkLst>
            <pc:docMk/>
            <pc:sldMk cId="1845970811" sldId="318"/>
            <ac:picMk id="6" creationId="{CFDD69AB-1836-9E5D-AACE-DCC405B6F164}"/>
          </ac:picMkLst>
        </pc:picChg>
        <pc:cxnChg chg="del">
          <ac:chgData name="Mr J Bee (BWCET)" userId="a1856448-f297-487a-a7ea-498499ce4ab3" providerId="ADAL" clId="{7D69CE05-E580-4D47-B200-FD0C1890BA13}" dt="2023-10-06T08:30:42.445" v="9168" actId="478"/>
          <ac:cxnSpMkLst>
            <pc:docMk/>
            <pc:sldMk cId="1845970811" sldId="318"/>
            <ac:cxnSpMk id="15" creationId="{62C2F319-2572-5DBA-8202-907048D337DB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16199229" sldId="319"/>
        </pc:sldMkLst>
        <pc:spChg chg="add mod">
          <ac:chgData name="Mr J Bee (BWCET)" userId="a1856448-f297-487a-a7ea-498499ce4ab3" providerId="ADAL" clId="{7D69CE05-E580-4D47-B200-FD0C1890BA13}" dt="2023-10-06T08:39:42.654" v="9443" actId="207"/>
          <ac:spMkLst>
            <pc:docMk/>
            <pc:sldMk cId="316199229" sldId="319"/>
            <ac:spMk id="2" creationId="{E7B48EA9-DA0A-5F41-B0CD-2E3A693C6051}"/>
          </ac:spMkLst>
        </pc:spChg>
        <pc:spChg chg="add mod">
          <ac:chgData name="Mr J Bee (BWCET)" userId="a1856448-f297-487a-a7ea-498499ce4ab3" providerId="ADAL" clId="{7D69CE05-E580-4D47-B200-FD0C1890BA13}" dt="2023-10-06T08:39:56.875" v="9450" actId="207"/>
          <ac:spMkLst>
            <pc:docMk/>
            <pc:sldMk cId="316199229" sldId="319"/>
            <ac:spMk id="4" creationId="{E4179F8B-8D6D-EB2E-3035-8E3DFA27A3BB}"/>
          </ac:spMkLst>
        </pc:spChg>
        <pc:spChg chg="mod">
          <ac:chgData name="Mr J Bee (BWCET)" userId="a1856448-f297-487a-a7ea-498499ce4ab3" providerId="ADAL" clId="{7D69CE05-E580-4D47-B200-FD0C1890BA13}" dt="2023-10-06T08:38:45.413" v="9434" actId="20577"/>
          <ac:spMkLst>
            <pc:docMk/>
            <pc:sldMk cId="316199229" sldId="319"/>
            <ac:spMk id="5" creationId="{6239A484-71F4-DA8C-8BAC-D66C2E693300}"/>
          </ac:spMkLst>
        </pc:spChg>
        <pc:spChg chg="add mod">
          <ac:chgData name="Mr J Bee (BWCET)" userId="a1856448-f297-487a-a7ea-498499ce4ab3" providerId="ADAL" clId="{7D69CE05-E580-4D47-B200-FD0C1890BA13}" dt="2023-10-06T08:40:03.506" v="9452" actId="1076"/>
          <ac:spMkLst>
            <pc:docMk/>
            <pc:sldMk cId="316199229" sldId="319"/>
            <ac:spMk id="7" creationId="{822BBD2B-EFC6-DD81-50DB-4F8DB00D0C59}"/>
          </ac:spMkLst>
        </pc:spChg>
        <pc:spChg chg="del">
          <ac:chgData name="Mr J Bee (BWCET)" userId="a1856448-f297-487a-a7ea-498499ce4ab3" providerId="ADAL" clId="{7D69CE05-E580-4D47-B200-FD0C1890BA13}" dt="2023-10-06T08:38:27.695" v="9375" actId="478"/>
          <ac:spMkLst>
            <pc:docMk/>
            <pc:sldMk cId="316199229" sldId="319"/>
            <ac:spMk id="8" creationId="{04B4912C-575E-FEA0-230F-F99F5FA5AD6E}"/>
          </ac:spMkLst>
        </pc:spChg>
        <pc:spChg chg="add mod">
          <ac:chgData name="Mr J Bee (BWCET)" userId="a1856448-f297-487a-a7ea-498499ce4ab3" providerId="ADAL" clId="{7D69CE05-E580-4D47-B200-FD0C1890BA13}" dt="2023-10-06T08:41:57.507" v="9644" actId="20577"/>
          <ac:spMkLst>
            <pc:docMk/>
            <pc:sldMk cId="316199229" sldId="319"/>
            <ac:spMk id="9" creationId="{2BEE0A2D-E42E-07FD-BDAE-F8D7C8735AC6}"/>
          </ac:spMkLst>
        </pc:spChg>
        <pc:spChg chg="add mod">
          <ac:chgData name="Mr J Bee (BWCET)" userId="a1856448-f297-487a-a7ea-498499ce4ab3" providerId="ADAL" clId="{7D69CE05-E580-4D47-B200-FD0C1890BA13}" dt="2023-10-06T08:42:04.169" v="9646" actId="1076"/>
          <ac:spMkLst>
            <pc:docMk/>
            <pc:sldMk cId="316199229" sldId="319"/>
            <ac:spMk id="10" creationId="{5FB0205F-9979-B8DC-0748-17BDBD151FA2}"/>
          </ac:spMkLst>
        </pc:spChg>
        <pc:spChg chg="del">
          <ac:chgData name="Mr J Bee (BWCET)" userId="a1856448-f297-487a-a7ea-498499ce4ab3" providerId="ADAL" clId="{7D69CE05-E580-4D47-B200-FD0C1890BA13}" dt="2023-10-06T08:38:24.244" v="9374" actId="478"/>
          <ac:spMkLst>
            <pc:docMk/>
            <pc:sldMk cId="316199229" sldId="319"/>
            <ac:spMk id="11" creationId="{8A4B16F2-581C-EF12-ABF3-28EEEEC73337}"/>
          </ac:spMkLst>
        </pc:spChg>
        <pc:spChg chg="del">
          <ac:chgData name="Mr J Bee (BWCET)" userId="a1856448-f297-487a-a7ea-498499ce4ab3" providerId="ADAL" clId="{7D69CE05-E580-4D47-B200-FD0C1890BA13}" dt="2023-10-06T08:38:27.695" v="9375" actId="478"/>
          <ac:spMkLst>
            <pc:docMk/>
            <pc:sldMk cId="316199229" sldId="319"/>
            <ac:spMk id="12" creationId="{1F95BB00-4F67-F7C7-86B2-E9766C167425}"/>
          </ac:spMkLst>
        </pc:spChg>
        <pc:spChg chg="mod">
          <ac:chgData name="Mr J Bee (BWCET)" userId="a1856448-f297-487a-a7ea-498499ce4ab3" providerId="ADAL" clId="{7D69CE05-E580-4D47-B200-FD0C1890BA13}" dt="2023-10-06T08:40:18.961" v="9456" actId="1076"/>
          <ac:spMkLst>
            <pc:docMk/>
            <pc:sldMk cId="316199229" sldId="319"/>
            <ac:spMk id="13" creationId="{2C35F7E0-5D44-C2C3-1974-0D4BA55BA7E0}"/>
          </ac:spMkLst>
        </pc:spChg>
        <pc:spChg chg="del">
          <ac:chgData name="Mr J Bee (BWCET)" userId="a1856448-f297-487a-a7ea-498499ce4ab3" providerId="ADAL" clId="{7D69CE05-E580-4D47-B200-FD0C1890BA13}" dt="2023-10-06T08:38:22.911" v="9373" actId="478"/>
          <ac:spMkLst>
            <pc:docMk/>
            <pc:sldMk cId="316199229" sldId="319"/>
            <ac:spMk id="14" creationId="{13F30827-62E0-87D2-7D0F-C6788EFB481B}"/>
          </ac:spMkLst>
        </pc:spChg>
        <pc:spChg chg="add mod">
          <ac:chgData name="Mr J Bee (BWCET)" userId="a1856448-f297-487a-a7ea-498499ce4ab3" providerId="ADAL" clId="{7D69CE05-E580-4D47-B200-FD0C1890BA13}" dt="2023-10-06T08:42:06.434" v="9648" actId="1076"/>
          <ac:spMkLst>
            <pc:docMk/>
            <pc:sldMk cId="316199229" sldId="319"/>
            <ac:spMk id="15" creationId="{261856A9-D71C-0971-ADDA-71B07B007A38}"/>
          </ac:spMkLst>
        </pc:spChg>
        <pc:spChg chg="add mod">
          <ac:chgData name="Mr J Bee (BWCET)" userId="a1856448-f297-487a-a7ea-498499ce4ab3" providerId="ADAL" clId="{7D69CE05-E580-4D47-B200-FD0C1890BA13}" dt="2023-10-06T08:42:10.753" v="9651" actId="14100"/>
          <ac:spMkLst>
            <pc:docMk/>
            <pc:sldMk cId="316199229" sldId="319"/>
            <ac:spMk id="16" creationId="{48E4A837-A33A-6CFB-1C5B-DA575608C190}"/>
          </ac:spMkLst>
        </pc:spChg>
        <pc:spChg chg="add del mod">
          <ac:chgData name="Mr J Bee (BWCET)" userId="a1856448-f297-487a-a7ea-498499ce4ab3" providerId="ADAL" clId="{7D69CE05-E580-4D47-B200-FD0C1890BA13}" dt="2023-10-06T08:45:00.774" v="9653"/>
          <ac:spMkLst>
            <pc:docMk/>
            <pc:sldMk cId="316199229" sldId="319"/>
            <ac:spMk id="17" creationId="{4EE974BA-970C-93B3-329D-5D349B8991A4}"/>
          </ac:spMkLst>
        </pc:spChg>
        <pc:graphicFrameChg chg="del">
          <ac:chgData name="Mr J Bee (BWCET)" userId="a1856448-f297-487a-a7ea-498499ce4ab3" providerId="ADAL" clId="{7D69CE05-E580-4D47-B200-FD0C1890BA13}" dt="2023-10-06T08:38:27.695" v="9375" actId="478"/>
          <ac:graphicFrameMkLst>
            <pc:docMk/>
            <pc:sldMk cId="316199229" sldId="319"/>
            <ac:graphicFrameMk id="3" creationId="{8CBF157E-4A2C-0527-4B20-46366D50708B}"/>
          </ac:graphicFrameMkLst>
        </pc:graphicFrameChg>
        <pc:picChg chg="del">
          <ac:chgData name="Mr J Bee (BWCET)" userId="a1856448-f297-487a-a7ea-498499ce4ab3" providerId="ADAL" clId="{7D69CE05-E580-4D47-B200-FD0C1890BA13}" dt="2023-10-06T08:38:27.695" v="9375" actId="478"/>
          <ac:picMkLst>
            <pc:docMk/>
            <pc:sldMk cId="316199229" sldId="319"/>
            <ac:picMk id="6" creationId="{CFDD69AB-1836-9E5D-AACE-DCC405B6F164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101064731" sldId="320"/>
        </pc:sldMkLst>
        <pc:spChg chg="del">
          <ac:chgData name="Mr J Bee (BWCET)" userId="a1856448-f297-487a-a7ea-498499ce4ab3" providerId="ADAL" clId="{7D69CE05-E580-4D47-B200-FD0C1890BA13}" dt="2023-10-06T08:45:10.370" v="9660" actId="478"/>
          <ac:spMkLst>
            <pc:docMk/>
            <pc:sldMk cId="2101064731" sldId="320"/>
            <ac:spMk id="2" creationId="{E7B48EA9-DA0A-5F41-B0CD-2E3A693C6051}"/>
          </ac:spMkLst>
        </pc:spChg>
        <pc:spChg chg="del">
          <ac:chgData name="Mr J Bee (BWCET)" userId="a1856448-f297-487a-a7ea-498499ce4ab3" providerId="ADAL" clId="{7D69CE05-E580-4D47-B200-FD0C1890BA13}" dt="2023-10-06T08:45:10.370" v="9660" actId="478"/>
          <ac:spMkLst>
            <pc:docMk/>
            <pc:sldMk cId="2101064731" sldId="320"/>
            <ac:spMk id="4" creationId="{E4179F8B-8D6D-EB2E-3035-8E3DFA27A3BB}"/>
          </ac:spMkLst>
        </pc:spChg>
        <pc:spChg chg="mod">
          <ac:chgData name="Mr J Bee (BWCET)" userId="a1856448-f297-487a-a7ea-498499ce4ab3" providerId="ADAL" clId="{7D69CE05-E580-4D47-B200-FD0C1890BA13}" dt="2023-10-06T08:48:44.521" v="9883" actId="20577"/>
          <ac:spMkLst>
            <pc:docMk/>
            <pc:sldMk cId="2101064731" sldId="320"/>
            <ac:spMk id="5" creationId="{6239A484-71F4-DA8C-8BAC-D66C2E693300}"/>
          </ac:spMkLst>
        </pc:spChg>
        <pc:spChg chg="add mod">
          <ac:chgData name="Mr J Bee (BWCET)" userId="a1856448-f297-487a-a7ea-498499ce4ab3" providerId="ADAL" clId="{7D69CE05-E580-4D47-B200-FD0C1890BA13}" dt="2023-10-06T08:48:22.707" v="9862" actId="20577"/>
          <ac:spMkLst>
            <pc:docMk/>
            <pc:sldMk cId="2101064731" sldId="320"/>
            <ac:spMk id="6" creationId="{879410F0-0242-2F18-9621-32B61B36FF98}"/>
          </ac:spMkLst>
        </pc:spChg>
        <pc:spChg chg="del">
          <ac:chgData name="Mr J Bee (BWCET)" userId="a1856448-f297-487a-a7ea-498499ce4ab3" providerId="ADAL" clId="{7D69CE05-E580-4D47-B200-FD0C1890BA13}" dt="2023-10-06T08:45:10.370" v="9660" actId="478"/>
          <ac:spMkLst>
            <pc:docMk/>
            <pc:sldMk cId="2101064731" sldId="320"/>
            <ac:spMk id="7" creationId="{822BBD2B-EFC6-DD81-50DB-4F8DB00D0C59}"/>
          </ac:spMkLst>
        </pc:spChg>
        <pc:spChg chg="add mod">
          <ac:chgData name="Mr J Bee (BWCET)" userId="a1856448-f297-487a-a7ea-498499ce4ab3" providerId="ADAL" clId="{7D69CE05-E580-4D47-B200-FD0C1890BA13}" dt="2023-10-06T08:49:01.969" v="9887" actId="1076"/>
          <ac:spMkLst>
            <pc:docMk/>
            <pc:sldMk cId="2101064731" sldId="320"/>
            <ac:spMk id="8" creationId="{2D37EB91-AC4D-1E38-54DC-5149DB0D4B05}"/>
          </ac:spMkLst>
        </pc:spChg>
        <pc:spChg chg="del mod">
          <ac:chgData name="Mr J Bee (BWCET)" userId="a1856448-f297-487a-a7ea-498499ce4ab3" providerId="ADAL" clId="{7D69CE05-E580-4D47-B200-FD0C1890BA13}" dt="2023-10-06T08:45:09.161" v="9659" actId="478"/>
          <ac:spMkLst>
            <pc:docMk/>
            <pc:sldMk cId="2101064731" sldId="320"/>
            <ac:spMk id="9" creationId="{2BEE0A2D-E42E-07FD-BDAE-F8D7C8735AC6}"/>
          </ac:spMkLst>
        </pc:spChg>
        <pc:spChg chg="del">
          <ac:chgData name="Mr J Bee (BWCET)" userId="a1856448-f297-487a-a7ea-498499ce4ab3" providerId="ADAL" clId="{7D69CE05-E580-4D47-B200-FD0C1890BA13}" dt="2023-10-06T08:45:05.675" v="9657" actId="478"/>
          <ac:spMkLst>
            <pc:docMk/>
            <pc:sldMk cId="2101064731" sldId="320"/>
            <ac:spMk id="10" creationId="{5FB0205F-9979-B8DC-0748-17BDBD151FA2}"/>
          </ac:spMkLst>
        </pc:spChg>
        <pc:spChg chg="add mod">
          <ac:chgData name="Mr J Bee (BWCET)" userId="a1856448-f297-487a-a7ea-498499ce4ab3" providerId="ADAL" clId="{7D69CE05-E580-4D47-B200-FD0C1890BA13}" dt="2023-10-06T08:49:04.546" v="9889" actId="1076"/>
          <ac:spMkLst>
            <pc:docMk/>
            <pc:sldMk cId="2101064731" sldId="320"/>
            <ac:spMk id="11" creationId="{038B4389-E1E0-336D-FE89-6FF538627DF7}"/>
          </ac:spMkLst>
        </pc:spChg>
        <pc:spChg chg="add mod">
          <ac:chgData name="Mr J Bee (BWCET)" userId="a1856448-f297-487a-a7ea-498499ce4ab3" providerId="ADAL" clId="{7D69CE05-E580-4D47-B200-FD0C1890BA13}" dt="2023-10-06T08:49:07.394" v="9891" actId="1076"/>
          <ac:spMkLst>
            <pc:docMk/>
            <pc:sldMk cId="2101064731" sldId="320"/>
            <ac:spMk id="12" creationId="{48DBC4A0-A826-31F1-6441-E03A074364BD}"/>
          </ac:spMkLst>
        </pc:spChg>
        <pc:spChg chg="mod">
          <ac:chgData name="Mr J Bee (BWCET)" userId="a1856448-f297-487a-a7ea-498499ce4ab3" providerId="ADAL" clId="{7D69CE05-E580-4D47-B200-FD0C1890BA13}" dt="2023-10-06T08:48:56.873" v="9885" actId="14100"/>
          <ac:spMkLst>
            <pc:docMk/>
            <pc:sldMk cId="2101064731" sldId="320"/>
            <ac:spMk id="13" creationId="{2C35F7E0-5D44-C2C3-1974-0D4BA55BA7E0}"/>
          </ac:spMkLst>
        </pc:spChg>
        <pc:spChg chg="add mod">
          <ac:chgData name="Mr J Bee (BWCET)" userId="a1856448-f297-487a-a7ea-498499ce4ab3" providerId="ADAL" clId="{7D69CE05-E580-4D47-B200-FD0C1890BA13}" dt="2023-10-06T08:49:09.560" v="9893" actId="1076"/>
          <ac:spMkLst>
            <pc:docMk/>
            <pc:sldMk cId="2101064731" sldId="320"/>
            <ac:spMk id="14" creationId="{AC5B1C6D-E759-9D52-CD40-189829CAD4BC}"/>
          </ac:spMkLst>
        </pc:spChg>
        <pc:spChg chg="del">
          <ac:chgData name="Mr J Bee (BWCET)" userId="a1856448-f297-487a-a7ea-498499ce4ab3" providerId="ADAL" clId="{7D69CE05-E580-4D47-B200-FD0C1890BA13}" dt="2023-10-06T08:45:05.221" v="9656" actId="478"/>
          <ac:spMkLst>
            <pc:docMk/>
            <pc:sldMk cId="2101064731" sldId="320"/>
            <ac:spMk id="15" creationId="{261856A9-D71C-0971-ADDA-71B07B007A38}"/>
          </ac:spMkLst>
        </pc:spChg>
        <pc:spChg chg="del">
          <ac:chgData name="Mr J Bee (BWCET)" userId="a1856448-f297-487a-a7ea-498499ce4ab3" providerId="ADAL" clId="{7D69CE05-E580-4D47-B200-FD0C1890BA13}" dt="2023-10-06T08:45:04.549" v="9655" actId="478"/>
          <ac:spMkLst>
            <pc:docMk/>
            <pc:sldMk cId="2101064731" sldId="320"/>
            <ac:spMk id="16" creationId="{48E4A837-A33A-6CFB-1C5B-DA575608C190}"/>
          </ac:spMkLst>
        </pc:spChg>
        <pc:spChg chg="add del mod">
          <ac:chgData name="Mr J Bee (BWCET)" userId="a1856448-f297-487a-a7ea-498499ce4ab3" providerId="ADAL" clId="{7D69CE05-E580-4D47-B200-FD0C1890BA13}" dt="2023-10-06T08:49:25.872" v="9895"/>
          <ac:spMkLst>
            <pc:docMk/>
            <pc:sldMk cId="2101064731" sldId="320"/>
            <ac:spMk id="17" creationId="{FB721495-0CFC-134D-8E34-008DF8342E11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78445920" sldId="321"/>
        </pc:sldMkLst>
        <pc:spChg chg="add mod">
          <ac:chgData name="Mr J Bee (BWCET)" userId="a1856448-f297-487a-a7ea-498499ce4ab3" providerId="ADAL" clId="{7D69CE05-E580-4D47-B200-FD0C1890BA13}" dt="2023-10-06T08:52:10.697" v="10070" actId="20577"/>
          <ac:spMkLst>
            <pc:docMk/>
            <pc:sldMk cId="278445920" sldId="321"/>
            <ac:spMk id="3" creationId="{906B62B5-DDA0-89FF-DDD9-98007F1CC3BC}"/>
          </ac:spMkLst>
        </pc:spChg>
        <pc:spChg chg="add mod">
          <ac:chgData name="Mr J Bee (BWCET)" userId="a1856448-f297-487a-a7ea-498499ce4ab3" providerId="ADAL" clId="{7D69CE05-E580-4D47-B200-FD0C1890BA13}" dt="2023-10-06T08:52:16.489" v="10072" actId="1076"/>
          <ac:spMkLst>
            <pc:docMk/>
            <pc:sldMk cId="278445920" sldId="321"/>
            <ac:spMk id="4" creationId="{E7D0D353-08E2-7931-02C7-DB903D0741E1}"/>
          </ac:spMkLst>
        </pc:spChg>
        <pc:spChg chg="mod">
          <ac:chgData name="Mr J Bee (BWCET)" userId="a1856448-f297-487a-a7ea-498499ce4ab3" providerId="ADAL" clId="{7D69CE05-E580-4D47-B200-FD0C1890BA13}" dt="2023-10-06T08:51:28.793" v="9955" actId="20577"/>
          <ac:spMkLst>
            <pc:docMk/>
            <pc:sldMk cId="278445920" sldId="321"/>
            <ac:spMk id="5" creationId="{6239A484-71F4-DA8C-8BAC-D66C2E693300}"/>
          </ac:spMkLst>
        </pc:spChg>
        <pc:spChg chg="del">
          <ac:chgData name="Mr J Bee (BWCET)" userId="a1856448-f297-487a-a7ea-498499ce4ab3" providerId="ADAL" clId="{7D69CE05-E580-4D47-B200-FD0C1890BA13}" dt="2023-10-06T08:49:43.250" v="9901" actId="478"/>
          <ac:spMkLst>
            <pc:docMk/>
            <pc:sldMk cId="278445920" sldId="321"/>
            <ac:spMk id="6" creationId="{879410F0-0242-2F18-9621-32B61B36FF98}"/>
          </ac:spMkLst>
        </pc:spChg>
        <pc:spChg chg="add mod">
          <ac:chgData name="Mr J Bee (BWCET)" userId="a1856448-f297-487a-a7ea-498499ce4ab3" providerId="ADAL" clId="{7D69CE05-E580-4D47-B200-FD0C1890BA13}" dt="2023-10-06T08:52:19.563" v="10074" actId="1076"/>
          <ac:spMkLst>
            <pc:docMk/>
            <pc:sldMk cId="278445920" sldId="321"/>
            <ac:spMk id="7" creationId="{18110CA9-FD51-5E3E-A50C-4927C326B177}"/>
          </ac:spMkLst>
        </pc:spChg>
        <pc:spChg chg="del">
          <ac:chgData name="Mr J Bee (BWCET)" userId="a1856448-f297-487a-a7ea-498499ce4ab3" providerId="ADAL" clId="{7D69CE05-E580-4D47-B200-FD0C1890BA13}" dt="2023-10-06T08:49:41.442" v="9900" actId="478"/>
          <ac:spMkLst>
            <pc:docMk/>
            <pc:sldMk cId="278445920" sldId="321"/>
            <ac:spMk id="8" creationId="{2D37EB91-AC4D-1E38-54DC-5149DB0D4B05}"/>
          </ac:spMkLst>
        </pc:spChg>
        <pc:spChg chg="add mod">
          <ac:chgData name="Mr J Bee (BWCET)" userId="a1856448-f297-487a-a7ea-498499ce4ab3" providerId="ADAL" clId="{7D69CE05-E580-4D47-B200-FD0C1890BA13}" dt="2023-10-06T08:52:22.548" v="10076" actId="1076"/>
          <ac:spMkLst>
            <pc:docMk/>
            <pc:sldMk cId="278445920" sldId="321"/>
            <ac:spMk id="9" creationId="{5123B306-007B-7E3D-9CC4-C446267BE948}"/>
          </ac:spMkLst>
        </pc:spChg>
        <pc:spChg chg="add del mod">
          <ac:chgData name="Mr J Bee (BWCET)" userId="a1856448-f297-487a-a7ea-498499ce4ab3" providerId="ADAL" clId="{7D69CE05-E580-4D47-B200-FD0C1890BA13}" dt="2023-10-06T08:53:38.478" v="10078" actId="478"/>
          <ac:spMkLst>
            <pc:docMk/>
            <pc:sldMk cId="278445920" sldId="321"/>
            <ac:spMk id="10" creationId="{B9FB5487-41D7-8544-1381-00762323C74D}"/>
          </ac:spMkLst>
        </pc:spChg>
        <pc:spChg chg="del">
          <ac:chgData name="Mr J Bee (BWCET)" userId="a1856448-f297-487a-a7ea-498499ce4ab3" providerId="ADAL" clId="{7D69CE05-E580-4D47-B200-FD0C1890BA13}" dt="2023-10-06T08:49:41.077" v="9899" actId="478"/>
          <ac:spMkLst>
            <pc:docMk/>
            <pc:sldMk cId="278445920" sldId="321"/>
            <ac:spMk id="11" creationId="{038B4389-E1E0-336D-FE89-6FF538627DF7}"/>
          </ac:spMkLst>
        </pc:spChg>
        <pc:spChg chg="del">
          <ac:chgData name="Mr J Bee (BWCET)" userId="a1856448-f297-487a-a7ea-498499ce4ab3" providerId="ADAL" clId="{7D69CE05-E580-4D47-B200-FD0C1890BA13}" dt="2023-10-06T08:49:40.594" v="9898" actId="478"/>
          <ac:spMkLst>
            <pc:docMk/>
            <pc:sldMk cId="278445920" sldId="321"/>
            <ac:spMk id="12" creationId="{48DBC4A0-A826-31F1-6441-E03A074364BD}"/>
          </ac:spMkLst>
        </pc:spChg>
        <pc:spChg chg="mod">
          <ac:chgData name="Mr J Bee (BWCET)" userId="a1856448-f297-487a-a7ea-498499ce4ab3" providerId="ADAL" clId="{7D69CE05-E580-4D47-B200-FD0C1890BA13}" dt="2023-10-06T08:51:46.064" v="9959" actId="1076"/>
          <ac:spMkLst>
            <pc:docMk/>
            <pc:sldMk cId="278445920" sldId="321"/>
            <ac:spMk id="13" creationId="{2C35F7E0-5D44-C2C3-1974-0D4BA55BA7E0}"/>
          </ac:spMkLst>
        </pc:spChg>
        <pc:spChg chg="del">
          <ac:chgData name="Mr J Bee (BWCET)" userId="a1856448-f297-487a-a7ea-498499ce4ab3" providerId="ADAL" clId="{7D69CE05-E580-4D47-B200-FD0C1890BA13}" dt="2023-10-06T08:49:39.900" v="9897" actId="478"/>
          <ac:spMkLst>
            <pc:docMk/>
            <pc:sldMk cId="278445920" sldId="321"/>
            <ac:spMk id="14" creationId="{AC5B1C6D-E759-9D52-CD40-189829CAD4BC}"/>
          </ac:spMkLst>
        </pc:spChg>
        <pc:graphicFrameChg chg="add mod modGraphic">
          <ac:chgData name="Mr J Bee (BWCET)" userId="a1856448-f297-487a-a7ea-498499ce4ab3" providerId="ADAL" clId="{7D69CE05-E580-4D47-B200-FD0C1890BA13}" dt="2023-10-06T08:51:06.281" v="9912" actId="207"/>
          <ac:graphicFrameMkLst>
            <pc:docMk/>
            <pc:sldMk cId="278445920" sldId="321"/>
            <ac:graphicFrameMk id="2" creationId="{BCE30271-3A6B-085E-05D3-8B20AA263798}"/>
          </ac:graphicFrameMkLst>
        </pc:graphicFrame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659114250" sldId="322"/>
        </pc:sldMkLst>
        <pc:spChg chg="del">
          <ac:chgData name="Mr J Bee (BWCET)" userId="a1856448-f297-487a-a7ea-498499ce4ab3" providerId="ADAL" clId="{7D69CE05-E580-4D47-B200-FD0C1890BA13}" dt="2023-10-06T08:53:46.218" v="10082" actId="478"/>
          <ac:spMkLst>
            <pc:docMk/>
            <pc:sldMk cId="2659114250" sldId="322"/>
            <ac:spMk id="3" creationId="{906B62B5-DDA0-89FF-DDD9-98007F1CC3BC}"/>
          </ac:spMkLst>
        </pc:spChg>
        <pc:spChg chg="del">
          <ac:chgData name="Mr J Bee (BWCET)" userId="a1856448-f297-487a-a7ea-498499ce4ab3" providerId="ADAL" clId="{7D69CE05-E580-4D47-B200-FD0C1890BA13}" dt="2023-10-06T08:53:43.267" v="10080" actId="478"/>
          <ac:spMkLst>
            <pc:docMk/>
            <pc:sldMk cId="2659114250" sldId="322"/>
            <ac:spMk id="4" creationId="{E7D0D353-08E2-7931-02C7-DB903D0741E1}"/>
          </ac:spMkLst>
        </pc:spChg>
        <pc:spChg chg="mod">
          <ac:chgData name="Mr J Bee (BWCET)" userId="a1856448-f297-487a-a7ea-498499ce4ab3" providerId="ADAL" clId="{7D69CE05-E580-4D47-B200-FD0C1890BA13}" dt="2023-10-06T08:53:58.825" v="10116" actId="5793"/>
          <ac:spMkLst>
            <pc:docMk/>
            <pc:sldMk cId="2659114250" sldId="322"/>
            <ac:spMk id="5" creationId="{6239A484-71F4-DA8C-8BAC-D66C2E693300}"/>
          </ac:spMkLst>
        </pc:spChg>
        <pc:spChg chg="add mod">
          <ac:chgData name="Mr J Bee (BWCET)" userId="a1856448-f297-487a-a7ea-498499ce4ab3" providerId="ADAL" clId="{7D69CE05-E580-4D47-B200-FD0C1890BA13}" dt="2023-10-06T08:55:21.446" v="10138" actId="1076"/>
          <ac:spMkLst>
            <pc:docMk/>
            <pc:sldMk cId="2659114250" sldId="322"/>
            <ac:spMk id="6" creationId="{33799533-EED6-4537-323B-BDA5B64F2AE8}"/>
          </ac:spMkLst>
        </pc:spChg>
        <pc:spChg chg="del">
          <ac:chgData name="Mr J Bee (BWCET)" userId="a1856448-f297-487a-a7ea-498499ce4ab3" providerId="ADAL" clId="{7D69CE05-E580-4D47-B200-FD0C1890BA13}" dt="2023-10-06T08:53:43.267" v="10080" actId="478"/>
          <ac:spMkLst>
            <pc:docMk/>
            <pc:sldMk cId="2659114250" sldId="322"/>
            <ac:spMk id="7" creationId="{18110CA9-FD51-5E3E-A50C-4927C326B177}"/>
          </ac:spMkLst>
        </pc:spChg>
        <pc:spChg chg="add mod">
          <ac:chgData name="Mr J Bee (BWCET)" userId="a1856448-f297-487a-a7ea-498499ce4ab3" providerId="ADAL" clId="{7D69CE05-E580-4D47-B200-FD0C1890BA13}" dt="2023-10-06T08:54:38.825" v="10124" actId="1076"/>
          <ac:spMkLst>
            <pc:docMk/>
            <pc:sldMk cId="2659114250" sldId="322"/>
            <ac:spMk id="8" creationId="{43DB47BB-0EF0-B6AF-B175-DB5586219E7B}"/>
          </ac:spMkLst>
        </pc:spChg>
        <pc:spChg chg="del">
          <ac:chgData name="Mr J Bee (BWCET)" userId="a1856448-f297-487a-a7ea-498499ce4ab3" providerId="ADAL" clId="{7D69CE05-E580-4D47-B200-FD0C1890BA13}" dt="2023-10-06T08:53:43.267" v="10080" actId="478"/>
          <ac:spMkLst>
            <pc:docMk/>
            <pc:sldMk cId="2659114250" sldId="322"/>
            <ac:spMk id="9" creationId="{5123B306-007B-7E3D-9CC4-C446267BE948}"/>
          </ac:spMkLst>
        </pc:spChg>
        <pc:spChg chg="mod">
          <ac:chgData name="Mr J Bee (BWCET)" userId="a1856448-f297-487a-a7ea-498499ce4ab3" providerId="ADAL" clId="{7D69CE05-E580-4D47-B200-FD0C1890BA13}" dt="2023-10-06T08:57:37.151" v="10187" actId="1076"/>
          <ac:spMkLst>
            <pc:docMk/>
            <pc:sldMk cId="2659114250" sldId="322"/>
            <ac:spMk id="13" creationId="{2C35F7E0-5D44-C2C3-1974-0D4BA55BA7E0}"/>
          </ac:spMkLst>
        </pc:spChg>
        <pc:spChg chg="add mod">
          <ac:chgData name="Mr J Bee (BWCET)" userId="a1856448-f297-487a-a7ea-498499ce4ab3" providerId="ADAL" clId="{7D69CE05-E580-4D47-B200-FD0C1890BA13}" dt="2023-10-06T08:55:16.999" v="10135" actId="1076"/>
          <ac:spMkLst>
            <pc:docMk/>
            <pc:sldMk cId="2659114250" sldId="322"/>
            <ac:spMk id="15" creationId="{ECC51D17-D9B1-1836-0059-805002036B91}"/>
          </ac:spMkLst>
        </pc:spChg>
        <pc:spChg chg="add mod">
          <ac:chgData name="Mr J Bee (BWCET)" userId="a1856448-f297-487a-a7ea-498499ce4ab3" providerId="ADAL" clId="{7D69CE05-E580-4D47-B200-FD0C1890BA13}" dt="2023-10-06T08:55:48.516" v="10141" actId="20577"/>
          <ac:spMkLst>
            <pc:docMk/>
            <pc:sldMk cId="2659114250" sldId="322"/>
            <ac:spMk id="16" creationId="{5464A513-676C-A36A-5033-0AD49198D868}"/>
          </ac:spMkLst>
        </pc:spChg>
        <pc:spChg chg="add mod">
          <ac:chgData name="Mr J Bee (BWCET)" userId="a1856448-f297-487a-a7ea-498499ce4ab3" providerId="ADAL" clId="{7D69CE05-E580-4D47-B200-FD0C1890BA13}" dt="2023-10-06T08:56:47.177" v="10151" actId="20577"/>
          <ac:spMkLst>
            <pc:docMk/>
            <pc:sldMk cId="2659114250" sldId="322"/>
            <ac:spMk id="17" creationId="{2B25C2F6-BC9A-E8E6-6424-258829FE050C}"/>
          </ac:spMkLst>
        </pc:spChg>
        <pc:spChg chg="add mod">
          <ac:chgData name="Mr J Bee (BWCET)" userId="a1856448-f297-487a-a7ea-498499ce4ab3" providerId="ADAL" clId="{7D69CE05-E580-4D47-B200-FD0C1890BA13}" dt="2023-10-06T08:56:59.001" v="10156" actId="20577"/>
          <ac:spMkLst>
            <pc:docMk/>
            <pc:sldMk cId="2659114250" sldId="322"/>
            <ac:spMk id="18" creationId="{A67F5FE3-253F-3347-C9D8-AC47BB810871}"/>
          </ac:spMkLst>
        </pc:spChg>
        <pc:spChg chg="add mod">
          <ac:chgData name="Mr J Bee (BWCET)" userId="a1856448-f297-487a-a7ea-498499ce4ab3" providerId="ADAL" clId="{7D69CE05-E580-4D47-B200-FD0C1890BA13}" dt="2023-10-06T08:57:32.626" v="10186" actId="20577"/>
          <ac:spMkLst>
            <pc:docMk/>
            <pc:sldMk cId="2659114250" sldId="322"/>
            <ac:spMk id="19" creationId="{6CDCE8DA-B392-788A-2404-F27899C9B4CF}"/>
          </ac:spMkLst>
        </pc:spChg>
        <pc:spChg chg="add mod">
          <ac:chgData name="Mr J Bee (BWCET)" userId="a1856448-f297-487a-a7ea-498499ce4ab3" providerId="ADAL" clId="{7D69CE05-E580-4D47-B200-FD0C1890BA13}" dt="2023-10-06T08:57:45.264" v="10189" actId="1076"/>
          <ac:spMkLst>
            <pc:docMk/>
            <pc:sldMk cId="2659114250" sldId="322"/>
            <ac:spMk id="20" creationId="{77E72F9B-5F35-1803-926F-F70612F3743F}"/>
          </ac:spMkLst>
        </pc:spChg>
        <pc:spChg chg="add mod">
          <ac:chgData name="Mr J Bee (BWCET)" userId="a1856448-f297-487a-a7ea-498499ce4ab3" providerId="ADAL" clId="{7D69CE05-E580-4D47-B200-FD0C1890BA13}" dt="2023-10-06T08:57:52.946" v="10192" actId="14100"/>
          <ac:spMkLst>
            <pc:docMk/>
            <pc:sldMk cId="2659114250" sldId="322"/>
            <ac:spMk id="21" creationId="{A04210DB-8011-E670-E45F-C4CB5DCAD0A2}"/>
          </ac:spMkLst>
        </pc:spChg>
        <pc:spChg chg="add mod">
          <ac:chgData name="Mr J Bee (BWCET)" userId="a1856448-f297-487a-a7ea-498499ce4ab3" providerId="ADAL" clId="{7D69CE05-E580-4D47-B200-FD0C1890BA13}" dt="2023-10-06T08:57:58.347" v="10194" actId="1076"/>
          <ac:spMkLst>
            <pc:docMk/>
            <pc:sldMk cId="2659114250" sldId="322"/>
            <ac:spMk id="22" creationId="{CF79E8C1-696D-40C9-EFEB-40100BFD55B9}"/>
          </ac:spMkLst>
        </pc:spChg>
        <pc:spChg chg="add mod">
          <ac:chgData name="Mr J Bee (BWCET)" userId="a1856448-f297-487a-a7ea-498499ce4ab3" providerId="ADAL" clId="{7D69CE05-E580-4D47-B200-FD0C1890BA13}" dt="2023-10-06T08:58:03.119" v="10197" actId="14100"/>
          <ac:spMkLst>
            <pc:docMk/>
            <pc:sldMk cId="2659114250" sldId="322"/>
            <ac:spMk id="24" creationId="{372623E3-4920-D1FF-8DD8-F5C3E0DECC95}"/>
          </ac:spMkLst>
        </pc:spChg>
        <pc:spChg chg="add mod">
          <ac:chgData name="Mr J Bee (BWCET)" userId="a1856448-f297-487a-a7ea-498499ce4ab3" providerId="ADAL" clId="{7D69CE05-E580-4D47-B200-FD0C1890BA13}" dt="2023-10-06T08:58:06.897" v="10199" actId="1076"/>
          <ac:spMkLst>
            <pc:docMk/>
            <pc:sldMk cId="2659114250" sldId="322"/>
            <ac:spMk id="25" creationId="{49C3DE77-5F17-E500-CBF1-7F7D5FE0D781}"/>
          </ac:spMkLst>
        </pc:spChg>
        <pc:graphicFrameChg chg="del">
          <ac:chgData name="Mr J Bee (BWCET)" userId="a1856448-f297-487a-a7ea-498499ce4ab3" providerId="ADAL" clId="{7D69CE05-E580-4D47-B200-FD0C1890BA13}" dt="2023-10-06T08:53:44.857" v="10081" actId="478"/>
          <ac:graphicFrameMkLst>
            <pc:docMk/>
            <pc:sldMk cId="2659114250" sldId="322"/>
            <ac:graphicFrameMk id="2" creationId="{BCE30271-3A6B-085E-05D3-8B20AA263798}"/>
          </ac:graphicFrameMkLst>
        </pc:graphicFrameChg>
        <pc:cxnChg chg="add mod">
          <ac:chgData name="Mr J Bee (BWCET)" userId="a1856448-f297-487a-a7ea-498499ce4ab3" providerId="ADAL" clId="{7D69CE05-E580-4D47-B200-FD0C1890BA13}" dt="2023-10-06T08:54:56.546" v="10127" actId="1037"/>
          <ac:cxnSpMkLst>
            <pc:docMk/>
            <pc:sldMk cId="2659114250" sldId="322"/>
            <ac:cxnSpMk id="11" creationId="{2B84C4C8-F163-A3CF-097A-F082DFBDCB5D}"/>
          </ac:cxnSpMkLst>
        </pc:cxnChg>
        <pc:cxnChg chg="add mod">
          <ac:chgData name="Mr J Bee (BWCET)" userId="a1856448-f297-487a-a7ea-498499ce4ab3" providerId="ADAL" clId="{7D69CE05-E580-4D47-B200-FD0C1890BA13}" dt="2023-10-06T08:55:02.888" v="10130" actId="14100"/>
          <ac:cxnSpMkLst>
            <pc:docMk/>
            <pc:sldMk cId="2659114250" sldId="322"/>
            <ac:cxnSpMk id="12" creationId="{586FB8F6-0B06-E508-B794-EC3367DA225A}"/>
          </ac:cxnSpMkLst>
        </pc:cxnChg>
      </pc:sldChg>
      <pc:sldChg chg="addSp delSp modSp new mod modTransition delAnim modAnim">
        <pc:chgData name="Mr J Bee (BWCET)" userId="a1856448-f297-487a-a7ea-498499ce4ab3" providerId="ADAL" clId="{7D69CE05-E580-4D47-B200-FD0C1890BA13}" dt="2023-12-08T16:37:25.059" v="18577" actId="1076"/>
        <pc:sldMkLst>
          <pc:docMk/>
          <pc:sldMk cId="2640425739" sldId="323"/>
        </pc:sldMkLst>
        <pc:spChg chg="mod">
          <ac:chgData name="Mr J Bee (BWCET)" userId="a1856448-f297-487a-a7ea-498499ce4ab3" providerId="ADAL" clId="{7D69CE05-E580-4D47-B200-FD0C1890BA13}" dt="2023-12-08T16:37:25.059" v="18577" actId="1076"/>
          <ac:spMkLst>
            <pc:docMk/>
            <pc:sldMk cId="2640425739" sldId="323"/>
            <ac:spMk id="2" creationId="{3A642314-DE20-6662-6DE6-EE03E91CD0F4}"/>
          </ac:spMkLst>
        </pc:spChg>
        <pc:spChg chg="add del mod">
          <ac:chgData name="Mr J Bee (BWCET)" userId="a1856448-f297-487a-a7ea-498499ce4ab3" providerId="ADAL" clId="{7D69CE05-E580-4D47-B200-FD0C1890BA13}" dt="2023-10-06T09:02:38.929" v="10219" actId="478"/>
          <ac:spMkLst>
            <pc:docMk/>
            <pc:sldMk cId="2640425739" sldId="323"/>
            <ac:spMk id="4" creationId="{4AA9F42F-F229-76EC-1B6D-FBBC298D3468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4" creationId="{8701FCA7-FF81-24D8-A8AF-EDB998ADEB92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5" creationId="{BBCD0827-A9C7-BFD3-3DCD-004EC9FCDA13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6" creationId="{5259C493-23B6-9C63-A27C-EA0A4396DD73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7" creationId="{06226751-BFB5-7762-09D6-D657AF36AC25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8" creationId="{70EF1F7B-DC9F-E243-FCC3-223596AC6067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9" creationId="{3E19E02B-A2E4-F263-2F9E-E95B64348939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10" creationId="{3ED7A92D-04EE-7C99-1A42-09B1ECDF599C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11" creationId="{DC48536C-8E44-A8AC-A08F-1CDA4D659547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12" creationId="{745A807E-D727-4570-DAAD-A656A060E235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13" creationId="{9055B94F-0E6C-F0D5-A0DF-6C00240C958E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14" creationId="{18319248-4A0E-980A-EAD8-F05B44484B97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15" creationId="{9BC1C6A1-DB66-3F72-2D06-364FDEF5759A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16" creationId="{8072B931-88BE-5BA1-03C0-F798A475A546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17" creationId="{6184BD11-BB03-AB8D-7211-081D1C974F77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18" creationId="{2DC0D28A-CD7D-9924-556A-EAD7F8A9F388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19" creationId="{18791CB2-9961-1985-8FD7-9CB71D73B461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20" creationId="{3A37073D-4375-4600-AC95-10A4BDB48E78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21" creationId="{0DE802D4-A6F3-38CF-EF3A-1CF2914DD0E9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22" creationId="{7D4D308B-906E-F9B1-8630-DF903E3FC13A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23" creationId="{8A875A4C-4297-A606-5D25-FF18DAE01111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24" creationId="{554C3D64-0FE7-4317-0EDB-14049C3AA2F7}"/>
          </ac:spMkLst>
        </pc:spChg>
        <pc:spChg chg="add mod">
          <ac:chgData name="Mr J Bee (BWCET)" userId="a1856448-f297-487a-a7ea-498499ce4ab3" providerId="ADAL" clId="{7D69CE05-E580-4D47-B200-FD0C1890BA13}" dt="2023-12-08T16:36:00.574" v="18558"/>
          <ac:spMkLst>
            <pc:docMk/>
            <pc:sldMk cId="2640425739" sldId="323"/>
            <ac:spMk id="25" creationId="{9A3337D1-28F4-A42E-214F-D7268890A9D5}"/>
          </ac:spMkLst>
        </pc:spChg>
      </pc:sldChg>
      <pc:sldChg chg="addSp delSp modSp add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649411543" sldId="324"/>
        </pc:sldMkLst>
        <pc:spChg chg="del mod">
          <ac:chgData name="Mr J Bee (BWCET)" userId="a1856448-f297-487a-a7ea-498499ce4ab3" providerId="ADAL" clId="{7D69CE05-E580-4D47-B200-FD0C1890BA13}" dt="2023-10-06T09:02:48.593" v="10223" actId="478"/>
          <ac:spMkLst>
            <pc:docMk/>
            <pc:sldMk cId="649411543" sldId="324"/>
            <ac:spMk id="2" creationId="{3A642314-DE20-6662-6DE6-EE03E91CD0F4}"/>
          </ac:spMkLst>
        </pc:spChg>
        <pc:spChg chg="add mod">
          <ac:chgData name="Mr J Bee (BWCET)" userId="a1856448-f297-487a-a7ea-498499ce4ab3" providerId="ADAL" clId="{7D69CE05-E580-4D47-B200-FD0C1890BA13}" dt="2023-10-06T09:04:07.383" v="10259" actId="1076"/>
          <ac:spMkLst>
            <pc:docMk/>
            <pc:sldMk cId="649411543" sldId="324"/>
            <ac:spMk id="2" creationId="{C5FDE9C4-72B9-5B7F-6E5F-FC9CDDA34086}"/>
          </ac:spMkLst>
        </pc:spChg>
        <pc:spChg chg="add mod">
          <ac:chgData name="Mr J Bee (BWCET)" userId="a1856448-f297-487a-a7ea-498499ce4ab3" providerId="ADAL" clId="{7D69CE05-E580-4D47-B200-FD0C1890BA13}" dt="2023-10-06T09:04:07.383" v="10259" actId="1076"/>
          <ac:spMkLst>
            <pc:docMk/>
            <pc:sldMk cId="649411543" sldId="324"/>
            <ac:spMk id="3" creationId="{2D2A2D8D-FDAC-C861-A7E7-D21293692AA9}"/>
          </ac:spMkLst>
        </pc:spChg>
        <pc:spChg chg="del">
          <ac:chgData name="Mr J Bee (BWCET)" userId="a1856448-f297-487a-a7ea-498499ce4ab3" providerId="ADAL" clId="{7D69CE05-E580-4D47-B200-FD0C1890BA13}" dt="2023-10-06T09:02:45.450" v="10222" actId="478"/>
          <ac:spMkLst>
            <pc:docMk/>
            <pc:sldMk cId="649411543" sldId="324"/>
            <ac:spMk id="3" creationId="{344FC74F-3361-584D-9900-9BB1F8E3D9CD}"/>
          </ac:spMkLst>
        </pc:spChg>
        <pc:spChg chg="add mod">
          <ac:chgData name="Mr J Bee (BWCET)" userId="a1856448-f297-487a-a7ea-498499ce4ab3" providerId="ADAL" clId="{7D69CE05-E580-4D47-B200-FD0C1890BA13}" dt="2023-10-06T09:05:14.104" v="10281" actId="1076"/>
          <ac:spMkLst>
            <pc:docMk/>
            <pc:sldMk cId="649411543" sldId="324"/>
            <ac:spMk id="4" creationId="{C71105A3-F2FC-D924-45D5-8C543B209374}"/>
          </ac:spMkLst>
        </pc:spChg>
        <pc:spChg chg="add mod">
          <ac:chgData name="Mr J Bee (BWCET)" userId="a1856448-f297-487a-a7ea-498499ce4ab3" providerId="ADAL" clId="{7D69CE05-E580-4D47-B200-FD0C1890BA13}" dt="2023-10-06T09:04:50.240" v="10271" actId="20577"/>
          <ac:spMkLst>
            <pc:docMk/>
            <pc:sldMk cId="649411543" sldId="324"/>
            <ac:spMk id="5" creationId="{10BEB6CE-08B0-3E1E-9475-F7D897028357}"/>
          </ac:spMkLst>
        </pc:spChg>
        <pc:spChg chg="add mod">
          <ac:chgData name="Mr J Bee (BWCET)" userId="a1856448-f297-487a-a7ea-498499ce4ab3" providerId="ADAL" clId="{7D69CE05-E580-4D47-B200-FD0C1890BA13}" dt="2023-10-06T09:04:44.638" v="10269" actId="1076"/>
          <ac:spMkLst>
            <pc:docMk/>
            <pc:sldMk cId="649411543" sldId="324"/>
            <ac:spMk id="6" creationId="{DEED579C-DA07-77B1-8C87-3624ABDB130E}"/>
          </ac:spMkLst>
        </pc:spChg>
        <pc:spChg chg="add mod">
          <ac:chgData name="Mr J Bee (BWCET)" userId="a1856448-f297-487a-a7ea-498499ce4ab3" providerId="ADAL" clId="{7D69CE05-E580-4D47-B200-FD0C1890BA13}" dt="2023-10-06T09:06:57.770" v="10431" actId="1076"/>
          <ac:spMkLst>
            <pc:docMk/>
            <pc:sldMk cId="649411543" sldId="324"/>
            <ac:spMk id="10" creationId="{73DCD35B-38DA-B681-CB4E-D993FF12A456}"/>
          </ac:spMkLst>
        </pc:spChg>
        <pc:spChg chg="add mod">
          <ac:chgData name="Mr J Bee (BWCET)" userId="a1856448-f297-487a-a7ea-498499ce4ab3" providerId="ADAL" clId="{7D69CE05-E580-4D47-B200-FD0C1890BA13}" dt="2023-10-06T09:06:57.770" v="10431" actId="1076"/>
          <ac:spMkLst>
            <pc:docMk/>
            <pc:sldMk cId="649411543" sldId="324"/>
            <ac:spMk id="11" creationId="{D3F4B9C1-2A11-376B-E257-FC0832510FF4}"/>
          </ac:spMkLst>
        </pc:spChg>
        <pc:spChg chg="add mod">
          <ac:chgData name="Mr J Bee (BWCET)" userId="a1856448-f297-487a-a7ea-498499ce4ab3" providerId="ADAL" clId="{7D69CE05-E580-4D47-B200-FD0C1890BA13}" dt="2023-10-06T09:05:18.551" v="10282" actId="1076"/>
          <ac:spMkLst>
            <pc:docMk/>
            <pc:sldMk cId="649411543" sldId="324"/>
            <ac:spMk id="12" creationId="{8AE233B6-53D6-8840-33B7-F2E30DE5406A}"/>
          </ac:spMkLst>
        </pc:spChg>
        <pc:spChg chg="add mod">
          <ac:chgData name="Mr J Bee (BWCET)" userId="a1856448-f297-487a-a7ea-498499ce4ab3" providerId="ADAL" clId="{7D69CE05-E580-4D47-B200-FD0C1890BA13}" dt="2023-10-06T09:05:43.710" v="10294" actId="1076"/>
          <ac:spMkLst>
            <pc:docMk/>
            <pc:sldMk cId="649411543" sldId="324"/>
            <ac:spMk id="14" creationId="{0C6B35B5-CDCC-E38C-FDF8-610F90DCFEA7}"/>
          </ac:spMkLst>
        </pc:spChg>
        <pc:spChg chg="add mod">
          <ac:chgData name="Mr J Bee (BWCET)" userId="a1856448-f297-487a-a7ea-498499ce4ab3" providerId="ADAL" clId="{7D69CE05-E580-4D47-B200-FD0C1890BA13}" dt="2023-10-06T09:06:57.770" v="10431" actId="1076"/>
          <ac:spMkLst>
            <pc:docMk/>
            <pc:sldMk cId="649411543" sldId="324"/>
            <ac:spMk id="15" creationId="{43778EF3-20F6-C58E-433A-7DA92EC8535B}"/>
          </ac:spMkLst>
        </pc:spChg>
        <pc:spChg chg="add mod">
          <ac:chgData name="Mr J Bee (BWCET)" userId="a1856448-f297-487a-a7ea-498499ce4ab3" providerId="ADAL" clId="{7D69CE05-E580-4D47-B200-FD0C1890BA13}" dt="2023-10-06T09:06:57.770" v="10431" actId="1076"/>
          <ac:spMkLst>
            <pc:docMk/>
            <pc:sldMk cId="649411543" sldId="324"/>
            <ac:spMk id="16" creationId="{6DF4EB9E-1E9C-0609-31A2-E4F276652327}"/>
          </ac:spMkLst>
        </pc:spChg>
        <pc:spChg chg="add mod">
          <ac:chgData name="Mr J Bee (BWCET)" userId="a1856448-f297-487a-a7ea-498499ce4ab3" providerId="ADAL" clId="{7D69CE05-E580-4D47-B200-FD0C1890BA13}" dt="2023-10-06T09:06:51.706" v="10430"/>
          <ac:spMkLst>
            <pc:docMk/>
            <pc:sldMk cId="649411543" sldId="324"/>
            <ac:spMk id="17" creationId="{C8FDB862-4BF4-C30F-6A67-3857CB6BADA2}"/>
          </ac:spMkLst>
        </pc:spChg>
        <pc:cxnChg chg="add mod">
          <ac:chgData name="Mr J Bee (BWCET)" userId="a1856448-f297-487a-a7ea-498499ce4ab3" providerId="ADAL" clId="{7D69CE05-E580-4D47-B200-FD0C1890BA13}" dt="2023-10-06T09:05:14.104" v="10281" actId="1076"/>
          <ac:cxnSpMkLst>
            <pc:docMk/>
            <pc:sldMk cId="649411543" sldId="324"/>
            <ac:cxnSpMk id="8" creationId="{36B6D8C7-C454-1278-8097-41B815E8FE88}"/>
          </ac:cxnSpMkLst>
        </pc:cxnChg>
        <pc:cxnChg chg="add mod">
          <ac:chgData name="Mr J Bee (BWCET)" userId="a1856448-f297-487a-a7ea-498499ce4ab3" providerId="ADAL" clId="{7D69CE05-E580-4D47-B200-FD0C1890BA13}" dt="2023-10-06T09:04:41.935" v="10268" actId="1076"/>
          <ac:cxnSpMkLst>
            <pc:docMk/>
            <pc:sldMk cId="649411543" sldId="324"/>
            <ac:cxnSpMk id="9" creationId="{816448F6-A63F-6FC2-1A29-0DA8F800C8E5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172833279" sldId="325"/>
        </pc:sldMkLst>
        <pc:spChg chg="mod">
          <ac:chgData name="Mr J Bee (BWCET)" userId="a1856448-f297-487a-a7ea-498499ce4ab3" providerId="ADAL" clId="{7D69CE05-E580-4D47-B200-FD0C1890BA13}" dt="2023-10-06T09:07:40.736" v="10485" actId="14100"/>
          <ac:spMkLst>
            <pc:docMk/>
            <pc:sldMk cId="2172833279" sldId="325"/>
            <ac:spMk id="2" creationId="{C5FDE9C4-72B9-5B7F-6E5F-FC9CDDA34086}"/>
          </ac:spMkLst>
        </pc:spChg>
        <pc:spChg chg="mod">
          <ac:chgData name="Mr J Bee (BWCET)" userId="a1856448-f297-487a-a7ea-498499ce4ab3" providerId="ADAL" clId="{7D69CE05-E580-4D47-B200-FD0C1890BA13}" dt="2023-10-06T09:07:43.158" v="10486" actId="1076"/>
          <ac:spMkLst>
            <pc:docMk/>
            <pc:sldMk cId="2172833279" sldId="325"/>
            <ac:spMk id="3" creationId="{2D2A2D8D-FDAC-C861-A7E7-D21293692AA9}"/>
          </ac:spMkLst>
        </pc:spChg>
        <pc:spChg chg="mod">
          <ac:chgData name="Mr J Bee (BWCET)" userId="a1856448-f297-487a-a7ea-498499ce4ab3" providerId="ADAL" clId="{7D69CE05-E580-4D47-B200-FD0C1890BA13}" dt="2023-10-06T09:07:17.721" v="10434" actId="20577"/>
          <ac:spMkLst>
            <pc:docMk/>
            <pc:sldMk cId="2172833279" sldId="325"/>
            <ac:spMk id="5" creationId="{10BEB6CE-08B0-3E1E-9475-F7D897028357}"/>
          </ac:spMkLst>
        </pc:spChg>
        <pc:spChg chg="del">
          <ac:chgData name="Mr J Bee (BWCET)" userId="a1856448-f297-487a-a7ea-498499ce4ab3" providerId="ADAL" clId="{7D69CE05-E580-4D47-B200-FD0C1890BA13}" dt="2023-10-06T09:07:23.721" v="10438" actId="478"/>
          <ac:spMkLst>
            <pc:docMk/>
            <pc:sldMk cId="2172833279" sldId="325"/>
            <ac:spMk id="10" creationId="{73DCD35B-38DA-B681-CB4E-D993FF12A456}"/>
          </ac:spMkLst>
        </pc:spChg>
        <pc:spChg chg="del">
          <ac:chgData name="Mr J Bee (BWCET)" userId="a1856448-f297-487a-a7ea-498499ce4ab3" providerId="ADAL" clId="{7D69CE05-E580-4D47-B200-FD0C1890BA13}" dt="2023-10-06T09:07:19.432" v="10435" actId="478"/>
          <ac:spMkLst>
            <pc:docMk/>
            <pc:sldMk cId="2172833279" sldId="325"/>
            <ac:spMk id="11" creationId="{D3F4B9C1-2A11-376B-E257-FC0832510FF4}"/>
          </ac:spMkLst>
        </pc:spChg>
        <pc:spChg chg="add mod">
          <ac:chgData name="Mr J Bee (BWCET)" userId="a1856448-f297-487a-a7ea-498499ce4ab3" providerId="ADAL" clId="{7D69CE05-E580-4D47-B200-FD0C1890BA13}" dt="2023-10-06T09:09:10.311" v="10525" actId="14100"/>
          <ac:spMkLst>
            <pc:docMk/>
            <pc:sldMk cId="2172833279" sldId="325"/>
            <ac:spMk id="13" creationId="{26D46FD7-3048-03A1-4E25-07D77D74B241}"/>
          </ac:spMkLst>
        </pc:spChg>
        <pc:spChg chg="del">
          <ac:chgData name="Mr J Bee (BWCET)" userId="a1856448-f297-487a-a7ea-498499ce4ab3" providerId="ADAL" clId="{7D69CE05-E580-4D47-B200-FD0C1890BA13}" dt="2023-10-06T09:07:20.009" v="10436" actId="478"/>
          <ac:spMkLst>
            <pc:docMk/>
            <pc:sldMk cId="2172833279" sldId="325"/>
            <ac:spMk id="15" creationId="{43778EF3-20F6-C58E-433A-7DA92EC8535B}"/>
          </ac:spMkLst>
        </pc:spChg>
        <pc:spChg chg="del">
          <ac:chgData name="Mr J Bee (BWCET)" userId="a1856448-f297-487a-a7ea-498499ce4ab3" providerId="ADAL" clId="{7D69CE05-E580-4D47-B200-FD0C1890BA13}" dt="2023-10-06T09:07:20.493" v="10437" actId="478"/>
          <ac:spMkLst>
            <pc:docMk/>
            <pc:sldMk cId="2172833279" sldId="325"/>
            <ac:spMk id="16" creationId="{6DF4EB9E-1E9C-0609-31A2-E4F276652327}"/>
          </ac:spMkLst>
        </pc:spChg>
        <pc:spChg chg="add mod">
          <ac:chgData name="Mr J Bee (BWCET)" userId="a1856448-f297-487a-a7ea-498499ce4ab3" providerId="ADAL" clId="{7D69CE05-E580-4D47-B200-FD0C1890BA13}" dt="2023-10-06T09:09:18.151" v="10528" actId="14100"/>
          <ac:spMkLst>
            <pc:docMk/>
            <pc:sldMk cId="2172833279" sldId="325"/>
            <ac:spMk id="18" creationId="{AB3A5D7C-FC5E-8B6D-7F28-D8EB1A05B1F6}"/>
          </ac:spMkLst>
        </pc:spChg>
        <pc:spChg chg="add mod">
          <ac:chgData name="Mr J Bee (BWCET)" userId="a1856448-f297-487a-a7ea-498499ce4ab3" providerId="ADAL" clId="{7D69CE05-E580-4D47-B200-FD0C1890BA13}" dt="2023-10-06T09:09:22.207" v="10530" actId="1076"/>
          <ac:spMkLst>
            <pc:docMk/>
            <pc:sldMk cId="2172833279" sldId="325"/>
            <ac:spMk id="19" creationId="{F90DE6E4-FE93-C0DC-4BEA-AD9F27335FB5}"/>
          </ac:spMkLst>
        </pc:spChg>
        <pc:spChg chg="add mod">
          <ac:chgData name="Mr J Bee (BWCET)" userId="a1856448-f297-487a-a7ea-498499ce4ab3" providerId="ADAL" clId="{7D69CE05-E580-4D47-B200-FD0C1890BA13}" dt="2023-10-06T09:09:25.279" v="10532" actId="1076"/>
          <ac:spMkLst>
            <pc:docMk/>
            <pc:sldMk cId="2172833279" sldId="325"/>
            <ac:spMk id="20" creationId="{15D7FC0F-85FF-8ECA-9020-BA45FBF6DEE8}"/>
          </ac:spMkLst>
        </pc:spChg>
        <pc:spChg chg="add mod">
          <ac:chgData name="Mr J Bee (BWCET)" userId="a1856448-f297-487a-a7ea-498499ce4ab3" providerId="ADAL" clId="{7D69CE05-E580-4D47-B200-FD0C1890BA13}" dt="2023-10-06T09:09:27.903" v="10534" actId="1076"/>
          <ac:spMkLst>
            <pc:docMk/>
            <pc:sldMk cId="2172833279" sldId="325"/>
            <ac:spMk id="21" creationId="{83186681-2CD0-A897-42E1-08A3D72E31C3}"/>
          </ac:spMkLst>
        </pc:spChg>
        <pc:spChg chg="add mod">
          <ac:chgData name="Mr J Bee (BWCET)" userId="a1856448-f297-487a-a7ea-498499ce4ab3" providerId="ADAL" clId="{7D69CE05-E580-4D47-B200-FD0C1890BA13}" dt="2023-10-06T09:09:32.191" v="10536" actId="1076"/>
          <ac:spMkLst>
            <pc:docMk/>
            <pc:sldMk cId="2172833279" sldId="325"/>
            <ac:spMk id="22" creationId="{D310FFCE-4B74-15B8-80A9-A04B4417C672}"/>
          </ac:spMkLst>
        </pc:spChg>
        <pc:spChg chg="add mod">
          <ac:chgData name="Mr J Bee (BWCET)" userId="a1856448-f297-487a-a7ea-498499ce4ab3" providerId="ADAL" clId="{7D69CE05-E580-4D47-B200-FD0C1890BA13}" dt="2023-10-06T09:09:34.440" v="10538" actId="1076"/>
          <ac:spMkLst>
            <pc:docMk/>
            <pc:sldMk cId="2172833279" sldId="325"/>
            <ac:spMk id="23" creationId="{7714B368-6126-8587-6DE0-B062C6AD488D}"/>
          </ac:spMkLst>
        </pc:spChg>
        <pc:spChg chg="add del mod">
          <ac:chgData name="Mr J Bee (BWCET)" userId="a1856448-f297-487a-a7ea-498499ce4ab3" providerId="ADAL" clId="{7D69CE05-E580-4D47-B200-FD0C1890BA13}" dt="2023-10-06T09:12:30.746" v="10540" actId="478"/>
          <ac:spMkLst>
            <pc:docMk/>
            <pc:sldMk cId="2172833279" sldId="325"/>
            <ac:spMk id="24" creationId="{DADA911F-F944-EE4D-1EDF-AF57836367D6}"/>
          </ac:spMkLst>
        </pc:spChg>
        <pc:spChg chg="add del mod">
          <ac:chgData name="Mr J Bee (BWCET)" userId="a1856448-f297-487a-a7ea-498499ce4ab3" providerId="ADAL" clId="{7D69CE05-E580-4D47-B200-FD0C1890BA13}" dt="2023-10-06T09:12:36.400" v="10542" actId="478"/>
          <ac:spMkLst>
            <pc:docMk/>
            <pc:sldMk cId="2172833279" sldId="325"/>
            <ac:spMk id="25" creationId="{B3469D05-1443-D27C-4FF1-9839AC734C50}"/>
          </ac:spMkLst>
        </pc:spChg>
        <pc:graphicFrameChg chg="add mod modGraphic">
          <ac:chgData name="Mr J Bee (BWCET)" userId="a1856448-f297-487a-a7ea-498499ce4ab3" providerId="ADAL" clId="{7D69CE05-E580-4D47-B200-FD0C1890BA13}" dt="2023-10-06T09:08:48.624" v="10521" actId="20577"/>
          <ac:graphicFrameMkLst>
            <pc:docMk/>
            <pc:sldMk cId="2172833279" sldId="325"/>
            <ac:graphicFrameMk id="7" creationId="{DC75995D-676A-79C0-D882-D295AA563C0A}"/>
          </ac:graphicFrameMkLst>
        </pc:graphicFrame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802147222" sldId="326"/>
        </pc:sldMkLst>
        <pc:spChg chg="mod">
          <ac:chgData name="Mr J Bee (BWCET)" userId="a1856448-f297-487a-a7ea-498499ce4ab3" providerId="ADAL" clId="{7D69CE05-E580-4D47-B200-FD0C1890BA13}" dt="2023-10-06T09:13:48.416" v="10579" actId="20577"/>
          <ac:spMkLst>
            <pc:docMk/>
            <pc:sldMk cId="1802147222" sldId="326"/>
            <ac:spMk id="2" creationId="{C5FDE9C4-72B9-5B7F-6E5F-FC9CDDA34086}"/>
          </ac:spMkLst>
        </pc:spChg>
        <pc:spChg chg="mod">
          <ac:chgData name="Mr J Bee (BWCET)" userId="a1856448-f297-487a-a7ea-498499ce4ab3" providerId="ADAL" clId="{7D69CE05-E580-4D47-B200-FD0C1890BA13}" dt="2023-10-06T09:14:05.973" v="10585" actId="1076"/>
          <ac:spMkLst>
            <pc:docMk/>
            <pc:sldMk cId="1802147222" sldId="326"/>
            <ac:spMk id="3" creationId="{2D2A2D8D-FDAC-C861-A7E7-D21293692AA9}"/>
          </ac:spMkLst>
        </pc:spChg>
        <pc:spChg chg="add del mod">
          <ac:chgData name="Mr J Bee (BWCET)" userId="a1856448-f297-487a-a7ea-498499ce4ab3" providerId="ADAL" clId="{7D69CE05-E580-4D47-B200-FD0C1890BA13}" dt="2023-10-06T09:13:51.954" v="10580" actId="20577"/>
          <ac:spMkLst>
            <pc:docMk/>
            <pc:sldMk cId="1802147222" sldId="326"/>
            <ac:spMk id="4" creationId="{C71105A3-F2FC-D924-45D5-8C543B209374}"/>
          </ac:spMkLst>
        </pc:spChg>
        <pc:spChg chg="add del mod">
          <ac:chgData name="Mr J Bee (BWCET)" userId="a1856448-f297-487a-a7ea-498499ce4ab3" providerId="ADAL" clId="{7D69CE05-E580-4D47-B200-FD0C1890BA13}" dt="2023-10-06T09:13:27.343" v="10562" actId="14100"/>
          <ac:spMkLst>
            <pc:docMk/>
            <pc:sldMk cId="1802147222" sldId="326"/>
            <ac:spMk id="5" creationId="{10BEB6CE-08B0-3E1E-9475-F7D897028357}"/>
          </ac:spMkLst>
        </pc:spChg>
        <pc:spChg chg="add del">
          <ac:chgData name="Mr J Bee (BWCET)" userId="a1856448-f297-487a-a7ea-498499ce4ab3" providerId="ADAL" clId="{7D69CE05-E580-4D47-B200-FD0C1890BA13}" dt="2023-10-06T09:12:52.288" v="10547" actId="478"/>
          <ac:spMkLst>
            <pc:docMk/>
            <pc:sldMk cId="1802147222" sldId="326"/>
            <ac:spMk id="6" creationId="{DEED579C-DA07-77B1-8C87-3624ABDB130E}"/>
          </ac:spMkLst>
        </pc:spChg>
        <pc:spChg chg="add mod">
          <ac:chgData name="Mr J Bee (BWCET)" userId="a1856448-f297-487a-a7ea-498499ce4ab3" providerId="ADAL" clId="{7D69CE05-E580-4D47-B200-FD0C1890BA13}" dt="2023-10-06T09:13:12.560" v="10557" actId="1076"/>
          <ac:spMkLst>
            <pc:docMk/>
            <pc:sldMk cId="1802147222" sldId="326"/>
            <ac:spMk id="10" creationId="{6BB2131D-5709-BC3A-F331-108AD792649F}"/>
          </ac:spMkLst>
        </pc:spChg>
        <pc:spChg chg="add del mod">
          <ac:chgData name="Mr J Bee (BWCET)" userId="a1856448-f297-487a-a7ea-498499ce4ab3" providerId="ADAL" clId="{7D69CE05-E580-4D47-B200-FD0C1890BA13}" dt="2023-10-06T09:13:23.815" v="10560" actId="478"/>
          <ac:spMkLst>
            <pc:docMk/>
            <pc:sldMk cId="1802147222" sldId="326"/>
            <ac:spMk id="11" creationId="{4D67A7FB-1C8E-B49E-0417-FB0E4537C10B}"/>
          </ac:spMkLst>
        </pc:spChg>
        <pc:spChg chg="add del">
          <ac:chgData name="Mr J Bee (BWCET)" userId="a1856448-f297-487a-a7ea-498499ce4ab3" providerId="ADAL" clId="{7D69CE05-E580-4D47-B200-FD0C1890BA13}" dt="2023-10-06T09:12:52.288" v="10547" actId="478"/>
          <ac:spMkLst>
            <pc:docMk/>
            <pc:sldMk cId="1802147222" sldId="326"/>
            <ac:spMk id="12" creationId="{8AE233B6-53D6-8840-33B7-F2E30DE5406A}"/>
          </ac:spMkLst>
        </pc:spChg>
        <pc:spChg chg="del">
          <ac:chgData name="Mr J Bee (BWCET)" userId="a1856448-f297-487a-a7ea-498499ce4ab3" providerId="ADAL" clId="{7D69CE05-E580-4D47-B200-FD0C1890BA13}" dt="2023-10-06T09:12:40.773" v="10544" actId="478"/>
          <ac:spMkLst>
            <pc:docMk/>
            <pc:sldMk cId="1802147222" sldId="326"/>
            <ac:spMk id="13" creationId="{26D46FD7-3048-03A1-4E25-07D77D74B241}"/>
          </ac:spMkLst>
        </pc:spChg>
        <pc:spChg chg="add del">
          <ac:chgData name="Mr J Bee (BWCET)" userId="a1856448-f297-487a-a7ea-498499ce4ab3" providerId="ADAL" clId="{7D69CE05-E580-4D47-B200-FD0C1890BA13}" dt="2023-10-06T09:12:52.288" v="10547" actId="478"/>
          <ac:spMkLst>
            <pc:docMk/>
            <pc:sldMk cId="1802147222" sldId="326"/>
            <ac:spMk id="14" creationId="{0C6B35B5-CDCC-E38C-FDF8-610F90DCFEA7}"/>
          </ac:spMkLst>
        </pc:spChg>
        <pc:spChg chg="add mod">
          <ac:chgData name="Mr J Bee (BWCET)" userId="a1856448-f297-487a-a7ea-498499ce4ab3" providerId="ADAL" clId="{7D69CE05-E580-4D47-B200-FD0C1890BA13}" dt="2023-10-06T09:13:54.909" v="10582" actId="20577"/>
          <ac:spMkLst>
            <pc:docMk/>
            <pc:sldMk cId="1802147222" sldId="326"/>
            <ac:spMk id="15" creationId="{6F25B7E2-7E00-FA9D-1094-8960008F2782}"/>
          </ac:spMkLst>
        </pc:spChg>
        <pc:spChg chg="del">
          <ac:chgData name="Mr J Bee (BWCET)" userId="a1856448-f297-487a-a7ea-498499ce4ab3" providerId="ADAL" clId="{7D69CE05-E580-4D47-B200-FD0C1890BA13}" dt="2023-10-06T09:12:40.773" v="10544" actId="478"/>
          <ac:spMkLst>
            <pc:docMk/>
            <pc:sldMk cId="1802147222" sldId="326"/>
            <ac:spMk id="18" creationId="{AB3A5D7C-FC5E-8B6D-7F28-D8EB1A05B1F6}"/>
          </ac:spMkLst>
        </pc:spChg>
        <pc:spChg chg="del">
          <ac:chgData name="Mr J Bee (BWCET)" userId="a1856448-f297-487a-a7ea-498499ce4ab3" providerId="ADAL" clId="{7D69CE05-E580-4D47-B200-FD0C1890BA13}" dt="2023-10-06T09:12:40.773" v="10544" actId="478"/>
          <ac:spMkLst>
            <pc:docMk/>
            <pc:sldMk cId="1802147222" sldId="326"/>
            <ac:spMk id="19" creationId="{F90DE6E4-FE93-C0DC-4BEA-AD9F27335FB5}"/>
          </ac:spMkLst>
        </pc:spChg>
        <pc:spChg chg="del">
          <ac:chgData name="Mr J Bee (BWCET)" userId="a1856448-f297-487a-a7ea-498499ce4ab3" providerId="ADAL" clId="{7D69CE05-E580-4D47-B200-FD0C1890BA13}" dt="2023-10-06T09:12:40.773" v="10544" actId="478"/>
          <ac:spMkLst>
            <pc:docMk/>
            <pc:sldMk cId="1802147222" sldId="326"/>
            <ac:spMk id="20" creationId="{15D7FC0F-85FF-8ECA-9020-BA45FBF6DEE8}"/>
          </ac:spMkLst>
        </pc:spChg>
        <pc:spChg chg="del">
          <ac:chgData name="Mr J Bee (BWCET)" userId="a1856448-f297-487a-a7ea-498499ce4ab3" providerId="ADAL" clId="{7D69CE05-E580-4D47-B200-FD0C1890BA13}" dt="2023-10-06T09:12:40.773" v="10544" actId="478"/>
          <ac:spMkLst>
            <pc:docMk/>
            <pc:sldMk cId="1802147222" sldId="326"/>
            <ac:spMk id="21" creationId="{83186681-2CD0-A897-42E1-08A3D72E31C3}"/>
          </ac:spMkLst>
        </pc:spChg>
        <pc:spChg chg="del">
          <ac:chgData name="Mr J Bee (BWCET)" userId="a1856448-f297-487a-a7ea-498499ce4ab3" providerId="ADAL" clId="{7D69CE05-E580-4D47-B200-FD0C1890BA13}" dt="2023-10-06T09:12:40.773" v="10544" actId="478"/>
          <ac:spMkLst>
            <pc:docMk/>
            <pc:sldMk cId="1802147222" sldId="326"/>
            <ac:spMk id="22" creationId="{D310FFCE-4B74-15B8-80A9-A04B4417C672}"/>
          </ac:spMkLst>
        </pc:spChg>
        <pc:spChg chg="del">
          <ac:chgData name="Mr J Bee (BWCET)" userId="a1856448-f297-487a-a7ea-498499ce4ab3" providerId="ADAL" clId="{7D69CE05-E580-4D47-B200-FD0C1890BA13}" dt="2023-10-06T09:12:40.773" v="10544" actId="478"/>
          <ac:spMkLst>
            <pc:docMk/>
            <pc:sldMk cId="1802147222" sldId="326"/>
            <ac:spMk id="23" creationId="{7714B368-6126-8587-6DE0-B062C6AD488D}"/>
          </ac:spMkLst>
        </pc:spChg>
        <pc:spChg chg="add mod">
          <ac:chgData name="Mr J Bee (BWCET)" userId="a1856448-f297-487a-a7ea-498499ce4ab3" providerId="ADAL" clId="{7D69CE05-E580-4D47-B200-FD0C1890BA13}" dt="2023-10-06T09:13:19.391" v="10559" actId="1076"/>
          <ac:spMkLst>
            <pc:docMk/>
            <pc:sldMk cId="1802147222" sldId="326"/>
            <ac:spMk id="25" creationId="{7C0231C5-7515-75E1-953B-80A3D4D320B8}"/>
          </ac:spMkLst>
        </pc:spChg>
        <pc:spChg chg="add del mod">
          <ac:chgData name="Mr J Bee (BWCET)" userId="a1856448-f297-487a-a7ea-498499ce4ab3" providerId="ADAL" clId="{7D69CE05-E580-4D47-B200-FD0C1890BA13}" dt="2023-10-06T09:13:24.615" v="10561" actId="478"/>
          <ac:spMkLst>
            <pc:docMk/>
            <pc:sldMk cId="1802147222" sldId="326"/>
            <ac:spMk id="26" creationId="{B28B96B3-CB8B-A4DC-803E-CE79119A5F5E}"/>
          </ac:spMkLst>
        </pc:spChg>
        <pc:spChg chg="add mod">
          <ac:chgData name="Mr J Bee (BWCET)" userId="a1856448-f297-487a-a7ea-498499ce4ab3" providerId="ADAL" clId="{7D69CE05-E580-4D47-B200-FD0C1890BA13}" dt="2023-10-06T09:13:59.112" v="10584" actId="20577"/>
          <ac:spMkLst>
            <pc:docMk/>
            <pc:sldMk cId="1802147222" sldId="326"/>
            <ac:spMk id="27" creationId="{3AF87E89-6028-A3D4-8739-3636C20956C5}"/>
          </ac:spMkLst>
        </pc:spChg>
        <pc:spChg chg="add mod">
          <ac:chgData name="Mr J Bee (BWCET)" userId="a1856448-f297-487a-a7ea-498499ce4ab3" providerId="ADAL" clId="{7D69CE05-E580-4D47-B200-FD0C1890BA13}" dt="2023-10-06T09:14:37.062" v="10589" actId="14100"/>
          <ac:spMkLst>
            <pc:docMk/>
            <pc:sldMk cId="1802147222" sldId="326"/>
            <ac:spMk id="32" creationId="{CABBBA3B-D75A-9B3E-7F5A-6E82C9662F78}"/>
          </ac:spMkLst>
        </pc:spChg>
        <pc:spChg chg="add mod">
          <ac:chgData name="Mr J Bee (BWCET)" userId="a1856448-f297-487a-a7ea-498499ce4ab3" providerId="ADAL" clId="{7D69CE05-E580-4D47-B200-FD0C1890BA13}" dt="2023-10-06T09:14:41.886" v="10591" actId="1076"/>
          <ac:spMkLst>
            <pc:docMk/>
            <pc:sldMk cId="1802147222" sldId="326"/>
            <ac:spMk id="33" creationId="{036B6408-3336-61D7-B5A6-36D4FA3D9AE4}"/>
          </ac:spMkLst>
        </pc:spChg>
        <pc:spChg chg="add mod">
          <ac:chgData name="Mr J Bee (BWCET)" userId="a1856448-f297-487a-a7ea-498499ce4ab3" providerId="ADAL" clId="{7D69CE05-E580-4D47-B200-FD0C1890BA13}" dt="2023-10-06T09:14:45.007" v="10593" actId="1076"/>
          <ac:spMkLst>
            <pc:docMk/>
            <pc:sldMk cId="1802147222" sldId="326"/>
            <ac:spMk id="34" creationId="{40EA0C9F-EFC6-D6FB-3910-A19D91A6E6C6}"/>
          </ac:spMkLst>
        </pc:spChg>
        <pc:spChg chg="add mod">
          <ac:chgData name="Mr J Bee (BWCET)" userId="a1856448-f297-487a-a7ea-498499ce4ab3" providerId="ADAL" clId="{7D69CE05-E580-4D47-B200-FD0C1890BA13}" dt="2023-10-06T09:15:26.959" v="10601" actId="1037"/>
          <ac:spMkLst>
            <pc:docMk/>
            <pc:sldMk cId="1802147222" sldId="326"/>
            <ac:spMk id="35" creationId="{7C3E21D3-B49B-2276-22B1-FAE5793A719A}"/>
          </ac:spMkLst>
        </pc:spChg>
        <pc:spChg chg="add mod">
          <ac:chgData name="Mr J Bee (BWCET)" userId="a1856448-f297-487a-a7ea-498499ce4ab3" providerId="ADAL" clId="{7D69CE05-E580-4D47-B200-FD0C1890BA13}" dt="2023-10-06T09:14:53.310" v="10597" actId="1076"/>
          <ac:spMkLst>
            <pc:docMk/>
            <pc:sldMk cId="1802147222" sldId="326"/>
            <ac:spMk id="36" creationId="{86B74235-2A84-1074-8750-6C1CFF1D1B48}"/>
          </ac:spMkLst>
        </pc:spChg>
        <pc:spChg chg="add mod">
          <ac:chgData name="Mr J Bee (BWCET)" userId="a1856448-f297-487a-a7ea-498499ce4ab3" providerId="ADAL" clId="{7D69CE05-E580-4D47-B200-FD0C1890BA13}" dt="2023-10-06T09:15:24.715" v="10600" actId="1037"/>
          <ac:spMkLst>
            <pc:docMk/>
            <pc:sldMk cId="1802147222" sldId="326"/>
            <ac:spMk id="37" creationId="{4674A49A-8136-9314-66A8-921CD22BE135}"/>
          </ac:spMkLst>
        </pc:spChg>
        <pc:spChg chg="add del mod">
          <ac:chgData name="Mr J Bee (BWCET)" userId="a1856448-f297-487a-a7ea-498499ce4ab3" providerId="ADAL" clId="{7D69CE05-E580-4D47-B200-FD0C1890BA13}" dt="2023-10-06T09:15:52.285" v="10603"/>
          <ac:spMkLst>
            <pc:docMk/>
            <pc:sldMk cId="1802147222" sldId="326"/>
            <ac:spMk id="38" creationId="{DE94F1A6-B648-0DC9-EC0B-B6C857796A07}"/>
          </ac:spMkLst>
        </pc:spChg>
        <pc:spChg chg="add del mod">
          <ac:chgData name="Mr J Bee (BWCET)" userId="a1856448-f297-487a-a7ea-498499ce4ab3" providerId="ADAL" clId="{7D69CE05-E580-4D47-B200-FD0C1890BA13}" dt="2023-10-06T09:15:58.183" v="10605" actId="478"/>
          <ac:spMkLst>
            <pc:docMk/>
            <pc:sldMk cId="1802147222" sldId="326"/>
            <ac:spMk id="39" creationId="{80E8B6C1-E4DD-FE85-4AEC-2DDA65414457}"/>
          </ac:spMkLst>
        </pc:spChg>
        <pc:graphicFrameChg chg="del">
          <ac:chgData name="Mr J Bee (BWCET)" userId="a1856448-f297-487a-a7ea-498499ce4ab3" providerId="ADAL" clId="{7D69CE05-E580-4D47-B200-FD0C1890BA13}" dt="2023-10-06T09:12:40.773" v="10544" actId="478"/>
          <ac:graphicFrameMkLst>
            <pc:docMk/>
            <pc:sldMk cId="1802147222" sldId="326"/>
            <ac:graphicFrameMk id="7" creationId="{DC75995D-676A-79C0-D882-D295AA563C0A}"/>
          </ac:graphicFrameMkLst>
        </pc:graphicFrameChg>
        <pc:cxnChg chg="add del mod">
          <ac:chgData name="Mr J Bee (BWCET)" userId="a1856448-f297-487a-a7ea-498499ce4ab3" providerId="ADAL" clId="{7D69CE05-E580-4D47-B200-FD0C1890BA13}" dt="2023-10-06T09:13:30.869" v="10563" actId="14100"/>
          <ac:cxnSpMkLst>
            <pc:docMk/>
            <pc:sldMk cId="1802147222" sldId="326"/>
            <ac:cxnSpMk id="8" creationId="{36B6D8C7-C454-1278-8097-41B815E8FE88}"/>
          </ac:cxnSpMkLst>
        </pc:cxnChg>
        <pc:cxnChg chg="add del">
          <ac:chgData name="Mr J Bee (BWCET)" userId="a1856448-f297-487a-a7ea-498499ce4ab3" providerId="ADAL" clId="{7D69CE05-E580-4D47-B200-FD0C1890BA13}" dt="2023-10-06T09:12:52.288" v="10547" actId="478"/>
          <ac:cxnSpMkLst>
            <pc:docMk/>
            <pc:sldMk cId="1802147222" sldId="326"/>
            <ac:cxnSpMk id="9" creationId="{816448F6-A63F-6FC2-1A29-0DA8F800C8E5}"/>
          </ac:cxnSpMkLst>
        </pc:cxnChg>
        <pc:cxnChg chg="add mod">
          <ac:chgData name="Mr J Bee (BWCET)" userId="a1856448-f297-487a-a7ea-498499ce4ab3" providerId="ADAL" clId="{7D69CE05-E580-4D47-B200-FD0C1890BA13}" dt="2023-10-06T09:13:23.815" v="10560" actId="478"/>
          <ac:cxnSpMkLst>
            <pc:docMk/>
            <pc:sldMk cId="1802147222" sldId="326"/>
            <ac:cxnSpMk id="16" creationId="{B29A3A07-69A2-49EF-1C7C-457AB19E4D4C}"/>
          </ac:cxnSpMkLst>
        </pc:cxnChg>
        <pc:cxnChg chg="add mod">
          <ac:chgData name="Mr J Bee (BWCET)" userId="a1856448-f297-487a-a7ea-498499ce4ab3" providerId="ADAL" clId="{7D69CE05-E580-4D47-B200-FD0C1890BA13}" dt="2023-10-06T09:13:12.560" v="10557" actId="1076"/>
          <ac:cxnSpMkLst>
            <pc:docMk/>
            <pc:sldMk cId="1802147222" sldId="326"/>
            <ac:cxnSpMk id="24" creationId="{7FA8FD87-4A15-3F44-F4C1-8AD0F9CB7C99}"/>
          </ac:cxnSpMkLst>
        </pc:cxnChg>
        <pc:cxnChg chg="add mod">
          <ac:chgData name="Mr J Bee (BWCET)" userId="a1856448-f297-487a-a7ea-498499ce4ab3" providerId="ADAL" clId="{7D69CE05-E580-4D47-B200-FD0C1890BA13}" dt="2023-10-06T09:13:24.615" v="10561" actId="478"/>
          <ac:cxnSpMkLst>
            <pc:docMk/>
            <pc:sldMk cId="1802147222" sldId="326"/>
            <ac:cxnSpMk id="28" creationId="{0EDFE11C-F5F3-427D-DF76-B4C1B30570BF}"/>
          </ac:cxnSpMkLst>
        </pc:cxnChg>
        <pc:cxnChg chg="add mod">
          <ac:chgData name="Mr J Bee (BWCET)" userId="a1856448-f297-487a-a7ea-498499ce4ab3" providerId="ADAL" clId="{7D69CE05-E580-4D47-B200-FD0C1890BA13}" dt="2023-10-06T09:13:19.391" v="10559" actId="1076"/>
          <ac:cxnSpMkLst>
            <pc:docMk/>
            <pc:sldMk cId="1802147222" sldId="326"/>
            <ac:cxnSpMk id="29" creationId="{E3025023-B2DE-2130-DA45-5A02CCACB852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597184429" sldId="327"/>
        </pc:sldMkLst>
        <pc:spChg chg="mod">
          <ac:chgData name="Mr J Bee (BWCET)" userId="a1856448-f297-487a-a7ea-498499ce4ab3" providerId="ADAL" clId="{7D69CE05-E580-4D47-B200-FD0C1890BA13}" dt="2023-10-06T09:16:10.310" v="10615" actId="20577"/>
          <ac:spMkLst>
            <pc:docMk/>
            <pc:sldMk cId="597184429" sldId="327"/>
            <ac:spMk id="5" creationId="{10BEB6CE-08B0-3E1E-9475-F7D897028357}"/>
          </ac:spMkLst>
        </pc:spChg>
        <pc:spChg chg="mod">
          <ac:chgData name="Mr J Bee (BWCET)" userId="a1856448-f297-487a-a7ea-498499ce4ab3" providerId="ADAL" clId="{7D69CE05-E580-4D47-B200-FD0C1890BA13}" dt="2023-10-06T09:16:36.007" v="10625" actId="20577"/>
          <ac:spMkLst>
            <pc:docMk/>
            <pc:sldMk cId="597184429" sldId="327"/>
            <ac:spMk id="6" creationId="{DEED579C-DA07-77B1-8C87-3624ABDB130E}"/>
          </ac:spMkLst>
        </pc:spChg>
        <pc:spChg chg="add mod">
          <ac:chgData name="Mr J Bee (BWCET)" userId="a1856448-f297-487a-a7ea-498499ce4ab3" providerId="ADAL" clId="{7D69CE05-E580-4D47-B200-FD0C1890BA13}" dt="2023-10-06T09:16:21.208" v="10617" actId="1076"/>
          <ac:spMkLst>
            <pc:docMk/>
            <pc:sldMk cId="597184429" sldId="327"/>
            <ac:spMk id="7" creationId="{5303C30C-48AF-E9D3-8540-CB67DA93CFB9}"/>
          </ac:spMkLst>
        </pc:spChg>
        <pc:spChg chg="add mod">
          <ac:chgData name="Mr J Bee (BWCET)" userId="a1856448-f297-487a-a7ea-498499ce4ab3" providerId="ADAL" clId="{7D69CE05-E580-4D47-B200-FD0C1890BA13}" dt="2023-10-06T09:16:21.208" v="10617" actId="1076"/>
          <ac:spMkLst>
            <pc:docMk/>
            <pc:sldMk cId="597184429" sldId="327"/>
            <ac:spMk id="13" creationId="{5C7E61A1-64C6-370F-729B-C80D5532C8E7}"/>
          </ac:spMkLst>
        </pc:spChg>
        <pc:spChg chg="del">
          <ac:chgData name="Mr J Bee (BWCET)" userId="a1856448-f297-487a-a7ea-498499ce4ab3" providerId="ADAL" clId="{7D69CE05-E580-4D47-B200-FD0C1890BA13}" dt="2023-10-06T09:16:24.341" v="10618" actId="478"/>
          <ac:spMkLst>
            <pc:docMk/>
            <pc:sldMk cId="597184429" sldId="327"/>
            <ac:spMk id="14" creationId="{0C6B35B5-CDCC-E38C-FDF8-610F90DCFEA7}"/>
          </ac:spMkLst>
        </pc:spChg>
        <pc:spChg chg="del mod">
          <ac:chgData name="Mr J Bee (BWCET)" userId="a1856448-f297-487a-a7ea-498499ce4ab3" providerId="ADAL" clId="{7D69CE05-E580-4D47-B200-FD0C1890BA13}" dt="2023-10-06T09:16:28.640" v="10621" actId="478"/>
          <ac:spMkLst>
            <pc:docMk/>
            <pc:sldMk cId="597184429" sldId="327"/>
            <ac:spMk id="15" creationId="{6F25B7E2-7E00-FA9D-1094-8960008F2782}"/>
          </ac:spMkLst>
        </pc:spChg>
        <pc:spChg chg="add mod">
          <ac:chgData name="Mr J Bee (BWCET)" userId="a1856448-f297-487a-a7ea-498499ce4ab3" providerId="ADAL" clId="{7D69CE05-E580-4D47-B200-FD0C1890BA13}" dt="2023-10-06T09:16:46.007" v="10629" actId="20577"/>
          <ac:spMkLst>
            <pc:docMk/>
            <pc:sldMk cId="597184429" sldId="327"/>
            <ac:spMk id="18" creationId="{88A8D439-281C-A42F-F07E-FD1C8BA4B25D}"/>
          </ac:spMkLst>
        </pc:spChg>
        <pc:spChg chg="add mod">
          <ac:chgData name="Mr J Bee (BWCET)" userId="a1856448-f297-487a-a7ea-498499ce4ab3" providerId="ADAL" clId="{7D69CE05-E580-4D47-B200-FD0C1890BA13}" dt="2023-10-06T09:16:53.350" v="10638" actId="20577"/>
          <ac:spMkLst>
            <pc:docMk/>
            <pc:sldMk cId="597184429" sldId="327"/>
            <ac:spMk id="20" creationId="{1F3CEA5F-B579-D83D-A21E-197B6273D589}"/>
          </ac:spMkLst>
        </pc:spChg>
        <pc:spChg chg="add mod">
          <ac:chgData name="Mr J Bee (BWCET)" userId="a1856448-f297-487a-a7ea-498499ce4ab3" providerId="ADAL" clId="{7D69CE05-E580-4D47-B200-FD0C1890BA13}" dt="2023-10-06T09:17:22.061" v="10644" actId="14100"/>
          <ac:spMkLst>
            <pc:docMk/>
            <pc:sldMk cId="597184429" sldId="327"/>
            <ac:spMk id="22" creationId="{0B950A0E-00EB-8CE9-6C11-CBA3FBE4C5C4}"/>
          </ac:spMkLst>
        </pc:spChg>
        <pc:spChg chg="add mod">
          <ac:chgData name="Mr J Bee (BWCET)" userId="a1856448-f297-487a-a7ea-498499ce4ab3" providerId="ADAL" clId="{7D69CE05-E580-4D47-B200-FD0C1890BA13}" dt="2023-10-06T09:17:42.970" v="10655" actId="1037"/>
          <ac:spMkLst>
            <pc:docMk/>
            <pc:sldMk cId="597184429" sldId="327"/>
            <ac:spMk id="23" creationId="{1F0E44A3-7822-A0E8-2064-FC0E480640F7}"/>
          </ac:spMkLst>
        </pc:spChg>
        <pc:spChg chg="add mod">
          <ac:chgData name="Mr J Bee (BWCET)" userId="a1856448-f297-487a-a7ea-498499ce4ab3" providerId="ADAL" clId="{7D69CE05-E580-4D47-B200-FD0C1890BA13}" dt="2023-10-06T09:17:35.431" v="10648" actId="1076"/>
          <ac:spMkLst>
            <pc:docMk/>
            <pc:sldMk cId="597184429" sldId="327"/>
            <ac:spMk id="26" creationId="{46CFE689-CC27-4FD6-E6B5-42DACAE532F0}"/>
          </ac:spMkLst>
        </pc:spChg>
        <pc:spChg chg="del">
          <ac:chgData name="Mr J Bee (BWCET)" userId="a1856448-f297-487a-a7ea-498499ce4ab3" providerId="ADAL" clId="{7D69CE05-E580-4D47-B200-FD0C1890BA13}" dt="2023-10-06T09:16:27.710" v="10620" actId="478"/>
          <ac:spMkLst>
            <pc:docMk/>
            <pc:sldMk cId="597184429" sldId="327"/>
            <ac:spMk id="27" creationId="{3AF87E89-6028-A3D4-8739-3636C20956C5}"/>
          </ac:spMkLst>
        </pc:spChg>
        <pc:spChg chg="add mod">
          <ac:chgData name="Mr J Bee (BWCET)" userId="a1856448-f297-487a-a7ea-498499ce4ab3" providerId="ADAL" clId="{7D69CE05-E580-4D47-B200-FD0C1890BA13}" dt="2023-10-06T09:18:05.063" v="10667" actId="1035"/>
          <ac:spMkLst>
            <pc:docMk/>
            <pc:sldMk cId="597184429" sldId="327"/>
            <ac:spMk id="30" creationId="{721CB355-9D23-9A14-8BB8-9B4F3C30DA20}"/>
          </ac:spMkLst>
        </pc:spChg>
        <pc:spChg chg="add mod">
          <ac:chgData name="Mr J Bee (BWCET)" userId="a1856448-f297-487a-a7ea-498499ce4ab3" providerId="ADAL" clId="{7D69CE05-E580-4D47-B200-FD0C1890BA13}" dt="2023-10-06T09:17:52.112" v="10657" actId="1076"/>
          <ac:spMkLst>
            <pc:docMk/>
            <pc:sldMk cId="597184429" sldId="327"/>
            <ac:spMk id="31" creationId="{F4FB9B2E-457D-6CC9-4CA2-A326328CD6B8}"/>
          </ac:spMkLst>
        </pc:spChg>
        <pc:spChg chg="del">
          <ac:chgData name="Mr J Bee (BWCET)" userId="a1856448-f297-487a-a7ea-498499ce4ab3" providerId="ADAL" clId="{7D69CE05-E580-4D47-B200-FD0C1890BA13}" dt="2023-10-06T09:16:05.335" v="10612" actId="478"/>
          <ac:spMkLst>
            <pc:docMk/>
            <pc:sldMk cId="597184429" sldId="327"/>
            <ac:spMk id="32" creationId="{CABBBA3B-D75A-9B3E-7F5A-6E82C9662F78}"/>
          </ac:spMkLst>
        </pc:spChg>
        <pc:spChg chg="del">
          <ac:chgData name="Mr J Bee (BWCET)" userId="a1856448-f297-487a-a7ea-498499ce4ab3" providerId="ADAL" clId="{7D69CE05-E580-4D47-B200-FD0C1890BA13}" dt="2023-10-06T09:16:03.143" v="10609" actId="478"/>
          <ac:spMkLst>
            <pc:docMk/>
            <pc:sldMk cId="597184429" sldId="327"/>
            <ac:spMk id="33" creationId="{036B6408-3336-61D7-B5A6-36D4FA3D9AE4}"/>
          </ac:spMkLst>
        </pc:spChg>
        <pc:spChg chg="del">
          <ac:chgData name="Mr J Bee (BWCET)" userId="a1856448-f297-487a-a7ea-498499ce4ab3" providerId="ADAL" clId="{7D69CE05-E580-4D47-B200-FD0C1890BA13}" dt="2023-10-06T09:16:04.367" v="10611" actId="478"/>
          <ac:spMkLst>
            <pc:docMk/>
            <pc:sldMk cId="597184429" sldId="327"/>
            <ac:spMk id="34" creationId="{40EA0C9F-EFC6-D6FB-3910-A19D91A6E6C6}"/>
          </ac:spMkLst>
        </pc:spChg>
        <pc:spChg chg="del">
          <ac:chgData name="Mr J Bee (BWCET)" userId="a1856448-f297-487a-a7ea-498499ce4ab3" providerId="ADAL" clId="{7D69CE05-E580-4D47-B200-FD0C1890BA13}" dt="2023-10-06T09:16:02.667" v="10608" actId="478"/>
          <ac:spMkLst>
            <pc:docMk/>
            <pc:sldMk cId="597184429" sldId="327"/>
            <ac:spMk id="35" creationId="{7C3E21D3-B49B-2276-22B1-FAE5793A719A}"/>
          </ac:spMkLst>
        </pc:spChg>
        <pc:spChg chg="del">
          <ac:chgData name="Mr J Bee (BWCET)" userId="a1856448-f297-487a-a7ea-498499ce4ab3" providerId="ADAL" clId="{7D69CE05-E580-4D47-B200-FD0C1890BA13}" dt="2023-10-06T09:16:02.152" v="10607" actId="478"/>
          <ac:spMkLst>
            <pc:docMk/>
            <pc:sldMk cId="597184429" sldId="327"/>
            <ac:spMk id="36" creationId="{86B74235-2A84-1074-8750-6C1CFF1D1B48}"/>
          </ac:spMkLst>
        </pc:spChg>
        <pc:spChg chg="del">
          <ac:chgData name="Mr J Bee (BWCET)" userId="a1856448-f297-487a-a7ea-498499ce4ab3" providerId="ADAL" clId="{7D69CE05-E580-4D47-B200-FD0C1890BA13}" dt="2023-10-06T09:16:03.903" v="10610" actId="478"/>
          <ac:spMkLst>
            <pc:docMk/>
            <pc:sldMk cId="597184429" sldId="327"/>
            <ac:spMk id="37" creationId="{4674A49A-8136-9314-66A8-921CD22BE135}"/>
          </ac:spMkLst>
        </pc:spChg>
        <pc:spChg chg="add mod">
          <ac:chgData name="Mr J Bee (BWCET)" userId="a1856448-f297-487a-a7ea-498499ce4ab3" providerId="ADAL" clId="{7D69CE05-E580-4D47-B200-FD0C1890BA13}" dt="2023-10-06T09:18:00.631" v="10664" actId="1035"/>
          <ac:spMkLst>
            <pc:docMk/>
            <pc:sldMk cId="597184429" sldId="327"/>
            <ac:spMk id="38" creationId="{C72C73DB-C391-9DB8-134D-1206EC244CF1}"/>
          </ac:spMkLst>
        </pc:spChg>
        <pc:cxnChg chg="add mod">
          <ac:chgData name="Mr J Bee (BWCET)" userId="a1856448-f297-487a-a7ea-498499ce4ab3" providerId="ADAL" clId="{7D69CE05-E580-4D47-B200-FD0C1890BA13}" dt="2023-10-06T09:16:21.208" v="10617" actId="1076"/>
          <ac:cxnSpMkLst>
            <pc:docMk/>
            <pc:sldMk cId="597184429" sldId="327"/>
            <ac:cxnSpMk id="11" creationId="{EDF4F87C-1B87-B345-2465-1928F0405AC8}"/>
          </ac:cxnSpMkLst>
        </pc:cxnChg>
        <pc:cxnChg chg="add mod">
          <ac:chgData name="Mr J Bee (BWCET)" userId="a1856448-f297-487a-a7ea-498499ce4ab3" providerId="ADAL" clId="{7D69CE05-E580-4D47-B200-FD0C1890BA13}" dt="2023-10-06T09:16:21.208" v="10617" actId="1076"/>
          <ac:cxnSpMkLst>
            <pc:docMk/>
            <pc:sldMk cId="597184429" sldId="327"/>
            <ac:cxnSpMk id="19" creationId="{1FFD0006-E6BA-4AA4-9999-986B1FB2D4C0}"/>
          </ac:cxnSpMkLst>
        </pc:cxnChg>
        <pc:cxnChg chg="add mod">
          <ac:chgData name="Mr J Bee (BWCET)" userId="a1856448-f297-487a-a7ea-498499ce4ab3" providerId="ADAL" clId="{7D69CE05-E580-4D47-B200-FD0C1890BA13}" dt="2023-10-06T09:16:21.208" v="10617" actId="1076"/>
          <ac:cxnSpMkLst>
            <pc:docMk/>
            <pc:sldMk cId="597184429" sldId="327"/>
            <ac:cxnSpMk id="21" creationId="{344F1083-D62E-237D-85ED-5B5A681A7233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564722060" sldId="328"/>
        </pc:sldMkLst>
        <pc:spChg chg="mod">
          <ac:chgData name="Mr J Bee (BWCET)" userId="a1856448-f297-487a-a7ea-498499ce4ab3" providerId="ADAL" clId="{7D69CE05-E580-4D47-B200-FD0C1890BA13}" dt="2023-10-06T09:21:25.753" v="10778" actId="20577"/>
          <ac:spMkLst>
            <pc:docMk/>
            <pc:sldMk cId="3564722060" sldId="328"/>
            <ac:spMk id="2" creationId="{C5FDE9C4-72B9-5B7F-6E5F-FC9CDDA34086}"/>
          </ac:spMkLst>
        </pc:spChg>
        <pc:spChg chg="mod">
          <ac:chgData name="Mr J Bee (BWCET)" userId="a1856448-f297-487a-a7ea-498499ce4ab3" providerId="ADAL" clId="{7D69CE05-E580-4D47-B200-FD0C1890BA13}" dt="2023-10-06T09:21:28.309" v="10779" actId="1076"/>
          <ac:spMkLst>
            <pc:docMk/>
            <pc:sldMk cId="3564722060" sldId="328"/>
            <ac:spMk id="3" creationId="{2D2A2D8D-FDAC-C861-A7E7-D21293692AA9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4" creationId="{C71105A3-F2FC-D924-45D5-8C543B209374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5" creationId="{10BEB6CE-08B0-3E1E-9475-F7D897028357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6" creationId="{DEED579C-DA07-77B1-8C87-3624ABDB130E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7" creationId="{5303C30C-48AF-E9D3-8540-CB67DA93CFB9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10" creationId="{6BB2131D-5709-BC3A-F331-108AD792649F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12" creationId="{8AE233B6-53D6-8840-33B7-F2E30DE5406A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13" creationId="{5C7E61A1-64C6-370F-729B-C80D5532C8E7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18" creationId="{88A8D439-281C-A42F-F07E-FD1C8BA4B25D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20" creationId="{1F3CEA5F-B579-D83D-A21E-197B6273D589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22" creationId="{0B950A0E-00EB-8CE9-6C11-CBA3FBE4C5C4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23" creationId="{1F0E44A3-7822-A0E8-2064-FC0E480640F7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25" creationId="{7C0231C5-7515-75E1-953B-80A3D4D320B8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26" creationId="{46CFE689-CC27-4FD6-E6B5-42DACAE532F0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30" creationId="{721CB355-9D23-9A14-8BB8-9B4F3C30DA20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31" creationId="{F4FB9B2E-457D-6CC9-4CA2-A326328CD6B8}"/>
          </ac:spMkLst>
        </pc:spChg>
        <pc:spChg chg="add mod">
          <ac:chgData name="Mr J Bee (BWCET)" userId="a1856448-f297-487a-a7ea-498499ce4ab3" providerId="ADAL" clId="{7D69CE05-E580-4D47-B200-FD0C1890BA13}" dt="2023-10-06T09:20:29.085" v="10702" actId="1076"/>
          <ac:spMkLst>
            <pc:docMk/>
            <pc:sldMk cId="3564722060" sldId="328"/>
            <ac:spMk id="33" creationId="{87DDF6B4-A0C4-905B-BDF7-54C694C1EDD9}"/>
          </ac:spMkLst>
        </pc:spChg>
        <pc:spChg chg="add mod">
          <ac:chgData name="Mr J Bee (BWCET)" userId="a1856448-f297-487a-a7ea-498499ce4ab3" providerId="ADAL" clId="{7D69CE05-E580-4D47-B200-FD0C1890BA13}" dt="2023-10-06T09:20:36.823" v="10707" actId="20577"/>
          <ac:spMkLst>
            <pc:docMk/>
            <pc:sldMk cId="3564722060" sldId="328"/>
            <ac:spMk id="34" creationId="{48285F63-A2FC-FBB0-713A-9664362FF37A}"/>
          </ac:spMkLst>
        </pc:spChg>
        <pc:spChg chg="add mod">
          <ac:chgData name="Mr J Bee (BWCET)" userId="a1856448-f297-487a-a7ea-498499ce4ab3" providerId="ADAL" clId="{7D69CE05-E580-4D47-B200-FD0C1890BA13}" dt="2023-10-06T09:21:16.440" v="10761" actId="20577"/>
          <ac:spMkLst>
            <pc:docMk/>
            <pc:sldMk cId="3564722060" sldId="328"/>
            <ac:spMk id="35" creationId="{5B03850E-D37E-F150-E1EE-5C601BEE3D07}"/>
          </ac:spMkLst>
        </pc:spChg>
        <pc:spChg chg="add mod">
          <ac:chgData name="Mr J Bee (BWCET)" userId="a1856448-f297-487a-a7ea-498499ce4ab3" providerId="ADAL" clId="{7D69CE05-E580-4D47-B200-FD0C1890BA13}" dt="2023-10-06T09:21:19.460" v="10762" actId="1076"/>
          <ac:spMkLst>
            <pc:docMk/>
            <pc:sldMk cId="3564722060" sldId="328"/>
            <ac:spMk id="36" creationId="{F9A1FD36-A1F4-B0A1-4468-53958E0F8171}"/>
          </ac:spMkLst>
        </pc:spChg>
        <pc:spChg chg="del">
          <ac:chgData name="Mr J Bee (BWCET)" userId="a1856448-f297-487a-a7ea-498499ce4ab3" providerId="ADAL" clId="{7D69CE05-E580-4D47-B200-FD0C1890BA13}" dt="2023-10-06T09:18:54.721" v="10669" actId="478"/>
          <ac:spMkLst>
            <pc:docMk/>
            <pc:sldMk cId="3564722060" sldId="328"/>
            <ac:spMk id="38" creationId="{C72C73DB-C391-9DB8-134D-1206EC244CF1}"/>
          </ac:spMkLst>
        </pc:spChg>
        <pc:spChg chg="add mod">
          <ac:chgData name="Mr J Bee (BWCET)" userId="a1856448-f297-487a-a7ea-498499ce4ab3" providerId="ADAL" clId="{7D69CE05-E580-4D47-B200-FD0C1890BA13}" dt="2023-10-06T09:23:05.564" v="10813" actId="14100"/>
          <ac:spMkLst>
            <pc:docMk/>
            <pc:sldMk cId="3564722060" sldId="328"/>
            <ac:spMk id="77" creationId="{6389DC52-F0FA-8708-956B-188EC55F5AC1}"/>
          </ac:spMkLst>
        </pc:spChg>
        <pc:spChg chg="add mod">
          <ac:chgData name="Mr J Bee (BWCET)" userId="a1856448-f297-487a-a7ea-498499ce4ab3" providerId="ADAL" clId="{7D69CE05-E580-4D47-B200-FD0C1890BA13}" dt="2023-10-06T09:23:13.198" v="10817" actId="14100"/>
          <ac:spMkLst>
            <pc:docMk/>
            <pc:sldMk cId="3564722060" sldId="328"/>
            <ac:spMk id="78" creationId="{6A10966D-8755-C6C4-C1A5-FED4F67CC398}"/>
          </ac:spMkLst>
        </pc:spChg>
        <pc:spChg chg="add mod">
          <ac:chgData name="Mr J Bee (BWCET)" userId="a1856448-f297-487a-a7ea-498499ce4ab3" providerId="ADAL" clId="{7D69CE05-E580-4D47-B200-FD0C1890BA13}" dt="2023-10-06T09:23:18.333" v="10820" actId="14100"/>
          <ac:spMkLst>
            <pc:docMk/>
            <pc:sldMk cId="3564722060" sldId="328"/>
            <ac:spMk id="79" creationId="{933ECAFB-0C81-66E2-78BE-2C7CA9F4A3D9}"/>
          </ac:spMkLst>
        </pc:spChg>
        <pc:spChg chg="add del mod">
          <ac:chgData name="Mr J Bee (BWCET)" userId="a1856448-f297-487a-a7ea-498499ce4ab3" providerId="ADAL" clId="{7D69CE05-E580-4D47-B200-FD0C1890BA13}" dt="2023-10-06T09:23:45.710" v="10822" actId="478"/>
          <ac:spMkLst>
            <pc:docMk/>
            <pc:sldMk cId="3564722060" sldId="328"/>
            <ac:spMk id="80" creationId="{DEEF9A53-573B-C29A-E81F-212D0DF2FD17}"/>
          </ac:spMkLst>
        </pc:spChg>
        <pc:picChg chg="add mod">
          <ac:chgData name="Mr J Bee (BWCET)" userId="a1856448-f297-487a-a7ea-498499ce4ab3" providerId="ADAL" clId="{7D69CE05-E580-4D47-B200-FD0C1890BA13}" dt="2023-10-06T09:19:27.285" v="10692" actId="1076"/>
          <ac:picMkLst>
            <pc:docMk/>
            <pc:sldMk cId="3564722060" sldId="328"/>
            <ac:picMk id="15" creationId="{DCBCEB6C-3D06-7EC4-BB0F-FCE4C6E71494}"/>
          </ac:picMkLst>
        </pc:picChg>
        <pc:picChg chg="add mod">
          <ac:chgData name="Mr J Bee (BWCET)" userId="a1856448-f297-487a-a7ea-498499ce4ab3" providerId="ADAL" clId="{7D69CE05-E580-4D47-B200-FD0C1890BA13}" dt="2023-10-06T09:20:11.975" v="10696" actId="1076"/>
          <ac:picMkLst>
            <pc:docMk/>
            <pc:sldMk cId="3564722060" sldId="328"/>
            <ac:picMk id="32" creationId="{4959C45F-DC0A-5CC0-76A5-EFE3E9080251}"/>
          </ac:picMkLst>
        </pc:picChg>
        <pc:picChg chg="add mod">
          <ac:chgData name="Mr J Bee (BWCET)" userId="a1856448-f297-487a-a7ea-498499ce4ab3" providerId="ADAL" clId="{7D69CE05-E580-4D47-B200-FD0C1890BA13}" dt="2023-10-06T09:22:00.470" v="10792" actId="1076"/>
          <ac:picMkLst>
            <pc:docMk/>
            <pc:sldMk cId="3564722060" sldId="328"/>
            <ac:picMk id="37" creationId="{A2700C3F-A1B9-9C0C-6D3D-772100014BFA}"/>
          </ac:picMkLst>
        </pc:picChg>
        <pc:picChg chg="add mod">
          <ac:chgData name="Mr J Bee (BWCET)" userId="a1856448-f297-487a-a7ea-498499ce4ab3" providerId="ADAL" clId="{7D69CE05-E580-4D47-B200-FD0C1890BA13}" dt="2023-10-06T09:21:40.646" v="10783" actId="1076"/>
          <ac:picMkLst>
            <pc:docMk/>
            <pc:sldMk cId="3564722060" sldId="328"/>
            <ac:picMk id="39" creationId="{DEED7E6D-618D-49EB-C02C-D677DC63957E}"/>
          </ac:picMkLst>
        </pc:picChg>
        <pc:picChg chg="add mod">
          <ac:chgData name="Mr J Bee (BWCET)" userId="a1856448-f297-487a-a7ea-498499ce4ab3" providerId="ADAL" clId="{7D69CE05-E580-4D47-B200-FD0C1890BA13}" dt="2023-10-06T09:21:44.495" v="10785" actId="1076"/>
          <ac:picMkLst>
            <pc:docMk/>
            <pc:sldMk cId="3564722060" sldId="328"/>
            <ac:picMk id="40" creationId="{B35145A9-6A99-7C88-DD9E-83B1A48E591E}"/>
          </ac:picMkLst>
        </pc:picChg>
        <pc:picChg chg="add mod">
          <ac:chgData name="Mr J Bee (BWCET)" userId="a1856448-f297-487a-a7ea-498499ce4ab3" providerId="ADAL" clId="{7D69CE05-E580-4D47-B200-FD0C1890BA13}" dt="2023-10-06T09:21:47.021" v="10787" actId="1076"/>
          <ac:picMkLst>
            <pc:docMk/>
            <pc:sldMk cId="3564722060" sldId="328"/>
            <ac:picMk id="41" creationId="{5628A72D-85F1-6673-2343-A14D29FC59AF}"/>
          </ac:picMkLst>
        </pc:picChg>
        <pc:picChg chg="add mod">
          <ac:chgData name="Mr J Bee (BWCET)" userId="a1856448-f297-487a-a7ea-498499ce4ab3" providerId="ADAL" clId="{7D69CE05-E580-4D47-B200-FD0C1890BA13}" dt="2023-10-06T09:21:52.286" v="10789" actId="1076"/>
          <ac:picMkLst>
            <pc:docMk/>
            <pc:sldMk cId="3564722060" sldId="328"/>
            <ac:picMk id="42" creationId="{AAB93037-F55D-4314-BC34-8DD0913F60F6}"/>
          </ac:picMkLst>
        </pc:picChg>
        <pc:picChg chg="add del mod">
          <ac:chgData name="Mr J Bee (BWCET)" userId="a1856448-f297-487a-a7ea-498499ce4ab3" providerId="ADAL" clId="{7D69CE05-E580-4D47-B200-FD0C1890BA13}" dt="2023-10-06T09:22:00.805" v="10793"/>
          <ac:picMkLst>
            <pc:docMk/>
            <pc:sldMk cId="3564722060" sldId="328"/>
            <ac:picMk id="43" creationId="{DF2C56FC-41AE-199C-C5DB-72D751F1F9FD}"/>
          </ac:picMkLst>
        </pc:picChg>
        <pc:picChg chg="add del mod">
          <ac:chgData name="Mr J Bee (BWCET)" userId="a1856448-f297-487a-a7ea-498499ce4ab3" providerId="ADAL" clId="{7D69CE05-E580-4D47-B200-FD0C1890BA13}" dt="2023-10-06T09:22:00.805" v="10793"/>
          <ac:picMkLst>
            <pc:docMk/>
            <pc:sldMk cId="3564722060" sldId="328"/>
            <ac:picMk id="44" creationId="{C23CBF38-A5CF-BC84-EDE0-632952E3C0A1}"/>
          </ac:picMkLst>
        </pc:picChg>
        <pc:picChg chg="add del mod">
          <ac:chgData name="Mr J Bee (BWCET)" userId="a1856448-f297-487a-a7ea-498499ce4ab3" providerId="ADAL" clId="{7D69CE05-E580-4D47-B200-FD0C1890BA13}" dt="2023-10-06T09:22:00.805" v="10793"/>
          <ac:picMkLst>
            <pc:docMk/>
            <pc:sldMk cId="3564722060" sldId="328"/>
            <ac:picMk id="45" creationId="{E9C8CE44-8015-A81F-54D2-AF5CA2017A8D}"/>
          </ac:picMkLst>
        </pc:picChg>
        <pc:picChg chg="add del mod">
          <ac:chgData name="Mr J Bee (BWCET)" userId="a1856448-f297-487a-a7ea-498499ce4ab3" providerId="ADAL" clId="{7D69CE05-E580-4D47-B200-FD0C1890BA13}" dt="2023-10-06T09:22:00.805" v="10793"/>
          <ac:picMkLst>
            <pc:docMk/>
            <pc:sldMk cId="3564722060" sldId="328"/>
            <ac:picMk id="46" creationId="{0798C332-5DA3-19EB-5311-212A6AC416DB}"/>
          </ac:picMkLst>
        </pc:picChg>
        <pc:picChg chg="add del mod">
          <ac:chgData name="Mr J Bee (BWCET)" userId="a1856448-f297-487a-a7ea-498499ce4ab3" providerId="ADAL" clId="{7D69CE05-E580-4D47-B200-FD0C1890BA13}" dt="2023-10-06T09:22:00.805" v="10793"/>
          <ac:picMkLst>
            <pc:docMk/>
            <pc:sldMk cId="3564722060" sldId="328"/>
            <ac:picMk id="47" creationId="{ED768831-7930-2A56-55E6-F271E9783D54}"/>
          </ac:picMkLst>
        </pc:picChg>
        <pc:picChg chg="add mod">
          <ac:chgData name="Mr J Bee (BWCET)" userId="a1856448-f297-487a-a7ea-498499ce4ab3" providerId="ADAL" clId="{7D69CE05-E580-4D47-B200-FD0C1890BA13}" dt="2023-10-06T09:22:11.942" v="10795" actId="1076"/>
          <ac:picMkLst>
            <pc:docMk/>
            <pc:sldMk cId="3564722060" sldId="328"/>
            <ac:picMk id="48" creationId="{0808976E-2557-C0D5-94CD-5771B5BD9F4D}"/>
          </ac:picMkLst>
        </pc:picChg>
        <pc:picChg chg="add mod">
          <ac:chgData name="Mr J Bee (BWCET)" userId="a1856448-f297-487a-a7ea-498499ce4ab3" providerId="ADAL" clId="{7D69CE05-E580-4D47-B200-FD0C1890BA13}" dt="2023-10-06T09:22:11.942" v="10795" actId="1076"/>
          <ac:picMkLst>
            <pc:docMk/>
            <pc:sldMk cId="3564722060" sldId="328"/>
            <ac:picMk id="49" creationId="{99288263-40A1-3E4B-0B23-F0E7C9CE699F}"/>
          </ac:picMkLst>
        </pc:picChg>
        <pc:picChg chg="add mod">
          <ac:chgData name="Mr J Bee (BWCET)" userId="a1856448-f297-487a-a7ea-498499ce4ab3" providerId="ADAL" clId="{7D69CE05-E580-4D47-B200-FD0C1890BA13}" dt="2023-10-06T09:22:11.942" v="10795" actId="1076"/>
          <ac:picMkLst>
            <pc:docMk/>
            <pc:sldMk cId="3564722060" sldId="328"/>
            <ac:picMk id="50" creationId="{2F6C41C2-AB96-AF0D-54A4-9E2620FDE35F}"/>
          </ac:picMkLst>
        </pc:picChg>
        <pc:picChg chg="add mod">
          <ac:chgData name="Mr J Bee (BWCET)" userId="a1856448-f297-487a-a7ea-498499ce4ab3" providerId="ADAL" clId="{7D69CE05-E580-4D47-B200-FD0C1890BA13}" dt="2023-10-06T09:22:11.942" v="10795" actId="1076"/>
          <ac:picMkLst>
            <pc:docMk/>
            <pc:sldMk cId="3564722060" sldId="328"/>
            <ac:picMk id="51" creationId="{65DAA8F4-F1D7-7C33-3546-BAC25E9631A6}"/>
          </ac:picMkLst>
        </pc:picChg>
        <pc:picChg chg="add mod">
          <ac:chgData name="Mr J Bee (BWCET)" userId="a1856448-f297-487a-a7ea-498499ce4ab3" providerId="ADAL" clId="{7D69CE05-E580-4D47-B200-FD0C1890BA13}" dt="2023-10-06T09:22:11.942" v="10795" actId="1076"/>
          <ac:picMkLst>
            <pc:docMk/>
            <pc:sldMk cId="3564722060" sldId="328"/>
            <ac:picMk id="52" creationId="{08934A19-DC44-CFEC-19BF-73106B3C584D}"/>
          </ac:picMkLst>
        </pc:picChg>
        <pc:picChg chg="add mod">
          <ac:chgData name="Mr J Bee (BWCET)" userId="a1856448-f297-487a-a7ea-498499ce4ab3" providerId="ADAL" clId="{7D69CE05-E580-4D47-B200-FD0C1890BA13}" dt="2023-10-06T09:22:24.319" v="10797" actId="1076"/>
          <ac:picMkLst>
            <pc:docMk/>
            <pc:sldMk cId="3564722060" sldId="328"/>
            <ac:picMk id="53" creationId="{CE98247A-36E4-30D5-9C1B-5AF57C192A66}"/>
          </ac:picMkLst>
        </pc:picChg>
        <pc:picChg chg="add mod">
          <ac:chgData name="Mr J Bee (BWCET)" userId="a1856448-f297-487a-a7ea-498499ce4ab3" providerId="ADAL" clId="{7D69CE05-E580-4D47-B200-FD0C1890BA13}" dt="2023-10-06T09:22:24.319" v="10797" actId="1076"/>
          <ac:picMkLst>
            <pc:docMk/>
            <pc:sldMk cId="3564722060" sldId="328"/>
            <ac:picMk id="54" creationId="{E48321EA-E107-30BA-3A18-8417E3B9341D}"/>
          </ac:picMkLst>
        </pc:picChg>
        <pc:picChg chg="add mod">
          <ac:chgData name="Mr J Bee (BWCET)" userId="a1856448-f297-487a-a7ea-498499ce4ab3" providerId="ADAL" clId="{7D69CE05-E580-4D47-B200-FD0C1890BA13}" dt="2023-10-06T09:22:24.319" v="10797" actId="1076"/>
          <ac:picMkLst>
            <pc:docMk/>
            <pc:sldMk cId="3564722060" sldId="328"/>
            <ac:picMk id="55" creationId="{58A7D29F-5C14-63BE-D44C-B1FD32FE045E}"/>
          </ac:picMkLst>
        </pc:picChg>
        <pc:picChg chg="add mod">
          <ac:chgData name="Mr J Bee (BWCET)" userId="a1856448-f297-487a-a7ea-498499ce4ab3" providerId="ADAL" clId="{7D69CE05-E580-4D47-B200-FD0C1890BA13}" dt="2023-10-06T09:22:24.319" v="10797" actId="1076"/>
          <ac:picMkLst>
            <pc:docMk/>
            <pc:sldMk cId="3564722060" sldId="328"/>
            <ac:picMk id="56" creationId="{BD1B5C53-88FA-5142-92F6-0286058DBAFF}"/>
          </ac:picMkLst>
        </pc:picChg>
        <pc:picChg chg="add mod">
          <ac:chgData name="Mr J Bee (BWCET)" userId="a1856448-f297-487a-a7ea-498499ce4ab3" providerId="ADAL" clId="{7D69CE05-E580-4D47-B200-FD0C1890BA13}" dt="2023-10-06T09:22:24.319" v="10797" actId="1076"/>
          <ac:picMkLst>
            <pc:docMk/>
            <pc:sldMk cId="3564722060" sldId="328"/>
            <ac:picMk id="57" creationId="{304DE9E0-BA07-5947-9FF5-A38E1746084D}"/>
          </ac:picMkLst>
        </pc:picChg>
        <pc:picChg chg="add mod">
          <ac:chgData name="Mr J Bee (BWCET)" userId="a1856448-f297-487a-a7ea-498499ce4ab3" providerId="ADAL" clId="{7D69CE05-E580-4D47-B200-FD0C1890BA13}" dt="2023-10-06T09:22:30.640" v="10799" actId="1076"/>
          <ac:picMkLst>
            <pc:docMk/>
            <pc:sldMk cId="3564722060" sldId="328"/>
            <ac:picMk id="58" creationId="{86FBC636-8342-DC91-0F4E-ABE99A1FCBF2}"/>
          </ac:picMkLst>
        </pc:picChg>
        <pc:picChg chg="add mod">
          <ac:chgData name="Mr J Bee (BWCET)" userId="a1856448-f297-487a-a7ea-498499ce4ab3" providerId="ADAL" clId="{7D69CE05-E580-4D47-B200-FD0C1890BA13}" dt="2023-10-06T09:22:30.640" v="10799" actId="1076"/>
          <ac:picMkLst>
            <pc:docMk/>
            <pc:sldMk cId="3564722060" sldId="328"/>
            <ac:picMk id="59" creationId="{A6B53E24-7817-F692-7568-9DE3F48DD818}"/>
          </ac:picMkLst>
        </pc:picChg>
        <pc:picChg chg="add mod">
          <ac:chgData name="Mr J Bee (BWCET)" userId="a1856448-f297-487a-a7ea-498499ce4ab3" providerId="ADAL" clId="{7D69CE05-E580-4D47-B200-FD0C1890BA13}" dt="2023-10-06T09:22:30.640" v="10799" actId="1076"/>
          <ac:picMkLst>
            <pc:docMk/>
            <pc:sldMk cId="3564722060" sldId="328"/>
            <ac:picMk id="60" creationId="{65F62DC1-00BD-03B3-2130-2ED3685E5404}"/>
          </ac:picMkLst>
        </pc:picChg>
        <pc:picChg chg="add mod">
          <ac:chgData name="Mr J Bee (BWCET)" userId="a1856448-f297-487a-a7ea-498499ce4ab3" providerId="ADAL" clId="{7D69CE05-E580-4D47-B200-FD0C1890BA13}" dt="2023-10-06T09:22:30.640" v="10799" actId="1076"/>
          <ac:picMkLst>
            <pc:docMk/>
            <pc:sldMk cId="3564722060" sldId="328"/>
            <ac:picMk id="61" creationId="{38A16632-EBD0-0830-17F2-59723395A86C}"/>
          </ac:picMkLst>
        </pc:picChg>
        <pc:picChg chg="add mod">
          <ac:chgData name="Mr J Bee (BWCET)" userId="a1856448-f297-487a-a7ea-498499ce4ab3" providerId="ADAL" clId="{7D69CE05-E580-4D47-B200-FD0C1890BA13}" dt="2023-10-06T09:22:30.640" v="10799" actId="1076"/>
          <ac:picMkLst>
            <pc:docMk/>
            <pc:sldMk cId="3564722060" sldId="328"/>
            <ac:picMk id="62" creationId="{215D715B-B758-2078-A3EF-9C9DD2C0F777}"/>
          </ac:picMkLst>
        </pc:picChg>
        <pc:picChg chg="add del mod">
          <ac:chgData name="Mr J Bee (BWCET)" userId="a1856448-f297-487a-a7ea-498499ce4ab3" providerId="ADAL" clId="{7D69CE05-E580-4D47-B200-FD0C1890BA13}" dt="2023-10-06T09:22:35.639" v="10801" actId="478"/>
          <ac:picMkLst>
            <pc:docMk/>
            <pc:sldMk cId="3564722060" sldId="328"/>
            <ac:picMk id="63" creationId="{F1D1CB94-CEA0-5F67-173D-A4844A07FE06}"/>
          </ac:picMkLst>
        </pc:picChg>
        <pc:picChg chg="add del mod">
          <ac:chgData name="Mr J Bee (BWCET)" userId="a1856448-f297-487a-a7ea-498499ce4ab3" providerId="ADAL" clId="{7D69CE05-E580-4D47-B200-FD0C1890BA13}" dt="2023-10-06T09:22:35.639" v="10801" actId="478"/>
          <ac:picMkLst>
            <pc:docMk/>
            <pc:sldMk cId="3564722060" sldId="328"/>
            <ac:picMk id="64" creationId="{95BDAA20-A365-62FD-1AD2-CDB85496FE19}"/>
          </ac:picMkLst>
        </pc:picChg>
        <pc:picChg chg="add del mod">
          <ac:chgData name="Mr J Bee (BWCET)" userId="a1856448-f297-487a-a7ea-498499ce4ab3" providerId="ADAL" clId="{7D69CE05-E580-4D47-B200-FD0C1890BA13}" dt="2023-10-06T09:22:35.639" v="10801" actId="478"/>
          <ac:picMkLst>
            <pc:docMk/>
            <pc:sldMk cId="3564722060" sldId="328"/>
            <ac:picMk id="65" creationId="{918447FD-179F-8835-073C-E473A6FDE2A5}"/>
          </ac:picMkLst>
        </pc:picChg>
        <pc:picChg chg="add mod">
          <ac:chgData name="Mr J Bee (BWCET)" userId="a1856448-f297-487a-a7ea-498499ce4ab3" providerId="ADAL" clId="{7D69CE05-E580-4D47-B200-FD0C1890BA13}" dt="2023-10-06T09:22:40.679" v="10803" actId="1076"/>
          <ac:picMkLst>
            <pc:docMk/>
            <pc:sldMk cId="3564722060" sldId="328"/>
            <ac:picMk id="66" creationId="{0DD7C775-6BA3-CB0B-3BCA-A3ECD2EBEE44}"/>
          </ac:picMkLst>
        </pc:picChg>
        <pc:picChg chg="add mod">
          <ac:chgData name="Mr J Bee (BWCET)" userId="a1856448-f297-487a-a7ea-498499ce4ab3" providerId="ADAL" clId="{7D69CE05-E580-4D47-B200-FD0C1890BA13}" dt="2023-10-06T09:22:40.679" v="10803" actId="1076"/>
          <ac:picMkLst>
            <pc:docMk/>
            <pc:sldMk cId="3564722060" sldId="328"/>
            <ac:picMk id="67" creationId="{3B15447E-E9A5-DA6D-FDA4-679543ED3B1B}"/>
          </ac:picMkLst>
        </pc:picChg>
        <pc:picChg chg="add mod">
          <ac:chgData name="Mr J Bee (BWCET)" userId="a1856448-f297-487a-a7ea-498499ce4ab3" providerId="ADAL" clId="{7D69CE05-E580-4D47-B200-FD0C1890BA13}" dt="2023-10-06T09:22:40.679" v="10803" actId="1076"/>
          <ac:picMkLst>
            <pc:docMk/>
            <pc:sldMk cId="3564722060" sldId="328"/>
            <ac:picMk id="68" creationId="{52BC4367-D399-7D1E-A875-6A16AE3C0F7B}"/>
          </ac:picMkLst>
        </pc:picChg>
        <pc:picChg chg="add mod">
          <ac:chgData name="Mr J Bee (BWCET)" userId="a1856448-f297-487a-a7ea-498499ce4ab3" providerId="ADAL" clId="{7D69CE05-E580-4D47-B200-FD0C1890BA13}" dt="2023-10-06T09:22:40.679" v="10803" actId="1076"/>
          <ac:picMkLst>
            <pc:docMk/>
            <pc:sldMk cId="3564722060" sldId="328"/>
            <ac:picMk id="69" creationId="{BD8F300F-949C-49F3-630F-29DAB1DC73F1}"/>
          </ac:picMkLst>
        </pc:picChg>
        <pc:picChg chg="add mod">
          <ac:chgData name="Mr J Bee (BWCET)" userId="a1856448-f297-487a-a7ea-498499ce4ab3" providerId="ADAL" clId="{7D69CE05-E580-4D47-B200-FD0C1890BA13}" dt="2023-10-06T09:22:40.679" v="10803" actId="1076"/>
          <ac:picMkLst>
            <pc:docMk/>
            <pc:sldMk cId="3564722060" sldId="328"/>
            <ac:picMk id="70" creationId="{4CE5C69F-CD4B-EEBE-7B1B-CB306833C4DC}"/>
          </ac:picMkLst>
        </pc:picChg>
        <pc:picChg chg="add mod">
          <ac:chgData name="Mr J Bee (BWCET)" userId="a1856448-f297-487a-a7ea-498499ce4ab3" providerId="ADAL" clId="{7D69CE05-E580-4D47-B200-FD0C1890BA13}" dt="2023-10-06T09:22:48.038" v="10805" actId="1076"/>
          <ac:picMkLst>
            <pc:docMk/>
            <pc:sldMk cId="3564722060" sldId="328"/>
            <ac:picMk id="71" creationId="{FDE53CA6-8D09-C4C1-D97B-D7C1A7EF729F}"/>
          </ac:picMkLst>
        </pc:picChg>
        <pc:picChg chg="add mod">
          <ac:chgData name="Mr J Bee (BWCET)" userId="a1856448-f297-487a-a7ea-498499ce4ab3" providerId="ADAL" clId="{7D69CE05-E580-4D47-B200-FD0C1890BA13}" dt="2023-10-06T09:22:48.038" v="10805" actId="1076"/>
          <ac:picMkLst>
            <pc:docMk/>
            <pc:sldMk cId="3564722060" sldId="328"/>
            <ac:picMk id="72" creationId="{C301B433-6CC2-A24D-7C35-0D6D2E9BF8EC}"/>
          </ac:picMkLst>
        </pc:picChg>
        <pc:picChg chg="add mod">
          <ac:chgData name="Mr J Bee (BWCET)" userId="a1856448-f297-487a-a7ea-498499ce4ab3" providerId="ADAL" clId="{7D69CE05-E580-4D47-B200-FD0C1890BA13}" dt="2023-10-06T09:22:54.237" v="10807" actId="1076"/>
          <ac:picMkLst>
            <pc:docMk/>
            <pc:sldMk cId="3564722060" sldId="328"/>
            <ac:picMk id="73" creationId="{B254B1E5-6628-9129-F2DB-A21983E952E5}"/>
          </ac:picMkLst>
        </pc:picChg>
        <pc:picChg chg="add mod">
          <ac:chgData name="Mr J Bee (BWCET)" userId="a1856448-f297-487a-a7ea-498499ce4ab3" providerId="ADAL" clId="{7D69CE05-E580-4D47-B200-FD0C1890BA13}" dt="2023-10-06T09:22:54.237" v="10807" actId="1076"/>
          <ac:picMkLst>
            <pc:docMk/>
            <pc:sldMk cId="3564722060" sldId="328"/>
            <ac:picMk id="74" creationId="{D8127395-93C9-7D45-4292-323645154B1E}"/>
          </ac:picMkLst>
        </pc:picChg>
        <pc:picChg chg="add mod">
          <ac:chgData name="Mr J Bee (BWCET)" userId="a1856448-f297-487a-a7ea-498499ce4ab3" providerId="ADAL" clId="{7D69CE05-E580-4D47-B200-FD0C1890BA13}" dt="2023-10-06T09:22:57.478" v="10809" actId="1076"/>
          <ac:picMkLst>
            <pc:docMk/>
            <pc:sldMk cId="3564722060" sldId="328"/>
            <ac:picMk id="75" creationId="{3AE86D17-1475-6BFA-D7BC-68F05EEC1F52}"/>
          </ac:picMkLst>
        </pc:picChg>
        <pc:picChg chg="add mod">
          <ac:chgData name="Mr J Bee (BWCET)" userId="a1856448-f297-487a-a7ea-498499ce4ab3" providerId="ADAL" clId="{7D69CE05-E580-4D47-B200-FD0C1890BA13}" dt="2023-10-06T09:22:57.478" v="10809" actId="1076"/>
          <ac:picMkLst>
            <pc:docMk/>
            <pc:sldMk cId="3564722060" sldId="328"/>
            <ac:picMk id="76" creationId="{3C0C5E33-81D2-3329-C478-B1FA03025CF2}"/>
          </ac:picMkLst>
        </pc:picChg>
        <pc:cxnChg chg="del mod">
          <ac:chgData name="Mr J Bee (BWCET)" userId="a1856448-f297-487a-a7ea-498499ce4ab3" providerId="ADAL" clId="{7D69CE05-E580-4D47-B200-FD0C1890BA13}" dt="2023-10-06T09:18:54.721" v="10669" actId="478"/>
          <ac:cxnSpMkLst>
            <pc:docMk/>
            <pc:sldMk cId="3564722060" sldId="328"/>
            <ac:cxnSpMk id="8" creationId="{36B6D8C7-C454-1278-8097-41B815E8FE88}"/>
          </ac:cxnSpMkLst>
        </pc:cxnChg>
        <pc:cxnChg chg="del">
          <ac:chgData name="Mr J Bee (BWCET)" userId="a1856448-f297-487a-a7ea-498499ce4ab3" providerId="ADAL" clId="{7D69CE05-E580-4D47-B200-FD0C1890BA13}" dt="2023-10-06T09:18:54.721" v="10669" actId="478"/>
          <ac:cxnSpMkLst>
            <pc:docMk/>
            <pc:sldMk cId="3564722060" sldId="328"/>
            <ac:cxnSpMk id="9" creationId="{816448F6-A63F-6FC2-1A29-0DA8F800C8E5}"/>
          </ac:cxnSpMkLst>
        </pc:cxnChg>
        <pc:cxnChg chg="del">
          <ac:chgData name="Mr J Bee (BWCET)" userId="a1856448-f297-487a-a7ea-498499ce4ab3" providerId="ADAL" clId="{7D69CE05-E580-4D47-B200-FD0C1890BA13}" dt="2023-10-06T09:18:54.721" v="10669" actId="478"/>
          <ac:cxnSpMkLst>
            <pc:docMk/>
            <pc:sldMk cId="3564722060" sldId="328"/>
            <ac:cxnSpMk id="11" creationId="{EDF4F87C-1B87-B345-2465-1928F0405AC8}"/>
          </ac:cxnSpMkLst>
        </pc:cxnChg>
        <pc:cxnChg chg="del mod">
          <ac:chgData name="Mr J Bee (BWCET)" userId="a1856448-f297-487a-a7ea-498499ce4ab3" providerId="ADAL" clId="{7D69CE05-E580-4D47-B200-FD0C1890BA13}" dt="2023-10-06T09:18:54.721" v="10669" actId="478"/>
          <ac:cxnSpMkLst>
            <pc:docMk/>
            <pc:sldMk cId="3564722060" sldId="328"/>
            <ac:cxnSpMk id="16" creationId="{B29A3A07-69A2-49EF-1C7C-457AB19E4D4C}"/>
          </ac:cxnSpMkLst>
        </pc:cxnChg>
        <pc:cxnChg chg="del">
          <ac:chgData name="Mr J Bee (BWCET)" userId="a1856448-f297-487a-a7ea-498499ce4ab3" providerId="ADAL" clId="{7D69CE05-E580-4D47-B200-FD0C1890BA13}" dt="2023-10-06T09:18:54.721" v="10669" actId="478"/>
          <ac:cxnSpMkLst>
            <pc:docMk/>
            <pc:sldMk cId="3564722060" sldId="328"/>
            <ac:cxnSpMk id="19" creationId="{1FFD0006-E6BA-4AA4-9999-986B1FB2D4C0}"/>
          </ac:cxnSpMkLst>
        </pc:cxnChg>
        <pc:cxnChg chg="del">
          <ac:chgData name="Mr J Bee (BWCET)" userId="a1856448-f297-487a-a7ea-498499ce4ab3" providerId="ADAL" clId="{7D69CE05-E580-4D47-B200-FD0C1890BA13}" dt="2023-10-06T09:18:54.721" v="10669" actId="478"/>
          <ac:cxnSpMkLst>
            <pc:docMk/>
            <pc:sldMk cId="3564722060" sldId="328"/>
            <ac:cxnSpMk id="21" creationId="{344F1083-D62E-237D-85ED-5B5A681A7233}"/>
          </ac:cxnSpMkLst>
        </pc:cxnChg>
        <pc:cxnChg chg="del">
          <ac:chgData name="Mr J Bee (BWCET)" userId="a1856448-f297-487a-a7ea-498499ce4ab3" providerId="ADAL" clId="{7D69CE05-E580-4D47-B200-FD0C1890BA13}" dt="2023-10-06T09:18:54.721" v="10669" actId="478"/>
          <ac:cxnSpMkLst>
            <pc:docMk/>
            <pc:sldMk cId="3564722060" sldId="328"/>
            <ac:cxnSpMk id="24" creationId="{7FA8FD87-4A15-3F44-F4C1-8AD0F9CB7C99}"/>
          </ac:cxnSpMkLst>
        </pc:cxnChg>
        <pc:cxnChg chg="del mod">
          <ac:chgData name="Mr J Bee (BWCET)" userId="a1856448-f297-487a-a7ea-498499ce4ab3" providerId="ADAL" clId="{7D69CE05-E580-4D47-B200-FD0C1890BA13}" dt="2023-10-06T09:18:54.721" v="10669" actId="478"/>
          <ac:cxnSpMkLst>
            <pc:docMk/>
            <pc:sldMk cId="3564722060" sldId="328"/>
            <ac:cxnSpMk id="28" creationId="{0EDFE11C-F5F3-427D-DF76-B4C1B30570BF}"/>
          </ac:cxnSpMkLst>
        </pc:cxnChg>
        <pc:cxnChg chg="del">
          <ac:chgData name="Mr J Bee (BWCET)" userId="a1856448-f297-487a-a7ea-498499ce4ab3" providerId="ADAL" clId="{7D69CE05-E580-4D47-B200-FD0C1890BA13}" dt="2023-10-06T09:18:54.721" v="10669" actId="478"/>
          <ac:cxnSpMkLst>
            <pc:docMk/>
            <pc:sldMk cId="3564722060" sldId="328"/>
            <ac:cxnSpMk id="29" creationId="{E3025023-B2DE-2130-DA45-5A02CCACB852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936153285" sldId="329"/>
        </pc:sldMkLst>
        <pc:spChg chg="mod">
          <ac:chgData name="Mr J Bee (BWCET)" userId="a1856448-f297-487a-a7ea-498499ce4ab3" providerId="ADAL" clId="{7D69CE05-E580-4D47-B200-FD0C1890BA13}" dt="2023-10-06T09:24:27.693" v="10848" actId="20577"/>
          <ac:spMkLst>
            <pc:docMk/>
            <pc:sldMk cId="2936153285" sldId="329"/>
            <ac:spMk id="2" creationId="{C5FDE9C4-72B9-5B7F-6E5F-FC9CDDA34086}"/>
          </ac:spMkLst>
        </pc:spChg>
        <pc:spChg chg="mod">
          <ac:chgData name="Mr J Bee (BWCET)" userId="a1856448-f297-487a-a7ea-498499ce4ab3" providerId="ADAL" clId="{7D69CE05-E580-4D47-B200-FD0C1890BA13}" dt="2023-10-06T09:24:33.181" v="10849" actId="1076"/>
          <ac:spMkLst>
            <pc:docMk/>
            <pc:sldMk cId="2936153285" sldId="329"/>
            <ac:spMk id="3" creationId="{2D2A2D8D-FDAC-C861-A7E7-D21293692AA9}"/>
          </ac:spMkLst>
        </pc:spChg>
        <pc:spChg chg="add mod">
          <ac:chgData name="Mr J Bee (BWCET)" userId="a1856448-f297-487a-a7ea-498499ce4ab3" providerId="ADAL" clId="{7D69CE05-E580-4D47-B200-FD0C1890BA13}" dt="2023-10-06T09:25:34.718" v="10856" actId="20577"/>
          <ac:spMkLst>
            <pc:docMk/>
            <pc:sldMk cId="2936153285" sldId="329"/>
            <ac:spMk id="4" creationId="{7393C0F9-70AF-DADA-628D-D77261390B53}"/>
          </ac:spMkLst>
        </pc:spChg>
        <pc:spChg chg="add mod">
          <ac:chgData name="Mr J Bee (BWCET)" userId="a1856448-f297-487a-a7ea-498499ce4ab3" providerId="ADAL" clId="{7D69CE05-E580-4D47-B200-FD0C1890BA13}" dt="2023-10-06T09:25:36.639" v="10857" actId="20577"/>
          <ac:spMkLst>
            <pc:docMk/>
            <pc:sldMk cId="2936153285" sldId="329"/>
            <ac:spMk id="5" creationId="{19012A77-CCD5-807D-E3D6-3E3EAF588F42}"/>
          </ac:spMkLst>
        </pc:spChg>
        <pc:spChg chg="add mod">
          <ac:chgData name="Mr J Bee (BWCET)" userId="a1856448-f297-487a-a7ea-498499ce4ab3" providerId="ADAL" clId="{7D69CE05-E580-4D47-B200-FD0C1890BA13}" dt="2023-10-06T09:25:41.109" v="10859" actId="1076"/>
          <ac:spMkLst>
            <pc:docMk/>
            <pc:sldMk cId="2936153285" sldId="329"/>
            <ac:spMk id="6" creationId="{03B6F9DC-045F-B450-202D-D185D19AC2A8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7" creationId="{38273786-3893-630B-D298-5C6DDBCD081D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8" creationId="{6DA8810E-0AE4-5F10-87E4-EF806510F8EF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9" creationId="{0802CDC6-4A5D-70B5-F080-4C545D9B48D3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10" creationId="{7DDB4773-FB19-D2B6-B0AE-B2295ABF6C1C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11" creationId="{1CF07CE6-FE86-5DC0-C252-8F083A481DDF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12" creationId="{F4883864-3E3F-9A9F-3310-18005A284F7D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13" creationId="{3DE12A4C-6226-DCC6-AC37-2DC0DA3B7952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14" creationId="{96D1575F-C6DC-42DA-C833-9E489658100C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16" creationId="{7B5FD7B4-909B-D344-9CE1-3D4CAE3A822F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18" creationId="{3FC2E73B-FF0C-C8D4-6502-426E10A3D1D2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19" creationId="{5D547994-C46D-C0AE-5850-547F98200DB8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20" creationId="{101AED8C-1C66-44AD-0B8E-0EBD8BBD6B71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21" creationId="{639EADEB-04E8-6EA1-7D6B-3635DD9DA715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22" creationId="{237BA8D2-9410-4730-B87F-01E6102FAC5F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23" creationId="{694DFEB6-B0FD-378B-88E4-C15C54A61B1A}"/>
          </ac:spMkLst>
        </pc:spChg>
        <pc:spChg chg="add mod">
          <ac:chgData name="Mr J Bee (BWCET)" userId="a1856448-f297-487a-a7ea-498499ce4ab3" providerId="ADAL" clId="{7D69CE05-E580-4D47-B200-FD0C1890BA13}" dt="2023-10-06T09:27:20.934" v="10887" actId="1076"/>
          <ac:spMkLst>
            <pc:docMk/>
            <pc:sldMk cId="2936153285" sldId="329"/>
            <ac:spMk id="24" creationId="{EC124675-68A9-1265-95D7-A8A7CAFEA741}"/>
          </ac:spMkLst>
        </pc:spChg>
        <pc:spChg chg="add mod">
          <ac:chgData name="Mr J Bee (BWCET)" userId="a1856448-f297-487a-a7ea-498499ce4ab3" providerId="ADAL" clId="{7D69CE05-E580-4D47-B200-FD0C1890BA13}" dt="2023-10-06T09:27:29.733" v="10891" actId="14100"/>
          <ac:spMkLst>
            <pc:docMk/>
            <pc:sldMk cId="2936153285" sldId="329"/>
            <ac:spMk id="25" creationId="{7496AC2A-D779-F3EB-2C03-41E26715A0C2}"/>
          </ac:spMkLst>
        </pc:spChg>
        <pc:spChg chg="add mod">
          <ac:chgData name="Mr J Bee (BWCET)" userId="a1856448-f297-487a-a7ea-498499ce4ab3" providerId="ADAL" clId="{7D69CE05-E580-4D47-B200-FD0C1890BA13}" dt="2023-10-06T09:27:34.149" v="10893" actId="1076"/>
          <ac:spMkLst>
            <pc:docMk/>
            <pc:sldMk cId="2936153285" sldId="329"/>
            <ac:spMk id="26" creationId="{ED4166D3-5379-1F6C-2172-73F1B7F09B05}"/>
          </ac:spMkLst>
        </pc:spChg>
        <pc:spChg chg="add mod">
          <ac:chgData name="Mr J Bee (BWCET)" userId="a1856448-f297-487a-a7ea-498499ce4ab3" providerId="ADAL" clId="{7D69CE05-E580-4D47-B200-FD0C1890BA13}" dt="2023-10-06T09:27:40.556" v="10896" actId="14100"/>
          <ac:spMkLst>
            <pc:docMk/>
            <pc:sldMk cId="2936153285" sldId="329"/>
            <ac:spMk id="27" creationId="{351F5E21-7653-456F-55DF-AB63422435F9}"/>
          </ac:spMkLst>
        </pc:spChg>
        <pc:spChg chg="add mod">
          <ac:chgData name="Mr J Bee (BWCET)" userId="a1856448-f297-487a-a7ea-498499ce4ab3" providerId="ADAL" clId="{7D69CE05-E580-4D47-B200-FD0C1890BA13}" dt="2023-10-06T09:27:47.108" v="10898" actId="1076"/>
          <ac:spMkLst>
            <pc:docMk/>
            <pc:sldMk cId="2936153285" sldId="329"/>
            <ac:spMk id="28" creationId="{C02CE5E8-FCAE-3A27-7D0F-76757DE93BD6}"/>
          </ac:spMkLst>
        </pc:spChg>
        <pc:spChg chg="del">
          <ac:chgData name="Mr J Bee (BWCET)" userId="a1856448-f297-487a-a7ea-498499ce4ab3" providerId="ADAL" clId="{7D69CE05-E580-4D47-B200-FD0C1890BA13}" dt="2023-10-06T09:24:08.446" v="10840" actId="478"/>
          <ac:spMkLst>
            <pc:docMk/>
            <pc:sldMk cId="2936153285" sldId="329"/>
            <ac:spMk id="33" creationId="{87DDF6B4-A0C4-905B-BDF7-54C694C1EDD9}"/>
          </ac:spMkLst>
        </pc:spChg>
        <pc:spChg chg="del">
          <ac:chgData name="Mr J Bee (BWCET)" userId="a1856448-f297-487a-a7ea-498499ce4ab3" providerId="ADAL" clId="{7D69CE05-E580-4D47-B200-FD0C1890BA13}" dt="2023-10-06T09:24:08.446" v="10840" actId="478"/>
          <ac:spMkLst>
            <pc:docMk/>
            <pc:sldMk cId="2936153285" sldId="329"/>
            <ac:spMk id="34" creationId="{48285F63-A2FC-FBB0-713A-9664362FF37A}"/>
          </ac:spMkLst>
        </pc:spChg>
        <pc:spChg chg="del">
          <ac:chgData name="Mr J Bee (BWCET)" userId="a1856448-f297-487a-a7ea-498499ce4ab3" providerId="ADAL" clId="{7D69CE05-E580-4D47-B200-FD0C1890BA13}" dt="2023-10-06T09:24:06.205" v="10839" actId="478"/>
          <ac:spMkLst>
            <pc:docMk/>
            <pc:sldMk cId="2936153285" sldId="329"/>
            <ac:spMk id="35" creationId="{5B03850E-D37E-F150-E1EE-5C601BEE3D07}"/>
          </ac:spMkLst>
        </pc:spChg>
        <pc:spChg chg="del">
          <ac:chgData name="Mr J Bee (BWCET)" userId="a1856448-f297-487a-a7ea-498499ce4ab3" providerId="ADAL" clId="{7D69CE05-E580-4D47-B200-FD0C1890BA13}" dt="2023-10-06T09:24:04.399" v="10838" actId="478"/>
          <ac:spMkLst>
            <pc:docMk/>
            <pc:sldMk cId="2936153285" sldId="329"/>
            <ac:spMk id="36" creationId="{F9A1FD36-A1F4-B0A1-4468-53958E0F8171}"/>
          </ac:spMkLst>
        </pc:spChg>
        <pc:spChg chg="del">
          <ac:chgData name="Mr J Bee (BWCET)" userId="a1856448-f297-487a-a7ea-498499ce4ab3" providerId="ADAL" clId="{7D69CE05-E580-4D47-B200-FD0C1890BA13}" dt="2023-10-06T09:24:00.622" v="10834" actId="478"/>
          <ac:spMkLst>
            <pc:docMk/>
            <pc:sldMk cId="2936153285" sldId="329"/>
            <ac:spMk id="77" creationId="{6389DC52-F0FA-8708-956B-188EC55F5AC1}"/>
          </ac:spMkLst>
        </pc:spChg>
        <pc:spChg chg="del">
          <ac:chgData name="Mr J Bee (BWCET)" userId="a1856448-f297-487a-a7ea-498499ce4ab3" providerId="ADAL" clId="{7D69CE05-E580-4D47-B200-FD0C1890BA13}" dt="2023-10-06T09:23:51.990" v="10826" actId="478"/>
          <ac:spMkLst>
            <pc:docMk/>
            <pc:sldMk cId="2936153285" sldId="329"/>
            <ac:spMk id="78" creationId="{6A10966D-8755-C6C4-C1A5-FED4F67CC398}"/>
          </ac:spMkLst>
        </pc:spChg>
        <pc:spChg chg="del">
          <ac:chgData name="Mr J Bee (BWCET)" userId="a1856448-f297-487a-a7ea-498499ce4ab3" providerId="ADAL" clId="{7D69CE05-E580-4D47-B200-FD0C1890BA13}" dt="2023-10-06T09:23:48.982" v="10824" actId="478"/>
          <ac:spMkLst>
            <pc:docMk/>
            <pc:sldMk cId="2936153285" sldId="329"/>
            <ac:spMk id="79" creationId="{933ECAFB-0C81-66E2-78BE-2C7CA9F4A3D9}"/>
          </ac:spMkLst>
        </pc:spChg>
        <pc:picChg chg="del">
          <ac:chgData name="Mr J Bee (BWCET)" userId="a1856448-f297-487a-a7ea-498499ce4ab3" providerId="ADAL" clId="{7D69CE05-E580-4D47-B200-FD0C1890BA13}" dt="2023-10-06T09:24:08.446" v="10840" actId="478"/>
          <ac:picMkLst>
            <pc:docMk/>
            <pc:sldMk cId="2936153285" sldId="329"/>
            <ac:picMk id="15" creationId="{DCBCEB6C-3D06-7EC4-BB0F-FCE4C6E71494}"/>
          </ac:picMkLst>
        </pc:picChg>
        <pc:picChg chg="del">
          <ac:chgData name="Mr J Bee (BWCET)" userId="a1856448-f297-487a-a7ea-498499ce4ab3" providerId="ADAL" clId="{7D69CE05-E580-4D47-B200-FD0C1890BA13}" dt="2023-10-06T09:24:08.446" v="10840" actId="478"/>
          <ac:picMkLst>
            <pc:docMk/>
            <pc:sldMk cId="2936153285" sldId="329"/>
            <ac:picMk id="32" creationId="{4959C45F-DC0A-5CC0-76A5-EFE3E9080251}"/>
          </ac:picMkLst>
        </pc:picChg>
        <pc:picChg chg="del">
          <ac:chgData name="Mr J Bee (BWCET)" userId="a1856448-f297-487a-a7ea-498499ce4ab3" providerId="ADAL" clId="{7D69CE05-E580-4D47-B200-FD0C1890BA13}" dt="2023-10-06T09:24:03.862" v="10837" actId="478"/>
          <ac:picMkLst>
            <pc:docMk/>
            <pc:sldMk cId="2936153285" sldId="329"/>
            <ac:picMk id="37" creationId="{A2700C3F-A1B9-9C0C-6D3D-772100014BFA}"/>
          </ac:picMkLst>
        </pc:picChg>
        <pc:picChg chg="del">
          <ac:chgData name="Mr J Bee (BWCET)" userId="a1856448-f297-487a-a7ea-498499ce4ab3" providerId="ADAL" clId="{7D69CE05-E580-4D47-B200-FD0C1890BA13}" dt="2023-10-06T09:24:03.165" v="10836" actId="478"/>
          <ac:picMkLst>
            <pc:docMk/>
            <pc:sldMk cId="2936153285" sldId="329"/>
            <ac:picMk id="39" creationId="{DEED7E6D-618D-49EB-C02C-D677DC63957E}"/>
          </ac:picMkLst>
        </pc:picChg>
        <pc:picChg chg="del">
          <ac:chgData name="Mr J Bee (BWCET)" userId="a1856448-f297-487a-a7ea-498499ce4ab3" providerId="ADAL" clId="{7D69CE05-E580-4D47-B200-FD0C1890BA13}" dt="2023-10-06T09:24:02.350" v="10835" actId="478"/>
          <ac:picMkLst>
            <pc:docMk/>
            <pc:sldMk cId="2936153285" sldId="329"/>
            <ac:picMk id="40" creationId="{B35145A9-6A99-7C88-DD9E-83B1A48E591E}"/>
          </ac:picMkLst>
        </pc:picChg>
        <pc:picChg chg="del">
          <ac:chgData name="Mr J Bee (BWCET)" userId="a1856448-f297-487a-a7ea-498499ce4ab3" providerId="ADAL" clId="{7D69CE05-E580-4D47-B200-FD0C1890BA13}" dt="2023-10-06T09:24:02.350" v="10835" actId="478"/>
          <ac:picMkLst>
            <pc:docMk/>
            <pc:sldMk cId="2936153285" sldId="329"/>
            <ac:picMk id="41" creationId="{5628A72D-85F1-6673-2343-A14D29FC59AF}"/>
          </ac:picMkLst>
        </pc:picChg>
        <pc:picChg chg="del">
          <ac:chgData name="Mr J Bee (BWCET)" userId="a1856448-f297-487a-a7ea-498499ce4ab3" providerId="ADAL" clId="{7D69CE05-E580-4D47-B200-FD0C1890BA13}" dt="2023-10-06T09:24:02.350" v="10835" actId="478"/>
          <ac:picMkLst>
            <pc:docMk/>
            <pc:sldMk cId="2936153285" sldId="329"/>
            <ac:picMk id="42" creationId="{AAB93037-F55D-4314-BC34-8DD0913F60F6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48" creationId="{0808976E-2557-C0D5-94CD-5771B5BD9F4D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49" creationId="{99288263-40A1-3E4B-0B23-F0E7C9CE699F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50" creationId="{2F6C41C2-AB96-AF0D-54A4-9E2620FDE35F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51" creationId="{65DAA8F4-F1D7-7C33-3546-BAC25E9631A6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52" creationId="{08934A19-DC44-CFEC-19BF-73106B3C584D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53" creationId="{CE98247A-36E4-30D5-9C1B-5AF57C192A66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54" creationId="{E48321EA-E107-30BA-3A18-8417E3B9341D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55" creationId="{58A7D29F-5C14-63BE-D44C-B1FD32FE045E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56" creationId="{BD1B5C53-88FA-5142-92F6-0286058DBAFF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57" creationId="{304DE9E0-BA07-5947-9FF5-A38E1746084D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58" creationId="{86FBC636-8342-DC91-0F4E-ABE99A1FCBF2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59" creationId="{A6B53E24-7817-F692-7568-9DE3F48DD818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60" creationId="{65F62DC1-00BD-03B3-2130-2ED3685E5404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61" creationId="{38A16632-EBD0-0830-17F2-59723395A86C}"/>
          </ac:picMkLst>
        </pc:picChg>
        <pc:picChg chg="del">
          <ac:chgData name="Mr J Bee (BWCET)" userId="a1856448-f297-487a-a7ea-498499ce4ab3" providerId="ADAL" clId="{7D69CE05-E580-4D47-B200-FD0C1890BA13}" dt="2023-10-06T09:23:50.526" v="10825" actId="478"/>
          <ac:picMkLst>
            <pc:docMk/>
            <pc:sldMk cId="2936153285" sldId="329"/>
            <ac:picMk id="62" creationId="{215D715B-B758-2078-A3EF-9C9DD2C0F777}"/>
          </ac:picMkLst>
        </pc:picChg>
        <pc:picChg chg="del">
          <ac:chgData name="Mr J Bee (BWCET)" userId="a1856448-f297-487a-a7ea-498499ce4ab3" providerId="ADAL" clId="{7D69CE05-E580-4D47-B200-FD0C1890BA13}" dt="2023-10-06T09:23:53.325" v="10827" actId="478"/>
          <ac:picMkLst>
            <pc:docMk/>
            <pc:sldMk cId="2936153285" sldId="329"/>
            <ac:picMk id="66" creationId="{0DD7C775-6BA3-CB0B-3BCA-A3ECD2EBEE44}"/>
          </ac:picMkLst>
        </pc:picChg>
        <pc:picChg chg="del">
          <ac:chgData name="Mr J Bee (BWCET)" userId="a1856448-f297-487a-a7ea-498499ce4ab3" providerId="ADAL" clId="{7D69CE05-E580-4D47-B200-FD0C1890BA13}" dt="2023-10-06T09:23:53.325" v="10827" actId="478"/>
          <ac:picMkLst>
            <pc:docMk/>
            <pc:sldMk cId="2936153285" sldId="329"/>
            <ac:picMk id="67" creationId="{3B15447E-E9A5-DA6D-FDA4-679543ED3B1B}"/>
          </ac:picMkLst>
        </pc:picChg>
        <pc:picChg chg="del">
          <ac:chgData name="Mr J Bee (BWCET)" userId="a1856448-f297-487a-a7ea-498499ce4ab3" providerId="ADAL" clId="{7D69CE05-E580-4D47-B200-FD0C1890BA13}" dt="2023-10-06T09:23:53.325" v="10827" actId="478"/>
          <ac:picMkLst>
            <pc:docMk/>
            <pc:sldMk cId="2936153285" sldId="329"/>
            <ac:picMk id="68" creationId="{52BC4367-D399-7D1E-A875-6A16AE3C0F7B}"/>
          </ac:picMkLst>
        </pc:picChg>
        <pc:picChg chg="del">
          <ac:chgData name="Mr J Bee (BWCET)" userId="a1856448-f297-487a-a7ea-498499ce4ab3" providerId="ADAL" clId="{7D69CE05-E580-4D47-B200-FD0C1890BA13}" dt="2023-10-06T09:23:53.325" v="10827" actId="478"/>
          <ac:picMkLst>
            <pc:docMk/>
            <pc:sldMk cId="2936153285" sldId="329"/>
            <ac:picMk id="69" creationId="{BD8F300F-949C-49F3-630F-29DAB1DC73F1}"/>
          </ac:picMkLst>
        </pc:picChg>
        <pc:picChg chg="del">
          <ac:chgData name="Mr J Bee (BWCET)" userId="a1856448-f297-487a-a7ea-498499ce4ab3" providerId="ADAL" clId="{7D69CE05-E580-4D47-B200-FD0C1890BA13}" dt="2023-10-06T09:23:53.325" v="10827" actId="478"/>
          <ac:picMkLst>
            <pc:docMk/>
            <pc:sldMk cId="2936153285" sldId="329"/>
            <ac:picMk id="70" creationId="{4CE5C69F-CD4B-EEBE-7B1B-CB306833C4DC}"/>
          </ac:picMkLst>
        </pc:picChg>
        <pc:picChg chg="del">
          <ac:chgData name="Mr J Bee (BWCET)" userId="a1856448-f297-487a-a7ea-498499ce4ab3" providerId="ADAL" clId="{7D69CE05-E580-4D47-B200-FD0C1890BA13}" dt="2023-10-06T09:23:55.097" v="10828" actId="478"/>
          <ac:picMkLst>
            <pc:docMk/>
            <pc:sldMk cId="2936153285" sldId="329"/>
            <ac:picMk id="71" creationId="{FDE53CA6-8D09-C4C1-D97B-D7C1A7EF729F}"/>
          </ac:picMkLst>
        </pc:picChg>
        <pc:picChg chg="del">
          <ac:chgData name="Mr J Bee (BWCET)" userId="a1856448-f297-487a-a7ea-498499ce4ab3" providerId="ADAL" clId="{7D69CE05-E580-4D47-B200-FD0C1890BA13}" dt="2023-10-06T09:23:55.097" v="10828" actId="478"/>
          <ac:picMkLst>
            <pc:docMk/>
            <pc:sldMk cId="2936153285" sldId="329"/>
            <ac:picMk id="72" creationId="{C301B433-6CC2-A24D-7C35-0D6D2E9BF8EC}"/>
          </ac:picMkLst>
        </pc:picChg>
        <pc:picChg chg="del mod">
          <ac:chgData name="Mr J Bee (BWCET)" userId="a1856448-f297-487a-a7ea-498499ce4ab3" providerId="ADAL" clId="{7D69CE05-E580-4D47-B200-FD0C1890BA13}" dt="2023-10-06T09:23:57.365" v="10830" actId="478"/>
          <ac:picMkLst>
            <pc:docMk/>
            <pc:sldMk cId="2936153285" sldId="329"/>
            <ac:picMk id="73" creationId="{B254B1E5-6628-9129-F2DB-A21983E952E5}"/>
          </ac:picMkLst>
        </pc:picChg>
        <pc:picChg chg="del">
          <ac:chgData name="Mr J Bee (BWCET)" userId="a1856448-f297-487a-a7ea-498499ce4ab3" providerId="ADAL" clId="{7D69CE05-E580-4D47-B200-FD0C1890BA13}" dt="2023-10-06T09:24:00.089" v="10833" actId="478"/>
          <ac:picMkLst>
            <pc:docMk/>
            <pc:sldMk cId="2936153285" sldId="329"/>
            <ac:picMk id="74" creationId="{D8127395-93C9-7D45-4292-323645154B1E}"/>
          </ac:picMkLst>
        </pc:picChg>
        <pc:picChg chg="del">
          <ac:chgData name="Mr J Bee (BWCET)" userId="a1856448-f297-487a-a7ea-498499ce4ab3" providerId="ADAL" clId="{7D69CE05-E580-4D47-B200-FD0C1890BA13}" dt="2023-10-06T09:23:59.565" v="10832" actId="478"/>
          <ac:picMkLst>
            <pc:docMk/>
            <pc:sldMk cId="2936153285" sldId="329"/>
            <ac:picMk id="75" creationId="{3AE86D17-1475-6BFA-D7BC-68F05EEC1F52}"/>
          </ac:picMkLst>
        </pc:picChg>
        <pc:picChg chg="del">
          <ac:chgData name="Mr J Bee (BWCET)" userId="a1856448-f297-487a-a7ea-498499ce4ab3" providerId="ADAL" clId="{7D69CE05-E580-4D47-B200-FD0C1890BA13}" dt="2023-10-06T09:23:59.014" v="10831" actId="478"/>
          <ac:picMkLst>
            <pc:docMk/>
            <pc:sldMk cId="2936153285" sldId="329"/>
            <ac:picMk id="76" creationId="{3C0C5E33-81D2-3329-C478-B1FA03025CF2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303678919" sldId="330"/>
        </pc:sldMkLst>
        <pc:spChg chg="mod">
          <ac:chgData name="Mr J Bee (BWCET)" userId="a1856448-f297-487a-a7ea-498499ce4ab3" providerId="ADAL" clId="{7D69CE05-E580-4D47-B200-FD0C1890BA13}" dt="2023-10-06T09:29:34.838" v="10967" actId="20577"/>
          <ac:spMkLst>
            <pc:docMk/>
            <pc:sldMk cId="1303678919" sldId="330"/>
            <ac:spMk id="2" creationId="{C5FDE9C4-72B9-5B7F-6E5F-FC9CDDA34086}"/>
          </ac:spMkLst>
        </pc:spChg>
        <pc:spChg chg="mod">
          <ac:chgData name="Mr J Bee (BWCET)" userId="a1856448-f297-487a-a7ea-498499ce4ab3" providerId="ADAL" clId="{7D69CE05-E580-4D47-B200-FD0C1890BA13}" dt="2023-10-06T09:29:38.516" v="10968" actId="1076"/>
          <ac:spMkLst>
            <pc:docMk/>
            <pc:sldMk cId="1303678919" sldId="330"/>
            <ac:spMk id="3" creationId="{2D2A2D8D-FDAC-C861-A7E7-D21293692AA9}"/>
          </ac:spMkLst>
        </pc:spChg>
        <pc:spChg chg="mod">
          <ac:chgData name="Mr J Bee (BWCET)" userId="a1856448-f297-487a-a7ea-498499ce4ab3" providerId="ADAL" clId="{7D69CE05-E580-4D47-B200-FD0C1890BA13}" dt="2023-10-06T09:30:10.741" v="10973" actId="1076"/>
          <ac:spMkLst>
            <pc:docMk/>
            <pc:sldMk cId="1303678919" sldId="330"/>
            <ac:spMk id="4" creationId="{C71105A3-F2FC-D924-45D5-8C543B209374}"/>
          </ac:spMkLst>
        </pc:spChg>
        <pc:spChg chg="mod">
          <ac:chgData name="Mr J Bee (BWCET)" userId="a1856448-f297-487a-a7ea-498499ce4ab3" providerId="ADAL" clId="{7D69CE05-E580-4D47-B200-FD0C1890BA13}" dt="2023-10-06T09:30:10.741" v="10973" actId="1076"/>
          <ac:spMkLst>
            <pc:docMk/>
            <pc:sldMk cId="1303678919" sldId="330"/>
            <ac:spMk id="5" creationId="{10BEB6CE-08B0-3E1E-9475-F7D897028357}"/>
          </ac:spMkLst>
        </pc:spChg>
        <pc:spChg chg="mod">
          <ac:chgData name="Mr J Bee (BWCET)" userId="a1856448-f297-487a-a7ea-498499ce4ab3" providerId="ADAL" clId="{7D69CE05-E580-4D47-B200-FD0C1890BA13}" dt="2023-10-06T09:30:10.741" v="10973" actId="1076"/>
          <ac:spMkLst>
            <pc:docMk/>
            <pc:sldMk cId="1303678919" sldId="330"/>
            <ac:spMk id="6" creationId="{DEED579C-DA07-77B1-8C87-3624ABDB130E}"/>
          </ac:spMkLst>
        </pc:spChg>
        <pc:spChg chg="add mod">
          <ac:chgData name="Mr J Bee (BWCET)" userId="a1856448-f297-487a-a7ea-498499ce4ab3" providerId="ADAL" clId="{7D69CE05-E580-4D47-B200-FD0C1890BA13}" dt="2023-10-06T09:30:10.741" v="10973" actId="1076"/>
          <ac:spMkLst>
            <pc:docMk/>
            <pc:sldMk cId="1303678919" sldId="330"/>
            <ac:spMk id="10" creationId="{4BC56C36-A967-CAE2-A75B-765FF37B362A}"/>
          </ac:spMkLst>
        </pc:spChg>
        <pc:spChg chg="add mod">
          <ac:chgData name="Mr J Bee (BWCET)" userId="a1856448-f297-487a-a7ea-498499ce4ab3" providerId="ADAL" clId="{7D69CE05-E580-4D47-B200-FD0C1890BA13}" dt="2023-10-06T09:30:10.741" v="10973" actId="1076"/>
          <ac:spMkLst>
            <pc:docMk/>
            <pc:sldMk cId="1303678919" sldId="330"/>
            <ac:spMk id="11" creationId="{78E9DC0C-4B87-BC5C-3EB3-9DC81A9D009B}"/>
          </ac:spMkLst>
        </pc:spChg>
        <pc:spChg chg="mod">
          <ac:chgData name="Mr J Bee (BWCET)" userId="a1856448-f297-487a-a7ea-498499ce4ab3" providerId="ADAL" clId="{7D69CE05-E580-4D47-B200-FD0C1890BA13}" dt="2023-10-06T09:30:10.741" v="10973" actId="1076"/>
          <ac:spMkLst>
            <pc:docMk/>
            <pc:sldMk cId="1303678919" sldId="330"/>
            <ac:spMk id="12" creationId="{8AE233B6-53D6-8840-33B7-F2E30DE5406A}"/>
          </ac:spMkLst>
        </pc:spChg>
        <pc:spChg chg="del">
          <ac:chgData name="Mr J Bee (BWCET)" userId="a1856448-f297-487a-a7ea-498499ce4ab3" providerId="ADAL" clId="{7D69CE05-E580-4D47-B200-FD0C1890BA13}" dt="2023-10-06T09:29:00.851" v="10900" actId="478"/>
          <ac:spMkLst>
            <pc:docMk/>
            <pc:sldMk cId="1303678919" sldId="330"/>
            <ac:spMk id="13" creationId="{26D46FD7-3048-03A1-4E25-07D77D74B241}"/>
          </ac:spMkLst>
        </pc:spChg>
        <pc:spChg chg="mod">
          <ac:chgData name="Mr J Bee (BWCET)" userId="a1856448-f297-487a-a7ea-498499ce4ab3" providerId="ADAL" clId="{7D69CE05-E580-4D47-B200-FD0C1890BA13}" dt="2023-10-06T09:30:10.741" v="10973" actId="1076"/>
          <ac:spMkLst>
            <pc:docMk/>
            <pc:sldMk cId="1303678919" sldId="330"/>
            <ac:spMk id="14" creationId="{0C6B35B5-CDCC-E38C-FDF8-610F90DCFEA7}"/>
          </ac:spMkLst>
        </pc:spChg>
        <pc:spChg chg="add mod">
          <ac:chgData name="Mr J Bee (BWCET)" userId="a1856448-f297-487a-a7ea-498499ce4ab3" providerId="ADAL" clId="{7D69CE05-E580-4D47-B200-FD0C1890BA13}" dt="2023-10-06T09:30:10.741" v="10973" actId="1076"/>
          <ac:spMkLst>
            <pc:docMk/>
            <pc:sldMk cId="1303678919" sldId="330"/>
            <ac:spMk id="15" creationId="{1FB488E1-6E23-0B65-8176-9A7C34F13D16}"/>
          </ac:spMkLst>
        </pc:spChg>
        <pc:spChg chg="del">
          <ac:chgData name="Mr J Bee (BWCET)" userId="a1856448-f297-487a-a7ea-498499ce4ab3" providerId="ADAL" clId="{7D69CE05-E580-4D47-B200-FD0C1890BA13}" dt="2023-10-06T09:29:00.851" v="10900" actId="478"/>
          <ac:spMkLst>
            <pc:docMk/>
            <pc:sldMk cId="1303678919" sldId="330"/>
            <ac:spMk id="18" creationId="{AB3A5D7C-FC5E-8B6D-7F28-D8EB1A05B1F6}"/>
          </ac:spMkLst>
        </pc:spChg>
        <pc:spChg chg="del">
          <ac:chgData name="Mr J Bee (BWCET)" userId="a1856448-f297-487a-a7ea-498499ce4ab3" providerId="ADAL" clId="{7D69CE05-E580-4D47-B200-FD0C1890BA13}" dt="2023-10-06T09:29:00.851" v="10900" actId="478"/>
          <ac:spMkLst>
            <pc:docMk/>
            <pc:sldMk cId="1303678919" sldId="330"/>
            <ac:spMk id="19" creationId="{F90DE6E4-FE93-C0DC-4BEA-AD9F27335FB5}"/>
          </ac:spMkLst>
        </pc:spChg>
        <pc:spChg chg="del">
          <ac:chgData name="Mr J Bee (BWCET)" userId="a1856448-f297-487a-a7ea-498499ce4ab3" providerId="ADAL" clId="{7D69CE05-E580-4D47-B200-FD0C1890BA13}" dt="2023-10-06T09:29:00.851" v="10900" actId="478"/>
          <ac:spMkLst>
            <pc:docMk/>
            <pc:sldMk cId="1303678919" sldId="330"/>
            <ac:spMk id="20" creationId="{15D7FC0F-85FF-8ECA-9020-BA45FBF6DEE8}"/>
          </ac:spMkLst>
        </pc:spChg>
        <pc:spChg chg="del">
          <ac:chgData name="Mr J Bee (BWCET)" userId="a1856448-f297-487a-a7ea-498499ce4ab3" providerId="ADAL" clId="{7D69CE05-E580-4D47-B200-FD0C1890BA13}" dt="2023-10-06T09:29:00.851" v="10900" actId="478"/>
          <ac:spMkLst>
            <pc:docMk/>
            <pc:sldMk cId="1303678919" sldId="330"/>
            <ac:spMk id="21" creationId="{83186681-2CD0-A897-42E1-08A3D72E31C3}"/>
          </ac:spMkLst>
        </pc:spChg>
        <pc:spChg chg="del">
          <ac:chgData name="Mr J Bee (BWCET)" userId="a1856448-f297-487a-a7ea-498499ce4ab3" providerId="ADAL" clId="{7D69CE05-E580-4D47-B200-FD0C1890BA13}" dt="2023-10-06T09:29:00.851" v="10900" actId="478"/>
          <ac:spMkLst>
            <pc:docMk/>
            <pc:sldMk cId="1303678919" sldId="330"/>
            <ac:spMk id="22" creationId="{D310FFCE-4B74-15B8-80A9-A04B4417C672}"/>
          </ac:spMkLst>
        </pc:spChg>
        <pc:spChg chg="del">
          <ac:chgData name="Mr J Bee (BWCET)" userId="a1856448-f297-487a-a7ea-498499ce4ab3" providerId="ADAL" clId="{7D69CE05-E580-4D47-B200-FD0C1890BA13}" dt="2023-10-06T09:29:00.851" v="10900" actId="478"/>
          <ac:spMkLst>
            <pc:docMk/>
            <pc:sldMk cId="1303678919" sldId="330"/>
            <ac:spMk id="23" creationId="{7714B368-6126-8587-6DE0-B062C6AD488D}"/>
          </ac:spMkLst>
        </pc:spChg>
        <pc:spChg chg="add mod">
          <ac:chgData name="Mr J Bee (BWCET)" userId="a1856448-f297-487a-a7ea-498499ce4ab3" providerId="ADAL" clId="{7D69CE05-E580-4D47-B200-FD0C1890BA13}" dt="2023-10-06T09:30:10.741" v="10973" actId="1076"/>
          <ac:spMkLst>
            <pc:docMk/>
            <pc:sldMk cId="1303678919" sldId="330"/>
            <ac:spMk id="25" creationId="{81EFF0BD-D605-2A00-3A90-BDF221C0711B}"/>
          </ac:spMkLst>
        </pc:spChg>
        <pc:spChg chg="add mod">
          <ac:chgData name="Mr J Bee (BWCET)" userId="a1856448-f297-487a-a7ea-498499ce4ab3" providerId="ADAL" clId="{7D69CE05-E580-4D47-B200-FD0C1890BA13}" dt="2023-10-06T09:30:10.741" v="10973" actId="1076"/>
          <ac:spMkLst>
            <pc:docMk/>
            <pc:sldMk cId="1303678919" sldId="330"/>
            <ac:spMk id="26" creationId="{7B5EBF79-CEC1-A62A-B647-52CC39BB1A8B}"/>
          </ac:spMkLst>
        </pc:spChg>
        <pc:spChg chg="add mod">
          <ac:chgData name="Mr J Bee (BWCET)" userId="a1856448-f297-487a-a7ea-498499ce4ab3" providerId="ADAL" clId="{7D69CE05-E580-4D47-B200-FD0C1890BA13}" dt="2023-10-06T09:30:17.814" v="10975" actId="1076"/>
          <ac:spMkLst>
            <pc:docMk/>
            <pc:sldMk cId="1303678919" sldId="330"/>
            <ac:spMk id="27" creationId="{78FD74BD-1A97-C1FA-3F8C-66C111D9AA5D}"/>
          </ac:spMkLst>
        </pc:spChg>
        <pc:spChg chg="add mod">
          <ac:chgData name="Mr J Bee (BWCET)" userId="a1856448-f297-487a-a7ea-498499ce4ab3" providerId="ADAL" clId="{7D69CE05-E580-4D47-B200-FD0C1890BA13}" dt="2023-10-06T09:30:22.685" v="10979" actId="20577"/>
          <ac:spMkLst>
            <pc:docMk/>
            <pc:sldMk cId="1303678919" sldId="330"/>
            <ac:spMk id="28" creationId="{A0395639-049D-A21A-FD03-B74F7A5D4347}"/>
          </ac:spMkLst>
        </pc:spChg>
        <pc:spChg chg="add mod">
          <ac:chgData name="Mr J Bee (BWCET)" userId="a1856448-f297-487a-a7ea-498499ce4ab3" providerId="ADAL" clId="{7D69CE05-E580-4D47-B200-FD0C1890BA13}" dt="2023-10-06T09:30:17.814" v="10975" actId="1076"/>
          <ac:spMkLst>
            <pc:docMk/>
            <pc:sldMk cId="1303678919" sldId="330"/>
            <ac:spMk id="29" creationId="{2934C867-C077-9FF9-207F-F17EAD5DC7AB}"/>
          </ac:spMkLst>
        </pc:spChg>
        <pc:spChg chg="add mod">
          <ac:chgData name="Mr J Bee (BWCET)" userId="a1856448-f297-487a-a7ea-498499ce4ab3" providerId="ADAL" clId="{7D69CE05-E580-4D47-B200-FD0C1890BA13}" dt="2023-10-06T09:30:17.814" v="10975" actId="1076"/>
          <ac:spMkLst>
            <pc:docMk/>
            <pc:sldMk cId="1303678919" sldId="330"/>
            <ac:spMk id="32" creationId="{08066AD4-D637-B3B5-E9FE-A7AEFCD87816}"/>
          </ac:spMkLst>
        </pc:spChg>
        <pc:spChg chg="add mod">
          <ac:chgData name="Mr J Bee (BWCET)" userId="a1856448-f297-487a-a7ea-498499ce4ab3" providerId="ADAL" clId="{7D69CE05-E580-4D47-B200-FD0C1890BA13}" dt="2023-10-06T09:30:17.814" v="10975" actId="1076"/>
          <ac:spMkLst>
            <pc:docMk/>
            <pc:sldMk cId="1303678919" sldId="330"/>
            <ac:spMk id="33" creationId="{72D9CB4D-8AEA-3D52-3581-9B47811D5D46}"/>
          </ac:spMkLst>
        </pc:spChg>
        <pc:spChg chg="add mod">
          <ac:chgData name="Mr J Bee (BWCET)" userId="a1856448-f297-487a-a7ea-498499ce4ab3" providerId="ADAL" clId="{7D69CE05-E580-4D47-B200-FD0C1890BA13}" dt="2023-10-06T09:30:17.814" v="10975" actId="1076"/>
          <ac:spMkLst>
            <pc:docMk/>
            <pc:sldMk cId="1303678919" sldId="330"/>
            <ac:spMk id="34" creationId="{3621FFA2-B9D2-3798-2047-4F06FA99B6BD}"/>
          </ac:spMkLst>
        </pc:spChg>
        <pc:spChg chg="add mod">
          <ac:chgData name="Mr J Bee (BWCET)" userId="a1856448-f297-487a-a7ea-498499ce4ab3" providerId="ADAL" clId="{7D69CE05-E580-4D47-B200-FD0C1890BA13}" dt="2023-10-06T09:30:27.709" v="10985" actId="20577"/>
          <ac:spMkLst>
            <pc:docMk/>
            <pc:sldMk cId="1303678919" sldId="330"/>
            <ac:spMk id="35" creationId="{99FB5A81-9346-091A-2DB6-350EE1B82B2E}"/>
          </ac:spMkLst>
        </pc:spChg>
        <pc:spChg chg="add mod">
          <ac:chgData name="Mr J Bee (BWCET)" userId="a1856448-f297-487a-a7ea-498499ce4ab3" providerId="ADAL" clId="{7D69CE05-E580-4D47-B200-FD0C1890BA13}" dt="2023-10-06T09:30:17.814" v="10975" actId="1076"/>
          <ac:spMkLst>
            <pc:docMk/>
            <pc:sldMk cId="1303678919" sldId="330"/>
            <ac:spMk id="36" creationId="{322DF044-68C2-CBAE-D302-40FFD9FB3D24}"/>
          </ac:spMkLst>
        </pc:spChg>
        <pc:spChg chg="add mod">
          <ac:chgData name="Mr J Bee (BWCET)" userId="a1856448-f297-487a-a7ea-498499ce4ab3" providerId="ADAL" clId="{7D69CE05-E580-4D47-B200-FD0C1890BA13}" dt="2023-10-06T09:30:17.814" v="10975" actId="1076"/>
          <ac:spMkLst>
            <pc:docMk/>
            <pc:sldMk cId="1303678919" sldId="330"/>
            <ac:spMk id="39" creationId="{5972B96C-E7A4-359A-BE45-181E89520176}"/>
          </ac:spMkLst>
        </pc:spChg>
        <pc:spChg chg="add mod">
          <ac:chgData name="Mr J Bee (BWCET)" userId="a1856448-f297-487a-a7ea-498499ce4ab3" providerId="ADAL" clId="{7D69CE05-E580-4D47-B200-FD0C1890BA13}" dt="2023-10-06T09:30:17.814" v="10975" actId="1076"/>
          <ac:spMkLst>
            <pc:docMk/>
            <pc:sldMk cId="1303678919" sldId="330"/>
            <ac:spMk id="40" creationId="{461F3963-A172-8E67-5285-9FCD38CD5181}"/>
          </ac:spMkLst>
        </pc:spChg>
        <pc:spChg chg="add mod">
          <ac:chgData name="Mr J Bee (BWCET)" userId="a1856448-f297-487a-a7ea-498499ce4ab3" providerId="ADAL" clId="{7D69CE05-E580-4D47-B200-FD0C1890BA13}" dt="2023-10-06T09:30:37.427" v="10988" actId="14100"/>
          <ac:spMkLst>
            <pc:docMk/>
            <pc:sldMk cId="1303678919" sldId="330"/>
            <ac:spMk id="41" creationId="{02D3E567-AF3F-0C33-0D25-73C0A7075B35}"/>
          </ac:spMkLst>
        </pc:spChg>
        <pc:spChg chg="add mod">
          <ac:chgData name="Mr J Bee (BWCET)" userId="a1856448-f297-487a-a7ea-498499ce4ab3" providerId="ADAL" clId="{7D69CE05-E580-4D47-B200-FD0C1890BA13}" dt="2023-10-06T09:30:44.764" v="10990" actId="1076"/>
          <ac:spMkLst>
            <pc:docMk/>
            <pc:sldMk cId="1303678919" sldId="330"/>
            <ac:spMk id="42" creationId="{647DDCC4-9A9E-1267-F2D1-78C995E90361}"/>
          </ac:spMkLst>
        </pc:spChg>
        <pc:spChg chg="add mod">
          <ac:chgData name="Mr J Bee (BWCET)" userId="a1856448-f297-487a-a7ea-498499ce4ab3" providerId="ADAL" clId="{7D69CE05-E580-4D47-B200-FD0C1890BA13}" dt="2023-10-06T09:30:52.060" v="10992" actId="1076"/>
          <ac:spMkLst>
            <pc:docMk/>
            <pc:sldMk cId="1303678919" sldId="330"/>
            <ac:spMk id="43" creationId="{93E2BF8A-0DFE-99AF-74F7-C01E5AD308B8}"/>
          </ac:spMkLst>
        </pc:spChg>
        <pc:spChg chg="add mod">
          <ac:chgData name="Mr J Bee (BWCET)" userId="a1856448-f297-487a-a7ea-498499ce4ab3" providerId="ADAL" clId="{7D69CE05-E580-4D47-B200-FD0C1890BA13}" dt="2023-10-06T09:30:52.060" v="10992" actId="1076"/>
          <ac:spMkLst>
            <pc:docMk/>
            <pc:sldMk cId="1303678919" sldId="330"/>
            <ac:spMk id="44" creationId="{7CCFCDFC-88B4-053F-8E6F-D2C1F65FEF05}"/>
          </ac:spMkLst>
        </pc:spChg>
        <pc:graphicFrameChg chg="del">
          <ac:chgData name="Mr J Bee (BWCET)" userId="a1856448-f297-487a-a7ea-498499ce4ab3" providerId="ADAL" clId="{7D69CE05-E580-4D47-B200-FD0C1890BA13}" dt="2023-10-06T09:29:00.851" v="10900" actId="478"/>
          <ac:graphicFrameMkLst>
            <pc:docMk/>
            <pc:sldMk cId="1303678919" sldId="330"/>
            <ac:graphicFrameMk id="7" creationId="{DC75995D-676A-79C0-D882-D295AA563C0A}"/>
          </ac:graphicFrameMkLst>
        </pc:graphicFrameChg>
        <pc:cxnChg chg="mod">
          <ac:chgData name="Mr J Bee (BWCET)" userId="a1856448-f297-487a-a7ea-498499ce4ab3" providerId="ADAL" clId="{7D69CE05-E580-4D47-B200-FD0C1890BA13}" dt="2023-10-06T09:30:10.741" v="10973" actId="1076"/>
          <ac:cxnSpMkLst>
            <pc:docMk/>
            <pc:sldMk cId="1303678919" sldId="330"/>
            <ac:cxnSpMk id="8" creationId="{36B6D8C7-C454-1278-8097-41B815E8FE88}"/>
          </ac:cxnSpMkLst>
        </pc:cxnChg>
        <pc:cxnChg chg="mod">
          <ac:chgData name="Mr J Bee (BWCET)" userId="a1856448-f297-487a-a7ea-498499ce4ab3" providerId="ADAL" clId="{7D69CE05-E580-4D47-B200-FD0C1890BA13}" dt="2023-10-06T09:30:10.741" v="10973" actId="1076"/>
          <ac:cxnSpMkLst>
            <pc:docMk/>
            <pc:sldMk cId="1303678919" sldId="330"/>
            <ac:cxnSpMk id="9" creationId="{816448F6-A63F-6FC2-1A29-0DA8F800C8E5}"/>
          </ac:cxnSpMkLst>
        </pc:cxnChg>
        <pc:cxnChg chg="add mod">
          <ac:chgData name="Mr J Bee (BWCET)" userId="a1856448-f297-487a-a7ea-498499ce4ab3" providerId="ADAL" clId="{7D69CE05-E580-4D47-B200-FD0C1890BA13}" dt="2023-10-06T09:30:10.741" v="10973" actId="1076"/>
          <ac:cxnSpMkLst>
            <pc:docMk/>
            <pc:sldMk cId="1303678919" sldId="330"/>
            <ac:cxnSpMk id="16" creationId="{243C8F8C-2805-B5BF-0599-C4103C607EAB}"/>
          </ac:cxnSpMkLst>
        </pc:cxnChg>
        <pc:cxnChg chg="add mod">
          <ac:chgData name="Mr J Bee (BWCET)" userId="a1856448-f297-487a-a7ea-498499ce4ab3" providerId="ADAL" clId="{7D69CE05-E580-4D47-B200-FD0C1890BA13}" dt="2023-10-06T09:30:10.741" v="10973" actId="1076"/>
          <ac:cxnSpMkLst>
            <pc:docMk/>
            <pc:sldMk cId="1303678919" sldId="330"/>
            <ac:cxnSpMk id="24" creationId="{8C00AC07-6790-E833-61D3-B598B9B18455}"/>
          </ac:cxnSpMkLst>
        </pc:cxnChg>
        <pc:cxnChg chg="add mod">
          <ac:chgData name="Mr J Bee (BWCET)" userId="a1856448-f297-487a-a7ea-498499ce4ab3" providerId="ADAL" clId="{7D69CE05-E580-4D47-B200-FD0C1890BA13}" dt="2023-10-06T09:30:17.814" v="10975" actId="1076"/>
          <ac:cxnSpMkLst>
            <pc:docMk/>
            <pc:sldMk cId="1303678919" sldId="330"/>
            <ac:cxnSpMk id="30" creationId="{AF444403-0986-04DE-C2C6-A016A94553A4}"/>
          </ac:cxnSpMkLst>
        </pc:cxnChg>
        <pc:cxnChg chg="add mod">
          <ac:chgData name="Mr J Bee (BWCET)" userId="a1856448-f297-487a-a7ea-498499ce4ab3" providerId="ADAL" clId="{7D69CE05-E580-4D47-B200-FD0C1890BA13}" dt="2023-10-06T09:30:17.814" v="10975" actId="1076"/>
          <ac:cxnSpMkLst>
            <pc:docMk/>
            <pc:sldMk cId="1303678919" sldId="330"/>
            <ac:cxnSpMk id="31" creationId="{92A30431-5762-302A-C428-3CD9C3781FF6}"/>
          </ac:cxnSpMkLst>
        </pc:cxnChg>
        <pc:cxnChg chg="add mod">
          <ac:chgData name="Mr J Bee (BWCET)" userId="a1856448-f297-487a-a7ea-498499ce4ab3" providerId="ADAL" clId="{7D69CE05-E580-4D47-B200-FD0C1890BA13}" dt="2023-10-06T09:30:17.814" v="10975" actId="1076"/>
          <ac:cxnSpMkLst>
            <pc:docMk/>
            <pc:sldMk cId="1303678919" sldId="330"/>
            <ac:cxnSpMk id="37" creationId="{981F76E4-1E5C-3628-AD4A-FBDECAEAC2CD}"/>
          </ac:cxnSpMkLst>
        </pc:cxnChg>
        <pc:cxnChg chg="add mod">
          <ac:chgData name="Mr J Bee (BWCET)" userId="a1856448-f297-487a-a7ea-498499ce4ab3" providerId="ADAL" clId="{7D69CE05-E580-4D47-B200-FD0C1890BA13}" dt="2023-10-06T09:30:17.814" v="10975" actId="1076"/>
          <ac:cxnSpMkLst>
            <pc:docMk/>
            <pc:sldMk cId="1303678919" sldId="330"/>
            <ac:cxnSpMk id="38" creationId="{815F8305-9296-D83D-0A30-2B90488A4C89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263292102" sldId="331"/>
        </pc:sldMkLst>
        <pc:spChg chg="mod">
          <ac:chgData name="Mr J Bee (BWCET)" userId="a1856448-f297-487a-a7ea-498499ce4ab3" providerId="ADAL" clId="{7D69CE05-E580-4D47-B200-FD0C1890BA13}" dt="2023-10-06T09:32:23.333" v="11037" actId="20577"/>
          <ac:spMkLst>
            <pc:docMk/>
            <pc:sldMk cId="1263292102" sldId="331"/>
            <ac:spMk id="2" creationId="{C5FDE9C4-72B9-5B7F-6E5F-FC9CDDA34086}"/>
          </ac:spMkLst>
        </pc:spChg>
        <pc:spChg chg="mod">
          <ac:chgData name="Mr J Bee (BWCET)" userId="a1856448-f297-487a-a7ea-498499ce4ab3" providerId="ADAL" clId="{7D69CE05-E580-4D47-B200-FD0C1890BA13}" dt="2023-10-06T09:37:20.644" v="11207" actId="1076"/>
          <ac:spMkLst>
            <pc:docMk/>
            <pc:sldMk cId="1263292102" sldId="331"/>
            <ac:spMk id="3" creationId="{2D2A2D8D-FDAC-C861-A7E7-D21293692AA9}"/>
          </ac:spMkLst>
        </pc:spChg>
        <pc:spChg chg="del">
          <ac:chgData name="Mr J Bee (BWCET)" userId="a1856448-f297-487a-a7ea-498499ce4ab3" providerId="ADAL" clId="{7D69CE05-E580-4D47-B200-FD0C1890BA13}" dt="2023-10-06T09:32:04.669" v="10999" actId="478"/>
          <ac:spMkLst>
            <pc:docMk/>
            <pc:sldMk cId="1263292102" sldId="331"/>
            <ac:spMk id="4" creationId="{C71105A3-F2FC-D924-45D5-8C543B209374}"/>
          </ac:spMkLst>
        </pc:spChg>
        <pc:spChg chg="del">
          <ac:chgData name="Mr J Bee (BWCET)" userId="a1856448-f297-487a-a7ea-498499ce4ab3" providerId="ADAL" clId="{7D69CE05-E580-4D47-B200-FD0C1890BA13}" dt="2023-10-06T09:32:04.669" v="10999" actId="478"/>
          <ac:spMkLst>
            <pc:docMk/>
            <pc:sldMk cId="1263292102" sldId="331"/>
            <ac:spMk id="5" creationId="{10BEB6CE-08B0-3E1E-9475-F7D897028357}"/>
          </ac:spMkLst>
        </pc:spChg>
        <pc:spChg chg="del">
          <ac:chgData name="Mr J Bee (BWCET)" userId="a1856448-f297-487a-a7ea-498499ce4ab3" providerId="ADAL" clId="{7D69CE05-E580-4D47-B200-FD0C1890BA13}" dt="2023-10-06T09:32:04.669" v="10999" actId="478"/>
          <ac:spMkLst>
            <pc:docMk/>
            <pc:sldMk cId="1263292102" sldId="331"/>
            <ac:spMk id="6" creationId="{DEED579C-DA07-77B1-8C87-3624ABDB130E}"/>
          </ac:spMkLst>
        </pc:spChg>
        <pc:spChg chg="del">
          <ac:chgData name="Mr J Bee (BWCET)" userId="a1856448-f297-487a-a7ea-498499ce4ab3" providerId="ADAL" clId="{7D69CE05-E580-4D47-B200-FD0C1890BA13}" dt="2023-10-06T09:32:02.219" v="10997" actId="478"/>
          <ac:spMkLst>
            <pc:docMk/>
            <pc:sldMk cId="1263292102" sldId="331"/>
            <ac:spMk id="10" creationId="{4BC56C36-A967-CAE2-A75B-765FF37B362A}"/>
          </ac:spMkLst>
        </pc:spChg>
        <pc:spChg chg="del">
          <ac:chgData name="Mr J Bee (BWCET)" userId="a1856448-f297-487a-a7ea-498499ce4ab3" providerId="ADAL" clId="{7D69CE05-E580-4D47-B200-FD0C1890BA13}" dt="2023-10-06T09:32:02.219" v="10997" actId="478"/>
          <ac:spMkLst>
            <pc:docMk/>
            <pc:sldMk cId="1263292102" sldId="331"/>
            <ac:spMk id="11" creationId="{78E9DC0C-4B87-BC5C-3EB3-9DC81A9D009B}"/>
          </ac:spMkLst>
        </pc:spChg>
        <pc:spChg chg="del">
          <ac:chgData name="Mr J Bee (BWCET)" userId="a1856448-f297-487a-a7ea-498499ce4ab3" providerId="ADAL" clId="{7D69CE05-E580-4D47-B200-FD0C1890BA13}" dt="2023-10-06T09:32:04.669" v="10999" actId="478"/>
          <ac:spMkLst>
            <pc:docMk/>
            <pc:sldMk cId="1263292102" sldId="331"/>
            <ac:spMk id="12" creationId="{8AE233B6-53D6-8840-33B7-F2E30DE5406A}"/>
          </ac:spMkLst>
        </pc:spChg>
        <pc:spChg chg="del">
          <ac:chgData name="Mr J Bee (BWCET)" userId="a1856448-f297-487a-a7ea-498499ce4ab3" providerId="ADAL" clId="{7D69CE05-E580-4D47-B200-FD0C1890BA13}" dt="2023-10-06T09:32:04.669" v="10999" actId="478"/>
          <ac:spMkLst>
            <pc:docMk/>
            <pc:sldMk cId="1263292102" sldId="331"/>
            <ac:spMk id="14" creationId="{0C6B35B5-CDCC-E38C-FDF8-610F90DCFEA7}"/>
          </ac:spMkLst>
        </pc:spChg>
        <pc:spChg chg="del">
          <ac:chgData name="Mr J Bee (BWCET)" userId="a1856448-f297-487a-a7ea-498499ce4ab3" providerId="ADAL" clId="{7D69CE05-E580-4D47-B200-FD0C1890BA13}" dt="2023-10-06T09:32:02.219" v="10997" actId="478"/>
          <ac:spMkLst>
            <pc:docMk/>
            <pc:sldMk cId="1263292102" sldId="331"/>
            <ac:spMk id="15" creationId="{1FB488E1-6E23-0B65-8176-9A7C34F13D16}"/>
          </ac:spMkLst>
        </pc:spChg>
        <pc:spChg chg="del">
          <ac:chgData name="Mr J Bee (BWCET)" userId="a1856448-f297-487a-a7ea-498499ce4ab3" providerId="ADAL" clId="{7D69CE05-E580-4D47-B200-FD0C1890BA13}" dt="2023-10-06T09:32:02.219" v="10997" actId="478"/>
          <ac:spMkLst>
            <pc:docMk/>
            <pc:sldMk cId="1263292102" sldId="331"/>
            <ac:spMk id="25" creationId="{81EFF0BD-D605-2A00-3A90-BDF221C0711B}"/>
          </ac:spMkLst>
        </pc:spChg>
        <pc:spChg chg="del">
          <ac:chgData name="Mr J Bee (BWCET)" userId="a1856448-f297-487a-a7ea-498499ce4ab3" providerId="ADAL" clId="{7D69CE05-E580-4D47-B200-FD0C1890BA13}" dt="2023-10-06T09:32:02.219" v="10997" actId="478"/>
          <ac:spMkLst>
            <pc:docMk/>
            <pc:sldMk cId="1263292102" sldId="331"/>
            <ac:spMk id="26" creationId="{7B5EBF79-CEC1-A62A-B647-52CC39BB1A8B}"/>
          </ac:spMkLst>
        </pc:spChg>
        <pc:spChg chg="del">
          <ac:chgData name="Mr J Bee (BWCET)" userId="a1856448-f297-487a-a7ea-498499ce4ab3" providerId="ADAL" clId="{7D69CE05-E580-4D47-B200-FD0C1890BA13}" dt="2023-10-06T09:32:00.102" v="10995" actId="478"/>
          <ac:spMkLst>
            <pc:docMk/>
            <pc:sldMk cId="1263292102" sldId="331"/>
            <ac:spMk id="27" creationId="{78FD74BD-1A97-C1FA-3F8C-66C111D9AA5D}"/>
          </ac:spMkLst>
        </pc:spChg>
        <pc:spChg chg="del">
          <ac:chgData name="Mr J Bee (BWCET)" userId="a1856448-f297-487a-a7ea-498499ce4ab3" providerId="ADAL" clId="{7D69CE05-E580-4D47-B200-FD0C1890BA13}" dt="2023-10-06T09:32:00.102" v="10995" actId="478"/>
          <ac:spMkLst>
            <pc:docMk/>
            <pc:sldMk cId="1263292102" sldId="331"/>
            <ac:spMk id="28" creationId="{A0395639-049D-A21A-FD03-B74F7A5D4347}"/>
          </ac:spMkLst>
        </pc:spChg>
        <pc:spChg chg="del">
          <ac:chgData name="Mr J Bee (BWCET)" userId="a1856448-f297-487a-a7ea-498499ce4ab3" providerId="ADAL" clId="{7D69CE05-E580-4D47-B200-FD0C1890BA13}" dt="2023-10-06T09:32:00.102" v="10995" actId="478"/>
          <ac:spMkLst>
            <pc:docMk/>
            <pc:sldMk cId="1263292102" sldId="331"/>
            <ac:spMk id="29" creationId="{2934C867-C077-9FF9-207F-F17EAD5DC7AB}"/>
          </ac:spMkLst>
        </pc:spChg>
        <pc:spChg chg="del">
          <ac:chgData name="Mr J Bee (BWCET)" userId="a1856448-f297-487a-a7ea-498499ce4ab3" providerId="ADAL" clId="{7D69CE05-E580-4D47-B200-FD0C1890BA13}" dt="2023-10-06T09:32:00.102" v="10995" actId="478"/>
          <ac:spMkLst>
            <pc:docMk/>
            <pc:sldMk cId="1263292102" sldId="331"/>
            <ac:spMk id="32" creationId="{08066AD4-D637-B3B5-E9FE-A7AEFCD87816}"/>
          </ac:spMkLst>
        </pc:spChg>
        <pc:spChg chg="del">
          <ac:chgData name="Mr J Bee (BWCET)" userId="a1856448-f297-487a-a7ea-498499ce4ab3" providerId="ADAL" clId="{7D69CE05-E580-4D47-B200-FD0C1890BA13}" dt="2023-10-06T09:32:00.102" v="10995" actId="478"/>
          <ac:spMkLst>
            <pc:docMk/>
            <pc:sldMk cId="1263292102" sldId="331"/>
            <ac:spMk id="33" creationId="{72D9CB4D-8AEA-3D52-3581-9B47811D5D46}"/>
          </ac:spMkLst>
        </pc:spChg>
        <pc:spChg chg="del">
          <ac:chgData name="Mr J Bee (BWCET)" userId="a1856448-f297-487a-a7ea-498499ce4ab3" providerId="ADAL" clId="{7D69CE05-E580-4D47-B200-FD0C1890BA13}" dt="2023-10-06T09:32:00.102" v="10995" actId="478"/>
          <ac:spMkLst>
            <pc:docMk/>
            <pc:sldMk cId="1263292102" sldId="331"/>
            <ac:spMk id="34" creationId="{3621FFA2-B9D2-3798-2047-4F06FA99B6BD}"/>
          </ac:spMkLst>
        </pc:spChg>
        <pc:spChg chg="del">
          <ac:chgData name="Mr J Bee (BWCET)" userId="a1856448-f297-487a-a7ea-498499ce4ab3" providerId="ADAL" clId="{7D69CE05-E580-4D47-B200-FD0C1890BA13}" dt="2023-10-06T09:32:00.102" v="10995" actId="478"/>
          <ac:spMkLst>
            <pc:docMk/>
            <pc:sldMk cId="1263292102" sldId="331"/>
            <ac:spMk id="35" creationId="{99FB5A81-9346-091A-2DB6-350EE1B82B2E}"/>
          </ac:spMkLst>
        </pc:spChg>
        <pc:spChg chg="del">
          <ac:chgData name="Mr J Bee (BWCET)" userId="a1856448-f297-487a-a7ea-498499ce4ab3" providerId="ADAL" clId="{7D69CE05-E580-4D47-B200-FD0C1890BA13}" dt="2023-10-06T09:32:00.102" v="10995" actId="478"/>
          <ac:spMkLst>
            <pc:docMk/>
            <pc:sldMk cId="1263292102" sldId="331"/>
            <ac:spMk id="36" creationId="{322DF044-68C2-CBAE-D302-40FFD9FB3D24}"/>
          </ac:spMkLst>
        </pc:spChg>
        <pc:spChg chg="del">
          <ac:chgData name="Mr J Bee (BWCET)" userId="a1856448-f297-487a-a7ea-498499ce4ab3" providerId="ADAL" clId="{7D69CE05-E580-4D47-B200-FD0C1890BA13}" dt="2023-10-06T09:32:00.102" v="10995" actId="478"/>
          <ac:spMkLst>
            <pc:docMk/>
            <pc:sldMk cId="1263292102" sldId="331"/>
            <ac:spMk id="39" creationId="{5972B96C-E7A4-359A-BE45-181E89520176}"/>
          </ac:spMkLst>
        </pc:spChg>
        <pc:spChg chg="del">
          <ac:chgData name="Mr J Bee (BWCET)" userId="a1856448-f297-487a-a7ea-498499ce4ab3" providerId="ADAL" clId="{7D69CE05-E580-4D47-B200-FD0C1890BA13}" dt="2023-10-06T09:32:00.102" v="10995" actId="478"/>
          <ac:spMkLst>
            <pc:docMk/>
            <pc:sldMk cId="1263292102" sldId="331"/>
            <ac:spMk id="40" creationId="{461F3963-A172-8E67-5285-9FCD38CD5181}"/>
          </ac:spMkLst>
        </pc:spChg>
        <pc:spChg chg="del">
          <ac:chgData name="Mr J Bee (BWCET)" userId="a1856448-f297-487a-a7ea-498499ce4ab3" providerId="ADAL" clId="{7D69CE05-E580-4D47-B200-FD0C1890BA13}" dt="2023-10-06T09:32:03.430" v="10998" actId="478"/>
          <ac:spMkLst>
            <pc:docMk/>
            <pc:sldMk cId="1263292102" sldId="331"/>
            <ac:spMk id="41" creationId="{02D3E567-AF3F-0C33-0D25-73C0A7075B35}"/>
          </ac:spMkLst>
        </pc:spChg>
        <pc:spChg chg="del">
          <ac:chgData name="Mr J Bee (BWCET)" userId="a1856448-f297-487a-a7ea-498499ce4ab3" providerId="ADAL" clId="{7D69CE05-E580-4D47-B200-FD0C1890BA13}" dt="2023-10-06T09:32:00.861" v="10996" actId="478"/>
          <ac:spMkLst>
            <pc:docMk/>
            <pc:sldMk cId="1263292102" sldId="331"/>
            <ac:spMk id="42" creationId="{647DDCC4-9A9E-1267-F2D1-78C995E90361}"/>
          </ac:spMkLst>
        </pc:spChg>
        <pc:spChg chg="del">
          <ac:chgData name="Mr J Bee (BWCET)" userId="a1856448-f297-487a-a7ea-498499ce4ab3" providerId="ADAL" clId="{7D69CE05-E580-4D47-B200-FD0C1890BA13}" dt="2023-10-06T09:32:00.102" v="10995" actId="478"/>
          <ac:spMkLst>
            <pc:docMk/>
            <pc:sldMk cId="1263292102" sldId="331"/>
            <ac:spMk id="43" creationId="{93E2BF8A-0DFE-99AF-74F7-C01E5AD308B8}"/>
          </ac:spMkLst>
        </pc:spChg>
        <pc:spChg chg="del">
          <ac:chgData name="Mr J Bee (BWCET)" userId="a1856448-f297-487a-a7ea-498499ce4ab3" providerId="ADAL" clId="{7D69CE05-E580-4D47-B200-FD0C1890BA13}" dt="2023-10-06T09:31:56.932" v="10994" actId="478"/>
          <ac:spMkLst>
            <pc:docMk/>
            <pc:sldMk cId="1263292102" sldId="331"/>
            <ac:spMk id="44" creationId="{7CCFCDFC-88B4-053F-8E6F-D2C1F65FEF05}"/>
          </ac:spMkLst>
        </pc:spChg>
        <pc:spChg chg="add mod">
          <ac:chgData name="Mr J Bee (BWCET)" userId="a1856448-f297-487a-a7ea-498499ce4ab3" providerId="ADAL" clId="{7D69CE05-E580-4D47-B200-FD0C1890BA13}" dt="2023-10-06T09:35:55.693" v="11050" actId="114"/>
          <ac:spMkLst>
            <pc:docMk/>
            <pc:sldMk cId="1263292102" sldId="331"/>
            <ac:spMk id="45" creationId="{2A85167A-969B-7991-2AFA-8E021335D160}"/>
          </ac:spMkLst>
        </pc:spChg>
        <pc:spChg chg="add mod">
          <ac:chgData name="Mr J Bee (BWCET)" userId="a1856448-f297-487a-a7ea-498499ce4ab3" providerId="ADAL" clId="{7D69CE05-E580-4D47-B200-FD0C1890BA13}" dt="2023-10-06T09:36:09.645" v="11056" actId="20577"/>
          <ac:spMkLst>
            <pc:docMk/>
            <pc:sldMk cId="1263292102" sldId="331"/>
            <ac:spMk id="46" creationId="{7B64B70D-EC8F-3FE7-9664-C8A42734C98C}"/>
          </ac:spMkLst>
        </pc:spChg>
        <pc:spChg chg="add mod">
          <ac:chgData name="Mr J Bee (BWCET)" userId="a1856448-f297-487a-a7ea-498499ce4ab3" providerId="ADAL" clId="{7D69CE05-E580-4D47-B200-FD0C1890BA13}" dt="2023-10-06T09:36:20.741" v="11060" actId="20577"/>
          <ac:spMkLst>
            <pc:docMk/>
            <pc:sldMk cId="1263292102" sldId="331"/>
            <ac:spMk id="47" creationId="{3B98A06D-C636-4187-878D-982562F3F3A5}"/>
          </ac:spMkLst>
        </pc:spChg>
        <pc:spChg chg="add mod">
          <ac:chgData name="Mr J Bee (BWCET)" userId="a1856448-f297-487a-a7ea-498499ce4ab3" providerId="ADAL" clId="{7D69CE05-E580-4D47-B200-FD0C1890BA13}" dt="2023-10-06T09:37:17.078" v="11206" actId="20577"/>
          <ac:spMkLst>
            <pc:docMk/>
            <pc:sldMk cId="1263292102" sldId="331"/>
            <ac:spMk id="48" creationId="{0E162557-7F91-8040-54A5-50C5FEE9D24D}"/>
          </ac:spMkLst>
        </pc:spChg>
        <pc:spChg chg="add mod">
          <ac:chgData name="Mr J Bee (BWCET)" userId="a1856448-f297-487a-a7ea-498499ce4ab3" providerId="ADAL" clId="{7D69CE05-E580-4D47-B200-FD0C1890BA13}" dt="2023-10-06T09:37:28.739" v="11211" actId="1076"/>
          <ac:spMkLst>
            <pc:docMk/>
            <pc:sldMk cId="1263292102" sldId="331"/>
            <ac:spMk id="49" creationId="{E4A969C7-0BF9-F84F-FCF0-5C4D700A5ECA}"/>
          </ac:spMkLst>
        </pc:spChg>
        <pc:spChg chg="add mod">
          <ac:chgData name="Mr J Bee (BWCET)" userId="a1856448-f297-487a-a7ea-498499ce4ab3" providerId="ADAL" clId="{7D69CE05-E580-4D47-B200-FD0C1890BA13}" dt="2023-10-06T09:37:32.396" v="11213" actId="1076"/>
          <ac:spMkLst>
            <pc:docMk/>
            <pc:sldMk cId="1263292102" sldId="331"/>
            <ac:spMk id="50" creationId="{06118931-F7B2-4918-C462-38748B30F7C6}"/>
          </ac:spMkLst>
        </pc:spChg>
        <pc:spChg chg="add mod">
          <ac:chgData name="Mr J Bee (BWCET)" userId="a1856448-f297-487a-a7ea-498499ce4ab3" providerId="ADAL" clId="{7D69CE05-E580-4D47-B200-FD0C1890BA13}" dt="2023-10-06T09:37:36.156" v="11215" actId="1076"/>
          <ac:spMkLst>
            <pc:docMk/>
            <pc:sldMk cId="1263292102" sldId="331"/>
            <ac:spMk id="51" creationId="{9A7C19A6-82BC-14AE-0DB7-6E7C9C502401}"/>
          </ac:spMkLst>
        </pc:spChg>
        <pc:spChg chg="add mod">
          <ac:chgData name="Mr J Bee (BWCET)" userId="a1856448-f297-487a-a7ea-498499ce4ab3" providerId="ADAL" clId="{7D69CE05-E580-4D47-B200-FD0C1890BA13}" dt="2023-10-06T09:37:42.517" v="11217" actId="1076"/>
          <ac:spMkLst>
            <pc:docMk/>
            <pc:sldMk cId="1263292102" sldId="331"/>
            <ac:spMk id="52" creationId="{925E4B59-E96F-0BC5-46CC-15047694C9C5}"/>
          </ac:spMkLst>
        </pc:spChg>
        <pc:spChg chg="add del mod">
          <ac:chgData name="Mr J Bee (BWCET)" userId="a1856448-f297-487a-a7ea-498499ce4ab3" providerId="ADAL" clId="{7D69CE05-E580-4D47-B200-FD0C1890BA13}" dt="2023-10-06T09:38:03.915" v="11219" actId="478"/>
          <ac:spMkLst>
            <pc:docMk/>
            <pc:sldMk cId="1263292102" sldId="331"/>
            <ac:spMk id="53" creationId="{6801DE0E-E267-9F90-9146-8146BC0EDF36}"/>
          </ac:spMkLst>
        </pc:spChg>
        <pc:cxnChg chg="del mod">
          <ac:chgData name="Mr J Bee (BWCET)" userId="a1856448-f297-487a-a7ea-498499ce4ab3" providerId="ADAL" clId="{7D69CE05-E580-4D47-B200-FD0C1890BA13}" dt="2023-10-06T09:32:04.669" v="10999" actId="478"/>
          <ac:cxnSpMkLst>
            <pc:docMk/>
            <pc:sldMk cId="1263292102" sldId="331"/>
            <ac:cxnSpMk id="8" creationId="{36B6D8C7-C454-1278-8097-41B815E8FE88}"/>
          </ac:cxnSpMkLst>
        </pc:cxnChg>
        <pc:cxnChg chg="del">
          <ac:chgData name="Mr J Bee (BWCET)" userId="a1856448-f297-487a-a7ea-498499ce4ab3" providerId="ADAL" clId="{7D69CE05-E580-4D47-B200-FD0C1890BA13}" dt="2023-10-06T09:32:04.669" v="10999" actId="478"/>
          <ac:cxnSpMkLst>
            <pc:docMk/>
            <pc:sldMk cId="1263292102" sldId="331"/>
            <ac:cxnSpMk id="9" creationId="{816448F6-A63F-6FC2-1A29-0DA8F800C8E5}"/>
          </ac:cxnSpMkLst>
        </pc:cxnChg>
        <pc:cxnChg chg="add mod">
          <ac:chgData name="Mr J Bee (BWCET)" userId="a1856448-f297-487a-a7ea-498499ce4ab3" providerId="ADAL" clId="{7D69CE05-E580-4D47-B200-FD0C1890BA13}" dt="2023-10-06T09:34:43.850" v="11040" actId="13822"/>
          <ac:cxnSpMkLst>
            <pc:docMk/>
            <pc:sldMk cId="1263292102" sldId="331"/>
            <ac:cxnSpMk id="13" creationId="{00B215DC-213B-E490-E42A-93673C63DD40}"/>
          </ac:cxnSpMkLst>
        </pc:cxnChg>
        <pc:cxnChg chg="del mod">
          <ac:chgData name="Mr J Bee (BWCET)" userId="a1856448-f297-487a-a7ea-498499ce4ab3" providerId="ADAL" clId="{7D69CE05-E580-4D47-B200-FD0C1890BA13}" dt="2023-10-06T09:32:02.219" v="10997" actId="478"/>
          <ac:cxnSpMkLst>
            <pc:docMk/>
            <pc:sldMk cId="1263292102" sldId="331"/>
            <ac:cxnSpMk id="16" creationId="{243C8F8C-2805-B5BF-0599-C4103C607EAB}"/>
          </ac:cxnSpMkLst>
        </pc:cxnChg>
        <pc:cxnChg chg="add mod">
          <ac:chgData name="Mr J Bee (BWCET)" userId="a1856448-f297-487a-a7ea-498499ce4ab3" providerId="ADAL" clId="{7D69CE05-E580-4D47-B200-FD0C1890BA13}" dt="2023-10-06T09:34:51.115" v="11043" actId="14100"/>
          <ac:cxnSpMkLst>
            <pc:docMk/>
            <pc:sldMk cId="1263292102" sldId="331"/>
            <ac:cxnSpMk id="18" creationId="{D4F44DDB-6922-8635-E77D-8A5F253427A6}"/>
          </ac:cxnSpMkLst>
        </pc:cxnChg>
        <pc:cxnChg chg="add mod">
          <ac:chgData name="Mr J Bee (BWCET)" userId="a1856448-f297-487a-a7ea-498499ce4ab3" providerId="ADAL" clId="{7D69CE05-E580-4D47-B200-FD0C1890BA13}" dt="2023-10-06T09:34:57.475" v="11046" actId="14100"/>
          <ac:cxnSpMkLst>
            <pc:docMk/>
            <pc:sldMk cId="1263292102" sldId="331"/>
            <ac:cxnSpMk id="21" creationId="{7A84298F-651C-8308-9281-881A70B37729}"/>
          </ac:cxnSpMkLst>
        </pc:cxnChg>
        <pc:cxnChg chg="del">
          <ac:chgData name="Mr J Bee (BWCET)" userId="a1856448-f297-487a-a7ea-498499ce4ab3" providerId="ADAL" clId="{7D69CE05-E580-4D47-B200-FD0C1890BA13}" dt="2023-10-06T09:32:02.219" v="10997" actId="478"/>
          <ac:cxnSpMkLst>
            <pc:docMk/>
            <pc:sldMk cId="1263292102" sldId="331"/>
            <ac:cxnSpMk id="24" creationId="{8C00AC07-6790-E833-61D3-B598B9B18455}"/>
          </ac:cxnSpMkLst>
        </pc:cxnChg>
        <pc:cxnChg chg="del mod">
          <ac:chgData name="Mr J Bee (BWCET)" userId="a1856448-f297-487a-a7ea-498499ce4ab3" providerId="ADAL" clId="{7D69CE05-E580-4D47-B200-FD0C1890BA13}" dt="2023-10-06T09:32:00.102" v="10995" actId="478"/>
          <ac:cxnSpMkLst>
            <pc:docMk/>
            <pc:sldMk cId="1263292102" sldId="331"/>
            <ac:cxnSpMk id="30" creationId="{AF444403-0986-04DE-C2C6-A016A94553A4}"/>
          </ac:cxnSpMkLst>
        </pc:cxnChg>
        <pc:cxnChg chg="del">
          <ac:chgData name="Mr J Bee (BWCET)" userId="a1856448-f297-487a-a7ea-498499ce4ab3" providerId="ADAL" clId="{7D69CE05-E580-4D47-B200-FD0C1890BA13}" dt="2023-10-06T09:32:00.102" v="10995" actId="478"/>
          <ac:cxnSpMkLst>
            <pc:docMk/>
            <pc:sldMk cId="1263292102" sldId="331"/>
            <ac:cxnSpMk id="31" creationId="{92A30431-5762-302A-C428-3CD9C3781FF6}"/>
          </ac:cxnSpMkLst>
        </pc:cxnChg>
        <pc:cxnChg chg="del mod">
          <ac:chgData name="Mr J Bee (BWCET)" userId="a1856448-f297-487a-a7ea-498499ce4ab3" providerId="ADAL" clId="{7D69CE05-E580-4D47-B200-FD0C1890BA13}" dt="2023-10-06T09:32:00.102" v="10995" actId="478"/>
          <ac:cxnSpMkLst>
            <pc:docMk/>
            <pc:sldMk cId="1263292102" sldId="331"/>
            <ac:cxnSpMk id="37" creationId="{981F76E4-1E5C-3628-AD4A-FBDECAEAC2CD}"/>
          </ac:cxnSpMkLst>
        </pc:cxnChg>
        <pc:cxnChg chg="del">
          <ac:chgData name="Mr J Bee (BWCET)" userId="a1856448-f297-487a-a7ea-498499ce4ab3" providerId="ADAL" clId="{7D69CE05-E580-4D47-B200-FD0C1890BA13}" dt="2023-10-06T09:32:00.102" v="10995" actId="478"/>
          <ac:cxnSpMkLst>
            <pc:docMk/>
            <pc:sldMk cId="1263292102" sldId="331"/>
            <ac:cxnSpMk id="38" creationId="{815F8305-9296-D83D-0A30-2B90488A4C89}"/>
          </ac:cxnSpMkLst>
        </pc:cxnChg>
      </pc:sldChg>
      <pc:sldChg chg="addSp delSp modSp add mod modTransition delAnim">
        <pc:chgData name="Mr J Bee (BWCET)" userId="a1856448-f297-487a-a7ea-498499ce4ab3" providerId="ADAL" clId="{7D69CE05-E580-4D47-B200-FD0C1890BA13}" dt="2023-10-07T07:32:49.181" v="18514"/>
        <pc:sldMkLst>
          <pc:docMk/>
          <pc:sldMk cId="1086328745" sldId="332"/>
        </pc:sldMkLst>
        <pc:spChg chg="mod">
          <ac:chgData name="Mr J Bee (BWCET)" userId="a1856448-f297-487a-a7ea-498499ce4ab3" providerId="ADAL" clId="{7D69CE05-E580-4D47-B200-FD0C1890BA13}" dt="2023-10-06T09:38:45.811" v="11268" actId="20577"/>
          <ac:spMkLst>
            <pc:docMk/>
            <pc:sldMk cId="1086328745" sldId="332"/>
            <ac:spMk id="2" creationId="{C5FDE9C4-72B9-5B7F-6E5F-FC9CDDA34086}"/>
          </ac:spMkLst>
        </pc:spChg>
        <pc:spChg chg="mod">
          <ac:chgData name="Mr J Bee (BWCET)" userId="a1856448-f297-487a-a7ea-498499ce4ab3" providerId="ADAL" clId="{7D69CE05-E580-4D47-B200-FD0C1890BA13}" dt="2023-10-06T09:38:52.450" v="11269" actId="1076"/>
          <ac:spMkLst>
            <pc:docMk/>
            <pc:sldMk cId="1086328745" sldId="332"/>
            <ac:spMk id="3" creationId="{2D2A2D8D-FDAC-C861-A7E7-D21293692AA9}"/>
          </ac:spMkLst>
        </pc:spChg>
        <pc:spChg chg="add mod ord">
          <ac:chgData name="Mr J Bee (BWCET)" userId="a1856448-f297-487a-a7ea-498499ce4ab3" providerId="ADAL" clId="{7D69CE05-E580-4D47-B200-FD0C1890BA13}" dt="2023-10-06T09:39:59.065" v="11290" actId="13822"/>
          <ac:spMkLst>
            <pc:docMk/>
            <pc:sldMk cId="1086328745" sldId="332"/>
            <ac:spMk id="9" creationId="{30F44E68-1210-813B-754D-FE988D022A9F}"/>
          </ac:spMkLst>
        </pc:spChg>
        <pc:spChg chg="add mod">
          <ac:chgData name="Mr J Bee (BWCET)" userId="a1856448-f297-487a-a7ea-498499ce4ab3" providerId="ADAL" clId="{7D69CE05-E580-4D47-B200-FD0C1890BA13}" dt="2023-10-06T09:40:14.789" v="11298" actId="1035"/>
          <ac:spMkLst>
            <pc:docMk/>
            <pc:sldMk cId="1086328745" sldId="332"/>
            <ac:spMk id="10" creationId="{F86776BD-372F-52B7-056A-1B89D168ABA9}"/>
          </ac:spMkLst>
        </pc:spChg>
        <pc:spChg chg="add mod">
          <ac:chgData name="Mr J Bee (BWCET)" userId="a1856448-f297-487a-a7ea-498499ce4ab3" providerId="ADAL" clId="{7D69CE05-E580-4D47-B200-FD0C1890BA13}" dt="2023-10-06T09:40:32.490" v="11303" actId="1076"/>
          <ac:spMkLst>
            <pc:docMk/>
            <pc:sldMk cId="1086328745" sldId="332"/>
            <ac:spMk id="11" creationId="{DA43DDFF-AA4D-5D71-F161-2DCD74D350D5}"/>
          </ac:spMkLst>
        </pc:spChg>
        <pc:spChg chg="add mod">
          <ac:chgData name="Mr J Bee (BWCET)" userId="a1856448-f297-487a-a7ea-498499ce4ab3" providerId="ADAL" clId="{7D69CE05-E580-4D47-B200-FD0C1890BA13}" dt="2023-10-06T09:40:37.395" v="11307" actId="20577"/>
          <ac:spMkLst>
            <pc:docMk/>
            <pc:sldMk cId="1086328745" sldId="332"/>
            <ac:spMk id="12" creationId="{4CD23AC1-CD1C-6E1E-0BFE-1A90910DF845}"/>
          </ac:spMkLst>
        </pc:spChg>
        <pc:spChg chg="del">
          <ac:chgData name="Mr J Bee (BWCET)" userId="a1856448-f297-487a-a7ea-498499ce4ab3" providerId="ADAL" clId="{7D69CE05-E580-4D47-B200-FD0C1890BA13}" dt="2023-10-06T09:38:19.372" v="11229" actId="478"/>
          <ac:spMkLst>
            <pc:docMk/>
            <pc:sldMk cId="1086328745" sldId="332"/>
            <ac:spMk id="45" creationId="{2A85167A-969B-7991-2AFA-8E021335D160}"/>
          </ac:spMkLst>
        </pc:spChg>
        <pc:spChg chg="del">
          <ac:chgData name="Mr J Bee (BWCET)" userId="a1856448-f297-487a-a7ea-498499ce4ab3" providerId="ADAL" clId="{7D69CE05-E580-4D47-B200-FD0C1890BA13}" dt="2023-10-06T09:38:14.356" v="11226" actId="478"/>
          <ac:spMkLst>
            <pc:docMk/>
            <pc:sldMk cId="1086328745" sldId="332"/>
            <ac:spMk id="46" creationId="{7B64B70D-EC8F-3FE7-9664-C8A42734C98C}"/>
          </ac:spMkLst>
        </pc:spChg>
        <pc:spChg chg="del mod">
          <ac:chgData name="Mr J Bee (BWCET)" userId="a1856448-f297-487a-a7ea-498499ce4ab3" providerId="ADAL" clId="{7D69CE05-E580-4D47-B200-FD0C1890BA13}" dt="2023-10-06T09:38:16.380" v="11227" actId="478"/>
          <ac:spMkLst>
            <pc:docMk/>
            <pc:sldMk cId="1086328745" sldId="332"/>
            <ac:spMk id="47" creationId="{3B98A06D-C636-4187-878D-982562F3F3A5}"/>
          </ac:spMkLst>
        </pc:spChg>
        <pc:spChg chg="del">
          <ac:chgData name="Mr J Bee (BWCET)" userId="a1856448-f297-487a-a7ea-498499ce4ab3" providerId="ADAL" clId="{7D69CE05-E580-4D47-B200-FD0C1890BA13}" dt="2023-10-06T09:38:08.653" v="11222" actId="478"/>
          <ac:spMkLst>
            <pc:docMk/>
            <pc:sldMk cId="1086328745" sldId="332"/>
            <ac:spMk id="48" creationId="{0E162557-7F91-8040-54A5-50C5FEE9D24D}"/>
          </ac:spMkLst>
        </pc:spChg>
        <pc:spChg chg="del">
          <ac:chgData name="Mr J Bee (BWCET)" userId="a1856448-f297-487a-a7ea-498499ce4ab3" providerId="ADAL" clId="{7D69CE05-E580-4D47-B200-FD0C1890BA13}" dt="2023-10-06T09:38:17.358" v="11228" actId="478"/>
          <ac:spMkLst>
            <pc:docMk/>
            <pc:sldMk cId="1086328745" sldId="332"/>
            <ac:spMk id="49" creationId="{E4A969C7-0BF9-F84F-FCF0-5C4D700A5ECA}"/>
          </ac:spMkLst>
        </pc:spChg>
        <pc:spChg chg="del">
          <ac:chgData name="Mr J Bee (BWCET)" userId="a1856448-f297-487a-a7ea-498499ce4ab3" providerId="ADAL" clId="{7D69CE05-E580-4D47-B200-FD0C1890BA13}" dt="2023-10-06T09:38:11.215" v="11225" actId="478"/>
          <ac:spMkLst>
            <pc:docMk/>
            <pc:sldMk cId="1086328745" sldId="332"/>
            <ac:spMk id="50" creationId="{06118931-F7B2-4918-C462-38748B30F7C6}"/>
          </ac:spMkLst>
        </pc:spChg>
        <pc:spChg chg="del">
          <ac:chgData name="Mr J Bee (BWCET)" userId="a1856448-f297-487a-a7ea-498499ce4ab3" providerId="ADAL" clId="{7D69CE05-E580-4D47-B200-FD0C1890BA13}" dt="2023-10-06T09:38:09.513" v="11223" actId="478"/>
          <ac:spMkLst>
            <pc:docMk/>
            <pc:sldMk cId="1086328745" sldId="332"/>
            <ac:spMk id="51" creationId="{9A7C19A6-82BC-14AE-0DB7-6E7C9C502401}"/>
          </ac:spMkLst>
        </pc:spChg>
        <pc:spChg chg="del">
          <ac:chgData name="Mr J Bee (BWCET)" userId="a1856448-f297-487a-a7ea-498499ce4ab3" providerId="ADAL" clId="{7D69CE05-E580-4D47-B200-FD0C1890BA13}" dt="2023-10-06T09:38:07.117" v="11221" actId="478"/>
          <ac:spMkLst>
            <pc:docMk/>
            <pc:sldMk cId="1086328745" sldId="332"/>
            <ac:spMk id="52" creationId="{925E4B59-E96F-0BC5-46CC-15047694C9C5}"/>
          </ac:spMkLst>
        </pc:spChg>
        <pc:cxnChg chg="add mod">
          <ac:chgData name="Mr J Bee (BWCET)" userId="a1856448-f297-487a-a7ea-498499ce4ab3" providerId="ADAL" clId="{7D69CE05-E580-4D47-B200-FD0C1890BA13}" dt="2023-10-06T09:39:08.877" v="11279" actId="14100"/>
          <ac:cxnSpMkLst>
            <pc:docMk/>
            <pc:sldMk cId="1086328745" sldId="332"/>
            <ac:cxnSpMk id="5" creationId="{AAFAB769-1240-4629-3AB7-44E6B189F99B}"/>
          </ac:cxnSpMkLst>
        </pc:cxnChg>
        <pc:cxnChg chg="add mod">
          <ac:chgData name="Mr J Bee (BWCET)" userId="a1856448-f297-487a-a7ea-498499ce4ab3" providerId="ADAL" clId="{7D69CE05-E580-4D47-B200-FD0C1890BA13}" dt="2023-10-06T09:39:32.499" v="11282" actId="14100"/>
          <ac:cxnSpMkLst>
            <pc:docMk/>
            <pc:sldMk cId="1086328745" sldId="332"/>
            <ac:cxnSpMk id="6" creationId="{2ACEF361-5530-3B84-85D0-57B5B896BF22}"/>
          </ac:cxnSpMkLst>
        </pc:cxnChg>
        <pc:cxnChg chg="del">
          <ac:chgData name="Mr J Bee (BWCET)" userId="a1856448-f297-487a-a7ea-498499ce4ab3" providerId="ADAL" clId="{7D69CE05-E580-4D47-B200-FD0C1890BA13}" dt="2023-10-06T09:38:24.747" v="11230" actId="478"/>
          <ac:cxnSpMkLst>
            <pc:docMk/>
            <pc:sldMk cId="1086328745" sldId="332"/>
            <ac:cxnSpMk id="13" creationId="{00B215DC-213B-E490-E42A-93673C63DD40}"/>
          </ac:cxnSpMkLst>
        </pc:cxnChg>
        <pc:cxnChg chg="del">
          <ac:chgData name="Mr J Bee (BWCET)" userId="a1856448-f297-487a-a7ea-498499ce4ab3" providerId="ADAL" clId="{7D69CE05-E580-4D47-B200-FD0C1890BA13}" dt="2023-10-06T09:38:24.747" v="11230" actId="478"/>
          <ac:cxnSpMkLst>
            <pc:docMk/>
            <pc:sldMk cId="1086328745" sldId="332"/>
            <ac:cxnSpMk id="18" creationId="{D4F44DDB-6922-8635-E77D-8A5F253427A6}"/>
          </ac:cxnSpMkLst>
        </pc:cxnChg>
        <pc:cxnChg chg="del">
          <ac:chgData name="Mr J Bee (BWCET)" userId="a1856448-f297-487a-a7ea-498499ce4ab3" providerId="ADAL" clId="{7D69CE05-E580-4D47-B200-FD0C1890BA13}" dt="2023-10-06T09:38:24.747" v="11230" actId="478"/>
          <ac:cxnSpMkLst>
            <pc:docMk/>
            <pc:sldMk cId="1086328745" sldId="332"/>
            <ac:cxnSpMk id="21" creationId="{7A84298F-651C-8308-9281-881A70B37729}"/>
          </ac:cxnSpMkLst>
        </pc:cxnChg>
      </pc:sldChg>
      <pc:sldChg chg="addSp delSp modSp add mod modTransition">
        <pc:chgData name="Mr J Bee (BWCET)" userId="a1856448-f297-487a-a7ea-498499ce4ab3" providerId="ADAL" clId="{7D69CE05-E580-4D47-B200-FD0C1890BA13}" dt="2023-12-08T16:37:16.633" v="18576" actId="1076"/>
        <pc:sldMkLst>
          <pc:docMk/>
          <pc:sldMk cId="3791404942" sldId="333"/>
        </pc:sldMkLst>
        <pc:spChg chg="mod">
          <ac:chgData name="Mr J Bee (BWCET)" userId="a1856448-f297-487a-a7ea-498499ce4ab3" providerId="ADAL" clId="{7D69CE05-E580-4D47-B200-FD0C1890BA13}" dt="2023-12-08T16:37:16.633" v="18576" actId="1076"/>
          <ac:spMkLst>
            <pc:docMk/>
            <pc:sldMk cId="3791404942" sldId="333"/>
            <ac:spMk id="2" creationId="{3A642314-DE20-6662-6DE6-EE03E91CD0F4}"/>
          </ac:spMkLst>
        </pc:spChg>
        <pc:spChg chg="del">
          <ac:chgData name="Mr J Bee (BWCET)" userId="a1856448-f297-487a-a7ea-498499ce4ab3" providerId="ADAL" clId="{7D69CE05-E580-4D47-B200-FD0C1890BA13}" dt="2023-10-06T09:42:44.186" v="11317" actId="478"/>
          <ac:spMkLst>
            <pc:docMk/>
            <pc:sldMk cId="3791404942" sldId="333"/>
            <ac:spMk id="3" creationId="{344FC74F-3361-584D-9900-9BB1F8E3D9CD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5" creationId="{5259C493-23B6-9C63-A27C-EA0A4396DD73}"/>
          </ac:spMkLst>
        </pc:spChg>
        <pc:spChg chg="add del mod">
          <ac:chgData name="Mr J Bee (BWCET)" userId="a1856448-f297-487a-a7ea-498499ce4ab3" providerId="ADAL" clId="{7D69CE05-E580-4D47-B200-FD0C1890BA13}" dt="2023-10-06T09:43:17.306" v="11320" actId="478"/>
          <ac:spMkLst>
            <pc:docMk/>
            <pc:sldMk cId="3791404942" sldId="333"/>
            <ac:spMk id="5" creationId="{DC0FE08B-B587-F6E0-B923-94BA8A8BE37B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6" creationId="{06226751-BFB5-7762-09D6-D657AF36AC25}"/>
          </ac:spMkLst>
        </pc:spChg>
        <pc:spChg chg="add del mod">
          <ac:chgData name="Mr J Bee (BWCET)" userId="a1856448-f297-487a-a7ea-498499ce4ab3" providerId="ADAL" clId="{7D69CE05-E580-4D47-B200-FD0C1890BA13}" dt="2023-10-06T09:43:17.306" v="11320" actId="478"/>
          <ac:spMkLst>
            <pc:docMk/>
            <pc:sldMk cId="3791404942" sldId="333"/>
            <ac:spMk id="6" creationId="{3467106F-5EFA-7A0A-2121-CD2FA13D7427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7D69CE05-E580-4D47-B200-FD0C1890BA13}" dt="2023-12-08T16:36:05.649" v="18560"/>
          <ac:spMkLst>
            <pc:docMk/>
            <pc:sldMk cId="3791404942" sldId="333"/>
            <ac:spMk id="24" creationId="{9A3337D1-28F4-A42E-214F-D7268890A9D5}"/>
          </ac:spMkLst>
        </pc:spChg>
        <pc:picChg chg="add del mod">
          <ac:chgData name="Mr J Bee (BWCET)" userId="a1856448-f297-487a-a7ea-498499ce4ab3" providerId="ADAL" clId="{7D69CE05-E580-4D47-B200-FD0C1890BA13}" dt="2023-10-06T09:43:17.306" v="11320" actId="478"/>
          <ac:picMkLst>
            <pc:docMk/>
            <pc:sldMk cId="3791404942" sldId="333"/>
            <ac:picMk id="4" creationId="{86A5559F-CB5E-90B9-3E58-DC3143F75C14}"/>
          </ac:picMkLst>
        </pc:picChg>
        <pc:cxnChg chg="add del mod">
          <ac:chgData name="Mr J Bee (BWCET)" userId="a1856448-f297-487a-a7ea-498499ce4ab3" providerId="ADAL" clId="{7D69CE05-E580-4D47-B200-FD0C1890BA13}" dt="2023-10-06T09:43:17.306" v="11320" actId="478"/>
          <ac:cxnSpMkLst>
            <pc:docMk/>
            <pc:sldMk cId="3791404942" sldId="333"/>
            <ac:cxnSpMk id="7" creationId="{B47B54A9-5C28-9357-CA58-2E4DB95ECCEA}"/>
          </ac:cxnSpMkLst>
        </pc:cxnChg>
      </pc:sldChg>
      <pc:sldChg chg="addSp delSp modSp new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782526068" sldId="334"/>
        </pc:sldMkLst>
        <pc:spChg chg="del">
          <ac:chgData name="Mr J Bee (BWCET)" userId="a1856448-f297-487a-a7ea-498499ce4ab3" providerId="ADAL" clId="{7D69CE05-E580-4D47-B200-FD0C1890BA13}" dt="2023-10-06T09:43:22.954" v="11323" actId="478"/>
          <ac:spMkLst>
            <pc:docMk/>
            <pc:sldMk cId="782526068" sldId="334"/>
            <ac:spMk id="2" creationId="{7AD43EA2-6B78-BBA3-5305-416F12B0CC5F}"/>
          </ac:spMkLst>
        </pc:spChg>
        <pc:spChg chg="del">
          <ac:chgData name="Mr J Bee (BWCET)" userId="a1856448-f297-487a-a7ea-498499ce4ab3" providerId="ADAL" clId="{7D69CE05-E580-4D47-B200-FD0C1890BA13}" dt="2023-10-06T09:43:21.811" v="11322" actId="478"/>
          <ac:spMkLst>
            <pc:docMk/>
            <pc:sldMk cId="782526068" sldId="334"/>
            <ac:spMk id="3" creationId="{24043156-9B3C-6BD0-29CC-4B3DCF3FA785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5" creationId="{EF9A4646-DFBD-7E50-A355-7FC60078DA3F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6" creationId="{336D5921-D2D5-185D-A370-F78061A6A9C5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8" creationId="{7519EF45-082D-5418-28A5-7F27BF69B51F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9" creationId="{076EECB6-ED25-A78D-E0AC-CBD317965DA0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11" creationId="{142C798B-F5B9-6FD8-BB82-4FB5C9CB3395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12" creationId="{19A0E909-8109-2B79-FDA2-153DF37FC685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15" creationId="{3BD9F1ED-1232-8633-1259-7B334E48F7A6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16" creationId="{0F1F01B6-F057-3131-0060-AAD131DBB3E6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19" creationId="{159AD333-A55B-7494-605F-A55386D5E069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20" creationId="{E7CC6866-262A-5428-0D19-0E48A7413CA6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22" creationId="{3411B8E5-9A21-8D74-ECB1-9415C0E2A9DA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23" creationId="{59E2D8A9-24A2-CC88-B8AD-5D8D1090254A}"/>
          </ac:spMkLst>
        </pc:spChg>
        <pc:spChg chg="add mod">
          <ac:chgData name="Mr J Bee (BWCET)" userId="a1856448-f297-487a-a7ea-498499ce4ab3" providerId="ADAL" clId="{7D69CE05-E580-4D47-B200-FD0C1890BA13}" dt="2023-10-06T09:49:49.394" v="11560" actId="1076"/>
          <ac:spMkLst>
            <pc:docMk/>
            <pc:sldMk cId="782526068" sldId="334"/>
            <ac:spMk id="24" creationId="{62B91203-DBE6-5DDB-7C3F-DF7D6D9EC153}"/>
          </ac:spMkLst>
        </pc:spChg>
        <pc:spChg chg="add del mod">
          <ac:chgData name="Mr J Bee (BWCET)" userId="a1856448-f297-487a-a7ea-498499ce4ab3" providerId="ADAL" clId="{7D69CE05-E580-4D47-B200-FD0C1890BA13}" dt="2023-10-06T09:49:53.514" v="11562" actId="478"/>
          <ac:spMkLst>
            <pc:docMk/>
            <pc:sldMk cId="782526068" sldId="334"/>
            <ac:spMk id="25" creationId="{5C3D1745-0014-B78B-DD46-B0B72ECD55C1}"/>
          </ac:spMkLst>
        </pc:spChg>
        <pc:spChg chg="add del mod">
          <ac:chgData name="Mr J Bee (BWCET)" userId="a1856448-f297-487a-a7ea-498499ce4ab3" providerId="ADAL" clId="{7D69CE05-E580-4D47-B200-FD0C1890BA13}" dt="2023-10-06T09:46:10.382" v="11415" actId="478"/>
          <ac:spMkLst>
            <pc:docMk/>
            <pc:sldMk cId="782526068" sldId="334"/>
            <ac:spMk id="26" creationId="{A5944171-A219-E6A7-92BF-B92AA06C4B41}"/>
          </ac:spMkLst>
        </pc:spChg>
        <pc:spChg chg="add mod">
          <ac:chgData name="Mr J Bee (BWCET)" userId="a1856448-f297-487a-a7ea-498499ce4ab3" providerId="ADAL" clId="{7D69CE05-E580-4D47-B200-FD0C1890BA13}" dt="2023-10-06T09:49:50.396" v="11561"/>
          <ac:spMkLst>
            <pc:docMk/>
            <pc:sldMk cId="782526068" sldId="334"/>
            <ac:spMk id="27" creationId="{76085C43-3795-DE47-BB7C-B3A808EF1A1B}"/>
          </ac:spMkLst>
        </pc:spChg>
        <pc:picChg chg="add mod">
          <ac:chgData name="Mr J Bee (BWCET)" userId="a1856448-f297-487a-a7ea-498499ce4ab3" providerId="ADAL" clId="{7D69CE05-E580-4D47-B200-FD0C1890BA13}" dt="2023-10-06T09:49:49.394" v="11560" actId="1076"/>
          <ac:picMkLst>
            <pc:docMk/>
            <pc:sldMk cId="782526068" sldId="334"/>
            <ac:picMk id="4" creationId="{BD3694E8-5ABB-5D65-3340-83A3F37E438E}"/>
          </ac:picMkLst>
        </pc:picChg>
        <pc:picChg chg="add mod">
          <ac:chgData name="Mr J Bee (BWCET)" userId="a1856448-f297-487a-a7ea-498499ce4ab3" providerId="ADAL" clId="{7D69CE05-E580-4D47-B200-FD0C1890BA13}" dt="2023-10-06T09:49:49.394" v="11560" actId="1076"/>
          <ac:picMkLst>
            <pc:docMk/>
            <pc:sldMk cId="782526068" sldId="334"/>
            <ac:picMk id="10" creationId="{EEB6549B-7606-A4E7-99A7-08997B0CA125}"/>
          </ac:picMkLst>
        </pc:picChg>
        <pc:picChg chg="add mod">
          <ac:chgData name="Mr J Bee (BWCET)" userId="a1856448-f297-487a-a7ea-498499ce4ab3" providerId="ADAL" clId="{7D69CE05-E580-4D47-B200-FD0C1890BA13}" dt="2023-10-06T09:49:49.394" v="11560" actId="1076"/>
          <ac:picMkLst>
            <pc:docMk/>
            <pc:sldMk cId="782526068" sldId="334"/>
            <ac:picMk id="14" creationId="{ED0590A0-BAED-4F7B-2B35-47BB7678CB62}"/>
          </ac:picMkLst>
        </pc:picChg>
        <pc:picChg chg="add del mod">
          <ac:chgData name="Mr J Bee (BWCET)" userId="a1856448-f297-487a-a7ea-498499ce4ab3" providerId="ADAL" clId="{7D69CE05-E580-4D47-B200-FD0C1890BA13}" dt="2023-10-06T09:49:54.379" v="11563" actId="478"/>
          <ac:picMkLst>
            <pc:docMk/>
            <pc:sldMk cId="782526068" sldId="334"/>
            <ac:picMk id="18" creationId="{864F4A5E-F8A3-D2EE-B88D-8BE4CED253F0}"/>
          </ac:picMkLst>
        </pc:picChg>
        <pc:cxnChg chg="add mod">
          <ac:chgData name="Mr J Bee (BWCET)" userId="a1856448-f297-487a-a7ea-498499ce4ab3" providerId="ADAL" clId="{7D69CE05-E580-4D47-B200-FD0C1890BA13}" dt="2023-10-06T09:49:49.394" v="11560" actId="1076"/>
          <ac:cxnSpMkLst>
            <pc:docMk/>
            <pc:sldMk cId="782526068" sldId="334"/>
            <ac:cxnSpMk id="7" creationId="{F130AF22-D403-DEE3-7BF8-0160B99DD614}"/>
          </ac:cxnSpMkLst>
        </pc:cxnChg>
        <pc:cxnChg chg="add mod">
          <ac:chgData name="Mr J Bee (BWCET)" userId="a1856448-f297-487a-a7ea-498499ce4ab3" providerId="ADAL" clId="{7D69CE05-E580-4D47-B200-FD0C1890BA13}" dt="2023-10-06T09:49:49.394" v="11560" actId="1076"/>
          <ac:cxnSpMkLst>
            <pc:docMk/>
            <pc:sldMk cId="782526068" sldId="334"/>
            <ac:cxnSpMk id="13" creationId="{559D1A4B-971D-DA4F-6224-F0FE68BE301E}"/>
          </ac:cxnSpMkLst>
        </pc:cxnChg>
        <pc:cxnChg chg="add mod">
          <ac:chgData name="Mr J Bee (BWCET)" userId="a1856448-f297-487a-a7ea-498499ce4ab3" providerId="ADAL" clId="{7D69CE05-E580-4D47-B200-FD0C1890BA13}" dt="2023-10-06T09:49:49.394" v="11560" actId="1076"/>
          <ac:cxnSpMkLst>
            <pc:docMk/>
            <pc:sldMk cId="782526068" sldId="334"/>
            <ac:cxnSpMk id="17" creationId="{7D845D5A-FF94-DB26-E598-6127AD49B2EA}"/>
          </ac:cxnSpMkLst>
        </pc:cxnChg>
        <pc:cxnChg chg="add del mod">
          <ac:chgData name="Mr J Bee (BWCET)" userId="a1856448-f297-487a-a7ea-498499ce4ab3" providerId="ADAL" clId="{7D69CE05-E580-4D47-B200-FD0C1890BA13}" dt="2023-10-06T09:49:55.461" v="11564" actId="478"/>
          <ac:cxnSpMkLst>
            <pc:docMk/>
            <pc:sldMk cId="782526068" sldId="334"/>
            <ac:cxnSpMk id="21" creationId="{6513CE29-F0D9-BEF7-1BF0-EF97B187EB2F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850419151" sldId="335"/>
        </pc:sldMkLst>
        <pc:spChg chg="add mod">
          <ac:chgData name="Mr J Bee (BWCET)" userId="a1856448-f297-487a-a7ea-498499ce4ab3" providerId="ADAL" clId="{7D69CE05-E580-4D47-B200-FD0C1890BA13}" dt="2023-10-06T09:47:03.802" v="11457" actId="1076"/>
          <ac:spMkLst>
            <pc:docMk/>
            <pc:sldMk cId="3850419151" sldId="335"/>
            <ac:spMk id="2" creationId="{8A4F3276-C185-9F6D-150B-A68637882D1B}"/>
          </ac:spMkLst>
        </pc:spChg>
        <pc:spChg chg="add mod">
          <ac:chgData name="Mr J Bee (BWCET)" userId="a1856448-f297-487a-a7ea-498499ce4ab3" providerId="ADAL" clId="{7D69CE05-E580-4D47-B200-FD0C1890BA13}" dt="2023-10-06T09:47:08.978" v="11459" actId="1076"/>
          <ac:spMkLst>
            <pc:docMk/>
            <pc:sldMk cId="3850419151" sldId="335"/>
            <ac:spMk id="3" creationId="{992F254F-0FDE-78BF-22F5-E41AF6DD0126}"/>
          </ac:spMkLst>
        </pc:spChg>
        <pc:spChg chg="mod">
          <ac:chgData name="Mr J Bee (BWCET)" userId="a1856448-f297-487a-a7ea-498499ce4ab3" providerId="ADAL" clId="{7D69CE05-E580-4D47-B200-FD0C1890BA13}" dt="2023-10-06T09:46:23.047" v="11426" actId="20577"/>
          <ac:spMkLst>
            <pc:docMk/>
            <pc:sldMk cId="3850419151" sldId="335"/>
            <ac:spMk id="5" creationId="{EF9A4646-DFBD-7E50-A355-7FC60078DA3F}"/>
          </ac:spMkLst>
        </pc:spChg>
        <pc:spChg chg="mod">
          <ac:chgData name="Mr J Bee (BWCET)" userId="a1856448-f297-487a-a7ea-498499ce4ab3" providerId="ADAL" clId="{7D69CE05-E580-4D47-B200-FD0C1890BA13}" dt="2023-10-06T09:46:26.573" v="11428" actId="20577"/>
          <ac:spMkLst>
            <pc:docMk/>
            <pc:sldMk cId="3850419151" sldId="335"/>
            <ac:spMk id="6" creationId="{336D5921-D2D5-185D-A370-F78061A6A9C5}"/>
          </ac:spMkLst>
        </pc:spChg>
        <pc:spChg chg="mod">
          <ac:chgData name="Mr J Bee (BWCET)" userId="a1856448-f297-487a-a7ea-498499ce4ab3" providerId="ADAL" clId="{7D69CE05-E580-4D47-B200-FD0C1890BA13}" dt="2023-10-06T09:46:32.565" v="11432" actId="20577"/>
          <ac:spMkLst>
            <pc:docMk/>
            <pc:sldMk cId="3850419151" sldId="335"/>
            <ac:spMk id="11" creationId="{142C798B-F5B9-6FD8-BB82-4FB5C9CB3395}"/>
          </ac:spMkLst>
        </pc:spChg>
        <pc:spChg chg="mod">
          <ac:chgData name="Mr J Bee (BWCET)" userId="a1856448-f297-487a-a7ea-498499ce4ab3" providerId="ADAL" clId="{7D69CE05-E580-4D47-B200-FD0C1890BA13}" dt="2023-10-06T09:46:36.842" v="11438" actId="20577"/>
          <ac:spMkLst>
            <pc:docMk/>
            <pc:sldMk cId="3850419151" sldId="335"/>
            <ac:spMk id="12" creationId="{19A0E909-8109-2B79-FDA2-153DF37FC685}"/>
          </ac:spMkLst>
        </pc:spChg>
        <pc:spChg chg="mod">
          <ac:chgData name="Mr J Bee (BWCET)" userId="a1856448-f297-487a-a7ea-498499ce4ab3" providerId="ADAL" clId="{7D69CE05-E580-4D47-B200-FD0C1890BA13}" dt="2023-10-06T09:46:40.925" v="11442" actId="20577"/>
          <ac:spMkLst>
            <pc:docMk/>
            <pc:sldMk cId="3850419151" sldId="335"/>
            <ac:spMk id="15" creationId="{3BD9F1ED-1232-8633-1259-7B334E48F7A6}"/>
          </ac:spMkLst>
        </pc:spChg>
        <pc:spChg chg="mod">
          <ac:chgData name="Mr J Bee (BWCET)" userId="a1856448-f297-487a-a7ea-498499ce4ab3" providerId="ADAL" clId="{7D69CE05-E580-4D47-B200-FD0C1890BA13}" dt="2023-10-06T09:46:43.787" v="11444" actId="20577"/>
          <ac:spMkLst>
            <pc:docMk/>
            <pc:sldMk cId="3850419151" sldId="335"/>
            <ac:spMk id="16" creationId="{0F1F01B6-F057-3131-0060-AAD131DBB3E6}"/>
          </ac:spMkLst>
        </pc:spChg>
        <pc:spChg chg="del mod">
          <ac:chgData name="Mr J Bee (BWCET)" userId="a1856448-f297-487a-a7ea-498499ce4ab3" providerId="ADAL" clId="{7D69CE05-E580-4D47-B200-FD0C1890BA13}" dt="2023-10-06T09:50:02.412" v="11569" actId="478"/>
          <ac:spMkLst>
            <pc:docMk/>
            <pc:sldMk cId="3850419151" sldId="335"/>
            <ac:spMk id="19" creationId="{159AD333-A55B-7494-605F-A55386D5E069}"/>
          </ac:spMkLst>
        </pc:spChg>
        <pc:spChg chg="del mod">
          <ac:chgData name="Mr J Bee (BWCET)" userId="a1856448-f297-487a-a7ea-498499ce4ab3" providerId="ADAL" clId="{7D69CE05-E580-4D47-B200-FD0C1890BA13}" dt="2023-10-06T09:50:04.109" v="11570" actId="478"/>
          <ac:spMkLst>
            <pc:docMk/>
            <pc:sldMk cId="3850419151" sldId="335"/>
            <ac:spMk id="20" creationId="{E7CC6866-262A-5428-0D19-0E48A7413CA6}"/>
          </ac:spMkLst>
        </pc:spChg>
        <pc:spChg chg="mod">
          <ac:chgData name="Mr J Bee (BWCET)" userId="a1856448-f297-487a-a7ea-498499ce4ab3" providerId="ADAL" clId="{7D69CE05-E580-4D47-B200-FD0C1890BA13}" dt="2023-10-06T09:46:59.562" v="11455" actId="1076"/>
          <ac:spMkLst>
            <pc:docMk/>
            <pc:sldMk cId="3850419151" sldId="335"/>
            <ac:spMk id="22" creationId="{3411B8E5-9A21-8D74-ECB1-9415C0E2A9DA}"/>
          </ac:spMkLst>
        </pc:spChg>
        <pc:spChg chg="del">
          <ac:chgData name="Mr J Bee (BWCET)" userId="a1856448-f297-487a-a7ea-498499ce4ab3" providerId="ADAL" clId="{7D69CE05-E580-4D47-B200-FD0C1890BA13}" dt="2023-10-06T09:46:13.803" v="11419" actId="478"/>
          <ac:spMkLst>
            <pc:docMk/>
            <pc:sldMk cId="3850419151" sldId="335"/>
            <ac:spMk id="23" creationId="{59E2D8A9-24A2-CC88-B8AD-5D8D1090254A}"/>
          </ac:spMkLst>
        </pc:spChg>
        <pc:spChg chg="del">
          <ac:chgData name="Mr J Bee (BWCET)" userId="a1856448-f297-487a-a7ea-498499ce4ab3" providerId="ADAL" clId="{7D69CE05-E580-4D47-B200-FD0C1890BA13}" dt="2023-10-06T09:46:13.268" v="11418" actId="478"/>
          <ac:spMkLst>
            <pc:docMk/>
            <pc:sldMk cId="3850419151" sldId="335"/>
            <ac:spMk id="24" creationId="{62B91203-DBE6-5DDB-7C3F-DF7D6D9EC153}"/>
          </ac:spMkLst>
        </pc:spChg>
        <pc:spChg chg="del">
          <ac:chgData name="Mr J Bee (BWCET)" userId="a1856448-f297-487a-a7ea-498499ce4ab3" providerId="ADAL" clId="{7D69CE05-E580-4D47-B200-FD0C1890BA13}" dt="2023-10-06T09:46:12.757" v="11417" actId="478"/>
          <ac:spMkLst>
            <pc:docMk/>
            <pc:sldMk cId="3850419151" sldId="335"/>
            <ac:spMk id="25" creationId="{5C3D1745-0014-B78B-DD46-B0B72ECD55C1}"/>
          </ac:spMkLst>
        </pc:spChg>
        <pc:spChg chg="add del mod">
          <ac:chgData name="Mr J Bee (BWCET)" userId="a1856448-f297-487a-a7ea-498499ce4ab3" providerId="ADAL" clId="{7D69CE05-E580-4D47-B200-FD0C1890BA13}" dt="2023-10-06T09:49:58.208" v="11565" actId="478"/>
          <ac:spMkLst>
            <pc:docMk/>
            <pc:sldMk cId="3850419151" sldId="335"/>
            <ac:spMk id="26" creationId="{5E6772DC-08AE-A4A7-488A-13990E53D59E}"/>
          </ac:spMkLst>
        </pc:spChg>
        <pc:spChg chg="add del mod">
          <ac:chgData name="Mr J Bee (BWCET)" userId="a1856448-f297-487a-a7ea-498499ce4ab3" providerId="ADAL" clId="{7D69CE05-E580-4D47-B200-FD0C1890BA13}" dt="2023-10-06T09:47:33.480" v="11463" actId="478"/>
          <ac:spMkLst>
            <pc:docMk/>
            <pc:sldMk cId="3850419151" sldId="335"/>
            <ac:spMk id="27" creationId="{3273C9E2-31C3-9A88-600B-E0D34BD7C7EC}"/>
          </ac:spMkLst>
        </pc:spChg>
        <pc:spChg chg="add mod">
          <ac:chgData name="Mr J Bee (BWCET)" userId="a1856448-f297-487a-a7ea-498499ce4ab3" providerId="ADAL" clId="{7D69CE05-E580-4D47-B200-FD0C1890BA13}" dt="2023-10-06T09:50:04.995" v="11571"/>
          <ac:spMkLst>
            <pc:docMk/>
            <pc:sldMk cId="3850419151" sldId="335"/>
            <ac:spMk id="28" creationId="{3AC2DFCC-93DB-2092-FFDF-4B6F2EB8D371}"/>
          </ac:spMkLst>
        </pc:spChg>
        <pc:picChg chg="del">
          <ac:chgData name="Mr J Bee (BWCET)" userId="a1856448-f297-487a-a7ea-498499ce4ab3" providerId="ADAL" clId="{7D69CE05-E580-4D47-B200-FD0C1890BA13}" dt="2023-10-06T09:49:59.525" v="11567" actId="478"/>
          <ac:picMkLst>
            <pc:docMk/>
            <pc:sldMk cId="3850419151" sldId="335"/>
            <ac:picMk id="18" creationId="{864F4A5E-F8A3-D2EE-B88D-8BE4CED253F0}"/>
          </ac:picMkLst>
        </pc:picChg>
        <pc:cxnChg chg="del">
          <ac:chgData name="Mr J Bee (BWCET)" userId="a1856448-f297-487a-a7ea-498499ce4ab3" providerId="ADAL" clId="{7D69CE05-E580-4D47-B200-FD0C1890BA13}" dt="2023-10-06T09:49:59.043" v="11566" actId="478"/>
          <ac:cxnSpMkLst>
            <pc:docMk/>
            <pc:sldMk cId="3850419151" sldId="335"/>
            <ac:cxnSpMk id="21" creationId="{6513CE29-F0D9-BEF7-1BF0-EF97B187EB2F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640857083" sldId="336"/>
        </pc:sldMkLst>
        <pc:spChg chg="del">
          <ac:chgData name="Mr J Bee (BWCET)" userId="a1856448-f297-487a-a7ea-498499ce4ab3" providerId="ADAL" clId="{7D69CE05-E580-4D47-B200-FD0C1890BA13}" dt="2023-10-06T09:47:41.284" v="11468" actId="478"/>
          <ac:spMkLst>
            <pc:docMk/>
            <pc:sldMk cId="2640857083" sldId="336"/>
            <ac:spMk id="2" creationId="{8A4F3276-C185-9F6D-150B-A68637882D1B}"/>
          </ac:spMkLst>
        </pc:spChg>
        <pc:spChg chg="del">
          <ac:chgData name="Mr J Bee (BWCET)" userId="a1856448-f297-487a-a7ea-498499ce4ab3" providerId="ADAL" clId="{7D69CE05-E580-4D47-B200-FD0C1890BA13}" dt="2023-10-06T09:47:41.284" v="11468" actId="478"/>
          <ac:spMkLst>
            <pc:docMk/>
            <pc:sldMk cId="2640857083" sldId="336"/>
            <ac:spMk id="3" creationId="{992F254F-0FDE-78BF-22F5-E41AF6DD0126}"/>
          </ac:spMkLst>
        </pc:spChg>
        <pc:spChg chg="del">
          <ac:chgData name="Mr J Bee (BWCET)" userId="a1856448-f297-487a-a7ea-498499ce4ab3" providerId="ADAL" clId="{7D69CE05-E580-4D47-B200-FD0C1890BA13}" dt="2023-10-06T09:47:49.698" v="11471" actId="478"/>
          <ac:spMkLst>
            <pc:docMk/>
            <pc:sldMk cId="2640857083" sldId="336"/>
            <ac:spMk id="5" creationId="{EF9A4646-DFBD-7E50-A355-7FC60078DA3F}"/>
          </ac:spMkLst>
        </pc:spChg>
        <pc:spChg chg="del">
          <ac:chgData name="Mr J Bee (BWCET)" userId="a1856448-f297-487a-a7ea-498499ce4ab3" providerId="ADAL" clId="{7D69CE05-E580-4D47-B200-FD0C1890BA13}" dt="2023-10-06T09:47:49.698" v="11471" actId="478"/>
          <ac:spMkLst>
            <pc:docMk/>
            <pc:sldMk cId="2640857083" sldId="336"/>
            <ac:spMk id="6" creationId="{336D5921-D2D5-185D-A370-F78061A6A9C5}"/>
          </ac:spMkLst>
        </pc:spChg>
        <pc:spChg chg="mod">
          <ac:chgData name="Mr J Bee (BWCET)" userId="a1856448-f297-487a-a7ea-498499ce4ab3" providerId="ADAL" clId="{7D69CE05-E580-4D47-B200-FD0C1890BA13}" dt="2023-10-06T09:48:10.205" v="11512" actId="20577"/>
          <ac:spMkLst>
            <pc:docMk/>
            <pc:sldMk cId="2640857083" sldId="336"/>
            <ac:spMk id="8" creationId="{7519EF45-082D-5418-28A5-7F27BF69B51F}"/>
          </ac:spMkLst>
        </pc:spChg>
        <pc:spChg chg="mod">
          <ac:chgData name="Mr J Bee (BWCET)" userId="a1856448-f297-487a-a7ea-498499ce4ab3" providerId="ADAL" clId="{7D69CE05-E580-4D47-B200-FD0C1890BA13}" dt="2023-10-06T09:48:15.202" v="11513" actId="1076"/>
          <ac:spMkLst>
            <pc:docMk/>
            <pc:sldMk cId="2640857083" sldId="336"/>
            <ac:spMk id="9" creationId="{076EECB6-ED25-A78D-E0AC-CBD317965DA0}"/>
          </ac:spMkLst>
        </pc:spChg>
        <pc:spChg chg="del">
          <ac:chgData name="Mr J Bee (BWCET)" userId="a1856448-f297-487a-a7ea-498499ce4ab3" providerId="ADAL" clId="{7D69CE05-E580-4D47-B200-FD0C1890BA13}" dt="2023-10-06T09:47:41.284" v="11468" actId="478"/>
          <ac:spMkLst>
            <pc:docMk/>
            <pc:sldMk cId="2640857083" sldId="336"/>
            <ac:spMk id="11" creationId="{142C798B-F5B9-6FD8-BB82-4FB5C9CB3395}"/>
          </ac:spMkLst>
        </pc:spChg>
        <pc:spChg chg="del">
          <ac:chgData name="Mr J Bee (BWCET)" userId="a1856448-f297-487a-a7ea-498499ce4ab3" providerId="ADAL" clId="{7D69CE05-E580-4D47-B200-FD0C1890BA13}" dt="2023-10-06T09:47:41.284" v="11468" actId="478"/>
          <ac:spMkLst>
            <pc:docMk/>
            <pc:sldMk cId="2640857083" sldId="336"/>
            <ac:spMk id="12" creationId="{19A0E909-8109-2B79-FDA2-153DF37FC685}"/>
          </ac:spMkLst>
        </pc:spChg>
        <pc:spChg chg="del">
          <ac:chgData name="Mr J Bee (BWCET)" userId="a1856448-f297-487a-a7ea-498499ce4ab3" providerId="ADAL" clId="{7D69CE05-E580-4D47-B200-FD0C1890BA13}" dt="2023-10-06T09:47:41.284" v="11468" actId="478"/>
          <ac:spMkLst>
            <pc:docMk/>
            <pc:sldMk cId="2640857083" sldId="336"/>
            <ac:spMk id="15" creationId="{3BD9F1ED-1232-8633-1259-7B334E48F7A6}"/>
          </ac:spMkLst>
        </pc:spChg>
        <pc:spChg chg="del">
          <ac:chgData name="Mr J Bee (BWCET)" userId="a1856448-f297-487a-a7ea-498499ce4ab3" providerId="ADAL" clId="{7D69CE05-E580-4D47-B200-FD0C1890BA13}" dt="2023-10-06T09:47:41.284" v="11468" actId="478"/>
          <ac:spMkLst>
            <pc:docMk/>
            <pc:sldMk cId="2640857083" sldId="336"/>
            <ac:spMk id="16" creationId="{0F1F01B6-F057-3131-0060-AAD131DBB3E6}"/>
          </ac:spMkLst>
        </pc:spChg>
        <pc:spChg chg="del">
          <ac:chgData name="Mr J Bee (BWCET)" userId="a1856448-f297-487a-a7ea-498499ce4ab3" providerId="ADAL" clId="{7D69CE05-E580-4D47-B200-FD0C1890BA13}" dt="2023-10-06T09:47:41.284" v="11468" actId="478"/>
          <ac:spMkLst>
            <pc:docMk/>
            <pc:sldMk cId="2640857083" sldId="336"/>
            <ac:spMk id="19" creationId="{159AD333-A55B-7494-605F-A55386D5E069}"/>
          </ac:spMkLst>
        </pc:spChg>
        <pc:spChg chg="del">
          <ac:chgData name="Mr J Bee (BWCET)" userId="a1856448-f297-487a-a7ea-498499ce4ab3" providerId="ADAL" clId="{7D69CE05-E580-4D47-B200-FD0C1890BA13}" dt="2023-10-06T09:47:41.284" v="11468" actId="478"/>
          <ac:spMkLst>
            <pc:docMk/>
            <pc:sldMk cId="2640857083" sldId="336"/>
            <ac:spMk id="20" creationId="{E7CC6866-262A-5428-0D19-0E48A7413CA6}"/>
          </ac:spMkLst>
        </pc:spChg>
        <pc:spChg chg="del mod">
          <ac:chgData name="Mr J Bee (BWCET)" userId="a1856448-f297-487a-a7ea-498499ce4ab3" providerId="ADAL" clId="{7D69CE05-E580-4D47-B200-FD0C1890BA13}" dt="2023-10-06T09:49:39.477" v="11559" actId="478"/>
          <ac:spMkLst>
            <pc:docMk/>
            <pc:sldMk cId="2640857083" sldId="336"/>
            <ac:spMk id="22" creationId="{3411B8E5-9A21-8D74-ECB1-9415C0E2A9DA}"/>
          </ac:spMkLst>
        </pc:spChg>
        <pc:spChg chg="add mod">
          <ac:chgData name="Mr J Bee (BWCET)" userId="a1856448-f297-487a-a7ea-498499ce4ab3" providerId="ADAL" clId="{7D69CE05-E580-4D47-B200-FD0C1890BA13}" dt="2023-10-06T09:49:06.130" v="11546" actId="1076"/>
          <ac:spMkLst>
            <pc:docMk/>
            <pc:sldMk cId="2640857083" sldId="336"/>
            <ac:spMk id="23" creationId="{5B2474C4-E134-6283-98F7-C005198E0940}"/>
          </ac:spMkLst>
        </pc:spChg>
        <pc:spChg chg="add mod">
          <ac:chgData name="Mr J Bee (BWCET)" userId="a1856448-f297-487a-a7ea-498499ce4ab3" providerId="ADAL" clId="{7D69CE05-E580-4D47-B200-FD0C1890BA13}" dt="2023-10-06T09:49:06.130" v="11546" actId="1076"/>
          <ac:spMkLst>
            <pc:docMk/>
            <pc:sldMk cId="2640857083" sldId="336"/>
            <ac:spMk id="24" creationId="{15196CFF-C9ED-164F-D8FA-8A1F68C31D40}"/>
          </ac:spMkLst>
        </pc:spChg>
        <pc:spChg chg="add mod">
          <ac:chgData name="Mr J Bee (BWCET)" userId="a1856448-f297-487a-a7ea-498499ce4ab3" providerId="ADAL" clId="{7D69CE05-E580-4D47-B200-FD0C1890BA13}" dt="2023-10-06T09:49:06.130" v="11546" actId="1076"/>
          <ac:spMkLst>
            <pc:docMk/>
            <pc:sldMk cId="2640857083" sldId="336"/>
            <ac:spMk id="25" creationId="{3F2EFC2C-1AB5-C8D8-DEB4-81A4F6BD14FB}"/>
          </ac:spMkLst>
        </pc:spChg>
        <pc:spChg chg="del mod">
          <ac:chgData name="Mr J Bee (BWCET)" userId="a1856448-f297-487a-a7ea-498499ce4ab3" providerId="ADAL" clId="{7D69CE05-E580-4D47-B200-FD0C1890BA13}" dt="2023-10-06T09:47:38.371" v="11467" actId="478"/>
          <ac:spMkLst>
            <pc:docMk/>
            <pc:sldMk cId="2640857083" sldId="336"/>
            <ac:spMk id="26" creationId="{5E6772DC-08AE-A4A7-488A-13990E53D59E}"/>
          </ac:spMkLst>
        </pc:spChg>
        <pc:spChg chg="add mod">
          <ac:chgData name="Mr J Bee (BWCET)" userId="a1856448-f297-487a-a7ea-498499ce4ab3" providerId="ADAL" clId="{7D69CE05-E580-4D47-B200-FD0C1890BA13}" dt="2023-10-06T09:49:06.130" v="11546" actId="1076"/>
          <ac:spMkLst>
            <pc:docMk/>
            <pc:sldMk cId="2640857083" sldId="336"/>
            <ac:spMk id="27" creationId="{9DA43A3C-4B11-DF80-491C-47B45927789C}"/>
          </ac:spMkLst>
        </pc:spChg>
        <pc:spChg chg="add mod">
          <ac:chgData name="Mr J Bee (BWCET)" userId="a1856448-f297-487a-a7ea-498499ce4ab3" providerId="ADAL" clId="{7D69CE05-E580-4D47-B200-FD0C1890BA13}" dt="2023-10-06T09:49:14.563" v="11552" actId="20577"/>
          <ac:spMkLst>
            <pc:docMk/>
            <pc:sldMk cId="2640857083" sldId="336"/>
            <ac:spMk id="28" creationId="{61414568-36F2-B8D8-18C4-3B1718773A9B}"/>
          </ac:spMkLst>
        </pc:spChg>
        <pc:spChg chg="add mod">
          <ac:chgData name="Mr J Bee (BWCET)" userId="a1856448-f297-487a-a7ea-498499ce4ab3" providerId="ADAL" clId="{7D69CE05-E580-4D47-B200-FD0C1890BA13}" dt="2023-10-06T09:49:18.443" v="11553" actId="20577"/>
          <ac:spMkLst>
            <pc:docMk/>
            <pc:sldMk cId="2640857083" sldId="336"/>
            <ac:spMk id="29" creationId="{B53AD4F5-10CC-2658-BF2F-73327B3184F3}"/>
          </ac:spMkLst>
        </pc:spChg>
        <pc:spChg chg="add mod">
          <ac:chgData name="Mr J Bee (BWCET)" userId="a1856448-f297-487a-a7ea-498499ce4ab3" providerId="ADAL" clId="{7D69CE05-E580-4D47-B200-FD0C1890BA13}" dt="2023-10-06T09:49:22.579" v="11554" actId="20577"/>
          <ac:spMkLst>
            <pc:docMk/>
            <pc:sldMk cId="2640857083" sldId="336"/>
            <ac:spMk id="30" creationId="{86A48B83-9A02-1C07-EE29-ECECDA28874B}"/>
          </ac:spMkLst>
        </pc:spChg>
        <pc:spChg chg="add mod">
          <ac:chgData name="Mr J Bee (BWCET)" userId="a1856448-f297-487a-a7ea-498499ce4ab3" providerId="ADAL" clId="{7D69CE05-E580-4D47-B200-FD0C1890BA13}" dt="2023-10-06T09:49:36.176" v="11557" actId="20577"/>
          <ac:spMkLst>
            <pc:docMk/>
            <pc:sldMk cId="2640857083" sldId="336"/>
            <ac:spMk id="31" creationId="{C958F93D-F9F8-2231-E95F-302602AAD95F}"/>
          </ac:spMkLst>
        </pc:spChg>
        <pc:spChg chg="add mod">
          <ac:chgData name="Mr J Bee (BWCET)" userId="a1856448-f297-487a-a7ea-498499ce4ab3" providerId="ADAL" clId="{7D69CE05-E580-4D47-B200-FD0C1890BA13}" dt="2023-10-06T09:50:06.801" v="11572"/>
          <ac:spMkLst>
            <pc:docMk/>
            <pc:sldMk cId="2640857083" sldId="336"/>
            <ac:spMk id="32" creationId="{38013447-FE0E-76D2-934D-09985D49AE4E}"/>
          </ac:spMkLst>
        </pc:spChg>
        <pc:spChg chg="add del mod">
          <ac:chgData name="Mr J Bee (BWCET)" userId="a1856448-f297-487a-a7ea-498499ce4ab3" providerId="ADAL" clId="{7D69CE05-E580-4D47-B200-FD0C1890BA13}" dt="2023-10-06T09:56:16.381" v="11574" actId="478"/>
          <ac:spMkLst>
            <pc:docMk/>
            <pc:sldMk cId="2640857083" sldId="336"/>
            <ac:spMk id="33" creationId="{AE635130-DE4D-B7C8-0577-CB5A6CD62ED7}"/>
          </ac:spMkLst>
        </pc:spChg>
        <pc:picChg chg="del">
          <ac:chgData name="Mr J Bee (BWCET)" userId="a1856448-f297-487a-a7ea-498499ce4ab3" providerId="ADAL" clId="{7D69CE05-E580-4D47-B200-FD0C1890BA13}" dt="2023-10-06T09:47:50.641" v="11472" actId="478"/>
          <ac:picMkLst>
            <pc:docMk/>
            <pc:sldMk cId="2640857083" sldId="336"/>
            <ac:picMk id="4" creationId="{BD3694E8-5ABB-5D65-3340-83A3F37E438E}"/>
          </ac:picMkLst>
        </pc:picChg>
        <pc:picChg chg="del">
          <ac:chgData name="Mr J Bee (BWCET)" userId="a1856448-f297-487a-a7ea-498499ce4ab3" providerId="ADAL" clId="{7D69CE05-E580-4D47-B200-FD0C1890BA13}" dt="2023-10-06T09:47:41.284" v="11468" actId="478"/>
          <ac:picMkLst>
            <pc:docMk/>
            <pc:sldMk cId="2640857083" sldId="336"/>
            <ac:picMk id="10" creationId="{EEB6549B-7606-A4E7-99A7-08997B0CA125}"/>
          </ac:picMkLst>
        </pc:picChg>
        <pc:picChg chg="del">
          <ac:chgData name="Mr J Bee (BWCET)" userId="a1856448-f297-487a-a7ea-498499ce4ab3" providerId="ADAL" clId="{7D69CE05-E580-4D47-B200-FD0C1890BA13}" dt="2023-10-06T09:47:41.284" v="11468" actId="478"/>
          <ac:picMkLst>
            <pc:docMk/>
            <pc:sldMk cId="2640857083" sldId="336"/>
            <ac:picMk id="14" creationId="{ED0590A0-BAED-4F7B-2B35-47BB7678CB62}"/>
          </ac:picMkLst>
        </pc:picChg>
        <pc:picChg chg="del">
          <ac:chgData name="Mr J Bee (BWCET)" userId="a1856448-f297-487a-a7ea-498499ce4ab3" providerId="ADAL" clId="{7D69CE05-E580-4D47-B200-FD0C1890BA13}" dt="2023-10-06T09:47:41.284" v="11468" actId="478"/>
          <ac:picMkLst>
            <pc:docMk/>
            <pc:sldMk cId="2640857083" sldId="336"/>
            <ac:picMk id="18" creationId="{864F4A5E-F8A3-D2EE-B88D-8BE4CED253F0}"/>
          </ac:picMkLst>
        </pc:picChg>
        <pc:cxnChg chg="del">
          <ac:chgData name="Mr J Bee (BWCET)" userId="a1856448-f297-487a-a7ea-498499ce4ab3" providerId="ADAL" clId="{7D69CE05-E580-4D47-B200-FD0C1890BA13}" dt="2023-10-06T09:47:46.220" v="11470" actId="478"/>
          <ac:cxnSpMkLst>
            <pc:docMk/>
            <pc:sldMk cId="2640857083" sldId="336"/>
            <ac:cxnSpMk id="7" creationId="{F130AF22-D403-DEE3-7BF8-0160B99DD614}"/>
          </ac:cxnSpMkLst>
        </pc:cxnChg>
        <pc:cxnChg chg="del">
          <ac:chgData name="Mr J Bee (BWCET)" userId="a1856448-f297-487a-a7ea-498499ce4ab3" providerId="ADAL" clId="{7D69CE05-E580-4D47-B200-FD0C1890BA13}" dt="2023-10-06T09:47:41.284" v="11468" actId="478"/>
          <ac:cxnSpMkLst>
            <pc:docMk/>
            <pc:sldMk cId="2640857083" sldId="336"/>
            <ac:cxnSpMk id="13" creationId="{559D1A4B-971D-DA4F-6224-F0FE68BE301E}"/>
          </ac:cxnSpMkLst>
        </pc:cxnChg>
        <pc:cxnChg chg="del">
          <ac:chgData name="Mr J Bee (BWCET)" userId="a1856448-f297-487a-a7ea-498499ce4ab3" providerId="ADAL" clId="{7D69CE05-E580-4D47-B200-FD0C1890BA13}" dt="2023-10-06T09:47:41.284" v="11468" actId="478"/>
          <ac:cxnSpMkLst>
            <pc:docMk/>
            <pc:sldMk cId="2640857083" sldId="336"/>
            <ac:cxnSpMk id="17" creationId="{7D845D5A-FF94-DB26-E598-6127AD49B2EA}"/>
          </ac:cxnSpMkLst>
        </pc:cxnChg>
        <pc:cxnChg chg="del">
          <ac:chgData name="Mr J Bee (BWCET)" userId="a1856448-f297-487a-a7ea-498499ce4ab3" providerId="ADAL" clId="{7D69CE05-E580-4D47-B200-FD0C1890BA13}" dt="2023-10-06T09:47:41.284" v="11468" actId="478"/>
          <ac:cxnSpMkLst>
            <pc:docMk/>
            <pc:sldMk cId="2640857083" sldId="336"/>
            <ac:cxnSpMk id="21" creationId="{6513CE29-F0D9-BEF7-1BF0-EF97B187EB2F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690076914" sldId="337"/>
        </pc:sldMkLst>
        <pc:spChg chg="add mod">
          <ac:chgData name="Mr J Bee (BWCET)" userId="a1856448-f297-487a-a7ea-498499ce4ab3" providerId="ADAL" clId="{7D69CE05-E580-4D47-B200-FD0C1890BA13}" dt="2023-10-06T09:56:37.914" v="11614"/>
          <ac:spMkLst>
            <pc:docMk/>
            <pc:sldMk cId="3690076914" sldId="337"/>
            <ac:spMk id="2" creationId="{3AC4AD4A-C2B3-FAF0-3D59-9AF9C5924BAD}"/>
          </ac:spMkLst>
        </pc:spChg>
        <pc:spChg chg="add mod">
          <ac:chgData name="Mr J Bee (BWCET)" userId="a1856448-f297-487a-a7ea-498499ce4ab3" providerId="ADAL" clId="{7D69CE05-E580-4D47-B200-FD0C1890BA13}" dt="2023-10-06T09:58:05.185" v="11636" actId="1076"/>
          <ac:spMkLst>
            <pc:docMk/>
            <pc:sldMk cId="3690076914" sldId="337"/>
            <ac:spMk id="3" creationId="{AD3758FF-A623-857A-7187-393836670E4E}"/>
          </ac:spMkLst>
        </pc:spChg>
        <pc:spChg chg="mod">
          <ac:chgData name="Mr J Bee (BWCET)" userId="a1856448-f297-487a-a7ea-498499ce4ab3" providerId="ADAL" clId="{7D69CE05-E580-4D47-B200-FD0C1890BA13}" dt="2023-10-06T09:56:33.252" v="11613" actId="20577"/>
          <ac:spMkLst>
            <pc:docMk/>
            <pc:sldMk cId="3690076914" sldId="337"/>
            <ac:spMk id="8" creationId="{7519EF45-082D-5418-28A5-7F27BF69B51F}"/>
          </ac:spMkLst>
        </pc:spChg>
        <pc:spChg chg="del">
          <ac:chgData name="Mr J Bee (BWCET)" userId="a1856448-f297-487a-a7ea-498499ce4ab3" providerId="ADAL" clId="{7D69CE05-E580-4D47-B200-FD0C1890BA13}" dt="2023-10-06T09:56:21.646" v="11576" actId="478"/>
          <ac:spMkLst>
            <pc:docMk/>
            <pc:sldMk cId="3690076914" sldId="337"/>
            <ac:spMk id="9" creationId="{076EECB6-ED25-A78D-E0AC-CBD317965DA0}"/>
          </ac:spMkLst>
        </pc:spChg>
        <pc:spChg chg="add mod">
          <ac:chgData name="Mr J Bee (BWCET)" userId="a1856448-f297-487a-a7ea-498499ce4ab3" providerId="ADAL" clId="{7D69CE05-E580-4D47-B200-FD0C1890BA13}" dt="2023-10-06T09:58:05.185" v="11636" actId="1076"/>
          <ac:spMkLst>
            <pc:docMk/>
            <pc:sldMk cId="3690076914" sldId="337"/>
            <ac:spMk id="11" creationId="{55EC0A91-0676-3C05-0B6B-6F98A403EFE8}"/>
          </ac:spMkLst>
        </pc:spChg>
        <pc:spChg chg="add mod">
          <ac:chgData name="Mr J Bee (BWCET)" userId="a1856448-f297-487a-a7ea-498499ce4ab3" providerId="ADAL" clId="{7D69CE05-E580-4D47-B200-FD0C1890BA13}" dt="2023-10-06T09:58:05.185" v="11636" actId="1076"/>
          <ac:spMkLst>
            <pc:docMk/>
            <pc:sldMk cId="3690076914" sldId="337"/>
            <ac:spMk id="12" creationId="{E9692019-C8D4-0C39-C9E2-F6C525A81E9F}"/>
          </ac:spMkLst>
        </pc:spChg>
        <pc:spChg chg="del">
          <ac:chgData name="Mr J Bee (BWCET)" userId="a1856448-f297-487a-a7ea-498499ce4ab3" providerId="ADAL" clId="{7D69CE05-E580-4D47-B200-FD0C1890BA13}" dt="2023-10-06T09:56:40.611" v="11615" actId="478"/>
          <ac:spMkLst>
            <pc:docMk/>
            <pc:sldMk cId="3690076914" sldId="337"/>
            <ac:spMk id="23" creationId="{5B2474C4-E134-6283-98F7-C005198E0940}"/>
          </ac:spMkLst>
        </pc:spChg>
        <pc:spChg chg="del">
          <ac:chgData name="Mr J Bee (BWCET)" userId="a1856448-f297-487a-a7ea-498499ce4ab3" providerId="ADAL" clId="{7D69CE05-E580-4D47-B200-FD0C1890BA13}" dt="2023-10-06T09:56:40.611" v="11615" actId="478"/>
          <ac:spMkLst>
            <pc:docMk/>
            <pc:sldMk cId="3690076914" sldId="337"/>
            <ac:spMk id="24" creationId="{15196CFF-C9ED-164F-D8FA-8A1F68C31D40}"/>
          </ac:spMkLst>
        </pc:spChg>
        <pc:spChg chg="del">
          <ac:chgData name="Mr J Bee (BWCET)" userId="a1856448-f297-487a-a7ea-498499ce4ab3" providerId="ADAL" clId="{7D69CE05-E580-4D47-B200-FD0C1890BA13}" dt="2023-10-06T09:56:40.611" v="11615" actId="478"/>
          <ac:spMkLst>
            <pc:docMk/>
            <pc:sldMk cId="3690076914" sldId="337"/>
            <ac:spMk id="25" creationId="{3F2EFC2C-1AB5-C8D8-DEB4-81A4F6BD14FB}"/>
          </ac:spMkLst>
        </pc:spChg>
        <pc:spChg chg="del">
          <ac:chgData name="Mr J Bee (BWCET)" userId="a1856448-f297-487a-a7ea-498499ce4ab3" providerId="ADAL" clId="{7D69CE05-E580-4D47-B200-FD0C1890BA13}" dt="2023-10-06T09:56:40.611" v="11615" actId="478"/>
          <ac:spMkLst>
            <pc:docMk/>
            <pc:sldMk cId="3690076914" sldId="337"/>
            <ac:spMk id="27" creationId="{9DA43A3C-4B11-DF80-491C-47B45927789C}"/>
          </ac:spMkLst>
        </pc:spChg>
        <pc:spChg chg="del">
          <ac:chgData name="Mr J Bee (BWCET)" userId="a1856448-f297-487a-a7ea-498499ce4ab3" providerId="ADAL" clId="{7D69CE05-E580-4D47-B200-FD0C1890BA13}" dt="2023-10-06T09:56:40.611" v="11615" actId="478"/>
          <ac:spMkLst>
            <pc:docMk/>
            <pc:sldMk cId="3690076914" sldId="337"/>
            <ac:spMk id="28" creationId="{61414568-36F2-B8D8-18C4-3B1718773A9B}"/>
          </ac:spMkLst>
        </pc:spChg>
        <pc:spChg chg="del">
          <ac:chgData name="Mr J Bee (BWCET)" userId="a1856448-f297-487a-a7ea-498499ce4ab3" providerId="ADAL" clId="{7D69CE05-E580-4D47-B200-FD0C1890BA13}" dt="2023-10-06T09:56:40.611" v="11615" actId="478"/>
          <ac:spMkLst>
            <pc:docMk/>
            <pc:sldMk cId="3690076914" sldId="337"/>
            <ac:spMk id="29" creationId="{B53AD4F5-10CC-2658-BF2F-73327B3184F3}"/>
          </ac:spMkLst>
        </pc:spChg>
        <pc:spChg chg="del">
          <ac:chgData name="Mr J Bee (BWCET)" userId="a1856448-f297-487a-a7ea-498499ce4ab3" providerId="ADAL" clId="{7D69CE05-E580-4D47-B200-FD0C1890BA13}" dt="2023-10-06T09:56:40.611" v="11615" actId="478"/>
          <ac:spMkLst>
            <pc:docMk/>
            <pc:sldMk cId="3690076914" sldId="337"/>
            <ac:spMk id="30" creationId="{86A48B83-9A02-1C07-EE29-ECECDA28874B}"/>
          </ac:spMkLst>
        </pc:spChg>
        <pc:spChg chg="del">
          <ac:chgData name="Mr J Bee (BWCET)" userId="a1856448-f297-487a-a7ea-498499ce4ab3" providerId="ADAL" clId="{7D69CE05-E580-4D47-B200-FD0C1890BA13}" dt="2023-10-06T09:56:40.611" v="11615" actId="478"/>
          <ac:spMkLst>
            <pc:docMk/>
            <pc:sldMk cId="3690076914" sldId="337"/>
            <ac:spMk id="31" creationId="{C958F93D-F9F8-2231-E95F-302602AAD95F}"/>
          </ac:spMkLst>
        </pc:spChg>
        <pc:cxnChg chg="add mod">
          <ac:chgData name="Mr J Bee (BWCET)" userId="a1856448-f297-487a-a7ea-498499ce4ab3" providerId="ADAL" clId="{7D69CE05-E580-4D47-B200-FD0C1890BA13}" dt="2023-10-06T09:58:05.185" v="11636" actId="1076"/>
          <ac:cxnSpMkLst>
            <pc:docMk/>
            <pc:sldMk cId="3690076914" sldId="337"/>
            <ac:cxnSpMk id="5" creationId="{B1984DCE-C300-83C6-7982-AD4CEC7F40A9}"/>
          </ac:cxnSpMkLst>
        </pc:cxnChg>
        <pc:cxnChg chg="add mod">
          <ac:chgData name="Mr J Bee (BWCET)" userId="a1856448-f297-487a-a7ea-498499ce4ab3" providerId="ADAL" clId="{7D69CE05-E580-4D47-B200-FD0C1890BA13}" dt="2023-10-06T09:58:05.185" v="11636" actId="1076"/>
          <ac:cxnSpMkLst>
            <pc:docMk/>
            <pc:sldMk cId="3690076914" sldId="337"/>
            <ac:cxnSpMk id="6" creationId="{CB68F897-7408-D802-EFF4-99EFDFC5A856}"/>
          </ac:cxnSpMkLst>
        </pc:cxnChg>
      </pc:sldChg>
      <pc:sldChg chg="addSp modSp add mod modTransition">
        <pc:chgData name="Mr J Bee (BWCET)" userId="a1856448-f297-487a-a7ea-498499ce4ab3" providerId="ADAL" clId="{7D69CE05-E580-4D47-B200-FD0C1890BA13}" dt="2023-12-08T16:37:10.012" v="18575" actId="1076"/>
        <pc:sldMkLst>
          <pc:docMk/>
          <pc:sldMk cId="3827799497" sldId="338"/>
        </pc:sldMkLst>
        <pc:spChg chg="mod">
          <ac:chgData name="Mr J Bee (BWCET)" userId="a1856448-f297-487a-a7ea-498499ce4ab3" providerId="ADAL" clId="{7D69CE05-E580-4D47-B200-FD0C1890BA13}" dt="2023-12-08T16:37:10.012" v="18575" actId="1076"/>
          <ac:spMkLst>
            <pc:docMk/>
            <pc:sldMk cId="3827799497" sldId="338"/>
            <ac:spMk id="2" creationId="{3A642314-DE20-6662-6DE6-EE03E91CD0F4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7D69CE05-E580-4D47-B200-FD0C1890BA13}" dt="2023-12-08T16:36:08.261" v="18561"/>
          <ac:spMkLst>
            <pc:docMk/>
            <pc:sldMk cId="3827799497" sldId="338"/>
            <ac:spMk id="24" creationId="{9A3337D1-28F4-A42E-214F-D7268890A9D5}"/>
          </ac:spMkLst>
        </pc:spChg>
      </pc:sldChg>
      <pc:sldChg chg="addSp delSp modSp add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2603213380" sldId="339"/>
        </pc:sldMkLst>
        <pc:spChg chg="mod">
          <ac:chgData name="Mr J Bee (BWCET)" userId="a1856448-f297-487a-a7ea-498499ce4ab3" providerId="ADAL" clId="{7D69CE05-E580-4D47-B200-FD0C1890BA13}" dt="2023-10-06T10:22:27.232" v="12572" actId="1076"/>
          <ac:spMkLst>
            <pc:docMk/>
            <pc:sldMk cId="2603213380" sldId="339"/>
            <ac:spMk id="2" creationId="{3AC4AD4A-C2B3-FAF0-3D59-9AF9C5924BAD}"/>
          </ac:spMkLst>
        </pc:spChg>
        <pc:spChg chg="del">
          <ac:chgData name="Mr J Bee (BWCET)" userId="a1856448-f297-487a-a7ea-498499ce4ab3" providerId="ADAL" clId="{7D69CE05-E580-4D47-B200-FD0C1890BA13}" dt="2023-10-06T10:02:54.572" v="11675" actId="478"/>
          <ac:spMkLst>
            <pc:docMk/>
            <pc:sldMk cId="2603213380" sldId="339"/>
            <ac:spMk id="3" creationId="{AD3758FF-A623-857A-7187-393836670E4E}"/>
          </ac:spMkLst>
        </pc:spChg>
        <pc:spChg chg="add mod">
          <ac:chgData name="Mr J Bee (BWCET)" userId="a1856448-f297-487a-a7ea-498499ce4ab3" providerId="ADAL" clId="{7D69CE05-E580-4D47-B200-FD0C1890BA13}" dt="2023-10-06T10:04:21.515" v="11866" actId="20577"/>
          <ac:spMkLst>
            <pc:docMk/>
            <pc:sldMk cId="2603213380" sldId="339"/>
            <ac:spMk id="7" creationId="{9CE220D8-80DA-B8B2-196B-20328AF03CD3}"/>
          </ac:spMkLst>
        </pc:spChg>
        <pc:spChg chg="mod">
          <ac:chgData name="Mr J Bee (BWCET)" userId="a1856448-f297-487a-a7ea-498499ce4ab3" providerId="ADAL" clId="{7D69CE05-E580-4D47-B200-FD0C1890BA13}" dt="2023-10-06T10:03:09.666" v="11712" actId="20577"/>
          <ac:spMkLst>
            <pc:docMk/>
            <pc:sldMk cId="2603213380" sldId="339"/>
            <ac:spMk id="8" creationId="{7519EF45-082D-5418-28A5-7F27BF69B51F}"/>
          </ac:spMkLst>
        </pc:spChg>
        <pc:spChg chg="add mod">
          <ac:chgData name="Mr J Bee (BWCET)" userId="a1856448-f297-487a-a7ea-498499ce4ab3" providerId="ADAL" clId="{7D69CE05-E580-4D47-B200-FD0C1890BA13}" dt="2023-10-06T10:04:43.769" v="11882" actId="1036"/>
          <ac:spMkLst>
            <pc:docMk/>
            <pc:sldMk cId="2603213380" sldId="339"/>
            <ac:spMk id="9" creationId="{76FD1A09-C803-4D88-812F-8FE406C19EC9}"/>
          </ac:spMkLst>
        </pc:spChg>
        <pc:spChg chg="add mod">
          <ac:chgData name="Mr J Bee (BWCET)" userId="a1856448-f297-487a-a7ea-498499ce4ab3" providerId="ADAL" clId="{7D69CE05-E580-4D47-B200-FD0C1890BA13}" dt="2023-10-06T10:04:35.440" v="11871" actId="1076"/>
          <ac:spMkLst>
            <pc:docMk/>
            <pc:sldMk cId="2603213380" sldId="339"/>
            <ac:spMk id="10" creationId="{8F4CE1F4-F7B6-A687-09C3-854EF030B9DE}"/>
          </ac:spMkLst>
        </pc:spChg>
        <pc:spChg chg="del">
          <ac:chgData name="Mr J Bee (BWCET)" userId="a1856448-f297-487a-a7ea-498499ce4ab3" providerId="ADAL" clId="{7D69CE05-E580-4D47-B200-FD0C1890BA13}" dt="2023-10-06T10:02:54.572" v="11675" actId="478"/>
          <ac:spMkLst>
            <pc:docMk/>
            <pc:sldMk cId="2603213380" sldId="339"/>
            <ac:spMk id="11" creationId="{55EC0A91-0676-3C05-0B6B-6F98A403EFE8}"/>
          </ac:spMkLst>
        </pc:spChg>
        <pc:spChg chg="del">
          <ac:chgData name="Mr J Bee (BWCET)" userId="a1856448-f297-487a-a7ea-498499ce4ab3" providerId="ADAL" clId="{7D69CE05-E580-4D47-B200-FD0C1890BA13}" dt="2023-10-06T10:02:54.572" v="11675" actId="478"/>
          <ac:spMkLst>
            <pc:docMk/>
            <pc:sldMk cId="2603213380" sldId="339"/>
            <ac:spMk id="12" creationId="{E9692019-C8D4-0C39-C9E2-F6C525A81E9F}"/>
          </ac:spMkLst>
        </pc:spChg>
        <pc:spChg chg="add mod">
          <ac:chgData name="Mr J Bee (BWCET)" userId="a1856448-f297-487a-a7ea-498499ce4ab3" providerId="ADAL" clId="{7D69CE05-E580-4D47-B200-FD0C1890BA13}" dt="2023-10-06T10:04:40.890" v="11878" actId="1036"/>
          <ac:spMkLst>
            <pc:docMk/>
            <pc:sldMk cId="2603213380" sldId="339"/>
            <ac:spMk id="13" creationId="{B95A0423-7516-7E9C-F495-02479774B259}"/>
          </ac:spMkLst>
        </pc:spChg>
        <pc:graphicFrameChg chg="add mod modGraphic">
          <ac:chgData name="Mr J Bee (BWCET)" userId="a1856448-f297-487a-a7ea-498499ce4ab3" providerId="ADAL" clId="{7D69CE05-E580-4D47-B200-FD0C1890BA13}" dt="2023-10-06T10:04:57.866" v="11884" actId="2062"/>
          <ac:graphicFrameMkLst>
            <pc:docMk/>
            <pc:sldMk cId="2603213380" sldId="339"/>
            <ac:graphicFrameMk id="4" creationId="{15640B8F-5A54-014C-A0A0-899B9CB3A504}"/>
          </ac:graphicFrameMkLst>
        </pc:graphicFrameChg>
        <pc:cxnChg chg="del">
          <ac:chgData name="Mr J Bee (BWCET)" userId="a1856448-f297-487a-a7ea-498499ce4ab3" providerId="ADAL" clId="{7D69CE05-E580-4D47-B200-FD0C1890BA13}" dt="2023-10-06T10:02:54.572" v="11675" actId="478"/>
          <ac:cxnSpMkLst>
            <pc:docMk/>
            <pc:sldMk cId="2603213380" sldId="339"/>
            <ac:cxnSpMk id="5" creationId="{B1984DCE-C300-83C6-7982-AD4CEC7F40A9}"/>
          </ac:cxnSpMkLst>
        </pc:cxnChg>
        <pc:cxnChg chg="del">
          <ac:chgData name="Mr J Bee (BWCET)" userId="a1856448-f297-487a-a7ea-498499ce4ab3" providerId="ADAL" clId="{7D69CE05-E580-4D47-B200-FD0C1890BA13}" dt="2023-10-06T10:02:54.572" v="11675" actId="478"/>
          <ac:cxnSpMkLst>
            <pc:docMk/>
            <pc:sldMk cId="2603213380" sldId="339"/>
            <ac:cxnSpMk id="6" creationId="{CB68F897-7408-D802-EFF4-99EFDFC5A856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47604235" sldId="340"/>
        </pc:sldMkLst>
        <pc:spChg chg="mod">
          <ac:chgData name="Mr J Bee (BWCET)" userId="a1856448-f297-487a-a7ea-498499ce4ab3" providerId="ADAL" clId="{7D69CE05-E580-4D47-B200-FD0C1890BA13}" dt="2023-10-06T10:11:31.815" v="12049" actId="1076"/>
          <ac:spMkLst>
            <pc:docMk/>
            <pc:sldMk cId="247604235" sldId="340"/>
            <ac:spMk id="2" creationId="{3AC4AD4A-C2B3-FAF0-3D59-9AF9C5924BAD}"/>
          </ac:spMkLst>
        </pc:spChg>
        <pc:spChg chg="add mod">
          <ac:chgData name="Mr J Bee (BWCET)" userId="a1856448-f297-487a-a7ea-498499ce4ab3" providerId="ADAL" clId="{7D69CE05-E580-4D47-B200-FD0C1890BA13}" dt="2023-10-06T10:15:13.576" v="12202" actId="1076"/>
          <ac:spMkLst>
            <pc:docMk/>
            <pc:sldMk cId="247604235" sldId="340"/>
            <ac:spMk id="5" creationId="{3487944E-9E5D-4C6A-607D-656A0450B441}"/>
          </ac:spMkLst>
        </pc:spChg>
        <pc:spChg chg="add mod ord">
          <ac:chgData name="Mr J Bee (BWCET)" userId="a1856448-f297-487a-a7ea-498499ce4ab3" providerId="ADAL" clId="{7D69CE05-E580-4D47-B200-FD0C1890BA13}" dt="2023-10-06T10:15:13.576" v="12202" actId="1076"/>
          <ac:spMkLst>
            <pc:docMk/>
            <pc:sldMk cId="247604235" sldId="340"/>
            <ac:spMk id="6" creationId="{904D6A65-F389-04BE-777F-473BD7C51031}"/>
          </ac:spMkLst>
        </pc:spChg>
        <pc:spChg chg="del">
          <ac:chgData name="Mr J Bee (BWCET)" userId="a1856448-f297-487a-a7ea-498499ce4ab3" providerId="ADAL" clId="{7D69CE05-E580-4D47-B200-FD0C1890BA13}" dt="2023-10-06T10:05:17.754" v="11888" actId="478"/>
          <ac:spMkLst>
            <pc:docMk/>
            <pc:sldMk cId="247604235" sldId="340"/>
            <ac:spMk id="7" creationId="{9CE220D8-80DA-B8B2-196B-20328AF03CD3}"/>
          </ac:spMkLst>
        </pc:spChg>
        <pc:spChg chg="mod">
          <ac:chgData name="Mr J Bee (BWCET)" userId="a1856448-f297-487a-a7ea-498499ce4ab3" providerId="ADAL" clId="{7D69CE05-E580-4D47-B200-FD0C1890BA13}" dt="2023-10-06T10:10:06.712" v="12010" actId="14100"/>
          <ac:spMkLst>
            <pc:docMk/>
            <pc:sldMk cId="247604235" sldId="340"/>
            <ac:spMk id="8" creationId="{7519EF45-082D-5418-28A5-7F27BF69B51F}"/>
          </ac:spMkLst>
        </pc:spChg>
        <pc:spChg chg="del">
          <ac:chgData name="Mr J Bee (BWCET)" userId="a1856448-f297-487a-a7ea-498499ce4ab3" providerId="ADAL" clId="{7D69CE05-E580-4D47-B200-FD0C1890BA13}" dt="2023-10-06T10:05:13.696" v="11886" actId="478"/>
          <ac:spMkLst>
            <pc:docMk/>
            <pc:sldMk cId="247604235" sldId="340"/>
            <ac:spMk id="9" creationId="{76FD1A09-C803-4D88-812F-8FE406C19EC9}"/>
          </ac:spMkLst>
        </pc:spChg>
        <pc:spChg chg="del">
          <ac:chgData name="Mr J Bee (BWCET)" userId="a1856448-f297-487a-a7ea-498499ce4ab3" providerId="ADAL" clId="{7D69CE05-E580-4D47-B200-FD0C1890BA13}" dt="2023-10-06T10:05:13.696" v="11886" actId="478"/>
          <ac:spMkLst>
            <pc:docMk/>
            <pc:sldMk cId="247604235" sldId="340"/>
            <ac:spMk id="10" creationId="{8F4CE1F4-F7B6-A687-09C3-854EF030B9DE}"/>
          </ac:spMkLst>
        </pc:spChg>
        <pc:spChg chg="add mod">
          <ac:chgData name="Mr J Bee (BWCET)" userId="a1856448-f297-487a-a7ea-498499ce4ab3" providerId="ADAL" clId="{7D69CE05-E580-4D47-B200-FD0C1890BA13}" dt="2023-10-06T10:15:13.576" v="12202" actId="1076"/>
          <ac:spMkLst>
            <pc:docMk/>
            <pc:sldMk cId="247604235" sldId="340"/>
            <ac:spMk id="12" creationId="{0A0D4818-5F6D-BA42-D8D9-97AF46AD63CA}"/>
          </ac:spMkLst>
        </pc:spChg>
        <pc:spChg chg="del">
          <ac:chgData name="Mr J Bee (BWCET)" userId="a1856448-f297-487a-a7ea-498499ce4ab3" providerId="ADAL" clId="{7D69CE05-E580-4D47-B200-FD0C1890BA13}" dt="2023-10-06T10:05:13.696" v="11886" actId="478"/>
          <ac:spMkLst>
            <pc:docMk/>
            <pc:sldMk cId="247604235" sldId="340"/>
            <ac:spMk id="13" creationId="{B95A0423-7516-7E9C-F495-02479774B259}"/>
          </ac:spMkLst>
        </pc:spChg>
        <pc:spChg chg="add mod">
          <ac:chgData name="Mr J Bee (BWCET)" userId="a1856448-f297-487a-a7ea-498499ce4ab3" providerId="ADAL" clId="{7D69CE05-E580-4D47-B200-FD0C1890BA13}" dt="2023-10-06T10:15:13.576" v="12202" actId="1076"/>
          <ac:spMkLst>
            <pc:docMk/>
            <pc:sldMk cId="247604235" sldId="340"/>
            <ac:spMk id="14" creationId="{CC32A78B-0F22-846B-24B7-A2EA9577CACA}"/>
          </ac:spMkLst>
        </pc:spChg>
        <pc:spChg chg="add mod">
          <ac:chgData name="Mr J Bee (BWCET)" userId="a1856448-f297-487a-a7ea-498499ce4ab3" providerId="ADAL" clId="{7D69CE05-E580-4D47-B200-FD0C1890BA13}" dt="2023-10-06T10:15:13.576" v="12202" actId="1076"/>
          <ac:spMkLst>
            <pc:docMk/>
            <pc:sldMk cId="247604235" sldId="340"/>
            <ac:spMk id="15" creationId="{0246B3D6-F68E-BA0D-E938-B078ECF40836}"/>
          </ac:spMkLst>
        </pc:spChg>
        <pc:spChg chg="add mod">
          <ac:chgData name="Mr J Bee (BWCET)" userId="a1856448-f297-487a-a7ea-498499ce4ab3" providerId="ADAL" clId="{7D69CE05-E580-4D47-B200-FD0C1890BA13}" dt="2023-10-06T10:15:13.576" v="12202" actId="1076"/>
          <ac:spMkLst>
            <pc:docMk/>
            <pc:sldMk cId="247604235" sldId="340"/>
            <ac:spMk id="16" creationId="{CE49CAD5-C468-5BF2-4D09-28B10FB7D1E8}"/>
          </ac:spMkLst>
        </pc:spChg>
        <pc:spChg chg="add mod">
          <ac:chgData name="Mr J Bee (BWCET)" userId="a1856448-f297-487a-a7ea-498499ce4ab3" providerId="ADAL" clId="{7D69CE05-E580-4D47-B200-FD0C1890BA13}" dt="2023-10-06T10:15:13.576" v="12202" actId="1076"/>
          <ac:spMkLst>
            <pc:docMk/>
            <pc:sldMk cId="247604235" sldId="340"/>
            <ac:spMk id="17" creationId="{3EBC8C1E-9FC7-41D9-2AB1-01108A7E2C97}"/>
          </ac:spMkLst>
        </pc:spChg>
        <pc:spChg chg="add mod">
          <ac:chgData name="Mr J Bee (BWCET)" userId="a1856448-f297-487a-a7ea-498499ce4ab3" providerId="ADAL" clId="{7D69CE05-E580-4D47-B200-FD0C1890BA13}" dt="2023-10-06T10:15:13.576" v="12202" actId="1076"/>
          <ac:spMkLst>
            <pc:docMk/>
            <pc:sldMk cId="247604235" sldId="340"/>
            <ac:spMk id="18" creationId="{F9981475-EF91-6100-A98B-7F58A30356C8}"/>
          </ac:spMkLst>
        </pc:spChg>
        <pc:spChg chg="add mod">
          <ac:chgData name="Mr J Bee (BWCET)" userId="a1856448-f297-487a-a7ea-498499ce4ab3" providerId="ADAL" clId="{7D69CE05-E580-4D47-B200-FD0C1890BA13}" dt="2023-10-06T10:15:13.576" v="12202" actId="1076"/>
          <ac:spMkLst>
            <pc:docMk/>
            <pc:sldMk cId="247604235" sldId="340"/>
            <ac:spMk id="19" creationId="{0E1F5886-A4F0-D1A6-EF51-F28D9D9409DE}"/>
          </ac:spMkLst>
        </pc:spChg>
        <pc:spChg chg="add mod">
          <ac:chgData name="Mr J Bee (BWCET)" userId="a1856448-f297-487a-a7ea-498499ce4ab3" providerId="ADAL" clId="{7D69CE05-E580-4D47-B200-FD0C1890BA13}" dt="2023-10-06T10:15:13.576" v="12202" actId="1076"/>
          <ac:spMkLst>
            <pc:docMk/>
            <pc:sldMk cId="247604235" sldId="340"/>
            <ac:spMk id="20" creationId="{E3CF3AA4-4F75-120E-48BE-41A7D2E99BAE}"/>
          </ac:spMkLst>
        </pc:spChg>
        <pc:graphicFrameChg chg="add mod modGraphic">
          <ac:chgData name="Mr J Bee (BWCET)" userId="a1856448-f297-487a-a7ea-498499ce4ab3" providerId="ADAL" clId="{7D69CE05-E580-4D47-B200-FD0C1890BA13}" dt="2023-10-06T10:11:14.225" v="12046" actId="404"/>
          <ac:graphicFrameMkLst>
            <pc:docMk/>
            <pc:sldMk cId="247604235" sldId="340"/>
            <ac:graphicFrameMk id="3" creationId="{D804F701-7F83-2D1C-5FAB-AFF898E80286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0:05:16.323" v="11887" actId="478"/>
          <ac:graphicFrameMkLst>
            <pc:docMk/>
            <pc:sldMk cId="247604235" sldId="340"/>
            <ac:graphicFrameMk id="4" creationId="{15640B8F-5A54-014C-A0A0-899B9CB3A504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6T10:13:29.058" v="12162"/>
          <ac:graphicFrameMkLst>
            <pc:docMk/>
            <pc:sldMk cId="247604235" sldId="340"/>
            <ac:graphicFrameMk id="11" creationId="{D11A2507-CAC9-D6B1-BB4C-FA3619B4713A}"/>
          </ac:graphicFrameMkLst>
        </pc:graphicFrameChg>
      </pc:sldChg>
      <pc:sldChg chg="addSp delSp modSp add mod modTransition delAnim">
        <pc:chgData name="Mr J Bee (BWCET)" userId="a1856448-f297-487a-a7ea-498499ce4ab3" providerId="ADAL" clId="{7D69CE05-E580-4D47-B200-FD0C1890BA13}" dt="2023-10-07T07:32:49.181" v="18514"/>
        <pc:sldMkLst>
          <pc:docMk/>
          <pc:sldMk cId="254990664" sldId="341"/>
        </pc:sldMkLst>
        <pc:spChg chg="mod">
          <ac:chgData name="Mr J Bee (BWCET)" userId="a1856448-f297-487a-a7ea-498499ce4ab3" providerId="ADAL" clId="{7D69CE05-E580-4D47-B200-FD0C1890BA13}" dt="2023-10-06T10:19:40.246" v="12376" actId="1076"/>
          <ac:spMkLst>
            <pc:docMk/>
            <pc:sldMk cId="254990664" sldId="341"/>
            <ac:spMk id="2" creationId="{3AC4AD4A-C2B3-FAF0-3D59-9AF9C5924BAD}"/>
          </ac:spMkLst>
        </pc:spChg>
        <pc:spChg chg="del">
          <ac:chgData name="Mr J Bee (BWCET)" userId="a1856448-f297-487a-a7ea-498499ce4ab3" providerId="ADAL" clId="{7D69CE05-E580-4D47-B200-FD0C1890BA13}" dt="2023-10-06T10:16:30.520" v="12204" actId="478"/>
          <ac:spMkLst>
            <pc:docMk/>
            <pc:sldMk cId="254990664" sldId="341"/>
            <ac:spMk id="5" creationId="{3487944E-9E5D-4C6A-607D-656A0450B441}"/>
          </ac:spMkLst>
        </pc:spChg>
        <pc:spChg chg="del">
          <ac:chgData name="Mr J Bee (BWCET)" userId="a1856448-f297-487a-a7ea-498499ce4ab3" providerId="ADAL" clId="{7D69CE05-E580-4D47-B200-FD0C1890BA13}" dt="2023-10-06T10:16:30.520" v="12204" actId="478"/>
          <ac:spMkLst>
            <pc:docMk/>
            <pc:sldMk cId="254990664" sldId="341"/>
            <ac:spMk id="6" creationId="{904D6A65-F389-04BE-777F-473BD7C51031}"/>
          </ac:spMkLst>
        </pc:spChg>
        <pc:spChg chg="mod">
          <ac:chgData name="Mr J Bee (BWCET)" userId="a1856448-f297-487a-a7ea-498499ce4ab3" providerId="ADAL" clId="{7D69CE05-E580-4D47-B200-FD0C1890BA13}" dt="2023-10-06T10:19:36.192" v="12375" actId="20577"/>
          <ac:spMkLst>
            <pc:docMk/>
            <pc:sldMk cId="254990664" sldId="341"/>
            <ac:spMk id="8" creationId="{7519EF45-082D-5418-28A5-7F27BF69B51F}"/>
          </ac:spMkLst>
        </pc:spChg>
        <pc:spChg chg="del">
          <ac:chgData name="Mr J Bee (BWCET)" userId="a1856448-f297-487a-a7ea-498499ce4ab3" providerId="ADAL" clId="{7D69CE05-E580-4D47-B200-FD0C1890BA13}" dt="2023-10-06T10:16:30.520" v="12204" actId="478"/>
          <ac:spMkLst>
            <pc:docMk/>
            <pc:sldMk cId="254990664" sldId="341"/>
            <ac:spMk id="12" creationId="{0A0D4818-5F6D-BA42-D8D9-97AF46AD63CA}"/>
          </ac:spMkLst>
        </pc:spChg>
        <pc:spChg chg="del">
          <ac:chgData name="Mr J Bee (BWCET)" userId="a1856448-f297-487a-a7ea-498499ce4ab3" providerId="ADAL" clId="{7D69CE05-E580-4D47-B200-FD0C1890BA13}" dt="2023-10-06T10:16:30.520" v="12204" actId="478"/>
          <ac:spMkLst>
            <pc:docMk/>
            <pc:sldMk cId="254990664" sldId="341"/>
            <ac:spMk id="14" creationId="{CC32A78B-0F22-846B-24B7-A2EA9577CACA}"/>
          </ac:spMkLst>
        </pc:spChg>
        <pc:spChg chg="del">
          <ac:chgData name="Mr J Bee (BWCET)" userId="a1856448-f297-487a-a7ea-498499ce4ab3" providerId="ADAL" clId="{7D69CE05-E580-4D47-B200-FD0C1890BA13}" dt="2023-10-06T10:16:30.520" v="12204" actId="478"/>
          <ac:spMkLst>
            <pc:docMk/>
            <pc:sldMk cId="254990664" sldId="341"/>
            <ac:spMk id="15" creationId="{0246B3D6-F68E-BA0D-E938-B078ECF40836}"/>
          </ac:spMkLst>
        </pc:spChg>
        <pc:spChg chg="del">
          <ac:chgData name="Mr J Bee (BWCET)" userId="a1856448-f297-487a-a7ea-498499ce4ab3" providerId="ADAL" clId="{7D69CE05-E580-4D47-B200-FD0C1890BA13}" dt="2023-10-06T10:16:33.202" v="12205" actId="478"/>
          <ac:spMkLst>
            <pc:docMk/>
            <pc:sldMk cId="254990664" sldId="341"/>
            <ac:spMk id="16" creationId="{CE49CAD5-C468-5BF2-4D09-28B10FB7D1E8}"/>
          </ac:spMkLst>
        </pc:spChg>
        <pc:spChg chg="del">
          <ac:chgData name="Mr J Bee (BWCET)" userId="a1856448-f297-487a-a7ea-498499ce4ab3" providerId="ADAL" clId="{7D69CE05-E580-4D47-B200-FD0C1890BA13}" dt="2023-10-06T10:16:30.520" v="12204" actId="478"/>
          <ac:spMkLst>
            <pc:docMk/>
            <pc:sldMk cId="254990664" sldId="341"/>
            <ac:spMk id="17" creationId="{3EBC8C1E-9FC7-41D9-2AB1-01108A7E2C97}"/>
          </ac:spMkLst>
        </pc:spChg>
        <pc:spChg chg="del">
          <ac:chgData name="Mr J Bee (BWCET)" userId="a1856448-f297-487a-a7ea-498499ce4ab3" providerId="ADAL" clId="{7D69CE05-E580-4D47-B200-FD0C1890BA13}" dt="2023-10-06T10:16:30.520" v="12204" actId="478"/>
          <ac:spMkLst>
            <pc:docMk/>
            <pc:sldMk cId="254990664" sldId="341"/>
            <ac:spMk id="18" creationId="{F9981475-EF91-6100-A98B-7F58A30356C8}"/>
          </ac:spMkLst>
        </pc:spChg>
        <pc:spChg chg="del">
          <ac:chgData name="Mr J Bee (BWCET)" userId="a1856448-f297-487a-a7ea-498499ce4ab3" providerId="ADAL" clId="{7D69CE05-E580-4D47-B200-FD0C1890BA13}" dt="2023-10-06T10:16:30.520" v="12204" actId="478"/>
          <ac:spMkLst>
            <pc:docMk/>
            <pc:sldMk cId="254990664" sldId="341"/>
            <ac:spMk id="19" creationId="{0E1F5886-A4F0-D1A6-EF51-F28D9D9409DE}"/>
          </ac:spMkLst>
        </pc:spChg>
        <pc:spChg chg="del">
          <ac:chgData name="Mr J Bee (BWCET)" userId="a1856448-f297-487a-a7ea-498499ce4ab3" providerId="ADAL" clId="{7D69CE05-E580-4D47-B200-FD0C1890BA13}" dt="2023-10-06T10:16:30.520" v="12204" actId="478"/>
          <ac:spMkLst>
            <pc:docMk/>
            <pc:sldMk cId="254990664" sldId="341"/>
            <ac:spMk id="20" creationId="{E3CF3AA4-4F75-120E-48BE-41A7D2E99BAE}"/>
          </ac:spMkLst>
        </pc:spChg>
        <pc:graphicFrameChg chg="del">
          <ac:chgData name="Mr J Bee (BWCET)" userId="a1856448-f297-487a-a7ea-498499ce4ab3" providerId="ADAL" clId="{7D69CE05-E580-4D47-B200-FD0C1890BA13}" dt="2023-10-06T10:16:37.991" v="12207" actId="478"/>
          <ac:graphicFrameMkLst>
            <pc:docMk/>
            <pc:sldMk cId="254990664" sldId="341"/>
            <ac:graphicFrameMk id="3" creationId="{D804F701-7F83-2D1C-5FAB-AFF898E80286}"/>
          </ac:graphicFrameMkLst>
        </pc:graphicFrameChg>
        <pc:graphicFrameChg chg="add del mod modGraphic">
          <ac:chgData name="Mr J Bee (BWCET)" userId="a1856448-f297-487a-a7ea-498499ce4ab3" providerId="ADAL" clId="{7D69CE05-E580-4D47-B200-FD0C1890BA13}" dt="2023-10-06T10:19:54.658" v="12379" actId="478"/>
          <ac:graphicFrameMkLst>
            <pc:docMk/>
            <pc:sldMk cId="254990664" sldId="341"/>
            <ac:graphicFrameMk id="4" creationId="{5453AA91-5636-CD4D-633C-762CA58F9D8B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6T10:18:56.632" v="12264" actId="207"/>
          <ac:graphicFrameMkLst>
            <pc:docMk/>
            <pc:sldMk cId="254990664" sldId="341"/>
            <ac:graphicFrameMk id="7" creationId="{D98F8E64-D471-FD99-745E-03F5600652E8}"/>
          </ac:graphicFrameMkLst>
        </pc:graphicFrameChg>
        <pc:graphicFrameChg chg="add mod">
          <ac:chgData name="Mr J Bee (BWCET)" userId="a1856448-f297-487a-a7ea-498499ce4ab3" providerId="ADAL" clId="{7D69CE05-E580-4D47-B200-FD0C1890BA13}" dt="2023-10-06T10:19:48.414" v="12377"/>
          <ac:graphicFrameMkLst>
            <pc:docMk/>
            <pc:sldMk cId="254990664" sldId="341"/>
            <ac:graphicFrameMk id="9" creationId="{C3058B1E-BE92-7B68-3F9B-998C24CFB651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0:16:35.186" v="12206" actId="478"/>
          <ac:graphicFrameMkLst>
            <pc:docMk/>
            <pc:sldMk cId="254990664" sldId="341"/>
            <ac:graphicFrameMk id="11" creationId="{D11A2507-CAC9-D6B1-BB4C-FA3619B4713A}"/>
          </ac:graphicFrameMkLst>
        </pc:graphicFrameChg>
      </pc:sldChg>
      <pc:sldChg chg="addSp delSp modSp add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2534583270" sldId="342"/>
        </pc:sldMkLst>
        <pc:spChg chg="mod">
          <ac:chgData name="Mr J Bee (BWCET)" userId="a1856448-f297-487a-a7ea-498499ce4ab3" providerId="ADAL" clId="{7D69CE05-E580-4D47-B200-FD0C1890BA13}" dt="2023-10-06T10:20:32.622" v="12541" actId="1076"/>
          <ac:spMkLst>
            <pc:docMk/>
            <pc:sldMk cId="2534583270" sldId="342"/>
            <ac:spMk id="2" creationId="{3AC4AD4A-C2B3-FAF0-3D59-9AF9C5924BAD}"/>
          </ac:spMkLst>
        </pc:spChg>
        <pc:spChg chg="mod">
          <ac:chgData name="Mr J Bee (BWCET)" userId="a1856448-f297-487a-a7ea-498499ce4ab3" providerId="ADAL" clId="{7D69CE05-E580-4D47-B200-FD0C1890BA13}" dt="2023-10-06T10:20:29.887" v="12540" actId="20577"/>
          <ac:spMkLst>
            <pc:docMk/>
            <pc:sldMk cId="2534583270" sldId="342"/>
            <ac:spMk id="8" creationId="{7519EF45-082D-5418-28A5-7F27BF69B51F}"/>
          </ac:spMkLst>
        </pc:spChg>
        <pc:spChg chg="add mod">
          <ac:chgData name="Mr J Bee (BWCET)" userId="a1856448-f297-487a-a7ea-498499ce4ab3" providerId="ADAL" clId="{7D69CE05-E580-4D47-B200-FD0C1890BA13}" dt="2023-10-06T10:21:46.758" v="12559" actId="14100"/>
          <ac:spMkLst>
            <pc:docMk/>
            <pc:sldMk cId="2534583270" sldId="342"/>
            <ac:spMk id="10" creationId="{A26E1B36-F27F-65FF-9DD8-06C5F27F9994}"/>
          </ac:spMkLst>
        </pc:spChg>
        <pc:spChg chg="add mod">
          <ac:chgData name="Mr J Bee (BWCET)" userId="a1856448-f297-487a-a7ea-498499ce4ab3" providerId="ADAL" clId="{7D69CE05-E580-4D47-B200-FD0C1890BA13}" dt="2023-10-06T10:21:53.822" v="12561" actId="1076"/>
          <ac:spMkLst>
            <pc:docMk/>
            <pc:sldMk cId="2534583270" sldId="342"/>
            <ac:spMk id="11" creationId="{B65C2264-06C4-8AC4-CFB5-3928EFF423E9}"/>
          </ac:spMkLst>
        </pc:spChg>
        <pc:spChg chg="add mod">
          <ac:chgData name="Mr J Bee (BWCET)" userId="a1856448-f297-487a-a7ea-498499ce4ab3" providerId="ADAL" clId="{7D69CE05-E580-4D47-B200-FD0C1890BA13}" dt="2023-10-06T10:21:57.935" v="12563" actId="1076"/>
          <ac:spMkLst>
            <pc:docMk/>
            <pc:sldMk cId="2534583270" sldId="342"/>
            <ac:spMk id="12" creationId="{B90914CF-672C-5C66-1655-1BD88557789C}"/>
          </ac:spMkLst>
        </pc:spChg>
        <pc:graphicFrameChg chg="add mod modGraphic">
          <ac:chgData name="Mr J Bee (BWCET)" userId="a1856448-f297-487a-a7ea-498499ce4ab3" providerId="ADAL" clId="{7D69CE05-E580-4D47-B200-FD0C1890BA13}" dt="2023-10-06T10:20:54.160" v="12546" actId="207"/>
          <ac:graphicFrameMkLst>
            <pc:docMk/>
            <pc:sldMk cId="2534583270" sldId="342"/>
            <ac:graphicFrameMk id="3" creationId="{13AD2FBE-6C0D-6DD0-B54F-D47B9A4B2849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0:19:57.888" v="12380" actId="478"/>
          <ac:graphicFrameMkLst>
            <pc:docMk/>
            <pc:sldMk cId="2534583270" sldId="342"/>
            <ac:graphicFrameMk id="4" creationId="{5453AA91-5636-CD4D-633C-762CA58F9D8B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6T10:21:10.766" v="12551" actId="207"/>
          <ac:graphicFrameMkLst>
            <pc:docMk/>
            <pc:sldMk cId="2534583270" sldId="342"/>
            <ac:graphicFrameMk id="5" creationId="{B6752AF8-E68A-796E-DC41-ABB4632CAE71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6T10:21:29.046" v="12555" actId="207"/>
          <ac:graphicFrameMkLst>
            <pc:docMk/>
            <pc:sldMk cId="2534583270" sldId="342"/>
            <ac:graphicFrameMk id="6" creationId="{CAB154A3-3B72-A088-6885-30B99EB07280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0:20:02.855" v="12382" actId="478"/>
          <ac:graphicFrameMkLst>
            <pc:docMk/>
            <pc:sldMk cId="2534583270" sldId="342"/>
            <ac:graphicFrameMk id="7" creationId="{D98F8E64-D471-FD99-745E-03F5600652E8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0:19:59.799" v="12381" actId="478"/>
          <ac:graphicFrameMkLst>
            <pc:docMk/>
            <pc:sldMk cId="2534583270" sldId="342"/>
            <ac:graphicFrameMk id="9" creationId="{C3058B1E-BE92-7B68-3F9B-998C24CFB651}"/>
          </ac:graphicFrameMkLst>
        </pc:graphicFrameChg>
      </pc:sldChg>
      <pc:sldChg chg="addSp delSp modSp add mod modTransition delAnim">
        <pc:chgData name="Mr J Bee (BWCET)" userId="a1856448-f297-487a-a7ea-498499ce4ab3" providerId="ADAL" clId="{7D69CE05-E580-4D47-B200-FD0C1890BA13}" dt="2023-10-07T07:32:49.181" v="18514"/>
        <pc:sldMkLst>
          <pc:docMk/>
          <pc:sldMk cId="2745463250" sldId="343"/>
        </pc:sldMkLst>
        <pc:spChg chg="mod">
          <ac:chgData name="Mr J Bee (BWCET)" userId="a1856448-f297-487a-a7ea-498499ce4ab3" providerId="ADAL" clId="{7D69CE05-E580-4D47-B200-FD0C1890BA13}" dt="2023-10-06T10:24:55.214" v="12659" actId="1076"/>
          <ac:spMkLst>
            <pc:docMk/>
            <pc:sldMk cId="2745463250" sldId="343"/>
            <ac:spMk id="2" creationId="{3AC4AD4A-C2B3-FAF0-3D59-9AF9C5924BAD}"/>
          </ac:spMkLst>
        </pc:spChg>
        <pc:spChg chg="mod">
          <ac:chgData name="Mr J Bee (BWCET)" userId="a1856448-f297-487a-a7ea-498499ce4ab3" providerId="ADAL" clId="{7D69CE05-E580-4D47-B200-FD0C1890BA13}" dt="2023-10-06T10:23:10.327" v="12631" actId="20577"/>
          <ac:spMkLst>
            <pc:docMk/>
            <pc:sldMk cId="2745463250" sldId="343"/>
            <ac:spMk id="8" creationId="{7519EF45-082D-5418-28A5-7F27BF69B51F}"/>
          </ac:spMkLst>
        </pc:spChg>
        <pc:spChg chg="del">
          <ac:chgData name="Mr J Bee (BWCET)" userId="a1856448-f297-487a-a7ea-498499ce4ab3" providerId="ADAL" clId="{7D69CE05-E580-4D47-B200-FD0C1890BA13}" dt="2023-10-06T10:22:50.080" v="12579" actId="478"/>
          <ac:spMkLst>
            <pc:docMk/>
            <pc:sldMk cId="2745463250" sldId="343"/>
            <ac:spMk id="10" creationId="{A26E1B36-F27F-65FF-9DD8-06C5F27F9994}"/>
          </ac:spMkLst>
        </pc:spChg>
        <pc:spChg chg="del">
          <ac:chgData name="Mr J Bee (BWCET)" userId="a1856448-f297-487a-a7ea-498499ce4ab3" providerId="ADAL" clId="{7D69CE05-E580-4D47-B200-FD0C1890BA13}" dt="2023-10-06T10:22:49.595" v="12578" actId="478"/>
          <ac:spMkLst>
            <pc:docMk/>
            <pc:sldMk cId="2745463250" sldId="343"/>
            <ac:spMk id="11" creationId="{B65C2264-06C4-8AC4-CFB5-3928EFF423E9}"/>
          </ac:spMkLst>
        </pc:spChg>
        <pc:spChg chg="del">
          <ac:chgData name="Mr J Bee (BWCET)" userId="a1856448-f297-487a-a7ea-498499ce4ab3" providerId="ADAL" clId="{7D69CE05-E580-4D47-B200-FD0C1890BA13}" dt="2023-10-06T10:22:48.905" v="12577" actId="478"/>
          <ac:spMkLst>
            <pc:docMk/>
            <pc:sldMk cId="2745463250" sldId="343"/>
            <ac:spMk id="12" creationId="{B90914CF-672C-5C66-1655-1BD88557789C}"/>
          </ac:spMkLst>
        </pc:spChg>
        <pc:graphicFrameChg chg="del">
          <ac:chgData name="Mr J Bee (BWCET)" userId="a1856448-f297-487a-a7ea-498499ce4ab3" providerId="ADAL" clId="{7D69CE05-E580-4D47-B200-FD0C1890BA13}" dt="2023-10-06T10:22:53.166" v="12580" actId="478"/>
          <ac:graphicFrameMkLst>
            <pc:docMk/>
            <pc:sldMk cId="2745463250" sldId="343"/>
            <ac:graphicFrameMk id="3" creationId="{13AD2FBE-6C0D-6DD0-B54F-D47B9A4B2849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6T10:24:43.820" v="12655" actId="20577"/>
          <ac:graphicFrameMkLst>
            <pc:docMk/>
            <pc:sldMk cId="2745463250" sldId="343"/>
            <ac:graphicFrameMk id="4" creationId="{1306A407-B27D-1CBF-1129-C019ECCEE63D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0:22:53.166" v="12580" actId="478"/>
          <ac:graphicFrameMkLst>
            <pc:docMk/>
            <pc:sldMk cId="2745463250" sldId="343"/>
            <ac:graphicFrameMk id="5" creationId="{B6752AF8-E68A-796E-DC41-ABB4632CAE71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0:22:53.166" v="12580" actId="478"/>
          <ac:graphicFrameMkLst>
            <pc:docMk/>
            <pc:sldMk cId="2745463250" sldId="343"/>
            <ac:graphicFrameMk id="6" creationId="{CAB154A3-3B72-A088-6885-30B99EB07280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6T10:24:46.743" v="12658" actId="20577"/>
          <ac:graphicFrameMkLst>
            <pc:docMk/>
            <pc:sldMk cId="2745463250" sldId="343"/>
            <ac:graphicFrameMk id="7" creationId="{701A9D84-FAD2-9395-F96F-E6EE16EA0D99}"/>
          </ac:graphicFrameMkLst>
        </pc:graphicFrameChg>
      </pc:sldChg>
      <pc:sldChg chg="modSp add mod modTransition">
        <pc:chgData name="Mr J Bee (BWCET)" userId="a1856448-f297-487a-a7ea-498499ce4ab3" providerId="ADAL" clId="{7D69CE05-E580-4D47-B200-FD0C1890BA13}" dt="2023-10-07T07:32:49.181" v="18514"/>
        <pc:sldMkLst>
          <pc:docMk/>
          <pc:sldMk cId="3989767440" sldId="344"/>
        </pc:sldMkLst>
        <pc:graphicFrameChg chg="modGraphic">
          <ac:chgData name="Mr J Bee (BWCET)" userId="a1856448-f297-487a-a7ea-498499ce4ab3" providerId="ADAL" clId="{7D69CE05-E580-4D47-B200-FD0C1890BA13}" dt="2023-10-06T10:25:57.189" v="12664" actId="207"/>
          <ac:graphicFrameMkLst>
            <pc:docMk/>
            <pc:sldMk cId="3989767440" sldId="344"/>
            <ac:graphicFrameMk id="7" creationId="{D98F8E64-D471-FD99-745E-03F5600652E8}"/>
          </ac:graphicFrameMkLst>
        </pc:graphicFrameChg>
        <pc:graphicFrameChg chg="modGraphic">
          <ac:chgData name="Mr J Bee (BWCET)" userId="a1856448-f297-487a-a7ea-498499ce4ab3" providerId="ADAL" clId="{7D69CE05-E580-4D47-B200-FD0C1890BA13}" dt="2023-10-06T10:25:42.023" v="12662" actId="207"/>
          <ac:graphicFrameMkLst>
            <pc:docMk/>
            <pc:sldMk cId="3989767440" sldId="344"/>
            <ac:graphicFrameMk id="9" creationId="{C3058B1E-BE92-7B68-3F9B-998C24CFB651}"/>
          </ac:graphicFrameMkLst>
        </pc:graphicFrameChg>
      </pc:sldChg>
      <pc:sldChg chg="addSp delSp modSp add mod modTransition">
        <pc:chgData name="Mr J Bee (BWCET)" userId="a1856448-f297-487a-a7ea-498499ce4ab3" providerId="ADAL" clId="{7D69CE05-E580-4D47-B200-FD0C1890BA13}" dt="2023-10-07T07:32:49.181" v="18514"/>
        <pc:sldMkLst>
          <pc:docMk/>
          <pc:sldMk cId="2183237132" sldId="345"/>
        </pc:sldMkLst>
        <pc:spChg chg="mod">
          <ac:chgData name="Mr J Bee (BWCET)" userId="a1856448-f297-487a-a7ea-498499ce4ab3" providerId="ADAL" clId="{7D69CE05-E580-4D47-B200-FD0C1890BA13}" dt="2023-10-06T10:27:15.213" v="12720" actId="1076"/>
          <ac:spMkLst>
            <pc:docMk/>
            <pc:sldMk cId="2183237132" sldId="345"/>
            <ac:spMk id="2" creationId="{3AC4AD4A-C2B3-FAF0-3D59-9AF9C5924BAD}"/>
          </ac:spMkLst>
        </pc:spChg>
        <pc:spChg chg="mod">
          <ac:chgData name="Mr J Bee (BWCET)" userId="a1856448-f297-487a-a7ea-498499ce4ab3" providerId="ADAL" clId="{7D69CE05-E580-4D47-B200-FD0C1890BA13}" dt="2023-10-06T10:27:11.070" v="12719" actId="20577"/>
          <ac:spMkLst>
            <pc:docMk/>
            <pc:sldMk cId="2183237132" sldId="345"/>
            <ac:spMk id="8" creationId="{7519EF45-082D-5418-28A5-7F27BF69B51F}"/>
          </ac:spMkLst>
        </pc:spChg>
        <pc:graphicFrameChg chg="add mod modGraphic">
          <ac:chgData name="Mr J Bee (BWCET)" userId="a1856448-f297-487a-a7ea-498499ce4ab3" providerId="ADAL" clId="{7D69CE05-E580-4D47-B200-FD0C1890BA13}" dt="2023-10-06T10:28:03.173" v="12729" actId="1076"/>
          <ac:graphicFrameMkLst>
            <pc:docMk/>
            <pc:sldMk cId="2183237132" sldId="345"/>
            <ac:graphicFrameMk id="3" creationId="{7B55E28C-3940-2431-373F-C25A43186434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0:26:11.328" v="12666" actId="478"/>
          <ac:graphicFrameMkLst>
            <pc:docMk/>
            <pc:sldMk cId="2183237132" sldId="345"/>
            <ac:graphicFrameMk id="4" creationId="{1306A407-B27D-1CBF-1129-C019ECCEE63D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6T10:28:03.173" v="12729" actId="1076"/>
          <ac:graphicFrameMkLst>
            <pc:docMk/>
            <pc:sldMk cId="2183237132" sldId="345"/>
            <ac:graphicFrameMk id="5" creationId="{8EA184A9-210C-6AA0-E2ED-661F6B26C6A8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6T10:28:59.011" v="12740" actId="207"/>
          <ac:graphicFrameMkLst>
            <pc:docMk/>
            <pc:sldMk cId="2183237132" sldId="345"/>
            <ac:graphicFrameMk id="6" creationId="{ED9E9CEA-EEAD-D4F3-2BC8-61A30AF684AE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0:26:11.328" v="12666" actId="478"/>
          <ac:graphicFrameMkLst>
            <pc:docMk/>
            <pc:sldMk cId="2183237132" sldId="345"/>
            <ac:graphicFrameMk id="7" creationId="{701A9D84-FAD2-9395-F96F-E6EE16EA0D99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6T10:28:20.283" v="12731" actId="207"/>
          <ac:graphicFrameMkLst>
            <pc:docMk/>
            <pc:sldMk cId="2183237132" sldId="345"/>
            <ac:graphicFrameMk id="9" creationId="{36EBBC60-3E4A-F552-E9DB-222D7E0A79B8}"/>
          </ac:graphicFrameMkLst>
        </pc:graphicFrameChg>
        <pc:graphicFrameChg chg="add del mod">
          <ac:chgData name="Mr J Bee (BWCET)" userId="a1856448-f297-487a-a7ea-498499ce4ab3" providerId="ADAL" clId="{7D69CE05-E580-4D47-B200-FD0C1890BA13}" dt="2023-10-06T10:30:31.297" v="12742" actId="478"/>
          <ac:graphicFrameMkLst>
            <pc:docMk/>
            <pc:sldMk cId="2183237132" sldId="345"/>
            <ac:graphicFrameMk id="10" creationId="{A746DFE7-6AF4-BE3F-07C7-5CB739C124E5}"/>
          </ac:graphicFrameMkLst>
        </pc:graphicFrameChg>
        <pc:graphicFrameChg chg="add del mod">
          <ac:chgData name="Mr J Bee (BWCET)" userId="a1856448-f297-487a-a7ea-498499ce4ab3" providerId="ADAL" clId="{7D69CE05-E580-4D47-B200-FD0C1890BA13}" dt="2023-10-06T10:30:31.297" v="12742" actId="478"/>
          <ac:graphicFrameMkLst>
            <pc:docMk/>
            <pc:sldMk cId="2183237132" sldId="345"/>
            <ac:graphicFrameMk id="11" creationId="{ECFF651A-5B59-E7AB-972D-93439DC6F431}"/>
          </ac:graphicFrameMkLst>
        </pc:graphicFrame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446323669" sldId="346"/>
        </pc:sldMkLst>
        <pc:spChg chg="mod">
          <ac:chgData name="Mr J Bee (BWCET)" userId="a1856448-f297-487a-a7ea-498499ce4ab3" providerId="ADAL" clId="{7D69CE05-E580-4D47-B200-FD0C1890BA13}" dt="2023-10-06T10:34:56.805" v="12871" actId="1076"/>
          <ac:spMkLst>
            <pc:docMk/>
            <pc:sldMk cId="2446323669" sldId="346"/>
            <ac:spMk id="2" creationId="{3AC4AD4A-C2B3-FAF0-3D59-9AF9C5924BAD}"/>
          </ac:spMkLst>
        </pc:spChg>
        <pc:spChg chg="add mod">
          <ac:chgData name="Mr J Bee (BWCET)" userId="a1856448-f297-487a-a7ea-498499ce4ab3" providerId="ADAL" clId="{7D69CE05-E580-4D47-B200-FD0C1890BA13}" dt="2023-10-06T10:38:31.099" v="12990" actId="1076"/>
          <ac:spMkLst>
            <pc:docMk/>
            <pc:sldMk cId="2446323669" sldId="346"/>
            <ac:spMk id="7" creationId="{127953C6-959C-07E6-09EE-5D0F3A75C067}"/>
          </ac:spMkLst>
        </pc:spChg>
        <pc:spChg chg="mod">
          <ac:chgData name="Mr J Bee (BWCET)" userId="a1856448-f297-487a-a7ea-498499ce4ab3" providerId="ADAL" clId="{7D69CE05-E580-4D47-B200-FD0C1890BA13}" dt="2023-10-06T10:31:21.710" v="12820" actId="14100"/>
          <ac:spMkLst>
            <pc:docMk/>
            <pc:sldMk cId="2446323669" sldId="346"/>
            <ac:spMk id="8" creationId="{7519EF45-082D-5418-28A5-7F27BF69B51F}"/>
          </ac:spMkLst>
        </pc:spChg>
        <pc:spChg chg="add mod">
          <ac:chgData name="Mr J Bee (BWCET)" userId="a1856448-f297-487a-a7ea-498499ce4ab3" providerId="ADAL" clId="{7D69CE05-E580-4D47-B200-FD0C1890BA13}" dt="2023-10-06T10:38:40.443" v="12993" actId="14100"/>
          <ac:spMkLst>
            <pc:docMk/>
            <pc:sldMk cId="2446323669" sldId="346"/>
            <ac:spMk id="10" creationId="{B6AE6EFB-AE9D-40D3-5CA9-6FC4A2A208C6}"/>
          </ac:spMkLst>
        </pc:spChg>
        <pc:spChg chg="add del mod">
          <ac:chgData name="Mr J Bee (BWCET)" userId="a1856448-f297-487a-a7ea-498499ce4ab3" providerId="ADAL" clId="{7D69CE05-E580-4D47-B200-FD0C1890BA13}" dt="2023-10-06T10:38:07.367" v="12978" actId="478"/>
          <ac:spMkLst>
            <pc:docMk/>
            <pc:sldMk cId="2446323669" sldId="346"/>
            <ac:spMk id="11" creationId="{656D5697-2F1F-FBEB-E897-72FD4278D12C}"/>
          </ac:spMkLst>
        </pc:spChg>
        <pc:spChg chg="add del mod">
          <ac:chgData name="Mr J Bee (BWCET)" userId="a1856448-f297-487a-a7ea-498499ce4ab3" providerId="ADAL" clId="{7D69CE05-E580-4D47-B200-FD0C1890BA13}" dt="2023-10-06T10:38:06.644" v="12977" actId="478"/>
          <ac:spMkLst>
            <pc:docMk/>
            <pc:sldMk cId="2446323669" sldId="346"/>
            <ac:spMk id="12" creationId="{881148D8-9C99-D718-06FA-AC565F8524CE}"/>
          </ac:spMkLst>
        </pc:spChg>
        <pc:spChg chg="add mod">
          <ac:chgData name="Mr J Bee (BWCET)" userId="a1856448-f297-487a-a7ea-498499ce4ab3" providerId="ADAL" clId="{7D69CE05-E580-4D47-B200-FD0C1890BA13}" dt="2023-10-06T10:38:34.813" v="12991" actId="1076"/>
          <ac:spMkLst>
            <pc:docMk/>
            <pc:sldMk cId="2446323669" sldId="346"/>
            <ac:spMk id="14" creationId="{C0D67432-E0E2-C941-96B5-953E4C064F12}"/>
          </ac:spMkLst>
        </pc:spChg>
        <pc:spChg chg="add mod">
          <ac:chgData name="Mr J Bee (BWCET)" userId="a1856448-f297-487a-a7ea-498499ce4ab3" providerId="ADAL" clId="{7D69CE05-E580-4D47-B200-FD0C1890BA13}" dt="2023-10-06T10:38:44.008" v="12995" actId="1076"/>
          <ac:spMkLst>
            <pc:docMk/>
            <pc:sldMk cId="2446323669" sldId="346"/>
            <ac:spMk id="15" creationId="{D1CAD71A-96DC-4740-AFC4-BD23B8B38BEB}"/>
          </ac:spMkLst>
        </pc:spChg>
        <pc:spChg chg="add mod">
          <ac:chgData name="Mr J Bee (BWCET)" userId="a1856448-f297-487a-a7ea-498499ce4ab3" providerId="ADAL" clId="{7D69CE05-E580-4D47-B200-FD0C1890BA13}" dt="2023-10-06T10:38:49.306" v="12997" actId="1076"/>
          <ac:spMkLst>
            <pc:docMk/>
            <pc:sldMk cId="2446323669" sldId="346"/>
            <ac:spMk id="16" creationId="{7CC9C027-D22F-EB05-002B-E441F2F503B5}"/>
          </ac:spMkLst>
        </pc:spChg>
        <pc:spChg chg="add mod">
          <ac:chgData name="Mr J Bee (BWCET)" userId="a1856448-f297-487a-a7ea-498499ce4ab3" providerId="ADAL" clId="{7D69CE05-E580-4D47-B200-FD0C1890BA13}" dt="2023-10-06T10:38:51.661" v="12999" actId="1076"/>
          <ac:spMkLst>
            <pc:docMk/>
            <pc:sldMk cId="2446323669" sldId="346"/>
            <ac:spMk id="17" creationId="{BB101A1A-7787-9912-3E39-9A0D340E6B5D}"/>
          </ac:spMkLst>
        </pc:spChg>
        <pc:graphicFrameChg chg="del">
          <ac:chgData name="Mr J Bee (BWCET)" userId="a1856448-f297-487a-a7ea-498499ce4ab3" providerId="ADAL" clId="{7D69CE05-E580-4D47-B200-FD0C1890BA13}" dt="2023-10-06T10:30:47.160" v="12748" actId="478"/>
          <ac:graphicFrameMkLst>
            <pc:docMk/>
            <pc:sldMk cId="2446323669" sldId="346"/>
            <ac:graphicFrameMk id="3" creationId="{7B55E28C-3940-2431-373F-C25A43186434}"/>
          </ac:graphicFrameMkLst>
        </pc:graphicFrameChg>
        <pc:graphicFrameChg chg="add mod modGraphic">
          <ac:chgData name="Mr J Bee (BWCET)" userId="a1856448-f297-487a-a7ea-498499ce4ab3" providerId="ADAL" clId="{7D69CE05-E580-4D47-B200-FD0C1890BA13}" dt="2023-10-06T10:32:40.941" v="12867" actId="1076"/>
          <ac:graphicFrameMkLst>
            <pc:docMk/>
            <pc:sldMk cId="2446323669" sldId="346"/>
            <ac:graphicFrameMk id="4" creationId="{3B954569-1BCA-BDD0-2FF6-4E0C625DEC26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0:30:41.681" v="12746" actId="478"/>
          <ac:graphicFrameMkLst>
            <pc:docMk/>
            <pc:sldMk cId="2446323669" sldId="346"/>
            <ac:graphicFrameMk id="5" creationId="{8EA184A9-210C-6AA0-E2ED-661F6B26C6A8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0:30:44.321" v="12747" actId="478"/>
          <ac:graphicFrameMkLst>
            <pc:docMk/>
            <pc:sldMk cId="2446323669" sldId="346"/>
            <ac:graphicFrameMk id="6" creationId="{ED9E9CEA-EEAD-D4F3-2BC8-61A30AF684AE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0:30:39.509" v="12745" actId="478"/>
          <ac:graphicFrameMkLst>
            <pc:docMk/>
            <pc:sldMk cId="2446323669" sldId="346"/>
            <ac:graphicFrameMk id="9" creationId="{36EBBC60-3E4A-F552-E9DB-222D7E0A79B8}"/>
          </ac:graphicFrameMkLst>
        </pc:graphicFrameChg>
      </pc:sldChg>
      <pc:sldChg chg="addSp modSp add mod modTransition">
        <pc:chgData name="Mr J Bee (BWCET)" userId="a1856448-f297-487a-a7ea-498499ce4ab3" providerId="ADAL" clId="{7D69CE05-E580-4D47-B200-FD0C1890BA13}" dt="2023-12-08T16:37:03.028" v="18574" actId="1076"/>
        <pc:sldMkLst>
          <pc:docMk/>
          <pc:sldMk cId="4259549487" sldId="347"/>
        </pc:sldMkLst>
        <pc:spChg chg="mod">
          <ac:chgData name="Mr J Bee (BWCET)" userId="a1856448-f297-487a-a7ea-498499ce4ab3" providerId="ADAL" clId="{7D69CE05-E580-4D47-B200-FD0C1890BA13}" dt="2023-12-08T16:37:03.028" v="18574" actId="1076"/>
          <ac:spMkLst>
            <pc:docMk/>
            <pc:sldMk cId="4259549487" sldId="347"/>
            <ac:spMk id="2" creationId="{3A642314-DE20-6662-6DE6-EE03E91CD0F4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7D69CE05-E580-4D47-B200-FD0C1890BA13}" dt="2023-12-08T16:36:15.802" v="18564"/>
          <ac:spMkLst>
            <pc:docMk/>
            <pc:sldMk cId="4259549487" sldId="347"/>
            <ac:spMk id="24" creationId="{9A3337D1-28F4-A42E-214F-D7268890A9D5}"/>
          </ac:spMkLst>
        </pc:spChg>
      </pc:sldChg>
      <pc:sldChg chg="addSp delSp modSp new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3337198626" sldId="348"/>
        </pc:sldMkLst>
        <pc:spChg chg="del">
          <ac:chgData name="Mr J Bee (BWCET)" userId="a1856448-f297-487a-a7ea-498499ce4ab3" providerId="ADAL" clId="{7D69CE05-E580-4D47-B200-FD0C1890BA13}" dt="2023-10-06T11:12:04.947" v="13030" actId="478"/>
          <ac:spMkLst>
            <pc:docMk/>
            <pc:sldMk cId="3337198626" sldId="348"/>
            <ac:spMk id="2" creationId="{9D0931F2-72F8-2D2A-E1FB-FE85E819C751}"/>
          </ac:spMkLst>
        </pc:spChg>
        <pc:spChg chg="del">
          <ac:chgData name="Mr J Bee (BWCET)" userId="a1856448-f297-487a-a7ea-498499ce4ab3" providerId="ADAL" clId="{7D69CE05-E580-4D47-B200-FD0C1890BA13}" dt="2023-10-06T11:12:06.057" v="13031" actId="478"/>
          <ac:spMkLst>
            <pc:docMk/>
            <pc:sldMk cId="3337198626" sldId="348"/>
            <ac:spMk id="3" creationId="{5FD3B64D-AC66-6BF4-C33F-B6678A97B332}"/>
          </ac:spMkLst>
        </pc:spChg>
        <pc:spChg chg="add mod ord">
          <ac:chgData name="Mr J Bee (BWCET)" userId="a1856448-f297-487a-a7ea-498499ce4ab3" providerId="ADAL" clId="{7D69CE05-E580-4D47-B200-FD0C1890BA13}" dt="2023-10-06T11:12:41.022" v="13070" actId="166"/>
          <ac:spMkLst>
            <pc:docMk/>
            <pc:sldMk cId="3337198626" sldId="348"/>
            <ac:spMk id="4" creationId="{F8FB4C8F-F785-6ACF-6651-E0E2891BA54C}"/>
          </ac:spMkLst>
        </pc:spChg>
        <pc:spChg chg="add mod">
          <ac:chgData name="Mr J Bee (BWCET)" userId="a1856448-f297-487a-a7ea-498499ce4ab3" providerId="ADAL" clId="{7D69CE05-E580-4D47-B200-FD0C1890BA13}" dt="2023-10-06T11:12:36.560" v="13069" actId="1076"/>
          <ac:spMkLst>
            <pc:docMk/>
            <pc:sldMk cId="3337198626" sldId="348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1:20:18.186" v="13103" actId="1076"/>
          <ac:spMkLst>
            <pc:docMk/>
            <pc:sldMk cId="3337198626" sldId="348"/>
            <ac:spMk id="6" creationId="{D98AA4D4-4DB1-2350-FEEC-342731BBB79E}"/>
          </ac:spMkLst>
        </pc:spChg>
        <pc:spChg chg="add mod">
          <ac:chgData name="Mr J Bee (BWCET)" userId="a1856448-f297-487a-a7ea-498499ce4ab3" providerId="ADAL" clId="{7D69CE05-E580-4D47-B200-FD0C1890BA13}" dt="2023-10-06T11:20:18.186" v="13103" actId="1076"/>
          <ac:spMkLst>
            <pc:docMk/>
            <pc:sldMk cId="3337198626" sldId="348"/>
            <ac:spMk id="12" creationId="{F040AD65-7618-AC57-600F-DBED5393F7B0}"/>
          </ac:spMkLst>
        </pc:spChg>
        <pc:spChg chg="add mod">
          <ac:chgData name="Mr J Bee (BWCET)" userId="a1856448-f297-487a-a7ea-498499ce4ab3" providerId="ADAL" clId="{7D69CE05-E580-4D47-B200-FD0C1890BA13}" dt="2023-10-06T11:20:18.186" v="13103" actId="1076"/>
          <ac:spMkLst>
            <pc:docMk/>
            <pc:sldMk cId="3337198626" sldId="348"/>
            <ac:spMk id="13" creationId="{20BFA293-AF28-E80A-A48F-089250F612EF}"/>
          </ac:spMkLst>
        </pc:spChg>
        <pc:spChg chg="add mod">
          <ac:chgData name="Mr J Bee (BWCET)" userId="a1856448-f297-487a-a7ea-498499ce4ab3" providerId="ADAL" clId="{7D69CE05-E580-4D47-B200-FD0C1890BA13}" dt="2023-10-06T11:20:26.079" v="13105" actId="14100"/>
          <ac:spMkLst>
            <pc:docMk/>
            <pc:sldMk cId="3337198626" sldId="348"/>
            <ac:spMk id="14" creationId="{4E08C114-E3CA-E547-AB62-7A661B1B39C9}"/>
          </ac:spMkLst>
        </pc:spChg>
        <pc:spChg chg="add mod">
          <ac:chgData name="Mr J Bee (BWCET)" userId="a1856448-f297-487a-a7ea-498499ce4ab3" providerId="ADAL" clId="{7D69CE05-E580-4D47-B200-FD0C1890BA13}" dt="2023-10-06T11:21:39.799" v="13127" actId="1076"/>
          <ac:spMkLst>
            <pc:docMk/>
            <pc:sldMk cId="3337198626" sldId="348"/>
            <ac:spMk id="17" creationId="{3C6575DF-D2BB-36F7-1B60-AF66D3049210}"/>
          </ac:spMkLst>
        </pc:spChg>
        <pc:spChg chg="add mod">
          <ac:chgData name="Mr J Bee (BWCET)" userId="a1856448-f297-487a-a7ea-498499ce4ab3" providerId="ADAL" clId="{7D69CE05-E580-4D47-B200-FD0C1890BA13}" dt="2023-10-06T11:20:23.032" v="13104" actId="1076"/>
          <ac:spMkLst>
            <pc:docMk/>
            <pc:sldMk cId="3337198626" sldId="348"/>
            <ac:spMk id="18" creationId="{39D3CA83-1CDE-97D8-9ABD-B42DAF679024}"/>
          </ac:spMkLst>
        </pc:spChg>
        <pc:spChg chg="add mod">
          <ac:chgData name="Mr J Bee (BWCET)" userId="a1856448-f297-487a-a7ea-498499ce4ab3" providerId="ADAL" clId="{7D69CE05-E580-4D47-B200-FD0C1890BA13}" dt="2023-10-06T11:20:06.840" v="13102"/>
          <ac:spMkLst>
            <pc:docMk/>
            <pc:sldMk cId="3337198626" sldId="348"/>
            <ac:spMk id="21" creationId="{7EE5A2C5-4CFF-6662-D788-E68CA4F8D18B}"/>
          </ac:spMkLst>
        </pc:spChg>
        <pc:spChg chg="add mod">
          <ac:chgData name="Mr J Bee (BWCET)" userId="a1856448-f297-487a-a7ea-498499ce4ab3" providerId="ADAL" clId="{7D69CE05-E580-4D47-B200-FD0C1890BA13}" dt="2023-10-06T11:20:59.525" v="13117" actId="13822"/>
          <ac:spMkLst>
            <pc:docMk/>
            <pc:sldMk cId="3337198626" sldId="348"/>
            <ac:spMk id="23" creationId="{EF4171E8-BFB2-073D-C571-B917FA62B468}"/>
          </ac:spMkLst>
        </pc:spChg>
        <pc:spChg chg="add mod">
          <ac:chgData name="Mr J Bee (BWCET)" userId="a1856448-f297-487a-a7ea-498499ce4ab3" providerId="ADAL" clId="{7D69CE05-E580-4D47-B200-FD0C1890BA13}" dt="2023-10-06T11:20:54.415" v="13116" actId="1076"/>
          <ac:spMkLst>
            <pc:docMk/>
            <pc:sldMk cId="3337198626" sldId="348"/>
            <ac:spMk id="26" creationId="{19D114F1-0B2F-DDFF-F107-C6B63FCF1ADE}"/>
          </ac:spMkLst>
        </pc:spChg>
        <pc:spChg chg="add mod">
          <ac:chgData name="Mr J Bee (BWCET)" userId="a1856448-f297-487a-a7ea-498499ce4ab3" providerId="ADAL" clId="{7D69CE05-E580-4D47-B200-FD0C1890BA13}" dt="2023-10-06T11:20:49.786" v="13115" actId="20577"/>
          <ac:spMkLst>
            <pc:docMk/>
            <pc:sldMk cId="3337198626" sldId="348"/>
            <ac:spMk id="27" creationId="{3A227610-0C14-A587-B9C6-F810AEDE769D}"/>
          </ac:spMkLst>
        </pc:spChg>
        <pc:cxnChg chg="add mod">
          <ac:chgData name="Mr J Bee (BWCET)" userId="a1856448-f297-487a-a7ea-498499ce4ab3" providerId="ADAL" clId="{7D69CE05-E580-4D47-B200-FD0C1890BA13}" dt="2023-10-06T11:20:18.186" v="13103" actId="1076"/>
          <ac:cxnSpMkLst>
            <pc:docMk/>
            <pc:sldMk cId="3337198626" sldId="348"/>
            <ac:cxnSpMk id="8" creationId="{992B63FF-6558-8428-E24D-788943ECCB7D}"/>
          </ac:cxnSpMkLst>
        </pc:cxnChg>
        <pc:cxnChg chg="add mod">
          <ac:chgData name="Mr J Bee (BWCET)" userId="a1856448-f297-487a-a7ea-498499ce4ab3" providerId="ADAL" clId="{7D69CE05-E580-4D47-B200-FD0C1890BA13}" dt="2023-10-06T11:20:18.186" v="13103" actId="1076"/>
          <ac:cxnSpMkLst>
            <pc:docMk/>
            <pc:sldMk cId="3337198626" sldId="348"/>
            <ac:cxnSpMk id="9" creationId="{9BA7B04A-32D4-6912-2B86-042FE1955681}"/>
          </ac:cxnSpMkLst>
        </pc:cxnChg>
        <pc:cxnChg chg="add mod">
          <ac:chgData name="Mr J Bee (BWCET)" userId="a1856448-f297-487a-a7ea-498499ce4ab3" providerId="ADAL" clId="{7D69CE05-E580-4D47-B200-FD0C1890BA13}" dt="2023-10-06T11:20:27.727" v="13106" actId="14100"/>
          <ac:cxnSpMkLst>
            <pc:docMk/>
            <pc:sldMk cId="3337198626" sldId="348"/>
            <ac:cxnSpMk id="15" creationId="{C60C3530-0F61-C21B-F914-08531928428C}"/>
          </ac:cxnSpMkLst>
        </pc:cxnChg>
        <pc:cxnChg chg="add mod">
          <ac:chgData name="Mr J Bee (BWCET)" userId="a1856448-f297-487a-a7ea-498499ce4ab3" providerId="ADAL" clId="{7D69CE05-E580-4D47-B200-FD0C1890BA13}" dt="2023-10-06T11:20:23.032" v="13104" actId="1076"/>
          <ac:cxnSpMkLst>
            <pc:docMk/>
            <pc:sldMk cId="3337198626" sldId="348"/>
            <ac:cxnSpMk id="16" creationId="{3A979020-B0F6-3131-3A2D-004E03C518D0}"/>
          </ac:cxnSpMkLst>
        </pc:cxnChg>
        <pc:cxnChg chg="add mod">
          <ac:chgData name="Mr J Bee (BWCET)" userId="a1856448-f297-487a-a7ea-498499ce4ab3" providerId="ADAL" clId="{7D69CE05-E580-4D47-B200-FD0C1890BA13}" dt="2023-10-06T11:20:42.487" v="13111" actId="1076"/>
          <ac:cxnSpMkLst>
            <pc:docMk/>
            <pc:sldMk cId="3337198626" sldId="348"/>
            <ac:cxnSpMk id="24" creationId="{8B03ACDF-B8E2-06CA-B910-D7D83CDE1CD1}"/>
          </ac:cxnSpMkLst>
        </pc:cxnChg>
        <pc:cxnChg chg="add mod">
          <ac:chgData name="Mr J Bee (BWCET)" userId="a1856448-f297-487a-a7ea-498499ce4ab3" providerId="ADAL" clId="{7D69CE05-E580-4D47-B200-FD0C1890BA13}" dt="2023-10-06T11:20:45.392" v="13112" actId="14100"/>
          <ac:cxnSpMkLst>
            <pc:docMk/>
            <pc:sldMk cId="3337198626" sldId="348"/>
            <ac:cxnSpMk id="25" creationId="{60641044-0648-FB94-0464-44A0416235BD}"/>
          </ac:cxnSpMkLst>
        </pc:cxnChg>
      </pc:sldChg>
      <pc:sldChg chg="modSp add mod modTransition">
        <pc:chgData name="Mr J Bee (BWCET)" userId="a1856448-f297-487a-a7ea-498499ce4ab3" providerId="ADAL" clId="{7D69CE05-E580-4D47-B200-FD0C1890BA13}" dt="2023-10-07T07:32:49.181" v="18514"/>
        <pc:sldMkLst>
          <pc:docMk/>
          <pc:sldMk cId="2695350227" sldId="349"/>
        </pc:sldMkLst>
        <pc:spChg chg="mod">
          <ac:chgData name="Mr J Bee (BWCET)" userId="a1856448-f297-487a-a7ea-498499ce4ab3" providerId="ADAL" clId="{7D69CE05-E580-4D47-B200-FD0C1890BA13}" dt="2023-10-06T11:22:52.855" v="13178" actId="1076"/>
          <ac:spMkLst>
            <pc:docMk/>
            <pc:sldMk cId="2695350227" sldId="349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1:21:54.105" v="13164" actId="20577"/>
          <ac:spMkLst>
            <pc:docMk/>
            <pc:sldMk cId="2695350227" sldId="349"/>
            <ac:spMk id="5" creationId="{6D15AE90-78DA-2366-35BC-DB7AF26B454C}"/>
          </ac:spMkLst>
        </pc:spChg>
        <pc:spChg chg="mod">
          <ac:chgData name="Mr J Bee (BWCET)" userId="a1856448-f297-487a-a7ea-498499ce4ab3" providerId="ADAL" clId="{7D69CE05-E580-4D47-B200-FD0C1890BA13}" dt="2023-10-06T11:21:17.360" v="13119" actId="14100"/>
          <ac:spMkLst>
            <pc:docMk/>
            <pc:sldMk cId="2695350227" sldId="349"/>
            <ac:spMk id="6" creationId="{D98AA4D4-4DB1-2350-FEEC-342731BBB79E}"/>
          </ac:spMkLst>
        </pc:spChg>
        <pc:spChg chg="mod">
          <ac:chgData name="Mr J Bee (BWCET)" userId="a1856448-f297-487a-a7ea-498499ce4ab3" providerId="ADAL" clId="{7D69CE05-E580-4D47-B200-FD0C1890BA13}" dt="2023-10-06T11:21:26.264" v="13123" actId="1076"/>
          <ac:spMkLst>
            <pc:docMk/>
            <pc:sldMk cId="2695350227" sldId="349"/>
            <ac:spMk id="12" creationId="{F040AD65-7618-AC57-600F-DBED5393F7B0}"/>
          </ac:spMkLst>
        </pc:spChg>
        <pc:spChg chg="mod">
          <ac:chgData name="Mr J Bee (BWCET)" userId="a1856448-f297-487a-a7ea-498499ce4ab3" providerId="ADAL" clId="{7D69CE05-E580-4D47-B200-FD0C1890BA13}" dt="2023-10-06T11:21:33.456" v="13126" actId="1076"/>
          <ac:spMkLst>
            <pc:docMk/>
            <pc:sldMk cId="2695350227" sldId="349"/>
            <ac:spMk id="13" creationId="{20BFA293-AF28-E80A-A48F-089250F612EF}"/>
          </ac:spMkLst>
        </pc:spChg>
        <pc:spChg chg="mod">
          <ac:chgData name="Mr J Bee (BWCET)" userId="a1856448-f297-487a-a7ea-498499ce4ab3" providerId="ADAL" clId="{7D69CE05-E580-4D47-B200-FD0C1890BA13}" dt="2023-10-06T11:22:40.279" v="13176" actId="14100"/>
          <ac:spMkLst>
            <pc:docMk/>
            <pc:sldMk cId="2695350227" sldId="349"/>
            <ac:spMk id="14" creationId="{4E08C114-E3CA-E547-AB62-7A661B1B39C9}"/>
          </ac:spMkLst>
        </pc:spChg>
        <pc:spChg chg="mod">
          <ac:chgData name="Mr J Bee (BWCET)" userId="a1856448-f297-487a-a7ea-498499ce4ab3" providerId="ADAL" clId="{7D69CE05-E580-4D47-B200-FD0C1890BA13}" dt="2023-10-06T11:22:30.273" v="13172" actId="20577"/>
          <ac:spMkLst>
            <pc:docMk/>
            <pc:sldMk cId="2695350227" sldId="349"/>
            <ac:spMk id="17" creationId="{3C6575DF-D2BB-36F7-1B60-AF66D3049210}"/>
          </ac:spMkLst>
        </pc:spChg>
        <pc:spChg chg="mod">
          <ac:chgData name="Mr J Bee (BWCET)" userId="a1856448-f297-487a-a7ea-498499ce4ab3" providerId="ADAL" clId="{7D69CE05-E580-4D47-B200-FD0C1890BA13}" dt="2023-10-06T11:22:33.191" v="13174" actId="20577"/>
          <ac:spMkLst>
            <pc:docMk/>
            <pc:sldMk cId="2695350227" sldId="349"/>
            <ac:spMk id="18" creationId="{39D3CA83-1CDE-97D8-9ABD-B42DAF679024}"/>
          </ac:spMkLst>
        </pc:spChg>
        <pc:spChg chg="mod">
          <ac:chgData name="Mr J Bee (BWCET)" userId="a1856448-f297-487a-a7ea-498499ce4ab3" providerId="ADAL" clId="{7D69CE05-E580-4D47-B200-FD0C1890BA13}" dt="2023-10-06T11:22:20.929" v="13169" actId="20577"/>
          <ac:spMkLst>
            <pc:docMk/>
            <pc:sldMk cId="2695350227" sldId="349"/>
            <ac:spMk id="26" creationId="{19D114F1-0B2F-DDFF-F107-C6B63FCF1ADE}"/>
          </ac:spMkLst>
        </pc:spChg>
        <pc:cxnChg chg="mod">
          <ac:chgData name="Mr J Bee (BWCET)" userId="a1856448-f297-487a-a7ea-498499ce4ab3" providerId="ADAL" clId="{7D69CE05-E580-4D47-B200-FD0C1890BA13}" dt="2023-10-06T11:21:20.895" v="13120" actId="14100"/>
          <ac:cxnSpMkLst>
            <pc:docMk/>
            <pc:sldMk cId="2695350227" sldId="349"/>
            <ac:cxnSpMk id="8" creationId="{992B63FF-6558-8428-E24D-788943ECCB7D}"/>
          </ac:cxnSpMkLst>
        </pc:cxnChg>
        <pc:cxnChg chg="mod">
          <ac:chgData name="Mr J Bee (BWCET)" userId="a1856448-f297-487a-a7ea-498499ce4ab3" providerId="ADAL" clId="{7D69CE05-E580-4D47-B200-FD0C1890BA13}" dt="2023-10-06T11:22:44.071" v="13177" actId="14100"/>
          <ac:cxnSpMkLst>
            <pc:docMk/>
            <pc:sldMk cId="2695350227" sldId="349"/>
            <ac:cxnSpMk id="15" creationId="{C60C3530-0F61-C21B-F914-08531928428C}"/>
          </ac:cxnSpMkLst>
        </pc:cxnChg>
      </pc:sldChg>
      <pc:sldChg chg="addSp delSp modSp add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863105979" sldId="350"/>
        </pc:sldMkLst>
        <pc:spChg chg="mod ord">
          <ac:chgData name="Mr J Bee (BWCET)" userId="a1856448-f297-487a-a7ea-498499ce4ab3" providerId="ADAL" clId="{7D69CE05-E580-4D47-B200-FD0C1890BA13}" dt="2023-10-06T11:29:49.119" v="13357" actId="14100"/>
          <ac:spMkLst>
            <pc:docMk/>
            <pc:sldMk cId="863105979" sldId="350"/>
            <ac:spMk id="4" creationId="{F8FB4C8F-F785-6ACF-6651-E0E2891BA54C}"/>
          </ac:spMkLst>
        </pc:spChg>
        <pc:spChg chg="del mod">
          <ac:chgData name="Mr J Bee (BWCET)" userId="a1856448-f297-487a-a7ea-498499ce4ab3" providerId="ADAL" clId="{7D69CE05-E580-4D47-B200-FD0C1890BA13}" dt="2023-10-06T11:25:46.747" v="13226"/>
          <ac:spMkLst>
            <pc:docMk/>
            <pc:sldMk cId="863105979" sldId="350"/>
            <ac:spMk id="5" creationId="{6D15AE90-78DA-2366-35BC-DB7AF26B454C}"/>
          </ac:spMkLst>
        </pc:spChg>
        <pc:spChg chg="mod">
          <ac:chgData name="Mr J Bee (BWCET)" userId="a1856448-f297-487a-a7ea-498499ce4ab3" providerId="ADAL" clId="{7D69CE05-E580-4D47-B200-FD0C1890BA13}" dt="2023-10-06T11:26:24.863" v="13230" actId="1076"/>
          <ac:spMkLst>
            <pc:docMk/>
            <pc:sldMk cId="863105979" sldId="350"/>
            <ac:spMk id="6" creationId="{D98AA4D4-4DB1-2350-FEEC-342731BBB79E}"/>
          </ac:spMkLst>
        </pc:spChg>
        <pc:spChg chg="mod">
          <ac:chgData name="Mr J Bee (BWCET)" userId="a1856448-f297-487a-a7ea-498499ce4ab3" providerId="ADAL" clId="{7D69CE05-E580-4D47-B200-FD0C1890BA13}" dt="2023-10-06T11:26:24.863" v="13230" actId="1076"/>
          <ac:spMkLst>
            <pc:docMk/>
            <pc:sldMk cId="863105979" sldId="350"/>
            <ac:spMk id="12" creationId="{F040AD65-7618-AC57-600F-DBED5393F7B0}"/>
          </ac:spMkLst>
        </pc:spChg>
        <pc:spChg chg="mod">
          <ac:chgData name="Mr J Bee (BWCET)" userId="a1856448-f297-487a-a7ea-498499ce4ab3" providerId="ADAL" clId="{7D69CE05-E580-4D47-B200-FD0C1890BA13}" dt="2023-10-06T11:26:24.863" v="13230" actId="1076"/>
          <ac:spMkLst>
            <pc:docMk/>
            <pc:sldMk cId="863105979" sldId="350"/>
            <ac:spMk id="13" creationId="{20BFA293-AF28-E80A-A48F-089250F612EF}"/>
          </ac:spMkLst>
        </pc:spChg>
        <pc:spChg chg="mod">
          <ac:chgData name="Mr J Bee (BWCET)" userId="a1856448-f297-487a-a7ea-498499ce4ab3" providerId="ADAL" clId="{7D69CE05-E580-4D47-B200-FD0C1890BA13}" dt="2023-10-06T11:26:16.455" v="13229" actId="1076"/>
          <ac:spMkLst>
            <pc:docMk/>
            <pc:sldMk cId="863105979" sldId="350"/>
            <ac:spMk id="14" creationId="{4E08C114-E3CA-E547-AB62-7A661B1B39C9}"/>
          </ac:spMkLst>
        </pc:spChg>
        <pc:spChg chg="mod">
          <ac:chgData name="Mr J Bee (BWCET)" userId="a1856448-f297-487a-a7ea-498499ce4ab3" providerId="ADAL" clId="{7D69CE05-E580-4D47-B200-FD0C1890BA13}" dt="2023-10-06T11:26:16.455" v="13229" actId="1076"/>
          <ac:spMkLst>
            <pc:docMk/>
            <pc:sldMk cId="863105979" sldId="350"/>
            <ac:spMk id="17" creationId="{3C6575DF-D2BB-36F7-1B60-AF66D3049210}"/>
          </ac:spMkLst>
        </pc:spChg>
        <pc:spChg chg="mod">
          <ac:chgData name="Mr J Bee (BWCET)" userId="a1856448-f297-487a-a7ea-498499ce4ab3" providerId="ADAL" clId="{7D69CE05-E580-4D47-B200-FD0C1890BA13}" dt="2023-10-06T11:26:16.455" v="13229" actId="1076"/>
          <ac:spMkLst>
            <pc:docMk/>
            <pc:sldMk cId="863105979" sldId="350"/>
            <ac:spMk id="18" creationId="{39D3CA83-1CDE-97D8-9ABD-B42DAF679024}"/>
          </ac:spMkLst>
        </pc:spChg>
        <pc:spChg chg="mod">
          <ac:chgData name="Mr J Bee (BWCET)" userId="a1856448-f297-487a-a7ea-498499ce4ab3" providerId="ADAL" clId="{7D69CE05-E580-4D47-B200-FD0C1890BA13}" dt="2023-10-06T11:26:29.743" v="13231" actId="1076"/>
          <ac:spMkLst>
            <pc:docMk/>
            <pc:sldMk cId="863105979" sldId="350"/>
            <ac:spMk id="23" creationId="{EF4171E8-BFB2-073D-C571-B917FA62B468}"/>
          </ac:spMkLst>
        </pc:spChg>
        <pc:spChg chg="mod">
          <ac:chgData name="Mr J Bee (BWCET)" userId="a1856448-f297-487a-a7ea-498499ce4ab3" providerId="ADAL" clId="{7D69CE05-E580-4D47-B200-FD0C1890BA13}" dt="2023-10-06T11:26:29.743" v="13231" actId="1076"/>
          <ac:spMkLst>
            <pc:docMk/>
            <pc:sldMk cId="863105979" sldId="350"/>
            <ac:spMk id="26" creationId="{19D114F1-0B2F-DDFF-F107-C6B63FCF1ADE}"/>
          </ac:spMkLst>
        </pc:spChg>
        <pc:spChg chg="mod">
          <ac:chgData name="Mr J Bee (BWCET)" userId="a1856448-f297-487a-a7ea-498499ce4ab3" providerId="ADAL" clId="{7D69CE05-E580-4D47-B200-FD0C1890BA13}" dt="2023-10-06T11:26:29.743" v="13231" actId="1076"/>
          <ac:spMkLst>
            <pc:docMk/>
            <pc:sldMk cId="863105979" sldId="350"/>
            <ac:spMk id="27" creationId="{3A227610-0C14-A587-B9C6-F810AEDE769D}"/>
          </ac:spMkLst>
        </pc:spChg>
        <pc:spChg chg="add mod">
          <ac:chgData name="Mr J Bee (BWCET)" userId="a1856448-f297-487a-a7ea-498499ce4ab3" providerId="ADAL" clId="{7D69CE05-E580-4D47-B200-FD0C1890BA13}" dt="2023-10-06T11:28:25.911" v="13338" actId="1076"/>
          <ac:spMkLst>
            <pc:docMk/>
            <pc:sldMk cId="863105979" sldId="350"/>
            <ac:spMk id="28" creationId="{FDB02A23-F2D9-3B89-8035-3DAE65C9F890}"/>
          </ac:spMkLst>
        </pc:spChg>
        <pc:spChg chg="add mod">
          <ac:chgData name="Mr J Bee (BWCET)" userId="a1856448-f297-487a-a7ea-498499ce4ab3" providerId="ADAL" clId="{7D69CE05-E580-4D47-B200-FD0C1890BA13}" dt="2023-10-06T11:28:18.622" v="13335" actId="1076"/>
          <ac:spMkLst>
            <pc:docMk/>
            <pc:sldMk cId="863105979" sldId="350"/>
            <ac:spMk id="29" creationId="{508F69E2-34BE-A536-BCEF-9C04130C79E2}"/>
          </ac:spMkLst>
        </pc:spChg>
        <pc:spChg chg="add mod">
          <ac:chgData name="Mr J Bee (BWCET)" userId="a1856448-f297-487a-a7ea-498499ce4ab3" providerId="ADAL" clId="{7D69CE05-E580-4D47-B200-FD0C1890BA13}" dt="2023-10-06T11:28:57.054" v="13343" actId="1076"/>
          <ac:spMkLst>
            <pc:docMk/>
            <pc:sldMk cId="863105979" sldId="350"/>
            <ac:spMk id="30" creationId="{E21A08B2-65DE-BEC9-E717-98E220703310}"/>
          </ac:spMkLst>
        </pc:spChg>
        <pc:spChg chg="add mod">
          <ac:chgData name="Mr J Bee (BWCET)" userId="a1856448-f297-487a-a7ea-498499ce4ab3" providerId="ADAL" clId="{7D69CE05-E580-4D47-B200-FD0C1890BA13}" dt="2023-10-06T11:29:02.144" v="13345" actId="1076"/>
          <ac:spMkLst>
            <pc:docMk/>
            <pc:sldMk cId="863105979" sldId="350"/>
            <ac:spMk id="31" creationId="{47727017-329D-CCC8-C801-08FC26B0A44F}"/>
          </ac:spMkLst>
        </pc:spChg>
        <pc:spChg chg="add mod">
          <ac:chgData name="Mr J Bee (BWCET)" userId="a1856448-f297-487a-a7ea-498499ce4ab3" providerId="ADAL" clId="{7D69CE05-E580-4D47-B200-FD0C1890BA13}" dt="2023-10-06T11:29:06.943" v="13348" actId="14100"/>
          <ac:spMkLst>
            <pc:docMk/>
            <pc:sldMk cId="863105979" sldId="350"/>
            <ac:spMk id="32" creationId="{4712C7A9-67AF-898C-8040-DFFA681A2684}"/>
          </ac:spMkLst>
        </pc:spChg>
        <pc:spChg chg="add mod">
          <ac:chgData name="Mr J Bee (BWCET)" userId="a1856448-f297-487a-a7ea-498499ce4ab3" providerId="ADAL" clId="{7D69CE05-E580-4D47-B200-FD0C1890BA13}" dt="2023-10-06T11:29:38.070" v="13352" actId="1076"/>
          <ac:spMkLst>
            <pc:docMk/>
            <pc:sldMk cId="863105979" sldId="350"/>
            <ac:spMk id="33" creationId="{C4D629FD-D1F4-49EE-AEBF-83FB840E2D5D}"/>
          </ac:spMkLst>
        </pc:spChg>
        <pc:spChg chg="add mod">
          <ac:chgData name="Mr J Bee (BWCET)" userId="a1856448-f297-487a-a7ea-498499ce4ab3" providerId="ADAL" clId="{7D69CE05-E580-4D47-B200-FD0C1890BA13}" dt="2023-10-06T11:29:42.296" v="13354" actId="1076"/>
          <ac:spMkLst>
            <pc:docMk/>
            <pc:sldMk cId="863105979" sldId="350"/>
            <ac:spMk id="34" creationId="{CA260B1D-1396-ECE6-49EC-6407778CC619}"/>
          </ac:spMkLst>
        </pc:spChg>
        <pc:spChg chg="add mod">
          <ac:chgData name="Mr J Bee (BWCET)" userId="a1856448-f297-487a-a7ea-498499ce4ab3" providerId="ADAL" clId="{7D69CE05-E580-4D47-B200-FD0C1890BA13}" dt="2023-10-06T11:29:46.120" v="13356" actId="1076"/>
          <ac:spMkLst>
            <pc:docMk/>
            <pc:sldMk cId="863105979" sldId="350"/>
            <ac:spMk id="35" creationId="{666D3413-590F-5146-4612-442D0E413F17}"/>
          </ac:spMkLst>
        </pc:spChg>
        <pc:picChg chg="add mod">
          <ac:chgData name="Mr J Bee (BWCET)" userId="a1856448-f297-487a-a7ea-498499ce4ab3" providerId="ADAL" clId="{7D69CE05-E580-4D47-B200-FD0C1890BA13}" dt="2023-10-06T11:28:22.622" v="13337" actId="1076"/>
          <ac:picMkLst>
            <pc:docMk/>
            <pc:sldMk cId="863105979" sldId="350"/>
            <ac:picMk id="22" creationId="{A5E609CE-F236-7906-185E-E637C31556F3}"/>
          </ac:picMkLst>
        </pc:picChg>
        <pc:cxnChg chg="mod">
          <ac:chgData name="Mr J Bee (BWCET)" userId="a1856448-f297-487a-a7ea-498499ce4ab3" providerId="ADAL" clId="{7D69CE05-E580-4D47-B200-FD0C1890BA13}" dt="2023-10-06T11:26:24.863" v="13230" actId="1076"/>
          <ac:cxnSpMkLst>
            <pc:docMk/>
            <pc:sldMk cId="863105979" sldId="350"/>
            <ac:cxnSpMk id="8" creationId="{992B63FF-6558-8428-E24D-788943ECCB7D}"/>
          </ac:cxnSpMkLst>
        </pc:cxnChg>
        <pc:cxnChg chg="mod">
          <ac:chgData name="Mr J Bee (BWCET)" userId="a1856448-f297-487a-a7ea-498499ce4ab3" providerId="ADAL" clId="{7D69CE05-E580-4D47-B200-FD0C1890BA13}" dt="2023-10-06T11:26:24.863" v="13230" actId="1076"/>
          <ac:cxnSpMkLst>
            <pc:docMk/>
            <pc:sldMk cId="863105979" sldId="350"/>
            <ac:cxnSpMk id="9" creationId="{9BA7B04A-32D4-6912-2B86-042FE1955681}"/>
          </ac:cxnSpMkLst>
        </pc:cxnChg>
        <pc:cxnChg chg="mod">
          <ac:chgData name="Mr J Bee (BWCET)" userId="a1856448-f297-487a-a7ea-498499ce4ab3" providerId="ADAL" clId="{7D69CE05-E580-4D47-B200-FD0C1890BA13}" dt="2023-10-06T11:26:16.455" v="13229" actId="1076"/>
          <ac:cxnSpMkLst>
            <pc:docMk/>
            <pc:sldMk cId="863105979" sldId="350"/>
            <ac:cxnSpMk id="15" creationId="{C60C3530-0F61-C21B-F914-08531928428C}"/>
          </ac:cxnSpMkLst>
        </pc:cxnChg>
        <pc:cxnChg chg="mod">
          <ac:chgData name="Mr J Bee (BWCET)" userId="a1856448-f297-487a-a7ea-498499ce4ab3" providerId="ADAL" clId="{7D69CE05-E580-4D47-B200-FD0C1890BA13}" dt="2023-10-06T11:26:16.455" v="13229" actId="1076"/>
          <ac:cxnSpMkLst>
            <pc:docMk/>
            <pc:sldMk cId="863105979" sldId="350"/>
            <ac:cxnSpMk id="16" creationId="{3A979020-B0F6-3131-3A2D-004E03C518D0}"/>
          </ac:cxnSpMkLst>
        </pc:cxnChg>
        <pc:cxnChg chg="mod">
          <ac:chgData name="Mr J Bee (BWCET)" userId="a1856448-f297-487a-a7ea-498499ce4ab3" providerId="ADAL" clId="{7D69CE05-E580-4D47-B200-FD0C1890BA13}" dt="2023-10-06T11:26:29.743" v="13231" actId="1076"/>
          <ac:cxnSpMkLst>
            <pc:docMk/>
            <pc:sldMk cId="863105979" sldId="350"/>
            <ac:cxnSpMk id="24" creationId="{8B03ACDF-B8E2-06CA-B910-D7D83CDE1CD1}"/>
          </ac:cxnSpMkLst>
        </pc:cxnChg>
        <pc:cxnChg chg="mod">
          <ac:chgData name="Mr J Bee (BWCET)" userId="a1856448-f297-487a-a7ea-498499ce4ab3" providerId="ADAL" clId="{7D69CE05-E580-4D47-B200-FD0C1890BA13}" dt="2023-10-06T11:26:29.743" v="13231" actId="1076"/>
          <ac:cxnSpMkLst>
            <pc:docMk/>
            <pc:sldMk cId="863105979" sldId="350"/>
            <ac:cxnSpMk id="25" creationId="{60641044-0648-FB94-0464-44A0416235BD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451988790" sldId="351"/>
        </pc:sldMkLst>
        <pc:spChg chg="add del mod">
          <ac:chgData name="Mr J Bee (BWCET)" userId="a1856448-f297-487a-a7ea-498499ce4ab3" providerId="ADAL" clId="{7D69CE05-E580-4D47-B200-FD0C1890BA13}" dt="2023-10-06T11:32:38.714" v="13413" actId="478"/>
          <ac:spMkLst>
            <pc:docMk/>
            <pc:sldMk cId="451988790" sldId="351"/>
            <ac:spMk id="2" creationId="{D3730E02-F7AB-0945-2AC6-58FA649B1287}"/>
          </ac:spMkLst>
        </pc:spChg>
        <pc:spChg chg="mod">
          <ac:chgData name="Mr J Bee (BWCET)" userId="a1856448-f297-487a-a7ea-498499ce4ab3" providerId="ADAL" clId="{7D69CE05-E580-4D47-B200-FD0C1890BA13}" dt="2023-10-06T11:31:52.894" v="13411" actId="1076"/>
          <ac:spMkLst>
            <pc:docMk/>
            <pc:sldMk cId="451988790" sldId="351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1:31:49.135" v="13410" actId="20577"/>
          <ac:spMkLst>
            <pc:docMk/>
            <pc:sldMk cId="451988790" sldId="351"/>
            <ac:spMk id="5" creationId="{6D15AE90-78DA-2366-35BC-DB7AF26B454C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524819276" sldId="352"/>
        </pc:sldMkLst>
        <pc:spChg chg="add mod">
          <ac:chgData name="Mr J Bee (BWCET)" userId="a1856448-f297-487a-a7ea-498499ce4ab3" providerId="ADAL" clId="{7D69CE05-E580-4D47-B200-FD0C1890BA13}" dt="2023-10-06T11:35:02.471" v="13460" actId="1076"/>
          <ac:spMkLst>
            <pc:docMk/>
            <pc:sldMk cId="524819276" sldId="352"/>
            <ac:spMk id="2" creationId="{6A6D985A-9D61-78D9-2970-CF181D92929D}"/>
          </ac:spMkLst>
        </pc:spChg>
        <pc:spChg chg="add del mod">
          <ac:chgData name="Mr J Bee (BWCET)" userId="a1856448-f297-487a-a7ea-498499ce4ab3" providerId="ADAL" clId="{7D69CE05-E580-4D47-B200-FD0C1890BA13}" dt="2023-10-06T16:30:18.850" v="18483" actId="478"/>
          <ac:spMkLst>
            <pc:docMk/>
            <pc:sldMk cId="524819276" sldId="352"/>
            <ac:spMk id="3" creationId="{CA869834-5827-7E4B-3CD4-874DCEA2A3BB}"/>
          </ac:spMkLst>
        </pc:spChg>
        <pc:spChg chg="mod">
          <ac:chgData name="Mr J Bee (BWCET)" userId="a1856448-f297-487a-a7ea-498499ce4ab3" providerId="ADAL" clId="{7D69CE05-E580-4D47-B200-FD0C1890BA13}" dt="2023-10-06T11:35:15.686" v="13504" actId="1076"/>
          <ac:spMkLst>
            <pc:docMk/>
            <pc:sldMk cId="524819276" sldId="352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1:35:12.944" v="13503" actId="20577"/>
          <ac:spMkLst>
            <pc:docMk/>
            <pc:sldMk cId="524819276" sldId="352"/>
            <ac:spMk id="5" creationId="{6D15AE90-78DA-2366-35BC-DB7AF26B454C}"/>
          </ac:spMkLst>
        </pc:spChg>
        <pc:spChg chg="mod">
          <ac:chgData name="Mr J Bee (BWCET)" userId="a1856448-f297-487a-a7ea-498499ce4ab3" providerId="ADAL" clId="{7D69CE05-E580-4D47-B200-FD0C1890BA13}" dt="2023-10-06T11:35:02.471" v="13460" actId="1076"/>
          <ac:spMkLst>
            <pc:docMk/>
            <pc:sldMk cId="524819276" sldId="352"/>
            <ac:spMk id="6" creationId="{D98AA4D4-4DB1-2350-FEEC-342731BBB79E}"/>
          </ac:spMkLst>
        </pc:spChg>
        <pc:spChg chg="add del mod">
          <ac:chgData name="Mr J Bee (BWCET)" userId="a1856448-f297-487a-a7ea-498499ce4ab3" providerId="ADAL" clId="{7D69CE05-E580-4D47-B200-FD0C1890BA13}" dt="2023-10-06T16:30:19.505" v="18484" actId="478"/>
          <ac:spMkLst>
            <pc:docMk/>
            <pc:sldMk cId="524819276" sldId="352"/>
            <ac:spMk id="7" creationId="{5C6DC35D-0189-7ED9-172A-1E26996A7951}"/>
          </ac:spMkLst>
        </pc:spChg>
        <pc:spChg chg="add mod">
          <ac:chgData name="Mr J Bee (BWCET)" userId="a1856448-f297-487a-a7ea-498499ce4ab3" providerId="ADAL" clId="{7D69CE05-E580-4D47-B200-FD0C1890BA13}" dt="2023-10-06T11:35:02.471" v="13460" actId="1076"/>
          <ac:spMkLst>
            <pc:docMk/>
            <pc:sldMk cId="524819276" sldId="352"/>
            <ac:spMk id="10" creationId="{5FA4289C-0D8A-1752-436D-8DD7549BAB44}"/>
          </ac:spMkLst>
        </pc:spChg>
        <pc:spChg chg="add mod">
          <ac:chgData name="Mr J Bee (BWCET)" userId="a1856448-f297-487a-a7ea-498499ce4ab3" providerId="ADAL" clId="{7D69CE05-E580-4D47-B200-FD0C1890BA13}" dt="2023-10-06T11:35:02.471" v="13460" actId="1076"/>
          <ac:spMkLst>
            <pc:docMk/>
            <pc:sldMk cId="524819276" sldId="352"/>
            <ac:spMk id="11" creationId="{DD052026-48E0-C5CE-9B04-5E9F861A29A2}"/>
          </ac:spMkLst>
        </pc:spChg>
        <pc:spChg chg="mod">
          <ac:chgData name="Mr J Bee (BWCET)" userId="a1856448-f297-487a-a7ea-498499ce4ab3" providerId="ADAL" clId="{7D69CE05-E580-4D47-B200-FD0C1890BA13}" dt="2023-10-06T11:35:02.471" v="13460" actId="1076"/>
          <ac:spMkLst>
            <pc:docMk/>
            <pc:sldMk cId="524819276" sldId="352"/>
            <ac:spMk id="12" creationId="{F040AD65-7618-AC57-600F-DBED5393F7B0}"/>
          </ac:spMkLst>
        </pc:spChg>
        <pc:spChg chg="del">
          <ac:chgData name="Mr J Bee (BWCET)" userId="a1856448-f297-487a-a7ea-498499ce4ab3" providerId="ADAL" clId="{7D69CE05-E580-4D47-B200-FD0C1890BA13}" dt="2023-10-06T11:32:48.145" v="13417" actId="478"/>
          <ac:spMkLst>
            <pc:docMk/>
            <pc:sldMk cId="524819276" sldId="352"/>
            <ac:spMk id="13" creationId="{20BFA293-AF28-E80A-A48F-089250F612EF}"/>
          </ac:spMkLst>
        </pc:spChg>
        <pc:spChg chg="del">
          <ac:chgData name="Mr J Bee (BWCET)" userId="a1856448-f297-487a-a7ea-498499ce4ab3" providerId="ADAL" clId="{7D69CE05-E580-4D47-B200-FD0C1890BA13}" dt="2023-10-06T11:32:44.080" v="13415" actId="478"/>
          <ac:spMkLst>
            <pc:docMk/>
            <pc:sldMk cId="524819276" sldId="352"/>
            <ac:spMk id="14" creationId="{4E08C114-E3CA-E547-AB62-7A661B1B39C9}"/>
          </ac:spMkLst>
        </pc:spChg>
        <pc:spChg chg="del">
          <ac:chgData name="Mr J Bee (BWCET)" userId="a1856448-f297-487a-a7ea-498499ce4ab3" providerId="ADAL" clId="{7D69CE05-E580-4D47-B200-FD0C1890BA13}" dt="2023-10-06T11:32:44.080" v="13415" actId="478"/>
          <ac:spMkLst>
            <pc:docMk/>
            <pc:sldMk cId="524819276" sldId="352"/>
            <ac:spMk id="17" creationId="{3C6575DF-D2BB-36F7-1B60-AF66D3049210}"/>
          </ac:spMkLst>
        </pc:spChg>
        <pc:spChg chg="del">
          <ac:chgData name="Mr J Bee (BWCET)" userId="a1856448-f297-487a-a7ea-498499ce4ab3" providerId="ADAL" clId="{7D69CE05-E580-4D47-B200-FD0C1890BA13}" dt="2023-10-06T11:32:44.080" v="13415" actId="478"/>
          <ac:spMkLst>
            <pc:docMk/>
            <pc:sldMk cId="524819276" sldId="352"/>
            <ac:spMk id="18" creationId="{39D3CA83-1CDE-97D8-9ABD-B42DAF679024}"/>
          </ac:spMkLst>
        </pc:spChg>
        <pc:spChg chg="del">
          <ac:chgData name="Mr J Bee (BWCET)" userId="a1856448-f297-487a-a7ea-498499ce4ab3" providerId="ADAL" clId="{7D69CE05-E580-4D47-B200-FD0C1890BA13}" dt="2023-10-06T11:32:45.610" v="13416" actId="478"/>
          <ac:spMkLst>
            <pc:docMk/>
            <pc:sldMk cId="524819276" sldId="352"/>
            <ac:spMk id="23" creationId="{EF4171E8-BFB2-073D-C571-B917FA62B468}"/>
          </ac:spMkLst>
        </pc:spChg>
        <pc:spChg chg="del">
          <ac:chgData name="Mr J Bee (BWCET)" userId="a1856448-f297-487a-a7ea-498499ce4ab3" providerId="ADAL" clId="{7D69CE05-E580-4D47-B200-FD0C1890BA13}" dt="2023-10-06T11:32:45.610" v="13416" actId="478"/>
          <ac:spMkLst>
            <pc:docMk/>
            <pc:sldMk cId="524819276" sldId="352"/>
            <ac:spMk id="26" creationId="{19D114F1-0B2F-DDFF-F107-C6B63FCF1ADE}"/>
          </ac:spMkLst>
        </pc:spChg>
        <pc:spChg chg="del">
          <ac:chgData name="Mr J Bee (BWCET)" userId="a1856448-f297-487a-a7ea-498499ce4ab3" providerId="ADAL" clId="{7D69CE05-E580-4D47-B200-FD0C1890BA13}" dt="2023-10-06T11:32:45.610" v="13416" actId="478"/>
          <ac:spMkLst>
            <pc:docMk/>
            <pc:sldMk cId="524819276" sldId="352"/>
            <ac:spMk id="27" creationId="{3A227610-0C14-A587-B9C6-F810AEDE769D}"/>
          </ac:spMkLst>
        </pc:spChg>
        <pc:spChg chg="add mod">
          <ac:chgData name="Mr J Bee (BWCET)" userId="a1856448-f297-487a-a7ea-498499ce4ab3" providerId="ADAL" clId="{7D69CE05-E580-4D47-B200-FD0C1890BA13}" dt="2023-10-06T11:35:02.471" v="13460" actId="1076"/>
          <ac:spMkLst>
            <pc:docMk/>
            <pc:sldMk cId="524819276" sldId="352"/>
            <ac:spMk id="30" creationId="{359D9C87-4EAB-CE36-7CCF-7CA3950EDB7C}"/>
          </ac:spMkLst>
        </pc:spChg>
        <pc:spChg chg="add del mod">
          <ac:chgData name="Mr J Bee (BWCET)" userId="a1856448-f297-487a-a7ea-498499ce4ab3" providerId="ADAL" clId="{7D69CE05-E580-4D47-B200-FD0C1890BA13}" dt="2023-10-06T11:42:27.302" v="13506" actId="478"/>
          <ac:spMkLst>
            <pc:docMk/>
            <pc:sldMk cId="524819276" sldId="352"/>
            <ac:spMk id="31" creationId="{A15DBF17-D685-0012-0588-4DC6B02D9C5A}"/>
          </ac:spMkLst>
        </pc:spChg>
        <pc:cxnChg chg="mod">
          <ac:chgData name="Mr J Bee (BWCET)" userId="a1856448-f297-487a-a7ea-498499ce4ab3" providerId="ADAL" clId="{7D69CE05-E580-4D47-B200-FD0C1890BA13}" dt="2023-10-06T11:35:02.471" v="13460" actId="1076"/>
          <ac:cxnSpMkLst>
            <pc:docMk/>
            <pc:sldMk cId="524819276" sldId="352"/>
            <ac:cxnSpMk id="8" creationId="{992B63FF-6558-8428-E24D-788943ECCB7D}"/>
          </ac:cxnSpMkLst>
        </pc:cxnChg>
        <pc:cxnChg chg="mod">
          <ac:chgData name="Mr J Bee (BWCET)" userId="a1856448-f297-487a-a7ea-498499ce4ab3" providerId="ADAL" clId="{7D69CE05-E580-4D47-B200-FD0C1890BA13}" dt="2023-10-06T11:35:02.471" v="13460" actId="1076"/>
          <ac:cxnSpMkLst>
            <pc:docMk/>
            <pc:sldMk cId="524819276" sldId="352"/>
            <ac:cxnSpMk id="9" creationId="{9BA7B04A-32D4-6912-2B86-042FE1955681}"/>
          </ac:cxnSpMkLst>
        </pc:cxnChg>
        <pc:cxnChg chg="del">
          <ac:chgData name="Mr J Bee (BWCET)" userId="a1856448-f297-487a-a7ea-498499ce4ab3" providerId="ADAL" clId="{7D69CE05-E580-4D47-B200-FD0C1890BA13}" dt="2023-10-06T11:32:44.080" v="13415" actId="478"/>
          <ac:cxnSpMkLst>
            <pc:docMk/>
            <pc:sldMk cId="524819276" sldId="352"/>
            <ac:cxnSpMk id="15" creationId="{C60C3530-0F61-C21B-F914-08531928428C}"/>
          </ac:cxnSpMkLst>
        </pc:cxnChg>
        <pc:cxnChg chg="del">
          <ac:chgData name="Mr J Bee (BWCET)" userId="a1856448-f297-487a-a7ea-498499ce4ab3" providerId="ADAL" clId="{7D69CE05-E580-4D47-B200-FD0C1890BA13}" dt="2023-10-06T11:32:44.080" v="13415" actId="478"/>
          <ac:cxnSpMkLst>
            <pc:docMk/>
            <pc:sldMk cId="524819276" sldId="352"/>
            <ac:cxnSpMk id="16" creationId="{3A979020-B0F6-3131-3A2D-004E03C518D0}"/>
          </ac:cxnSpMkLst>
        </pc:cxnChg>
        <pc:cxnChg chg="add mod">
          <ac:chgData name="Mr J Bee (BWCET)" userId="a1856448-f297-487a-a7ea-498499ce4ab3" providerId="ADAL" clId="{7D69CE05-E580-4D47-B200-FD0C1890BA13}" dt="2023-10-06T11:35:02.471" v="13460" actId="1076"/>
          <ac:cxnSpMkLst>
            <pc:docMk/>
            <pc:sldMk cId="524819276" sldId="352"/>
            <ac:cxnSpMk id="19" creationId="{B4B9D25D-F33A-9715-C10D-D845FF968115}"/>
          </ac:cxnSpMkLst>
        </pc:cxnChg>
        <pc:cxnChg chg="add mod">
          <ac:chgData name="Mr J Bee (BWCET)" userId="a1856448-f297-487a-a7ea-498499ce4ab3" providerId="ADAL" clId="{7D69CE05-E580-4D47-B200-FD0C1890BA13}" dt="2023-10-06T11:35:02.471" v="13460" actId="1076"/>
          <ac:cxnSpMkLst>
            <pc:docMk/>
            <pc:sldMk cId="524819276" sldId="352"/>
            <ac:cxnSpMk id="22" creationId="{E541FE8E-32D0-FFC6-1BA8-21FB8B168881}"/>
          </ac:cxnSpMkLst>
        </pc:cxnChg>
        <pc:cxnChg chg="del">
          <ac:chgData name="Mr J Bee (BWCET)" userId="a1856448-f297-487a-a7ea-498499ce4ab3" providerId="ADAL" clId="{7D69CE05-E580-4D47-B200-FD0C1890BA13}" dt="2023-10-06T11:32:45.610" v="13416" actId="478"/>
          <ac:cxnSpMkLst>
            <pc:docMk/>
            <pc:sldMk cId="524819276" sldId="352"/>
            <ac:cxnSpMk id="24" creationId="{8B03ACDF-B8E2-06CA-B910-D7D83CDE1CD1}"/>
          </ac:cxnSpMkLst>
        </pc:cxnChg>
        <pc:cxnChg chg="del">
          <ac:chgData name="Mr J Bee (BWCET)" userId="a1856448-f297-487a-a7ea-498499ce4ab3" providerId="ADAL" clId="{7D69CE05-E580-4D47-B200-FD0C1890BA13}" dt="2023-10-06T11:32:45.610" v="13416" actId="478"/>
          <ac:cxnSpMkLst>
            <pc:docMk/>
            <pc:sldMk cId="524819276" sldId="352"/>
            <ac:cxnSpMk id="25" creationId="{60641044-0648-FB94-0464-44A0416235BD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709768840" sldId="353"/>
        </pc:sldMkLst>
        <pc:spChg chg="del">
          <ac:chgData name="Mr J Bee (BWCET)" userId="a1856448-f297-487a-a7ea-498499ce4ab3" providerId="ADAL" clId="{7D69CE05-E580-4D47-B200-FD0C1890BA13}" dt="2023-10-06T11:42:30.407" v="13508" actId="478"/>
          <ac:spMkLst>
            <pc:docMk/>
            <pc:sldMk cId="3709768840" sldId="353"/>
            <ac:spMk id="2" creationId="{6A6D985A-9D61-78D9-2970-CF181D92929D}"/>
          </ac:spMkLst>
        </pc:spChg>
        <pc:spChg chg="add mod">
          <ac:chgData name="Mr J Bee (BWCET)" userId="a1856448-f297-487a-a7ea-498499ce4ab3" providerId="ADAL" clId="{7D69CE05-E580-4D47-B200-FD0C1890BA13}" dt="2023-10-06T11:48:09.477" v="13548" actId="1076"/>
          <ac:spMkLst>
            <pc:docMk/>
            <pc:sldMk cId="3709768840" sldId="353"/>
            <ac:spMk id="3" creationId="{B5A73E85-B9F7-FC4C-C7B4-CAD77783618C}"/>
          </ac:spMkLst>
        </pc:spChg>
        <pc:spChg chg="mod">
          <ac:chgData name="Mr J Bee (BWCET)" userId="a1856448-f297-487a-a7ea-498499ce4ab3" providerId="ADAL" clId="{7D69CE05-E580-4D47-B200-FD0C1890BA13}" dt="2023-10-06T11:48:29.972" v="13608" actId="1076"/>
          <ac:spMkLst>
            <pc:docMk/>
            <pc:sldMk cId="3709768840" sldId="353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1:48:26.701" v="13607" actId="20577"/>
          <ac:spMkLst>
            <pc:docMk/>
            <pc:sldMk cId="3709768840" sldId="353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1:42:31.013" v="13509" actId="478"/>
          <ac:spMkLst>
            <pc:docMk/>
            <pc:sldMk cId="3709768840" sldId="353"/>
            <ac:spMk id="6" creationId="{D98AA4D4-4DB1-2350-FEEC-342731BBB79E}"/>
          </ac:spMkLst>
        </pc:spChg>
        <pc:spChg chg="del">
          <ac:chgData name="Mr J Bee (BWCET)" userId="a1856448-f297-487a-a7ea-498499ce4ab3" providerId="ADAL" clId="{7D69CE05-E580-4D47-B200-FD0C1890BA13}" dt="2023-10-06T11:42:34.182" v="13510" actId="478"/>
          <ac:spMkLst>
            <pc:docMk/>
            <pc:sldMk cId="3709768840" sldId="353"/>
            <ac:spMk id="10" creationId="{5FA4289C-0D8A-1752-436D-8DD7549BAB44}"/>
          </ac:spMkLst>
        </pc:spChg>
        <pc:spChg chg="mod">
          <ac:chgData name="Mr J Bee (BWCET)" userId="a1856448-f297-487a-a7ea-498499ce4ab3" providerId="ADAL" clId="{7D69CE05-E580-4D47-B200-FD0C1890BA13}" dt="2023-10-06T11:48:09.477" v="13548" actId="1076"/>
          <ac:spMkLst>
            <pc:docMk/>
            <pc:sldMk cId="3709768840" sldId="353"/>
            <ac:spMk id="11" creationId="{DD052026-48E0-C5CE-9B04-5E9F861A29A2}"/>
          </ac:spMkLst>
        </pc:spChg>
        <pc:spChg chg="del">
          <ac:chgData name="Mr J Bee (BWCET)" userId="a1856448-f297-487a-a7ea-498499ce4ab3" providerId="ADAL" clId="{7D69CE05-E580-4D47-B200-FD0C1890BA13}" dt="2023-10-06T11:42:34.182" v="13510" actId="478"/>
          <ac:spMkLst>
            <pc:docMk/>
            <pc:sldMk cId="3709768840" sldId="353"/>
            <ac:spMk id="12" creationId="{F040AD65-7618-AC57-600F-DBED5393F7B0}"/>
          </ac:spMkLst>
        </pc:spChg>
        <pc:spChg chg="add mod">
          <ac:chgData name="Mr J Bee (BWCET)" userId="a1856448-f297-487a-a7ea-498499ce4ab3" providerId="ADAL" clId="{7D69CE05-E580-4D47-B200-FD0C1890BA13}" dt="2023-10-06T11:48:09.477" v="13548" actId="1076"/>
          <ac:spMkLst>
            <pc:docMk/>
            <pc:sldMk cId="3709768840" sldId="353"/>
            <ac:spMk id="16" creationId="{92E75A21-088C-BD39-5A2E-378D5EADC2B3}"/>
          </ac:spMkLst>
        </pc:spChg>
        <pc:spChg chg="add mod">
          <ac:chgData name="Mr J Bee (BWCET)" userId="a1856448-f297-487a-a7ea-498499ce4ab3" providerId="ADAL" clId="{7D69CE05-E580-4D47-B200-FD0C1890BA13}" dt="2023-10-06T11:48:09.477" v="13548" actId="1076"/>
          <ac:spMkLst>
            <pc:docMk/>
            <pc:sldMk cId="3709768840" sldId="353"/>
            <ac:spMk id="17" creationId="{9A4693FA-1217-2E1F-74DC-D0E2805B08DE}"/>
          </ac:spMkLst>
        </pc:spChg>
        <pc:spChg chg="add mod">
          <ac:chgData name="Mr J Bee (BWCET)" userId="a1856448-f297-487a-a7ea-498499ce4ab3" providerId="ADAL" clId="{7D69CE05-E580-4D47-B200-FD0C1890BA13}" dt="2023-10-06T11:48:09.477" v="13548" actId="1076"/>
          <ac:spMkLst>
            <pc:docMk/>
            <pc:sldMk cId="3709768840" sldId="353"/>
            <ac:spMk id="23" creationId="{E4E6015E-4C56-9778-4A81-E564E8B4E84C}"/>
          </ac:spMkLst>
        </pc:spChg>
        <pc:spChg chg="add mod">
          <ac:chgData name="Mr J Bee (BWCET)" userId="a1856448-f297-487a-a7ea-498499ce4ab3" providerId="ADAL" clId="{7D69CE05-E580-4D47-B200-FD0C1890BA13}" dt="2023-10-06T11:48:09.477" v="13548" actId="1076"/>
          <ac:spMkLst>
            <pc:docMk/>
            <pc:sldMk cId="3709768840" sldId="353"/>
            <ac:spMk id="25" creationId="{5BEE6228-8629-5AC7-4F48-40241C9E380B}"/>
          </ac:spMkLst>
        </pc:spChg>
        <pc:spChg chg="add mod">
          <ac:chgData name="Mr J Bee (BWCET)" userId="a1856448-f297-487a-a7ea-498499ce4ab3" providerId="ADAL" clId="{7D69CE05-E580-4D47-B200-FD0C1890BA13}" dt="2023-10-06T11:48:35.315" v="13611" actId="1076"/>
          <ac:spMkLst>
            <pc:docMk/>
            <pc:sldMk cId="3709768840" sldId="353"/>
            <ac:spMk id="28" creationId="{6FA31373-797B-AECE-B9A1-F4B16EB776B6}"/>
          </ac:spMkLst>
        </pc:spChg>
        <pc:spChg chg="add mod ord">
          <ac:chgData name="Mr J Bee (BWCET)" userId="a1856448-f297-487a-a7ea-498499ce4ab3" providerId="ADAL" clId="{7D69CE05-E580-4D47-B200-FD0C1890BA13}" dt="2023-10-06T11:49:13.128" v="13701" actId="166"/>
          <ac:spMkLst>
            <pc:docMk/>
            <pc:sldMk cId="3709768840" sldId="353"/>
            <ac:spMk id="29" creationId="{C8E625F2-5BBE-83D3-84D8-3FDB55E9452F}"/>
          </ac:spMkLst>
        </pc:spChg>
        <pc:spChg chg="del">
          <ac:chgData name="Mr J Bee (BWCET)" userId="a1856448-f297-487a-a7ea-498499ce4ab3" providerId="ADAL" clId="{7D69CE05-E580-4D47-B200-FD0C1890BA13}" dt="2023-10-06T11:42:36.829" v="13512" actId="478"/>
          <ac:spMkLst>
            <pc:docMk/>
            <pc:sldMk cId="3709768840" sldId="353"/>
            <ac:spMk id="30" creationId="{359D9C87-4EAB-CE36-7CCF-7CA3950EDB7C}"/>
          </ac:spMkLst>
        </pc:spChg>
        <pc:spChg chg="add mod ord">
          <ac:chgData name="Mr J Bee (BWCET)" userId="a1856448-f297-487a-a7ea-498499ce4ab3" providerId="ADAL" clId="{7D69CE05-E580-4D47-B200-FD0C1890BA13}" dt="2023-10-06T11:49:09.608" v="13700" actId="166"/>
          <ac:spMkLst>
            <pc:docMk/>
            <pc:sldMk cId="3709768840" sldId="353"/>
            <ac:spMk id="31" creationId="{86138D3C-CC1F-0186-AA5B-50719917D91D}"/>
          </ac:spMkLst>
        </pc:spChg>
        <pc:spChg chg="add del mod">
          <ac:chgData name="Mr J Bee (BWCET)" userId="a1856448-f297-487a-a7ea-498499ce4ab3" providerId="ADAL" clId="{7D69CE05-E580-4D47-B200-FD0C1890BA13}" dt="2023-10-06T11:59:47.917" v="13703" actId="478"/>
          <ac:spMkLst>
            <pc:docMk/>
            <pc:sldMk cId="3709768840" sldId="353"/>
            <ac:spMk id="32" creationId="{F8CB607E-1C0A-6AD8-AD0C-DF6FCF677F7F}"/>
          </ac:spMkLst>
        </pc:spChg>
        <pc:cxnChg chg="del">
          <ac:chgData name="Mr J Bee (BWCET)" userId="a1856448-f297-487a-a7ea-498499ce4ab3" providerId="ADAL" clId="{7D69CE05-E580-4D47-B200-FD0C1890BA13}" dt="2023-10-06T11:42:34.182" v="13510" actId="478"/>
          <ac:cxnSpMkLst>
            <pc:docMk/>
            <pc:sldMk cId="3709768840" sldId="353"/>
            <ac:cxnSpMk id="8" creationId="{992B63FF-6558-8428-E24D-788943ECCB7D}"/>
          </ac:cxnSpMkLst>
        </pc:cxnChg>
        <pc:cxnChg chg="del">
          <ac:chgData name="Mr J Bee (BWCET)" userId="a1856448-f297-487a-a7ea-498499ce4ab3" providerId="ADAL" clId="{7D69CE05-E580-4D47-B200-FD0C1890BA13}" dt="2023-10-06T11:42:34.182" v="13510" actId="478"/>
          <ac:cxnSpMkLst>
            <pc:docMk/>
            <pc:sldMk cId="3709768840" sldId="353"/>
            <ac:cxnSpMk id="9" creationId="{9BA7B04A-32D4-6912-2B86-042FE1955681}"/>
          </ac:cxnSpMkLst>
        </pc:cxnChg>
        <pc:cxnChg chg="add mod">
          <ac:chgData name="Mr J Bee (BWCET)" userId="a1856448-f297-487a-a7ea-498499ce4ab3" providerId="ADAL" clId="{7D69CE05-E580-4D47-B200-FD0C1890BA13}" dt="2023-10-06T11:48:09.477" v="13548" actId="1076"/>
          <ac:cxnSpMkLst>
            <pc:docMk/>
            <pc:sldMk cId="3709768840" sldId="353"/>
            <ac:cxnSpMk id="13" creationId="{3133BF3F-4B87-6E9F-9A67-856A39EDBB62}"/>
          </ac:cxnSpMkLst>
        </pc:cxnChg>
        <pc:cxnChg chg="add mod">
          <ac:chgData name="Mr J Bee (BWCET)" userId="a1856448-f297-487a-a7ea-498499ce4ab3" providerId="ADAL" clId="{7D69CE05-E580-4D47-B200-FD0C1890BA13}" dt="2023-10-06T11:48:09.477" v="13548" actId="1076"/>
          <ac:cxnSpMkLst>
            <pc:docMk/>
            <pc:sldMk cId="3709768840" sldId="353"/>
            <ac:cxnSpMk id="18" creationId="{E42E6746-BF91-227B-5577-BA9B37BBD196}"/>
          </ac:cxnSpMkLst>
        </pc:cxnChg>
        <pc:cxnChg chg="mod">
          <ac:chgData name="Mr J Bee (BWCET)" userId="a1856448-f297-487a-a7ea-498499ce4ab3" providerId="ADAL" clId="{7D69CE05-E580-4D47-B200-FD0C1890BA13}" dt="2023-10-06T11:48:09.477" v="13548" actId="1076"/>
          <ac:cxnSpMkLst>
            <pc:docMk/>
            <pc:sldMk cId="3709768840" sldId="353"/>
            <ac:cxnSpMk id="19" creationId="{B4B9D25D-F33A-9715-C10D-D845FF968115}"/>
          </ac:cxnSpMkLst>
        </pc:cxnChg>
        <pc:cxnChg chg="del">
          <ac:chgData name="Mr J Bee (BWCET)" userId="a1856448-f297-487a-a7ea-498499ce4ab3" providerId="ADAL" clId="{7D69CE05-E580-4D47-B200-FD0C1890BA13}" dt="2023-10-06T11:42:35.376" v="13511" actId="478"/>
          <ac:cxnSpMkLst>
            <pc:docMk/>
            <pc:sldMk cId="3709768840" sldId="353"/>
            <ac:cxnSpMk id="22" creationId="{E541FE8E-32D0-FFC6-1BA8-21FB8B168881}"/>
          </ac:cxnSpMkLst>
        </pc:cxnChg>
        <pc:cxnChg chg="add mod">
          <ac:chgData name="Mr J Bee (BWCET)" userId="a1856448-f297-487a-a7ea-498499ce4ab3" providerId="ADAL" clId="{7D69CE05-E580-4D47-B200-FD0C1890BA13}" dt="2023-10-06T11:48:09.477" v="13548" actId="1076"/>
          <ac:cxnSpMkLst>
            <pc:docMk/>
            <pc:sldMk cId="3709768840" sldId="353"/>
            <ac:cxnSpMk id="24" creationId="{854F5814-7917-A9CB-7BA7-3D7E81F7F063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330587449" sldId="354"/>
        </pc:sldMkLst>
        <pc:spChg chg="del mod">
          <ac:chgData name="Mr J Bee (BWCET)" userId="a1856448-f297-487a-a7ea-498499ce4ab3" providerId="ADAL" clId="{7D69CE05-E580-4D47-B200-FD0C1890BA13}" dt="2023-10-06T12:01:10.550" v="13776" actId="478"/>
          <ac:spMkLst>
            <pc:docMk/>
            <pc:sldMk cId="1330587449" sldId="354"/>
            <ac:spMk id="3" creationId="{B5A73E85-B9F7-FC4C-C7B4-CAD77783618C}"/>
          </ac:spMkLst>
        </pc:spChg>
        <pc:spChg chg="mod">
          <ac:chgData name="Mr J Bee (BWCET)" userId="a1856448-f297-487a-a7ea-498499ce4ab3" providerId="ADAL" clId="{7D69CE05-E580-4D47-B200-FD0C1890BA13}" dt="2023-10-06T12:00:14.146" v="13756" actId="1076"/>
          <ac:spMkLst>
            <pc:docMk/>
            <pc:sldMk cId="1330587449" sldId="354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2:00:10.374" v="13755" actId="20577"/>
          <ac:spMkLst>
            <pc:docMk/>
            <pc:sldMk cId="1330587449" sldId="354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2:01:48.723" v="13780" actId="207"/>
          <ac:spMkLst>
            <pc:docMk/>
            <pc:sldMk cId="1330587449" sldId="354"/>
            <ac:spMk id="10" creationId="{F3D8E406-3D6B-364A-B044-8ACA02213FCF}"/>
          </ac:spMkLst>
        </pc:spChg>
        <pc:spChg chg="mod">
          <ac:chgData name="Mr J Bee (BWCET)" userId="a1856448-f297-487a-a7ea-498499ce4ab3" providerId="ADAL" clId="{7D69CE05-E580-4D47-B200-FD0C1890BA13}" dt="2023-10-06T12:01:02.091" v="13774" actId="1076"/>
          <ac:spMkLst>
            <pc:docMk/>
            <pc:sldMk cId="1330587449" sldId="354"/>
            <ac:spMk id="11" creationId="{DD052026-48E0-C5CE-9B04-5E9F861A29A2}"/>
          </ac:spMkLst>
        </pc:spChg>
        <pc:spChg chg="add mod">
          <ac:chgData name="Mr J Bee (BWCET)" userId="a1856448-f297-487a-a7ea-498499ce4ab3" providerId="ADAL" clId="{7D69CE05-E580-4D47-B200-FD0C1890BA13}" dt="2023-10-06T12:02:39.715" v="13784" actId="1076"/>
          <ac:spMkLst>
            <pc:docMk/>
            <pc:sldMk cId="1330587449" sldId="354"/>
            <ac:spMk id="12" creationId="{50F4B57D-7045-20E2-90DF-EAA0EA7E3B51}"/>
          </ac:spMkLst>
        </pc:spChg>
        <pc:spChg chg="add mod">
          <ac:chgData name="Mr J Bee (BWCET)" userId="a1856448-f297-487a-a7ea-498499ce4ab3" providerId="ADAL" clId="{7D69CE05-E580-4D47-B200-FD0C1890BA13}" dt="2023-10-06T12:02:44.107" v="13786" actId="1076"/>
          <ac:spMkLst>
            <pc:docMk/>
            <pc:sldMk cId="1330587449" sldId="354"/>
            <ac:spMk id="14" creationId="{32F096C4-8E64-685E-DCBD-D890CA455C2E}"/>
          </ac:spMkLst>
        </pc:spChg>
        <pc:spChg chg="add del mod">
          <ac:chgData name="Mr J Bee (BWCET)" userId="a1856448-f297-487a-a7ea-498499ce4ab3" providerId="ADAL" clId="{7D69CE05-E580-4D47-B200-FD0C1890BA13}" dt="2023-10-06T12:03:28.573" v="13788" actId="478"/>
          <ac:spMkLst>
            <pc:docMk/>
            <pc:sldMk cId="1330587449" sldId="354"/>
            <ac:spMk id="15" creationId="{3C05C110-2C03-D6A9-D654-614DADFA1A41}"/>
          </ac:spMkLst>
        </pc:spChg>
        <pc:spChg chg="mod">
          <ac:chgData name="Mr J Bee (BWCET)" userId="a1856448-f297-487a-a7ea-498499ce4ab3" providerId="ADAL" clId="{7D69CE05-E580-4D47-B200-FD0C1890BA13}" dt="2023-10-06T12:00:49.931" v="13769" actId="20577"/>
          <ac:spMkLst>
            <pc:docMk/>
            <pc:sldMk cId="1330587449" sldId="354"/>
            <ac:spMk id="16" creationId="{92E75A21-088C-BD39-5A2E-378D5EADC2B3}"/>
          </ac:spMkLst>
        </pc:spChg>
        <pc:spChg chg="del">
          <ac:chgData name="Mr J Bee (BWCET)" userId="a1856448-f297-487a-a7ea-498499ce4ab3" providerId="ADAL" clId="{7D69CE05-E580-4D47-B200-FD0C1890BA13}" dt="2023-10-06T12:00:18.350" v="13757" actId="478"/>
          <ac:spMkLst>
            <pc:docMk/>
            <pc:sldMk cId="1330587449" sldId="354"/>
            <ac:spMk id="17" creationId="{9A4693FA-1217-2E1F-74DC-D0E2805B08DE}"/>
          </ac:spMkLst>
        </pc:spChg>
        <pc:spChg chg="del">
          <ac:chgData name="Mr J Bee (BWCET)" userId="a1856448-f297-487a-a7ea-498499ce4ab3" providerId="ADAL" clId="{7D69CE05-E580-4D47-B200-FD0C1890BA13}" dt="2023-10-06T12:00:19.828" v="13758" actId="478"/>
          <ac:spMkLst>
            <pc:docMk/>
            <pc:sldMk cId="1330587449" sldId="354"/>
            <ac:spMk id="23" creationId="{E4E6015E-4C56-9778-4A81-E564E8B4E84C}"/>
          </ac:spMkLst>
        </pc:spChg>
        <pc:spChg chg="del">
          <ac:chgData name="Mr J Bee (BWCET)" userId="a1856448-f297-487a-a7ea-498499ce4ab3" providerId="ADAL" clId="{7D69CE05-E580-4D47-B200-FD0C1890BA13}" dt="2023-10-06T12:00:18.350" v="13757" actId="478"/>
          <ac:spMkLst>
            <pc:docMk/>
            <pc:sldMk cId="1330587449" sldId="354"/>
            <ac:spMk id="25" creationId="{5BEE6228-8629-5AC7-4F48-40241C9E380B}"/>
          </ac:spMkLst>
        </pc:spChg>
        <pc:spChg chg="del">
          <ac:chgData name="Mr J Bee (BWCET)" userId="a1856448-f297-487a-a7ea-498499ce4ab3" providerId="ADAL" clId="{7D69CE05-E580-4D47-B200-FD0C1890BA13}" dt="2023-10-06T11:59:53.557" v="13707" actId="478"/>
          <ac:spMkLst>
            <pc:docMk/>
            <pc:sldMk cId="1330587449" sldId="354"/>
            <ac:spMk id="28" creationId="{6FA31373-797B-AECE-B9A1-F4B16EB776B6}"/>
          </ac:spMkLst>
        </pc:spChg>
        <pc:spChg chg="del">
          <ac:chgData name="Mr J Bee (BWCET)" userId="a1856448-f297-487a-a7ea-498499ce4ab3" providerId="ADAL" clId="{7D69CE05-E580-4D47-B200-FD0C1890BA13}" dt="2023-10-06T11:59:51.158" v="13705" actId="478"/>
          <ac:spMkLst>
            <pc:docMk/>
            <pc:sldMk cId="1330587449" sldId="354"/>
            <ac:spMk id="29" creationId="{C8E625F2-5BBE-83D3-84D8-3FDB55E9452F}"/>
          </ac:spMkLst>
        </pc:spChg>
        <pc:spChg chg="del">
          <ac:chgData name="Mr J Bee (BWCET)" userId="a1856448-f297-487a-a7ea-498499ce4ab3" providerId="ADAL" clId="{7D69CE05-E580-4D47-B200-FD0C1890BA13}" dt="2023-10-06T11:59:52.782" v="13706" actId="478"/>
          <ac:spMkLst>
            <pc:docMk/>
            <pc:sldMk cId="1330587449" sldId="354"/>
            <ac:spMk id="31" creationId="{86138D3C-CC1F-0186-AA5B-50719917D91D}"/>
          </ac:spMkLst>
        </pc:spChg>
        <pc:graphicFrameChg chg="add mod modGraphic">
          <ac:chgData name="Mr J Bee (BWCET)" userId="a1856448-f297-487a-a7ea-498499ce4ab3" providerId="ADAL" clId="{7D69CE05-E580-4D47-B200-FD0C1890BA13}" dt="2023-10-06T12:00:35.859" v="13763" actId="1076"/>
          <ac:graphicFrameMkLst>
            <pc:docMk/>
            <pc:sldMk cId="1330587449" sldId="354"/>
            <ac:graphicFrameMk id="2" creationId="{793E4E7B-C08E-3848-E4C3-BFE26A1E3CE7}"/>
          </ac:graphicFrameMkLst>
        </pc:graphicFrameChg>
        <pc:cxnChg chg="add mod">
          <ac:chgData name="Mr J Bee (BWCET)" userId="a1856448-f297-487a-a7ea-498499ce4ab3" providerId="ADAL" clId="{7D69CE05-E580-4D47-B200-FD0C1890BA13}" dt="2023-10-06T12:01:32.793" v="13778" actId="13822"/>
          <ac:cxnSpMkLst>
            <pc:docMk/>
            <pc:sldMk cId="1330587449" sldId="354"/>
            <ac:cxnSpMk id="9" creationId="{F7FCC696-CAE5-D3CE-440B-A02EA097DA15}"/>
          </ac:cxnSpMkLst>
        </pc:cxnChg>
        <pc:cxnChg chg="del">
          <ac:chgData name="Mr J Bee (BWCET)" userId="a1856448-f297-487a-a7ea-498499ce4ab3" providerId="ADAL" clId="{7D69CE05-E580-4D47-B200-FD0C1890BA13}" dt="2023-10-06T12:00:18.350" v="13757" actId="478"/>
          <ac:cxnSpMkLst>
            <pc:docMk/>
            <pc:sldMk cId="1330587449" sldId="354"/>
            <ac:cxnSpMk id="13" creationId="{3133BF3F-4B87-6E9F-9A67-856A39EDBB62}"/>
          </ac:cxnSpMkLst>
        </pc:cxnChg>
        <pc:cxnChg chg="del">
          <ac:chgData name="Mr J Bee (BWCET)" userId="a1856448-f297-487a-a7ea-498499ce4ab3" providerId="ADAL" clId="{7D69CE05-E580-4D47-B200-FD0C1890BA13}" dt="2023-10-06T12:00:18.350" v="13757" actId="478"/>
          <ac:cxnSpMkLst>
            <pc:docMk/>
            <pc:sldMk cId="1330587449" sldId="354"/>
            <ac:cxnSpMk id="18" creationId="{E42E6746-BF91-227B-5577-BA9B37BBD196}"/>
          </ac:cxnSpMkLst>
        </pc:cxnChg>
        <pc:cxnChg chg="mod">
          <ac:chgData name="Mr J Bee (BWCET)" userId="a1856448-f297-487a-a7ea-498499ce4ab3" providerId="ADAL" clId="{7D69CE05-E580-4D47-B200-FD0C1890BA13}" dt="2023-10-06T12:01:09.282" v="13775" actId="14100"/>
          <ac:cxnSpMkLst>
            <pc:docMk/>
            <pc:sldMk cId="1330587449" sldId="354"/>
            <ac:cxnSpMk id="19" creationId="{B4B9D25D-F33A-9715-C10D-D845FF968115}"/>
          </ac:cxnSpMkLst>
        </pc:cxnChg>
        <pc:cxnChg chg="mod">
          <ac:chgData name="Mr J Bee (BWCET)" userId="a1856448-f297-487a-a7ea-498499ce4ab3" providerId="ADAL" clId="{7D69CE05-E580-4D47-B200-FD0C1890BA13}" dt="2023-10-06T12:00:42.123" v="13765" actId="14100"/>
          <ac:cxnSpMkLst>
            <pc:docMk/>
            <pc:sldMk cId="1330587449" sldId="354"/>
            <ac:cxnSpMk id="24" creationId="{854F5814-7917-A9CB-7BA7-3D7E81F7F063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273954719" sldId="355"/>
        </pc:sldMkLst>
        <pc:spChg chg="mod">
          <ac:chgData name="Mr J Bee (BWCET)" userId="a1856448-f297-487a-a7ea-498499ce4ab3" providerId="ADAL" clId="{7D69CE05-E580-4D47-B200-FD0C1890BA13}" dt="2023-10-06T12:11:23.345" v="13861" actId="1076"/>
          <ac:spMkLst>
            <pc:docMk/>
            <pc:sldMk cId="3273954719" sldId="355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2:11:20.796" v="13860" actId="20577"/>
          <ac:spMkLst>
            <pc:docMk/>
            <pc:sldMk cId="3273954719" sldId="355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2:03:34.531" v="13791" actId="478"/>
          <ac:spMkLst>
            <pc:docMk/>
            <pc:sldMk cId="3273954719" sldId="355"/>
            <ac:spMk id="10" creationId="{F3D8E406-3D6B-364A-B044-8ACA02213FCF}"/>
          </ac:spMkLst>
        </pc:spChg>
        <pc:spChg chg="del">
          <ac:chgData name="Mr J Bee (BWCET)" userId="a1856448-f297-487a-a7ea-498499ce4ab3" providerId="ADAL" clId="{7D69CE05-E580-4D47-B200-FD0C1890BA13}" dt="2023-10-06T12:03:34.531" v="13791" actId="478"/>
          <ac:spMkLst>
            <pc:docMk/>
            <pc:sldMk cId="3273954719" sldId="355"/>
            <ac:spMk id="11" creationId="{DD052026-48E0-C5CE-9B04-5E9F861A29A2}"/>
          </ac:spMkLst>
        </pc:spChg>
        <pc:spChg chg="del">
          <ac:chgData name="Mr J Bee (BWCET)" userId="a1856448-f297-487a-a7ea-498499ce4ab3" providerId="ADAL" clId="{7D69CE05-E580-4D47-B200-FD0C1890BA13}" dt="2023-10-06T12:03:32.628" v="13790" actId="478"/>
          <ac:spMkLst>
            <pc:docMk/>
            <pc:sldMk cId="3273954719" sldId="355"/>
            <ac:spMk id="12" creationId="{50F4B57D-7045-20E2-90DF-EAA0EA7E3B51}"/>
          </ac:spMkLst>
        </pc:spChg>
        <pc:spChg chg="del">
          <ac:chgData name="Mr J Bee (BWCET)" userId="a1856448-f297-487a-a7ea-498499ce4ab3" providerId="ADAL" clId="{7D69CE05-E580-4D47-B200-FD0C1890BA13}" dt="2023-10-06T12:03:34.531" v="13791" actId="478"/>
          <ac:spMkLst>
            <pc:docMk/>
            <pc:sldMk cId="3273954719" sldId="355"/>
            <ac:spMk id="14" creationId="{32F096C4-8E64-685E-DCBD-D890CA455C2E}"/>
          </ac:spMkLst>
        </pc:spChg>
        <pc:spChg chg="del">
          <ac:chgData name="Mr J Bee (BWCET)" userId="a1856448-f297-487a-a7ea-498499ce4ab3" providerId="ADAL" clId="{7D69CE05-E580-4D47-B200-FD0C1890BA13}" dt="2023-10-06T12:03:36.229" v="13792" actId="478"/>
          <ac:spMkLst>
            <pc:docMk/>
            <pc:sldMk cId="3273954719" sldId="355"/>
            <ac:spMk id="16" creationId="{92E75A21-088C-BD39-5A2E-378D5EADC2B3}"/>
          </ac:spMkLst>
        </pc:spChg>
        <pc:spChg chg="add mod">
          <ac:chgData name="Mr J Bee (BWCET)" userId="a1856448-f297-487a-a7ea-498499ce4ab3" providerId="ADAL" clId="{7D69CE05-E580-4D47-B200-FD0C1890BA13}" dt="2023-10-06T12:11:58.658" v="13877" actId="1076"/>
          <ac:spMkLst>
            <pc:docMk/>
            <pc:sldMk cId="3273954719" sldId="355"/>
            <ac:spMk id="25" creationId="{B101DEC7-ED17-BFE0-AE01-EC40BD7CB2C8}"/>
          </ac:spMkLst>
        </pc:spChg>
        <pc:spChg chg="add mod">
          <ac:chgData name="Mr J Bee (BWCET)" userId="a1856448-f297-487a-a7ea-498499ce4ab3" providerId="ADAL" clId="{7D69CE05-E580-4D47-B200-FD0C1890BA13}" dt="2023-10-06T12:11:58.658" v="13877" actId="1076"/>
          <ac:spMkLst>
            <pc:docMk/>
            <pc:sldMk cId="3273954719" sldId="355"/>
            <ac:spMk id="26" creationId="{D6BB261A-CCA7-FDA1-D40B-EDD6CD30720F}"/>
          </ac:spMkLst>
        </pc:spChg>
        <pc:spChg chg="add mod">
          <ac:chgData name="Mr J Bee (BWCET)" userId="a1856448-f297-487a-a7ea-498499ce4ab3" providerId="ADAL" clId="{7D69CE05-E580-4D47-B200-FD0C1890BA13}" dt="2023-10-06T12:11:58.658" v="13877" actId="1076"/>
          <ac:spMkLst>
            <pc:docMk/>
            <pc:sldMk cId="3273954719" sldId="355"/>
            <ac:spMk id="27" creationId="{92DCC2CC-3CCB-40E9-72F9-2CDD3EEA695A}"/>
          </ac:spMkLst>
        </pc:spChg>
        <pc:spChg chg="add mod">
          <ac:chgData name="Mr J Bee (BWCET)" userId="a1856448-f297-487a-a7ea-498499ce4ab3" providerId="ADAL" clId="{7D69CE05-E580-4D47-B200-FD0C1890BA13}" dt="2023-10-06T12:11:58.658" v="13877" actId="1076"/>
          <ac:spMkLst>
            <pc:docMk/>
            <pc:sldMk cId="3273954719" sldId="355"/>
            <ac:spMk id="28" creationId="{3038EBF6-3EB2-0B2B-1EBA-0EC43846BFD5}"/>
          </ac:spMkLst>
        </pc:spChg>
        <pc:graphicFrameChg chg="del">
          <ac:chgData name="Mr J Bee (BWCET)" userId="a1856448-f297-487a-a7ea-498499ce4ab3" providerId="ADAL" clId="{7D69CE05-E580-4D47-B200-FD0C1890BA13}" dt="2023-10-06T12:03:34.531" v="13791" actId="478"/>
          <ac:graphicFrameMkLst>
            <pc:docMk/>
            <pc:sldMk cId="3273954719" sldId="355"/>
            <ac:graphicFrameMk id="2" creationId="{793E4E7B-C08E-3848-E4C3-BFE26A1E3CE7}"/>
          </ac:graphicFrameMkLst>
        </pc:graphicFrameChg>
        <pc:picChg chg="add del mod">
          <ac:chgData name="Mr J Bee (BWCET)" userId="a1856448-f297-487a-a7ea-498499ce4ab3" providerId="ADAL" clId="{7D69CE05-E580-4D47-B200-FD0C1890BA13}" dt="2023-10-06T12:03:55.425" v="13798" actId="478"/>
          <ac:picMkLst>
            <pc:docMk/>
            <pc:sldMk cId="3273954719" sldId="355"/>
            <ac:picMk id="6" creationId="{E7628FB9-5C93-92C2-FAF5-6F4BA0A5BCC7}"/>
          </ac:picMkLst>
        </pc:picChg>
        <pc:picChg chg="add del mod">
          <ac:chgData name="Mr J Bee (BWCET)" userId="a1856448-f297-487a-a7ea-498499ce4ab3" providerId="ADAL" clId="{7D69CE05-E580-4D47-B200-FD0C1890BA13}" dt="2023-10-06T12:03:54.748" v="13797" actId="478"/>
          <ac:picMkLst>
            <pc:docMk/>
            <pc:sldMk cId="3273954719" sldId="355"/>
            <ac:picMk id="7" creationId="{221D04EC-F677-223E-20BE-291B2725E311}"/>
          </ac:picMkLst>
        </pc:picChg>
        <pc:picChg chg="add del mod">
          <ac:chgData name="Mr J Bee (BWCET)" userId="a1856448-f297-487a-a7ea-498499ce4ab3" providerId="ADAL" clId="{7D69CE05-E580-4D47-B200-FD0C1890BA13}" dt="2023-10-06T12:05:21.852" v="13807" actId="478"/>
          <ac:picMkLst>
            <pc:docMk/>
            <pc:sldMk cId="3273954719" sldId="355"/>
            <ac:picMk id="13" creationId="{1642CC5B-E16E-054F-42C5-0ED5BFBB5ABF}"/>
          </ac:picMkLst>
        </pc:picChg>
        <pc:picChg chg="add del mod">
          <ac:chgData name="Mr J Bee (BWCET)" userId="a1856448-f297-487a-a7ea-498499ce4ab3" providerId="ADAL" clId="{7D69CE05-E580-4D47-B200-FD0C1890BA13}" dt="2023-10-06T12:05:21.410" v="13806" actId="478"/>
          <ac:picMkLst>
            <pc:docMk/>
            <pc:sldMk cId="3273954719" sldId="355"/>
            <ac:picMk id="15" creationId="{04ED0C7D-D646-6EB2-B6CD-4510F03D7154}"/>
          </ac:picMkLst>
        </pc:picChg>
        <pc:picChg chg="add del mod">
          <ac:chgData name="Mr J Bee (BWCET)" userId="a1856448-f297-487a-a7ea-498499ce4ab3" providerId="ADAL" clId="{7D69CE05-E580-4D47-B200-FD0C1890BA13}" dt="2023-10-06T12:05:22.900" v="13808" actId="478"/>
          <ac:picMkLst>
            <pc:docMk/>
            <pc:sldMk cId="3273954719" sldId="355"/>
            <ac:picMk id="17" creationId="{DAA5B32B-E5D3-D968-46FC-8A372999B950}"/>
          </ac:picMkLst>
        </pc:picChg>
        <pc:picChg chg="add del mod">
          <ac:chgData name="Mr J Bee (BWCET)" userId="a1856448-f297-487a-a7ea-498499ce4ab3" providerId="ADAL" clId="{7D69CE05-E580-4D47-B200-FD0C1890BA13}" dt="2023-10-06T12:05:20.731" v="13805" actId="478"/>
          <ac:picMkLst>
            <pc:docMk/>
            <pc:sldMk cId="3273954719" sldId="355"/>
            <ac:picMk id="18" creationId="{F4B44515-5BCE-3C9B-217E-E7F1165B4332}"/>
          </ac:picMkLst>
        </pc:picChg>
        <pc:picChg chg="add del mod">
          <ac:chgData name="Mr J Bee (BWCET)" userId="a1856448-f297-487a-a7ea-498499ce4ab3" providerId="ADAL" clId="{7D69CE05-E580-4D47-B200-FD0C1890BA13}" dt="2023-10-06T12:06:25.130" v="13818" actId="478"/>
          <ac:picMkLst>
            <pc:docMk/>
            <pc:sldMk cId="3273954719" sldId="355"/>
            <ac:picMk id="20" creationId="{988BA23E-7A2F-7E15-F838-5396976F45A2}"/>
          </ac:picMkLst>
        </pc:picChg>
        <pc:picChg chg="add mod modCrop">
          <ac:chgData name="Mr J Bee (BWCET)" userId="a1856448-f297-487a-a7ea-498499ce4ab3" providerId="ADAL" clId="{7D69CE05-E580-4D47-B200-FD0C1890BA13}" dt="2023-10-06T12:11:58.658" v="13877" actId="1076"/>
          <ac:picMkLst>
            <pc:docMk/>
            <pc:sldMk cId="3273954719" sldId="355"/>
            <ac:picMk id="23" creationId="{02D8807F-C387-26D7-0E05-C630B101CB10}"/>
          </ac:picMkLst>
        </pc:picChg>
        <pc:picChg chg="add del mod">
          <ac:chgData name="Mr J Bee (BWCET)" userId="a1856448-f297-487a-a7ea-498499ce4ab3" providerId="ADAL" clId="{7D69CE05-E580-4D47-B200-FD0C1890BA13}" dt="2023-10-06T12:06:26.082" v="13819" actId="478"/>
          <ac:picMkLst>
            <pc:docMk/>
            <pc:sldMk cId="3273954719" sldId="355"/>
            <ac:picMk id="1026" creationId="{31EDA724-F09E-71FE-3041-077B23203FCA}"/>
          </ac:picMkLst>
        </pc:picChg>
        <pc:picChg chg="add del mod">
          <ac:chgData name="Mr J Bee (BWCET)" userId="a1856448-f297-487a-a7ea-498499ce4ab3" providerId="ADAL" clId="{7D69CE05-E580-4D47-B200-FD0C1890BA13}" dt="2023-10-06T12:06:14.865" v="13815" actId="478"/>
          <ac:picMkLst>
            <pc:docMk/>
            <pc:sldMk cId="3273954719" sldId="355"/>
            <ac:picMk id="1028" creationId="{D9A1A888-1FD8-BB9F-42D4-D1CEFCCCB206}"/>
          </ac:picMkLst>
        </pc:picChg>
        <pc:cxnChg chg="del">
          <ac:chgData name="Mr J Bee (BWCET)" userId="a1856448-f297-487a-a7ea-498499ce4ab3" providerId="ADAL" clId="{7D69CE05-E580-4D47-B200-FD0C1890BA13}" dt="2023-10-06T12:03:34.531" v="13791" actId="478"/>
          <ac:cxnSpMkLst>
            <pc:docMk/>
            <pc:sldMk cId="3273954719" sldId="355"/>
            <ac:cxnSpMk id="9" creationId="{F7FCC696-CAE5-D3CE-440B-A02EA097DA15}"/>
          </ac:cxnSpMkLst>
        </pc:cxnChg>
        <pc:cxnChg chg="del">
          <ac:chgData name="Mr J Bee (BWCET)" userId="a1856448-f297-487a-a7ea-498499ce4ab3" providerId="ADAL" clId="{7D69CE05-E580-4D47-B200-FD0C1890BA13}" dt="2023-10-06T12:03:34.531" v="13791" actId="478"/>
          <ac:cxnSpMkLst>
            <pc:docMk/>
            <pc:sldMk cId="3273954719" sldId="355"/>
            <ac:cxnSpMk id="19" creationId="{B4B9D25D-F33A-9715-C10D-D845FF968115}"/>
          </ac:cxnSpMkLst>
        </pc:cxnChg>
        <pc:cxnChg chg="del">
          <ac:chgData name="Mr J Bee (BWCET)" userId="a1856448-f297-487a-a7ea-498499ce4ab3" providerId="ADAL" clId="{7D69CE05-E580-4D47-B200-FD0C1890BA13}" dt="2023-10-06T12:03:34.531" v="13791" actId="478"/>
          <ac:cxnSpMkLst>
            <pc:docMk/>
            <pc:sldMk cId="3273954719" sldId="355"/>
            <ac:cxnSpMk id="24" creationId="{854F5814-7917-A9CB-7BA7-3D7E81F7F063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97653978" sldId="356"/>
        </pc:sldMkLst>
        <pc:spChg chg="mod">
          <ac:chgData name="Mr J Bee (BWCET)" userId="a1856448-f297-487a-a7ea-498499ce4ab3" providerId="ADAL" clId="{7D69CE05-E580-4D47-B200-FD0C1890BA13}" dt="2023-10-06T12:12:45.490" v="13924" actId="1076"/>
          <ac:spMkLst>
            <pc:docMk/>
            <pc:sldMk cId="297653978" sldId="356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2:12:42.212" v="13923" actId="20577"/>
          <ac:spMkLst>
            <pc:docMk/>
            <pc:sldMk cId="297653978" sldId="356"/>
            <ac:spMk id="5" creationId="{6D15AE90-78DA-2366-35BC-DB7AF26B454C}"/>
          </ac:spMkLst>
        </pc:spChg>
        <pc:spChg chg="add del mod">
          <ac:chgData name="Mr J Bee (BWCET)" userId="a1856448-f297-487a-a7ea-498499ce4ab3" providerId="ADAL" clId="{7D69CE05-E580-4D47-B200-FD0C1890BA13}" dt="2023-10-06T12:15:40.576" v="13959" actId="478"/>
          <ac:spMkLst>
            <pc:docMk/>
            <pc:sldMk cId="297653978" sldId="356"/>
            <ac:spMk id="6" creationId="{9A5E3466-E997-D7F1-3F3E-09C469989DCC}"/>
          </ac:spMkLst>
        </pc:spChg>
        <pc:spChg chg="add mod">
          <ac:chgData name="Mr J Bee (BWCET)" userId="a1856448-f297-487a-a7ea-498499ce4ab3" providerId="ADAL" clId="{7D69CE05-E580-4D47-B200-FD0C1890BA13}" dt="2023-10-06T12:15:30.348" v="13955" actId="1036"/>
          <ac:spMkLst>
            <pc:docMk/>
            <pc:sldMk cId="297653978" sldId="356"/>
            <ac:spMk id="7" creationId="{07585D5D-023A-0294-40C9-C37AB74A3896}"/>
          </ac:spMkLst>
        </pc:spChg>
        <pc:spChg chg="add mod">
          <ac:chgData name="Mr J Bee (BWCET)" userId="a1856448-f297-487a-a7ea-498499ce4ab3" providerId="ADAL" clId="{7D69CE05-E580-4D47-B200-FD0C1890BA13}" dt="2023-10-06T12:15:30.348" v="13955" actId="1036"/>
          <ac:spMkLst>
            <pc:docMk/>
            <pc:sldMk cId="297653978" sldId="356"/>
            <ac:spMk id="8" creationId="{0F433737-0480-FA1A-AB6E-719D18EAF9A5}"/>
          </ac:spMkLst>
        </pc:spChg>
        <pc:spChg chg="del">
          <ac:chgData name="Mr J Bee (BWCET)" userId="a1856448-f297-487a-a7ea-498499ce4ab3" providerId="ADAL" clId="{7D69CE05-E580-4D47-B200-FD0C1890BA13}" dt="2023-10-06T12:12:33.627" v="13887" actId="478"/>
          <ac:spMkLst>
            <pc:docMk/>
            <pc:sldMk cId="297653978" sldId="356"/>
            <ac:spMk id="25" creationId="{B101DEC7-ED17-BFE0-AE01-EC40BD7CB2C8}"/>
          </ac:spMkLst>
        </pc:spChg>
        <pc:spChg chg="del">
          <ac:chgData name="Mr J Bee (BWCET)" userId="a1856448-f297-487a-a7ea-498499ce4ab3" providerId="ADAL" clId="{7D69CE05-E580-4D47-B200-FD0C1890BA13}" dt="2023-10-06T12:12:32.309" v="13884" actId="478"/>
          <ac:spMkLst>
            <pc:docMk/>
            <pc:sldMk cId="297653978" sldId="356"/>
            <ac:spMk id="26" creationId="{D6BB261A-CCA7-FDA1-D40B-EDD6CD30720F}"/>
          </ac:spMkLst>
        </pc:spChg>
        <pc:spChg chg="del">
          <ac:chgData name="Mr J Bee (BWCET)" userId="a1856448-f297-487a-a7ea-498499ce4ab3" providerId="ADAL" clId="{7D69CE05-E580-4D47-B200-FD0C1890BA13}" dt="2023-10-06T12:12:33.274" v="13886" actId="478"/>
          <ac:spMkLst>
            <pc:docMk/>
            <pc:sldMk cId="297653978" sldId="356"/>
            <ac:spMk id="27" creationId="{92DCC2CC-3CCB-40E9-72F9-2CDD3EEA695A}"/>
          </ac:spMkLst>
        </pc:spChg>
        <pc:spChg chg="del">
          <ac:chgData name="Mr J Bee (BWCET)" userId="a1856448-f297-487a-a7ea-498499ce4ab3" providerId="ADAL" clId="{7D69CE05-E580-4D47-B200-FD0C1890BA13}" dt="2023-10-06T12:12:31.753" v="13883" actId="478"/>
          <ac:spMkLst>
            <pc:docMk/>
            <pc:sldMk cId="297653978" sldId="356"/>
            <ac:spMk id="28" creationId="{3038EBF6-3EB2-0B2B-1EBA-0EC43846BFD5}"/>
          </ac:spMkLst>
        </pc:spChg>
        <pc:picChg chg="add mod modCrop">
          <ac:chgData name="Mr J Bee (BWCET)" userId="a1856448-f297-487a-a7ea-498499ce4ab3" providerId="ADAL" clId="{7D69CE05-E580-4D47-B200-FD0C1890BA13}" dt="2023-10-06T12:15:02.281" v="13929" actId="14100"/>
          <ac:picMkLst>
            <pc:docMk/>
            <pc:sldMk cId="297653978" sldId="356"/>
            <ac:picMk id="3" creationId="{6B4C3180-174C-1123-341E-456504145BA7}"/>
          </ac:picMkLst>
        </pc:picChg>
        <pc:picChg chg="del">
          <ac:chgData name="Mr J Bee (BWCET)" userId="a1856448-f297-487a-a7ea-498499ce4ab3" providerId="ADAL" clId="{7D69CE05-E580-4D47-B200-FD0C1890BA13}" dt="2023-10-06T12:12:32.639" v="13885" actId="478"/>
          <ac:picMkLst>
            <pc:docMk/>
            <pc:sldMk cId="297653978" sldId="356"/>
            <ac:picMk id="23" creationId="{02D8807F-C387-26D7-0E05-C630B101CB10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874597701" sldId="357"/>
        </pc:sldMkLst>
        <pc:spChg chg="mod">
          <ac:chgData name="Mr J Bee (BWCET)" userId="a1856448-f297-487a-a7ea-498499ce4ab3" providerId="ADAL" clId="{7D69CE05-E580-4D47-B200-FD0C1890BA13}" dt="2023-10-06T12:16:18.218" v="13999" actId="1076"/>
          <ac:spMkLst>
            <pc:docMk/>
            <pc:sldMk cId="874597701" sldId="357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2:16:14.995" v="13998" actId="20577"/>
          <ac:spMkLst>
            <pc:docMk/>
            <pc:sldMk cId="874597701" sldId="357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2:16:05.262" v="13961" actId="478"/>
          <ac:spMkLst>
            <pc:docMk/>
            <pc:sldMk cId="874597701" sldId="357"/>
            <ac:spMk id="7" creationId="{07585D5D-023A-0294-40C9-C37AB74A3896}"/>
          </ac:spMkLst>
        </pc:spChg>
        <pc:spChg chg="del">
          <ac:chgData name="Mr J Bee (BWCET)" userId="a1856448-f297-487a-a7ea-498499ce4ab3" providerId="ADAL" clId="{7D69CE05-E580-4D47-B200-FD0C1890BA13}" dt="2023-10-06T12:16:05.652" v="13962" actId="478"/>
          <ac:spMkLst>
            <pc:docMk/>
            <pc:sldMk cId="874597701" sldId="357"/>
            <ac:spMk id="8" creationId="{0F433737-0480-FA1A-AB6E-719D18EAF9A5}"/>
          </ac:spMkLst>
        </pc:spChg>
        <pc:spChg chg="add mod">
          <ac:chgData name="Mr J Bee (BWCET)" userId="a1856448-f297-487a-a7ea-498499ce4ab3" providerId="ADAL" clId="{7D69CE05-E580-4D47-B200-FD0C1890BA13}" dt="2023-10-06T12:17:05.561" v="14016" actId="1076"/>
          <ac:spMkLst>
            <pc:docMk/>
            <pc:sldMk cId="874597701" sldId="357"/>
            <ac:spMk id="11" creationId="{5A6CE896-ADA2-F070-0AA9-1BA6A6A6E341}"/>
          </ac:spMkLst>
        </pc:spChg>
        <pc:spChg chg="add mod">
          <ac:chgData name="Mr J Bee (BWCET)" userId="a1856448-f297-487a-a7ea-498499ce4ab3" providerId="ADAL" clId="{7D69CE05-E580-4D47-B200-FD0C1890BA13}" dt="2023-10-06T12:17:27.625" v="14023" actId="688"/>
          <ac:spMkLst>
            <pc:docMk/>
            <pc:sldMk cId="874597701" sldId="357"/>
            <ac:spMk id="12" creationId="{CB0F9BB6-2F2A-0A55-C94D-034375B4017C}"/>
          </ac:spMkLst>
        </pc:spChg>
        <pc:spChg chg="add mod">
          <ac:chgData name="Mr J Bee (BWCET)" userId="a1856448-f297-487a-a7ea-498499ce4ab3" providerId="ADAL" clId="{7D69CE05-E580-4D47-B200-FD0C1890BA13}" dt="2023-10-06T12:18:30.929" v="14049" actId="1076"/>
          <ac:spMkLst>
            <pc:docMk/>
            <pc:sldMk cId="874597701" sldId="357"/>
            <ac:spMk id="15" creationId="{A63AAD7E-969B-7835-1F3F-07D1C67FFA3E}"/>
          </ac:spMkLst>
        </pc:spChg>
        <pc:spChg chg="add mod ord">
          <ac:chgData name="Mr J Bee (BWCET)" userId="a1856448-f297-487a-a7ea-498499ce4ab3" providerId="ADAL" clId="{7D69CE05-E580-4D47-B200-FD0C1890BA13}" dt="2023-10-06T12:18:38.558" v="14052" actId="166"/>
          <ac:spMkLst>
            <pc:docMk/>
            <pc:sldMk cId="874597701" sldId="357"/>
            <ac:spMk id="16" creationId="{8CDCAC07-7049-E412-C6DE-B4D3DA443FF4}"/>
          </ac:spMkLst>
        </pc:spChg>
        <pc:spChg chg="add del mod">
          <ac:chgData name="Mr J Bee (BWCET)" userId="a1856448-f297-487a-a7ea-498499ce4ab3" providerId="ADAL" clId="{7D69CE05-E580-4D47-B200-FD0C1890BA13}" dt="2023-10-06T12:18:08.429" v="14038" actId="478"/>
          <ac:spMkLst>
            <pc:docMk/>
            <pc:sldMk cId="874597701" sldId="357"/>
            <ac:spMk id="19" creationId="{179B0484-6724-F694-C037-E1F1BE5CFA6F}"/>
          </ac:spMkLst>
        </pc:spChg>
        <pc:spChg chg="add del mod">
          <ac:chgData name="Mr J Bee (BWCET)" userId="a1856448-f297-487a-a7ea-498499ce4ab3" providerId="ADAL" clId="{7D69CE05-E580-4D47-B200-FD0C1890BA13}" dt="2023-10-06T12:18:08.429" v="14038" actId="478"/>
          <ac:spMkLst>
            <pc:docMk/>
            <pc:sldMk cId="874597701" sldId="357"/>
            <ac:spMk id="20" creationId="{E62E95AC-4750-25AD-E12E-03B4594215ED}"/>
          </ac:spMkLst>
        </pc:spChg>
        <pc:spChg chg="add del mod">
          <ac:chgData name="Mr J Bee (BWCET)" userId="a1856448-f297-487a-a7ea-498499ce4ab3" providerId="ADAL" clId="{7D69CE05-E580-4D47-B200-FD0C1890BA13}" dt="2023-10-06T12:18:21.267" v="14045" actId="478"/>
          <ac:spMkLst>
            <pc:docMk/>
            <pc:sldMk cId="874597701" sldId="357"/>
            <ac:spMk id="24" creationId="{4C0074F1-7399-4B46-4331-6267EAFE3E77}"/>
          </ac:spMkLst>
        </pc:spChg>
        <pc:spChg chg="add del mod">
          <ac:chgData name="Mr J Bee (BWCET)" userId="a1856448-f297-487a-a7ea-498499ce4ab3" providerId="ADAL" clId="{7D69CE05-E580-4D47-B200-FD0C1890BA13}" dt="2023-10-06T12:18:14.098" v="14042" actId="478"/>
          <ac:spMkLst>
            <pc:docMk/>
            <pc:sldMk cId="874597701" sldId="357"/>
            <ac:spMk id="25" creationId="{4DE4A2BF-A61C-40BD-66A6-638D3533AA40}"/>
          </ac:spMkLst>
        </pc:spChg>
        <pc:spChg chg="add mod">
          <ac:chgData name="Mr J Bee (BWCET)" userId="a1856448-f297-487a-a7ea-498499ce4ab3" providerId="ADAL" clId="{7D69CE05-E580-4D47-B200-FD0C1890BA13}" dt="2023-10-06T12:19:11.642" v="14065" actId="20577"/>
          <ac:spMkLst>
            <pc:docMk/>
            <pc:sldMk cId="874597701" sldId="357"/>
            <ac:spMk id="27" creationId="{EB165B07-0B97-D27B-4679-2A6DB298F5AF}"/>
          </ac:spMkLst>
        </pc:spChg>
        <pc:spChg chg="add mod">
          <ac:chgData name="Mr J Bee (BWCET)" userId="a1856448-f297-487a-a7ea-498499ce4ab3" providerId="ADAL" clId="{7D69CE05-E580-4D47-B200-FD0C1890BA13}" dt="2023-10-06T12:19:16.321" v="14067" actId="14100"/>
          <ac:spMkLst>
            <pc:docMk/>
            <pc:sldMk cId="874597701" sldId="357"/>
            <ac:spMk id="30" creationId="{89608DAE-AB79-95E0-ACC7-BD1D680575DF}"/>
          </ac:spMkLst>
        </pc:spChg>
        <pc:spChg chg="add del mod">
          <ac:chgData name="Mr J Bee (BWCET)" userId="a1856448-f297-487a-a7ea-498499ce4ab3" providerId="ADAL" clId="{7D69CE05-E580-4D47-B200-FD0C1890BA13}" dt="2023-10-06T12:19:30.369" v="14072" actId="478"/>
          <ac:spMkLst>
            <pc:docMk/>
            <pc:sldMk cId="874597701" sldId="357"/>
            <ac:spMk id="33" creationId="{D00EC39A-08A6-C14D-D9E7-106FE5A717D1}"/>
          </ac:spMkLst>
        </pc:spChg>
        <pc:spChg chg="add del mod">
          <ac:chgData name="Mr J Bee (BWCET)" userId="a1856448-f297-487a-a7ea-498499ce4ab3" providerId="ADAL" clId="{7D69CE05-E580-4D47-B200-FD0C1890BA13}" dt="2023-10-06T12:19:30.369" v="14072" actId="478"/>
          <ac:spMkLst>
            <pc:docMk/>
            <pc:sldMk cId="874597701" sldId="357"/>
            <ac:spMk id="36" creationId="{02E927B7-7897-638B-059B-55D87B450E4C}"/>
          </ac:spMkLst>
        </pc:spChg>
        <pc:picChg chg="del">
          <ac:chgData name="Mr J Bee (BWCET)" userId="a1856448-f297-487a-a7ea-498499ce4ab3" providerId="ADAL" clId="{7D69CE05-E580-4D47-B200-FD0C1890BA13}" dt="2023-10-06T12:16:06.716" v="13963" actId="478"/>
          <ac:picMkLst>
            <pc:docMk/>
            <pc:sldMk cId="874597701" sldId="357"/>
            <ac:picMk id="3" creationId="{6B4C3180-174C-1123-341E-456504145BA7}"/>
          </ac:picMkLst>
        </pc:picChg>
        <pc:picChg chg="add mod">
          <ac:chgData name="Mr J Bee (BWCET)" userId="a1856448-f297-487a-a7ea-498499ce4ab3" providerId="ADAL" clId="{7D69CE05-E580-4D47-B200-FD0C1890BA13}" dt="2023-10-06T12:16:34.401" v="14002" actId="1076"/>
          <ac:picMkLst>
            <pc:docMk/>
            <pc:sldMk cId="874597701" sldId="357"/>
            <ac:picMk id="6" creationId="{22AB4D1A-4529-C5A9-E85F-FADAD910BBC5}"/>
          </ac:picMkLst>
        </pc:picChg>
        <pc:picChg chg="add del mod">
          <ac:chgData name="Mr J Bee (BWCET)" userId="a1856448-f297-487a-a7ea-498499ce4ab3" providerId="ADAL" clId="{7D69CE05-E580-4D47-B200-FD0C1890BA13}" dt="2023-10-06T12:18:13.380" v="14041" actId="478"/>
          <ac:picMkLst>
            <pc:docMk/>
            <pc:sldMk cId="874597701" sldId="357"/>
            <ac:picMk id="13" creationId="{8C828214-282E-9DEC-5318-20587470DD63}"/>
          </ac:picMkLst>
        </pc:picChg>
        <pc:picChg chg="add mod">
          <ac:chgData name="Mr J Bee (BWCET)" userId="a1856448-f297-487a-a7ea-498499ce4ab3" providerId="ADAL" clId="{7D69CE05-E580-4D47-B200-FD0C1890BA13}" dt="2023-10-06T12:18:10.709" v="14039"/>
          <ac:picMkLst>
            <pc:docMk/>
            <pc:sldMk cId="874597701" sldId="357"/>
            <ac:picMk id="22" creationId="{A760B911-1C2E-FB8F-AB55-C2F6A81F9C34}"/>
          </ac:picMkLst>
        </pc:picChg>
        <pc:picChg chg="add mod">
          <ac:chgData name="Mr J Bee (BWCET)" userId="a1856448-f297-487a-a7ea-498499ce4ab3" providerId="ADAL" clId="{7D69CE05-E580-4D47-B200-FD0C1890BA13}" dt="2023-10-06T12:19:01.753" v="14059" actId="14100"/>
          <ac:picMkLst>
            <pc:docMk/>
            <pc:sldMk cId="874597701" sldId="357"/>
            <ac:picMk id="28" creationId="{F5D96BA2-F8EF-21EF-60AA-5EC73B37F4F0}"/>
          </ac:picMkLst>
        </pc:picChg>
        <pc:picChg chg="add del mod">
          <ac:chgData name="Mr J Bee (BWCET)" userId="a1856448-f297-487a-a7ea-498499ce4ab3" providerId="ADAL" clId="{7D69CE05-E580-4D47-B200-FD0C1890BA13}" dt="2023-10-06T12:19:30.369" v="14072" actId="478"/>
          <ac:picMkLst>
            <pc:docMk/>
            <pc:sldMk cId="874597701" sldId="357"/>
            <ac:picMk id="34" creationId="{FA8933EA-CBEA-F672-7AB7-F12A207C6849}"/>
          </ac:picMkLst>
        </pc:picChg>
        <pc:cxnChg chg="add mod">
          <ac:chgData name="Mr J Bee (BWCET)" userId="a1856448-f297-487a-a7ea-498499ce4ab3" providerId="ADAL" clId="{7D69CE05-E580-4D47-B200-FD0C1890BA13}" dt="2023-10-06T12:16:52.281" v="14005" actId="692"/>
          <ac:cxnSpMkLst>
            <pc:docMk/>
            <pc:sldMk cId="874597701" sldId="357"/>
            <ac:cxnSpMk id="10" creationId="{6A428223-25F7-2A7F-4AE1-1EE546FD627F}"/>
          </ac:cxnSpMkLst>
        </pc:cxnChg>
        <pc:cxnChg chg="add mod">
          <ac:chgData name="Mr J Bee (BWCET)" userId="a1856448-f297-487a-a7ea-498499ce4ab3" providerId="ADAL" clId="{7D69CE05-E580-4D47-B200-FD0C1890BA13}" dt="2023-10-06T12:17:59.474" v="14034" actId="14100"/>
          <ac:cxnSpMkLst>
            <pc:docMk/>
            <pc:sldMk cId="874597701" sldId="357"/>
            <ac:cxnSpMk id="14" creationId="{8F7B53CB-3612-4549-852D-EE5607DA3CA0}"/>
          </ac:cxnSpMkLst>
        </pc:cxnChg>
        <pc:cxnChg chg="add del mod">
          <ac:chgData name="Mr J Bee (BWCET)" userId="a1856448-f297-487a-a7ea-498499ce4ab3" providerId="ADAL" clId="{7D69CE05-E580-4D47-B200-FD0C1890BA13}" dt="2023-10-06T12:18:08.429" v="14038" actId="478"/>
          <ac:cxnSpMkLst>
            <pc:docMk/>
            <pc:sldMk cId="874597701" sldId="357"/>
            <ac:cxnSpMk id="18" creationId="{DC9131E7-8DCF-9D38-631A-AB40CE973859}"/>
          </ac:cxnSpMkLst>
        </pc:cxnChg>
        <pc:cxnChg chg="add mod">
          <ac:chgData name="Mr J Bee (BWCET)" userId="a1856448-f297-487a-a7ea-498499ce4ab3" providerId="ADAL" clId="{7D69CE05-E580-4D47-B200-FD0C1890BA13}" dt="2023-10-06T12:18:28.338" v="14048" actId="1076"/>
          <ac:cxnSpMkLst>
            <pc:docMk/>
            <pc:sldMk cId="874597701" sldId="357"/>
            <ac:cxnSpMk id="23" creationId="{388D2421-8842-2E1E-3E42-4029B2625D70}"/>
          </ac:cxnSpMkLst>
        </pc:cxnChg>
        <pc:cxnChg chg="add mod">
          <ac:chgData name="Mr J Bee (BWCET)" userId="a1856448-f297-487a-a7ea-498499ce4ab3" providerId="ADAL" clId="{7D69CE05-E580-4D47-B200-FD0C1890BA13}" dt="2023-10-06T12:18:50.354" v="14055" actId="1076"/>
          <ac:cxnSpMkLst>
            <pc:docMk/>
            <pc:sldMk cId="874597701" sldId="357"/>
            <ac:cxnSpMk id="26" creationId="{27135343-B62A-DA60-5884-3A9015919CB9}"/>
          </ac:cxnSpMkLst>
        </pc:cxnChg>
        <pc:cxnChg chg="add mod">
          <ac:chgData name="Mr J Bee (BWCET)" userId="a1856448-f297-487a-a7ea-498499ce4ab3" providerId="ADAL" clId="{7D69CE05-E580-4D47-B200-FD0C1890BA13}" dt="2023-10-06T12:19:06.010" v="14061" actId="14100"/>
          <ac:cxnSpMkLst>
            <pc:docMk/>
            <pc:sldMk cId="874597701" sldId="357"/>
            <ac:cxnSpMk id="29" creationId="{70094CF1-E508-B221-3925-4A6A05B3325E}"/>
          </ac:cxnSpMkLst>
        </pc:cxnChg>
        <pc:cxnChg chg="add del mod">
          <ac:chgData name="Mr J Bee (BWCET)" userId="a1856448-f297-487a-a7ea-498499ce4ab3" providerId="ADAL" clId="{7D69CE05-E580-4D47-B200-FD0C1890BA13}" dt="2023-10-06T12:19:30.369" v="14072" actId="478"/>
          <ac:cxnSpMkLst>
            <pc:docMk/>
            <pc:sldMk cId="874597701" sldId="357"/>
            <ac:cxnSpMk id="32" creationId="{DDB1A71E-14E3-0196-8636-A26523AC9004}"/>
          </ac:cxnSpMkLst>
        </pc:cxnChg>
        <pc:cxnChg chg="add del mod">
          <ac:chgData name="Mr J Bee (BWCET)" userId="a1856448-f297-487a-a7ea-498499ce4ab3" providerId="ADAL" clId="{7D69CE05-E580-4D47-B200-FD0C1890BA13}" dt="2023-10-06T12:19:30.369" v="14072" actId="478"/>
          <ac:cxnSpMkLst>
            <pc:docMk/>
            <pc:sldMk cId="874597701" sldId="357"/>
            <ac:cxnSpMk id="35" creationId="{3D232719-F7E9-9D3B-0B05-385657C5E617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173295628" sldId="358"/>
        </pc:sldMkLst>
        <pc:spChg chg="mod">
          <ac:chgData name="Mr J Bee (BWCET)" userId="a1856448-f297-487a-a7ea-498499ce4ab3" providerId="ADAL" clId="{7D69CE05-E580-4D47-B200-FD0C1890BA13}" dt="2023-10-06T12:22:24.408" v="14145" actId="1076"/>
          <ac:spMkLst>
            <pc:docMk/>
            <pc:sldMk cId="1173295628" sldId="358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2:22:20.185" v="14144" actId="20577"/>
          <ac:spMkLst>
            <pc:docMk/>
            <pc:sldMk cId="1173295628" sldId="358"/>
            <ac:spMk id="5" creationId="{6D15AE90-78DA-2366-35BC-DB7AF26B454C}"/>
          </ac:spMkLst>
        </pc:spChg>
        <pc:spChg chg="add del">
          <ac:chgData name="Mr J Bee (BWCET)" userId="a1856448-f297-487a-a7ea-498499ce4ab3" providerId="ADAL" clId="{7D69CE05-E580-4D47-B200-FD0C1890BA13}" dt="2023-10-06T12:20:27.467" v="14082" actId="478"/>
          <ac:spMkLst>
            <pc:docMk/>
            <pc:sldMk cId="1173295628" sldId="358"/>
            <ac:spMk id="7" creationId="{DEE6248A-D547-2A23-46E8-0147D295D1A1}"/>
          </ac:spMkLst>
        </pc:spChg>
        <pc:spChg chg="mod">
          <ac:chgData name="Mr J Bee (BWCET)" userId="a1856448-f297-487a-a7ea-498499ce4ab3" providerId="ADAL" clId="{7D69CE05-E580-4D47-B200-FD0C1890BA13}" dt="2023-10-06T12:21:20.313" v="14093" actId="1076"/>
          <ac:spMkLst>
            <pc:docMk/>
            <pc:sldMk cId="1173295628" sldId="358"/>
            <ac:spMk id="11" creationId="{5A6CE896-ADA2-F070-0AA9-1BA6A6A6E341}"/>
          </ac:spMkLst>
        </pc:spChg>
        <pc:spChg chg="del mod">
          <ac:chgData name="Mr J Bee (BWCET)" userId="a1856448-f297-487a-a7ea-498499ce4ab3" providerId="ADAL" clId="{7D69CE05-E580-4D47-B200-FD0C1890BA13}" dt="2023-10-06T12:19:36.858" v="14076" actId="478"/>
          <ac:spMkLst>
            <pc:docMk/>
            <pc:sldMk cId="1173295628" sldId="358"/>
            <ac:spMk id="12" creationId="{CB0F9BB6-2F2A-0A55-C94D-034375B4017C}"/>
          </ac:spMkLst>
        </pc:spChg>
        <pc:spChg chg="del">
          <ac:chgData name="Mr J Bee (BWCET)" userId="a1856448-f297-487a-a7ea-498499ce4ab3" providerId="ADAL" clId="{7D69CE05-E580-4D47-B200-FD0C1890BA13}" dt="2023-10-06T12:19:35.248" v="14074" actId="478"/>
          <ac:spMkLst>
            <pc:docMk/>
            <pc:sldMk cId="1173295628" sldId="358"/>
            <ac:spMk id="15" creationId="{A63AAD7E-969B-7835-1F3F-07D1C67FFA3E}"/>
          </ac:spMkLst>
        </pc:spChg>
        <pc:spChg chg="del">
          <ac:chgData name="Mr J Bee (BWCET)" userId="a1856448-f297-487a-a7ea-498499ce4ab3" providerId="ADAL" clId="{7D69CE05-E580-4D47-B200-FD0C1890BA13}" dt="2023-10-06T12:19:35.248" v="14074" actId="478"/>
          <ac:spMkLst>
            <pc:docMk/>
            <pc:sldMk cId="1173295628" sldId="358"/>
            <ac:spMk id="16" creationId="{8CDCAC07-7049-E412-C6DE-B4D3DA443FF4}"/>
          </ac:spMkLst>
        </pc:spChg>
        <pc:spChg chg="add mod">
          <ac:chgData name="Mr J Bee (BWCET)" userId="a1856448-f297-487a-a7ea-498499ce4ab3" providerId="ADAL" clId="{7D69CE05-E580-4D47-B200-FD0C1890BA13}" dt="2023-10-06T12:21:37.604" v="14100" actId="20577"/>
          <ac:spMkLst>
            <pc:docMk/>
            <pc:sldMk cId="1173295628" sldId="358"/>
            <ac:spMk id="19" creationId="{961F1808-30AF-0341-E09F-63780BBA3C61}"/>
          </ac:spMkLst>
        </pc:spChg>
        <pc:spChg chg="del">
          <ac:chgData name="Mr J Bee (BWCET)" userId="a1856448-f297-487a-a7ea-498499ce4ab3" providerId="ADAL" clId="{7D69CE05-E580-4D47-B200-FD0C1890BA13}" dt="2023-10-06T12:19:35.248" v="14074" actId="478"/>
          <ac:spMkLst>
            <pc:docMk/>
            <pc:sldMk cId="1173295628" sldId="358"/>
            <ac:spMk id="27" creationId="{EB165B07-0B97-D27B-4679-2A6DB298F5AF}"/>
          </ac:spMkLst>
        </pc:spChg>
        <pc:spChg chg="del">
          <ac:chgData name="Mr J Bee (BWCET)" userId="a1856448-f297-487a-a7ea-498499ce4ab3" providerId="ADAL" clId="{7D69CE05-E580-4D47-B200-FD0C1890BA13}" dt="2023-10-06T12:19:35.248" v="14074" actId="478"/>
          <ac:spMkLst>
            <pc:docMk/>
            <pc:sldMk cId="1173295628" sldId="358"/>
            <ac:spMk id="30" creationId="{89608DAE-AB79-95E0-ACC7-BD1D680575DF}"/>
          </ac:spMkLst>
        </pc:spChg>
        <pc:spChg chg="add mod">
          <ac:chgData name="Mr J Bee (BWCET)" userId="a1856448-f297-487a-a7ea-498499ce4ab3" providerId="ADAL" clId="{7D69CE05-E580-4D47-B200-FD0C1890BA13}" dt="2023-10-06T12:21:58.044" v="14108" actId="20577"/>
          <ac:spMkLst>
            <pc:docMk/>
            <pc:sldMk cId="1173295628" sldId="358"/>
            <ac:spMk id="31" creationId="{C05DD99E-B2D2-1A42-ED76-C5B195D445B0}"/>
          </ac:spMkLst>
        </pc:spChg>
        <pc:spChg chg="add mod">
          <ac:chgData name="Mr J Bee (BWCET)" userId="a1856448-f297-487a-a7ea-498499ce4ab3" providerId="ADAL" clId="{7D69CE05-E580-4D47-B200-FD0C1890BA13}" dt="2023-10-06T12:23:24.337" v="14163" actId="14100"/>
          <ac:spMkLst>
            <pc:docMk/>
            <pc:sldMk cId="1173295628" sldId="358"/>
            <ac:spMk id="32" creationId="{992865B9-6EB9-D550-F8E6-9868356DFB81}"/>
          </ac:spMkLst>
        </pc:spChg>
        <pc:spChg chg="add mod">
          <ac:chgData name="Mr J Bee (BWCET)" userId="a1856448-f297-487a-a7ea-498499ce4ab3" providerId="ADAL" clId="{7D69CE05-E580-4D47-B200-FD0C1890BA13}" dt="2023-10-06T12:23:32.433" v="14167" actId="1076"/>
          <ac:spMkLst>
            <pc:docMk/>
            <pc:sldMk cId="1173295628" sldId="358"/>
            <ac:spMk id="33" creationId="{80BAD53C-E260-F2AB-F690-ECED83A138FD}"/>
          </ac:spMkLst>
        </pc:spChg>
        <pc:spChg chg="add mod">
          <ac:chgData name="Mr J Bee (BWCET)" userId="a1856448-f297-487a-a7ea-498499ce4ab3" providerId="ADAL" clId="{7D69CE05-E580-4D47-B200-FD0C1890BA13}" dt="2023-10-06T12:23:47.064" v="14174" actId="14100"/>
          <ac:spMkLst>
            <pc:docMk/>
            <pc:sldMk cId="1173295628" sldId="358"/>
            <ac:spMk id="34" creationId="{420CB8E1-77FC-67F5-AA45-3D548B21996D}"/>
          </ac:spMkLst>
        </pc:spChg>
        <pc:picChg chg="del">
          <ac:chgData name="Mr J Bee (BWCET)" userId="a1856448-f297-487a-a7ea-498499ce4ab3" providerId="ADAL" clId="{7D69CE05-E580-4D47-B200-FD0C1890BA13}" dt="2023-10-06T12:19:43.002" v="14080" actId="478"/>
          <ac:picMkLst>
            <pc:docMk/>
            <pc:sldMk cId="1173295628" sldId="358"/>
            <ac:picMk id="6" creationId="{22AB4D1A-4529-C5A9-E85F-FADAD910BBC5}"/>
          </ac:picMkLst>
        </pc:picChg>
        <pc:picChg chg="add mod ord">
          <ac:chgData name="Mr J Bee (BWCET)" userId="a1856448-f297-487a-a7ea-498499ce4ab3" providerId="ADAL" clId="{7D69CE05-E580-4D47-B200-FD0C1890BA13}" dt="2023-10-06T12:21:20.313" v="14093" actId="1076"/>
          <ac:picMkLst>
            <pc:docMk/>
            <pc:sldMk cId="1173295628" sldId="358"/>
            <ac:picMk id="9" creationId="{3BF05EDC-1E22-F588-8F89-AE77816EC832}"/>
          </ac:picMkLst>
        </pc:picChg>
        <pc:picChg chg="del">
          <ac:chgData name="Mr J Bee (BWCET)" userId="a1856448-f297-487a-a7ea-498499ce4ab3" providerId="ADAL" clId="{7D69CE05-E580-4D47-B200-FD0C1890BA13}" dt="2023-10-06T12:19:35.248" v="14074" actId="478"/>
          <ac:picMkLst>
            <pc:docMk/>
            <pc:sldMk cId="1173295628" sldId="358"/>
            <ac:picMk id="22" creationId="{A760B911-1C2E-FB8F-AB55-C2F6A81F9C34}"/>
          </ac:picMkLst>
        </pc:picChg>
        <pc:picChg chg="del">
          <ac:chgData name="Mr J Bee (BWCET)" userId="a1856448-f297-487a-a7ea-498499ce4ab3" providerId="ADAL" clId="{7D69CE05-E580-4D47-B200-FD0C1890BA13}" dt="2023-10-06T12:19:35.248" v="14074" actId="478"/>
          <ac:picMkLst>
            <pc:docMk/>
            <pc:sldMk cId="1173295628" sldId="358"/>
            <ac:picMk id="28" creationId="{F5D96BA2-F8EF-21EF-60AA-5EC73B37F4F0}"/>
          </ac:picMkLst>
        </pc:picChg>
        <pc:cxnChg chg="mod">
          <ac:chgData name="Mr J Bee (BWCET)" userId="a1856448-f297-487a-a7ea-498499ce4ab3" providerId="ADAL" clId="{7D69CE05-E580-4D47-B200-FD0C1890BA13}" dt="2023-10-06T12:21:20.313" v="14093" actId="1076"/>
          <ac:cxnSpMkLst>
            <pc:docMk/>
            <pc:sldMk cId="1173295628" sldId="358"/>
            <ac:cxnSpMk id="10" creationId="{6A428223-25F7-2A7F-4AE1-1EE546FD627F}"/>
          </ac:cxnSpMkLst>
        </pc:cxnChg>
        <pc:cxnChg chg="del">
          <ac:chgData name="Mr J Bee (BWCET)" userId="a1856448-f297-487a-a7ea-498499ce4ab3" providerId="ADAL" clId="{7D69CE05-E580-4D47-B200-FD0C1890BA13}" dt="2023-10-06T12:19:35.248" v="14074" actId="478"/>
          <ac:cxnSpMkLst>
            <pc:docMk/>
            <pc:sldMk cId="1173295628" sldId="358"/>
            <ac:cxnSpMk id="14" creationId="{8F7B53CB-3612-4549-852D-EE5607DA3CA0}"/>
          </ac:cxnSpMkLst>
        </pc:cxnChg>
        <pc:cxnChg chg="add mod">
          <ac:chgData name="Mr J Bee (BWCET)" userId="a1856448-f297-487a-a7ea-498499ce4ab3" providerId="ADAL" clId="{7D69CE05-E580-4D47-B200-FD0C1890BA13}" dt="2023-10-06T12:21:30.276" v="14096" actId="14100"/>
          <ac:cxnSpMkLst>
            <pc:docMk/>
            <pc:sldMk cId="1173295628" sldId="358"/>
            <ac:cxnSpMk id="17" creationId="{F7567328-88F5-144A-B94A-E4CFB96334A3}"/>
          </ac:cxnSpMkLst>
        </pc:cxnChg>
        <pc:cxnChg chg="add mod">
          <ac:chgData name="Mr J Bee (BWCET)" userId="a1856448-f297-487a-a7ea-498499ce4ab3" providerId="ADAL" clId="{7D69CE05-E580-4D47-B200-FD0C1890BA13}" dt="2023-10-06T12:21:51.137" v="14104" actId="14100"/>
          <ac:cxnSpMkLst>
            <pc:docMk/>
            <pc:sldMk cId="1173295628" sldId="358"/>
            <ac:cxnSpMk id="20" creationId="{EC559743-75A1-7860-1ABF-7E2F159BD1DD}"/>
          </ac:cxnSpMkLst>
        </pc:cxnChg>
        <pc:cxnChg chg="del">
          <ac:chgData name="Mr J Bee (BWCET)" userId="a1856448-f297-487a-a7ea-498499ce4ab3" providerId="ADAL" clId="{7D69CE05-E580-4D47-B200-FD0C1890BA13}" dt="2023-10-06T12:19:35.248" v="14074" actId="478"/>
          <ac:cxnSpMkLst>
            <pc:docMk/>
            <pc:sldMk cId="1173295628" sldId="358"/>
            <ac:cxnSpMk id="23" creationId="{388D2421-8842-2E1E-3E42-4029B2625D70}"/>
          </ac:cxnSpMkLst>
        </pc:cxnChg>
        <pc:cxnChg chg="del">
          <ac:chgData name="Mr J Bee (BWCET)" userId="a1856448-f297-487a-a7ea-498499ce4ab3" providerId="ADAL" clId="{7D69CE05-E580-4D47-B200-FD0C1890BA13}" dt="2023-10-06T12:19:35.248" v="14074" actId="478"/>
          <ac:cxnSpMkLst>
            <pc:docMk/>
            <pc:sldMk cId="1173295628" sldId="358"/>
            <ac:cxnSpMk id="26" creationId="{27135343-B62A-DA60-5884-3A9015919CB9}"/>
          </ac:cxnSpMkLst>
        </pc:cxnChg>
        <pc:cxnChg chg="del">
          <ac:chgData name="Mr J Bee (BWCET)" userId="a1856448-f297-487a-a7ea-498499ce4ab3" providerId="ADAL" clId="{7D69CE05-E580-4D47-B200-FD0C1890BA13}" dt="2023-10-06T12:19:35.248" v="14074" actId="478"/>
          <ac:cxnSpMkLst>
            <pc:docMk/>
            <pc:sldMk cId="1173295628" sldId="358"/>
            <ac:cxnSpMk id="29" creationId="{70094CF1-E508-B221-3925-4A6A05B3325E}"/>
          </ac:cxnSpMkLst>
        </pc:cxnChg>
      </pc:sldChg>
      <pc:sldChg chg="addSp delSp modSp add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238896021" sldId="359"/>
        </pc:sldMkLst>
        <pc:spChg chg="add del mod">
          <ac:chgData name="Mr J Bee (BWCET)" userId="a1856448-f297-487a-a7ea-498499ce4ab3" providerId="ADAL" clId="{7D69CE05-E580-4D47-B200-FD0C1890BA13}" dt="2023-10-06T12:22:55.961" v="14153"/>
          <ac:spMkLst>
            <pc:docMk/>
            <pc:sldMk cId="238896021" sldId="359"/>
            <ac:spMk id="3" creationId="{A2D2751A-6FC8-3548-63A0-0F2430271074}"/>
          </ac:spMkLst>
        </pc:spChg>
        <pc:spChg chg="add del mod">
          <ac:chgData name="Mr J Bee (BWCET)" userId="a1856448-f297-487a-a7ea-498499ce4ab3" providerId="ADAL" clId="{7D69CE05-E580-4D47-B200-FD0C1890BA13}" dt="2023-10-06T12:22:55.961" v="14153"/>
          <ac:spMkLst>
            <pc:docMk/>
            <pc:sldMk cId="238896021" sldId="359"/>
            <ac:spMk id="8" creationId="{E6F685CD-89DB-B291-AE05-989FA9E4CD0E}"/>
          </ac:spMkLst>
        </pc:spChg>
        <pc:spChg chg="mod">
          <ac:chgData name="Mr J Bee (BWCET)" userId="a1856448-f297-487a-a7ea-498499ce4ab3" providerId="ADAL" clId="{7D69CE05-E580-4D47-B200-FD0C1890BA13}" dt="2023-10-06T12:24:50.562" v="14190" actId="1076"/>
          <ac:spMkLst>
            <pc:docMk/>
            <pc:sldMk cId="238896021" sldId="359"/>
            <ac:spMk id="11" creationId="{5A6CE896-ADA2-F070-0AA9-1BA6A6A6E341}"/>
          </ac:spMkLst>
        </pc:spChg>
        <pc:spChg chg="add mod">
          <ac:chgData name="Mr J Bee (BWCET)" userId="a1856448-f297-487a-a7ea-498499ce4ab3" providerId="ADAL" clId="{7D69CE05-E580-4D47-B200-FD0C1890BA13}" dt="2023-10-06T12:24:26.786" v="14186" actId="20577"/>
          <ac:spMkLst>
            <pc:docMk/>
            <pc:sldMk cId="238896021" sldId="359"/>
            <ac:spMk id="13" creationId="{E48A23AC-5965-8D91-D062-DA32937F1CD8}"/>
          </ac:spMkLst>
        </pc:spChg>
        <pc:spChg chg="add mod">
          <ac:chgData name="Mr J Bee (BWCET)" userId="a1856448-f297-487a-a7ea-498499ce4ab3" providerId="ADAL" clId="{7D69CE05-E580-4D47-B200-FD0C1890BA13}" dt="2023-10-06T12:24:31.080" v="14187" actId="1076"/>
          <ac:spMkLst>
            <pc:docMk/>
            <pc:sldMk cId="238896021" sldId="359"/>
            <ac:spMk id="16" creationId="{6BCC1AA3-A7D5-334F-A4D7-A2B6F7C9CB25}"/>
          </ac:spMkLst>
        </pc:spChg>
        <pc:spChg chg="add mod">
          <ac:chgData name="Mr J Bee (BWCET)" userId="a1856448-f297-487a-a7ea-498499ce4ab3" providerId="ADAL" clId="{7D69CE05-E580-4D47-B200-FD0C1890BA13}" dt="2023-10-06T12:24:50.562" v="14190" actId="1076"/>
          <ac:spMkLst>
            <pc:docMk/>
            <pc:sldMk cId="238896021" sldId="359"/>
            <ac:spMk id="18" creationId="{F4AFB5C6-D7F5-92A9-D2C4-D7E0F300D41A}"/>
          </ac:spMkLst>
        </pc:spChg>
        <pc:spChg chg="mod">
          <ac:chgData name="Mr J Bee (BWCET)" userId="a1856448-f297-487a-a7ea-498499ce4ab3" providerId="ADAL" clId="{7D69CE05-E580-4D47-B200-FD0C1890BA13}" dt="2023-10-06T12:24:50.562" v="14190" actId="1076"/>
          <ac:spMkLst>
            <pc:docMk/>
            <pc:sldMk cId="238896021" sldId="359"/>
            <ac:spMk id="19" creationId="{961F1808-30AF-0341-E09F-63780BBA3C61}"/>
          </ac:spMkLst>
        </pc:spChg>
        <pc:spChg chg="add mod">
          <ac:chgData name="Mr J Bee (BWCET)" userId="a1856448-f297-487a-a7ea-498499ce4ab3" providerId="ADAL" clId="{7D69CE05-E580-4D47-B200-FD0C1890BA13}" dt="2023-10-06T12:24:50.562" v="14190" actId="1076"/>
          <ac:spMkLst>
            <pc:docMk/>
            <pc:sldMk cId="238896021" sldId="359"/>
            <ac:spMk id="22" creationId="{05B792BE-9084-98B2-366C-5983FF93DB7F}"/>
          </ac:spMkLst>
        </pc:spChg>
        <pc:spChg chg="add mod">
          <ac:chgData name="Mr J Bee (BWCET)" userId="a1856448-f297-487a-a7ea-498499ce4ab3" providerId="ADAL" clId="{7D69CE05-E580-4D47-B200-FD0C1890BA13}" dt="2023-10-06T12:24:50.562" v="14190" actId="1076"/>
          <ac:spMkLst>
            <pc:docMk/>
            <pc:sldMk cId="238896021" sldId="359"/>
            <ac:spMk id="23" creationId="{B1858AA6-473E-010C-997B-7781F1FF2298}"/>
          </ac:spMkLst>
        </pc:spChg>
        <pc:spChg chg="mod">
          <ac:chgData name="Mr J Bee (BWCET)" userId="a1856448-f297-487a-a7ea-498499ce4ab3" providerId="ADAL" clId="{7D69CE05-E580-4D47-B200-FD0C1890BA13}" dt="2023-10-06T12:24:50.562" v="14190" actId="1076"/>
          <ac:spMkLst>
            <pc:docMk/>
            <pc:sldMk cId="238896021" sldId="359"/>
            <ac:spMk id="31" creationId="{C05DD99E-B2D2-1A42-ED76-C5B195D445B0}"/>
          </ac:spMkLst>
        </pc:spChg>
        <pc:picChg chg="add del mod">
          <ac:chgData name="Mr J Bee (BWCET)" userId="a1856448-f297-487a-a7ea-498499ce4ab3" providerId="ADAL" clId="{7D69CE05-E580-4D47-B200-FD0C1890BA13}" dt="2023-10-06T12:22:55.961" v="14153"/>
          <ac:picMkLst>
            <pc:docMk/>
            <pc:sldMk cId="238896021" sldId="359"/>
            <ac:picMk id="6" creationId="{0630D3E3-9F41-27E1-B904-F9CBD07D1A44}"/>
          </ac:picMkLst>
        </pc:picChg>
        <pc:picChg chg="mod">
          <ac:chgData name="Mr J Bee (BWCET)" userId="a1856448-f297-487a-a7ea-498499ce4ab3" providerId="ADAL" clId="{7D69CE05-E580-4D47-B200-FD0C1890BA13}" dt="2023-10-06T12:24:50.562" v="14190" actId="1076"/>
          <ac:picMkLst>
            <pc:docMk/>
            <pc:sldMk cId="238896021" sldId="359"/>
            <ac:picMk id="9" creationId="{3BF05EDC-1E22-F588-8F89-AE77816EC832}"/>
          </ac:picMkLst>
        </pc:picChg>
        <pc:picChg chg="add mod">
          <ac:chgData name="Mr J Bee (BWCET)" userId="a1856448-f297-487a-a7ea-498499ce4ab3" providerId="ADAL" clId="{7D69CE05-E580-4D47-B200-FD0C1890BA13}" dt="2023-10-06T12:24:42.049" v="14189" actId="1076"/>
          <ac:picMkLst>
            <pc:docMk/>
            <pc:sldMk cId="238896021" sldId="359"/>
            <ac:picMk id="14" creationId="{5516FF00-EE4A-1BC8-315C-76DBE99BB6FB}"/>
          </ac:picMkLst>
        </pc:picChg>
        <pc:cxnChg chg="add del mod">
          <ac:chgData name="Mr J Bee (BWCET)" userId="a1856448-f297-487a-a7ea-498499ce4ab3" providerId="ADAL" clId="{7D69CE05-E580-4D47-B200-FD0C1890BA13}" dt="2023-10-06T12:22:55.961" v="14153"/>
          <ac:cxnSpMkLst>
            <pc:docMk/>
            <pc:sldMk cId="238896021" sldId="359"/>
            <ac:cxnSpMk id="2" creationId="{F2C3315C-ACA0-BFF1-7C23-6FCE7A5321D7}"/>
          </ac:cxnSpMkLst>
        </pc:cxnChg>
        <pc:cxnChg chg="add del mod">
          <ac:chgData name="Mr J Bee (BWCET)" userId="a1856448-f297-487a-a7ea-498499ce4ab3" providerId="ADAL" clId="{7D69CE05-E580-4D47-B200-FD0C1890BA13}" dt="2023-10-06T12:22:55.961" v="14153"/>
          <ac:cxnSpMkLst>
            <pc:docMk/>
            <pc:sldMk cId="238896021" sldId="359"/>
            <ac:cxnSpMk id="7" creationId="{9A0017CB-9CF0-1251-EC95-7FA0DD3CFB55}"/>
          </ac:cxnSpMkLst>
        </pc:cxnChg>
        <pc:cxnChg chg="mod">
          <ac:chgData name="Mr J Bee (BWCET)" userId="a1856448-f297-487a-a7ea-498499ce4ab3" providerId="ADAL" clId="{7D69CE05-E580-4D47-B200-FD0C1890BA13}" dt="2023-10-06T12:24:50.562" v="14190" actId="1076"/>
          <ac:cxnSpMkLst>
            <pc:docMk/>
            <pc:sldMk cId="238896021" sldId="359"/>
            <ac:cxnSpMk id="10" creationId="{6A428223-25F7-2A7F-4AE1-1EE546FD627F}"/>
          </ac:cxnSpMkLst>
        </pc:cxnChg>
        <pc:cxnChg chg="add mod">
          <ac:chgData name="Mr J Bee (BWCET)" userId="a1856448-f297-487a-a7ea-498499ce4ab3" providerId="ADAL" clId="{7D69CE05-E580-4D47-B200-FD0C1890BA13}" dt="2023-10-06T12:23:02.109" v="14155"/>
          <ac:cxnSpMkLst>
            <pc:docMk/>
            <pc:sldMk cId="238896021" sldId="359"/>
            <ac:cxnSpMk id="12" creationId="{0DBDC78F-BA6C-CB50-671D-28A73D633342}"/>
          </ac:cxnSpMkLst>
        </pc:cxnChg>
        <pc:cxnChg chg="add mod">
          <ac:chgData name="Mr J Bee (BWCET)" userId="a1856448-f297-487a-a7ea-498499ce4ab3" providerId="ADAL" clId="{7D69CE05-E580-4D47-B200-FD0C1890BA13}" dt="2023-10-06T12:23:02.109" v="14155"/>
          <ac:cxnSpMkLst>
            <pc:docMk/>
            <pc:sldMk cId="238896021" sldId="359"/>
            <ac:cxnSpMk id="15" creationId="{6E2E44AC-04D9-79FB-1372-0CA634DA4393}"/>
          </ac:cxnSpMkLst>
        </pc:cxnChg>
        <pc:cxnChg chg="mod">
          <ac:chgData name="Mr J Bee (BWCET)" userId="a1856448-f297-487a-a7ea-498499ce4ab3" providerId="ADAL" clId="{7D69CE05-E580-4D47-B200-FD0C1890BA13}" dt="2023-10-06T12:24:50.562" v="14190" actId="1076"/>
          <ac:cxnSpMkLst>
            <pc:docMk/>
            <pc:sldMk cId="238896021" sldId="359"/>
            <ac:cxnSpMk id="17" creationId="{F7567328-88F5-144A-B94A-E4CFB96334A3}"/>
          </ac:cxnSpMkLst>
        </pc:cxnChg>
        <pc:cxnChg chg="mod">
          <ac:chgData name="Mr J Bee (BWCET)" userId="a1856448-f297-487a-a7ea-498499ce4ab3" providerId="ADAL" clId="{7D69CE05-E580-4D47-B200-FD0C1890BA13}" dt="2023-10-06T12:24:50.562" v="14190" actId="1076"/>
          <ac:cxnSpMkLst>
            <pc:docMk/>
            <pc:sldMk cId="238896021" sldId="359"/>
            <ac:cxnSpMk id="20" creationId="{EC559743-75A1-7860-1ABF-7E2F159BD1DD}"/>
          </ac:cxnSpMkLst>
        </pc:cxnChg>
      </pc:sldChg>
      <pc:sldChg chg="addSp modSp add mod modTransition">
        <pc:chgData name="Mr J Bee (BWCET)" userId="a1856448-f297-487a-a7ea-498499ce4ab3" providerId="ADAL" clId="{7D69CE05-E580-4D47-B200-FD0C1890BA13}" dt="2023-12-08T16:36:54.997" v="18573" actId="1076"/>
        <pc:sldMkLst>
          <pc:docMk/>
          <pc:sldMk cId="3811421846" sldId="360"/>
        </pc:sldMkLst>
        <pc:spChg chg="mod">
          <ac:chgData name="Mr J Bee (BWCET)" userId="a1856448-f297-487a-a7ea-498499ce4ab3" providerId="ADAL" clId="{7D69CE05-E580-4D47-B200-FD0C1890BA13}" dt="2023-12-08T16:36:54.997" v="18573" actId="1076"/>
          <ac:spMkLst>
            <pc:docMk/>
            <pc:sldMk cId="3811421846" sldId="360"/>
            <ac:spMk id="2" creationId="{3A642314-DE20-6662-6DE6-EE03E91CD0F4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7D69CE05-E580-4D47-B200-FD0C1890BA13}" dt="2023-12-08T16:36:21.634" v="18566"/>
          <ac:spMkLst>
            <pc:docMk/>
            <pc:sldMk cId="3811421846" sldId="360"/>
            <ac:spMk id="24" creationId="{9A3337D1-28F4-A42E-214F-D7268890A9D5}"/>
          </ac:spMkLst>
        </pc:spChg>
      </pc:sldChg>
      <pc:sldChg chg="addSp delSp modSp add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2251784434" sldId="361"/>
        </pc:sldMkLst>
        <pc:spChg chg="mod">
          <ac:chgData name="Mr J Bee (BWCET)" userId="a1856448-f297-487a-a7ea-498499ce4ab3" providerId="ADAL" clId="{7D69CE05-E580-4D47-B200-FD0C1890BA13}" dt="2023-10-06T14:07:45.311" v="14308" actId="1076"/>
          <ac:spMkLst>
            <pc:docMk/>
            <pc:sldMk cId="2251784434" sldId="361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4:07:42.284" v="14307" actId="20577"/>
          <ac:spMkLst>
            <pc:docMk/>
            <pc:sldMk cId="2251784434" sldId="361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4:02:48.493" v="14203" actId="478"/>
          <ac:spMkLst>
            <pc:docMk/>
            <pc:sldMk cId="2251784434" sldId="361"/>
            <ac:spMk id="6" creationId="{D98AA4D4-4DB1-2350-FEEC-342731BBB79E}"/>
          </ac:spMkLst>
        </pc:spChg>
        <pc:spChg chg="add mod">
          <ac:chgData name="Mr J Bee (BWCET)" userId="a1856448-f297-487a-a7ea-498499ce4ab3" providerId="ADAL" clId="{7D69CE05-E580-4D47-B200-FD0C1890BA13}" dt="2023-10-06T14:08:18.225" v="14316" actId="20577"/>
          <ac:spMkLst>
            <pc:docMk/>
            <pc:sldMk cId="2251784434" sldId="361"/>
            <ac:spMk id="10" creationId="{BFAF4C08-C7AD-2FFA-D05E-6ED7F8684D98}"/>
          </ac:spMkLst>
        </pc:spChg>
        <pc:spChg chg="add mod">
          <ac:chgData name="Mr J Bee (BWCET)" userId="a1856448-f297-487a-a7ea-498499ce4ab3" providerId="ADAL" clId="{7D69CE05-E580-4D47-B200-FD0C1890BA13}" dt="2023-10-06T14:08:25.109" v="14319" actId="14100"/>
          <ac:spMkLst>
            <pc:docMk/>
            <pc:sldMk cId="2251784434" sldId="361"/>
            <ac:spMk id="11" creationId="{09556333-0F17-D0E5-6AF5-A704A66EB16D}"/>
          </ac:spMkLst>
        </pc:spChg>
        <pc:spChg chg="del">
          <ac:chgData name="Mr J Bee (BWCET)" userId="a1856448-f297-487a-a7ea-498499ce4ab3" providerId="ADAL" clId="{7D69CE05-E580-4D47-B200-FD0C1890BA13}" dt="2023-10-06T14:02:48.493" v="14203" actId="478"/>
          <ac:spMkLst>
            <pc:docMk/>
            <pc:sldMk cId="2251784434" sldId="361"/>
            <ac:spMk id="12" creationId="{F040AD65-7618-AC57-600F-DBED5393F7B0}"/>
          </ac:spMkLst>
        </pc:spChg>
        <pc:spChg chg="del">
          <ac:chgData name="Mr J Bee (BWCET)" userId="a1856448-f297-487a-a7ea-498499ce4ab3" providerId="ADAL" clId="{7D69CE05-E580-4D47-B200-FD0C1890BA13}" dt="2023-10-06T14:02:48.493" v="14203" actId="478"/>
          <ac:spMkLst>
            <pc:docMk/>
            <pc:sldMk cId="2251784434" sldId="361"/>
            <ac:spMk id="13" creationId="{20BFA293-AF28-E80A-A48F-089250F612EF}"/>
          </ac:spMkLst>
        </pc:spChg>
        <pc:spChg chg="del">
          <ac:chgData name="Mr J Bee (BWCET)" userId="a1856448-f297-487a-a7ea-498499ce4ab3" providerId="ADAL" clId="{7D69CE05-E580-4D47-B200-FD0C1890BA13}" dt="2023-10-06T14:02:48.493" v="14203" actId="478"/>
          <ac:spMkLst>
            <pc:docMk/>
            <pc:sldMk cId="2251784434" sldId="361"/>
            <ac:spMk id="14" creationId="{4E08C114-E3CA-E547-AB62-7A661B1B39C9}"/>
          </ac:spMkLst>
        </pc:spChg>
        <pc:spChg chg="del">
          <ac:chgData name="Mr J Bee (BWCET)" userId="a1856448-f297-487a-a7ea-498499ce4ab3" providerId="ADAL" clId="{7D69CE05-E580-4D47-B200-FD0C1890BA13}" dt="2023-10-06T14:02:48.493" v="14203" actId="478"/>
          <ac:spMkLst>
            <pc:docMk/>
            <pc:sldMk cId="2251784434" sldId="361"/>
            <ac:spMk id="17" creationId="{3C6575DF-D2BB-36F7-1B60-AF66D3049210}"/>
          </ac:spMkLst>
        </pc:spChg>
        <pc:spChg chg="del">
          <ac:chgData name="Mr J Bee (BWCET)" userId="a1856448-f297-487a-a7ea-498499ce4ab3" providerId="ADAL" clId="{7D69CE05-E580-4D47-B200-FD0C1890BA13}" dt="2023-10-06T14:02:48.493" v="14203" actId="478"/>
          <ac:spMkLst>
            <pc:docMk/>
            <pc:sldMk cId="2251784434" sldId="361"/>
            <ac:spMk id="18" creationId="{39D3CA83-1CDE-97D8-9ABD-B42DAF679024}"/>
          </ac:spMkLst>
        </pc:spChg>
        <pc:spChg chg="add mod">
          <ac:chgData name="Mr J Bee (BWCET)" userId="a1856448-f297-487a-a7ea-498499ce4ab3" providerId="ADAL" clId="{7D69CE05-E580-4D47-B200-FD0C1890BA13}" dt="2023-10-06T14:08:36.576" v="14324" actId="1076"/>
          <ac:spMkLst>
            <pc:docMk/>
            <pc:sldMk cId="2251784434" sldId="361"/>
            <ac:spMk id="19" creationId="{079D2EF3-A6DD-7611-C611-995B0E4BE868}"/>
          </ac:spMkLst>
        </pc:spChg>
        <pc:spChg chg="add mod">
          <ac:chgData name="Mr J Bee (BWCET)" userId="a1856448-f297-487a-a7ea-498499ce4ab3" providerId="ADAL" clId="{7D69CE05-E580-4D47-B200-FD0C1890BA13}" dt="2023-10-06T14:08:47.691" v="14329" actId="14100"/>
          <ac:spMkLst>
            <pc:docMk/>
            <pc:sldMk cId="2251784434" sldId="361"/>
            <ac:spMk id="20" creationId="{31A02720-44A3-5B5E-E4EA-27C8939CB4B3}"/>
          </ac:spMkLst>
        </pc:spChg>
        <pc:spChg chg="add mod">
          <ac:chgData name="Mr J Bee (BWCET)" userId="a1856448-f297-487a-a7ea-498499ce4ab3" providerId="ADAL" clId="{7D69CE05-E580-4D47-B200-FD0C1890BA13}" dt="2023-10-06T14:08:56.495" v="14333" actId="14100"/>
          <ac:spMkLst>
            <pc:docMk/>
            <pc:sldMk cId="2251784434" sldId="361"/>
            <ac:spMk id="22" creationId="{FD3B36DF-9421-E893-8B25-B45E771E385F}"/>
          </ac:spMkLst>
        </pc:spChg>
        <pc:spChg chg="del">
          <ac:chgData name="Mr J Bee (BWCET)" userId="a1856448-f297-487a-a7ea-498499ce4ab3" providerId="ADAL" clId="{7D69CE05-E580-4D47-B200-FD0C1890BA13}" dt="2023-10-06T14:02:48.493" v="14203" actId="478"/>
          <ac:spMkLst>
            <pc:docMk/>
            <pc:sldMk cId="2251784434" sldId="361"/>
            <ac:spMk id="23" creationId="{EF4171E8-BFB2-073D-C571-B917FA62B468}"/>
          </ac:spMkLst>
        </pc:spChg>
        <pc:spChg chg="del">
          <ac:chgData name="Mr J Bee (BWCET)" userId="a1856448-f297-487a-a7ea-498499ce4ab3" providerId="ADAL" clId="{7D69CE05-E580-4D47-B200-FD0C1890BA13}" dt="2023-10-06T14:02:48.493" v="14203" actId="478"/>
          <ac:spMkLst>
            <pc:docMk/>
            <pc:sldMk cId="2251784434" sldId="361"/>
            <ac:spMk id="26" creationId="{19D114F1-0B2F-DDFF-F107-C6B63FCF1ADE}"/>
          </ac:spMkLst>
        </pc:spChg>
        <pc:spChg chg="del">
          <ac:chgData name="Mr J Bee (BWCET)" userId="a1856448-f297-487a-a7ea-498499ce4ab3" providerId="ADAL" clId="{7D69CE05-E580-4D47-B200-FD0C1890BA13}" dt="2023-10-06T14:02:48.493" v="14203" actId="478"/>
          <ac:spMkLst>
            <pc:docMk/>
            <pc:sldMk cId="2251784434" sldId="361"/>
            <ac:spMk id="27" creationId="{3A227610-0C14-A587-B9C6-F810AEDE769D}"/>
          </ac:spMkLst>
        </pc:spChg>
        <pc:graphicFrameChg chg="add mod">
          <ac:chgData name="Mr J Bee (BWCET)" userId="a1856448-f297-487a-a7ea-498499ce4ab3" providerId="ADAL" clId="{7D69CE05-E580-4D47-B200-FD0C1890BA13}" dt="2023-10-06T14:07:26.942" v="14270" actId="1076"/>
          <ac:graphicFrameMkLst>
            <pc:docMk/>
            <pc:sldMk cId="2251784434" sldId="361"/>
            <ac:graphicFrameMk id="7" creationId="{7B6E7B27-C8A9-B0CE-3BA5-B09FFF81E2BF}"/>
          </ac:graphicFrameMkLst>
        </pc:graphicFrameChg>
        <pc:cxnChg chg="del">
          <ac:chgData name="Mr J Bee (BWCET)" userId="a1856448-f297-487a-a7ea-498499ce4ab3" providerId="ADAL" clId="{7D69CE05-E580-4D47-B200-FD0C1890BA13}" dt="2023-10-06T14:02:48.493" v="14203" actId="478"/>
          <ac:cxnSpMkLst>
            <pc:docMk/>
            <pc:sldMk cId="2251784434" sldId="361"/>
            <ac:cxnSpMk id="8" creationId="{992B63FF-6558-8428-E24D-788943ECCB7D}"/>
          </ac:cxnSpMkLst>
        </pc:cxnChg>
        <pc:cxnChg chg="del">
          <ac:chgData name="Mr J Bee (BWCET)" userId="a1856448-f297-487a-a7ea-498499ce4ab3" providerId="ADAL" clId="{7D69CE05-E580-4D47-B200-FD0C1890BA13}" dt="2023-10-06T14:02:48.493" v="14203" actId="478"/>
          <ac:cxnSpMkLst>
            <pc:docMk/>
            <pc:sldMk cId="2251784434" sldId="361"/>
            <ac:cxnSpMk id="9" creationId="{9BA7B04A-32D4-6912-2B86-042FE1955681}"/>
          </ac:cxnSpMkLst>
        </pc:cxnChg>
        <pc:cxnChg chg="del">
          <ac:chgData name="Mr J Bee (BWCET)" userId="a1856448-f297-487a-a7ea-498499ce4ab3" providerId="ADAL" clId="{7D69CE05-E580-4D47-B200-FD0C1890BA13}" dt="2023-10-06T14:02:48.493" v="14203" actId="478"/>
          <ac:cxnSpMkLst>
            <pc:docMk/>
            <pc:sldMk cId="2251784434" sldId="361"/>
            <ac:cxnSpMk id="15" creationId="{C60C3530-0F61-C21B-F914-08531928428C}"/>
          </ac:cxnSpMkLst>
        </pc:cxnChg>
        <pc:cxnChg chg="del">
          <ac:chgData name="Mr J Bee (BWCET)" userId="a1856448-f297-487a-a7ea-498499ce4ab3" providerId="ADAL" clId="{7D69CE05-E580-4D47-B200-FD0C1890BA13}" dt="2023-10-06T14:02:48.493" v="14203" actId="478"/>
          <ac:cxnSpMkLst>
            <pc:docMk/>
            <pc:sldMk cId="2251784434" sldId="361"/>
            <ac:cxnSpMk id="16" creationId="{3A979020-B0F6-3131-3A2D-004E03C518D0}"/>
          </ac:cxnSpMkLst>
        </pc:cxnChg>
        <pc:cxnChg chg="del">
          <ac:chgData name="Mr J Bee (BWCET)" userId="a1856448-f297-487a-a7ea-498499ce4ab3" providerId="ADAL" clId="{7D69CE05-E580-4D47-B200-FD0C1890BA13}" dt="2023-10-06T14:02:48.493" v="14203" actId="478"/>
          <ac:cxnSpMkLst>
            <pc:docMk/>
            <pc:sldMk cId="2251784434" sldId="361"/>
            <ac:cxnSpMk id="24" creationId="{8B03ACDF-B8E2-06CA-B910-D7D83CDE1CD1}"/>
          </ac:cxnSpMkLst>
        </pc:cxnChg>
        <pc:cxnChg chg="del">
          <ac:chgData name="Mr J Bee (BWCET)" userId="a1856448-f297-487a-a7ea-498499ce4ab3" providerId="ADAL" clId="{7D69CE05-E580-4D47-B200-FD0C1890BA13}" dt="2023-10-06T14:02:48.493" v="14203" actId="478"/>
          <ac:cxnSpMkLst>
            <pc:docMk/>
            <pc:sldMk cId="2251784434" sldId="361"/>
            <ac:cxnSpMk id="25" creationId="{60641044-0648-FB94-0464-44A0416235BD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657037785" sldId="362"/>
        </pc:sldMkLst>
        <pc:spChg chg="add mod">
          <ac:chgData name="Mr J Bee (BWCET)" userId="a1856448-f297-487a-a7ea-498499ce4ab3" providerId="ADAL" clId="{7D69CE05-E580-4D47-B200-FD0C1890BA13}" dt="2023-10-06T14:12:56.282" v="14473" actId="14100"/>
          <ac:spMkLst>
            <pc:docMk/>
            <pc:sldMk cId="1657037785" sldId="362"/>
            <ac:spMk id="2" creationId="{28BFC921-4A43-492A-66A8-3E3E19142833}"/>
          </ac:spMkLst>
        </pc:spChg>
        <pc:spChg chg="add mod ord">
          <ac:chgData name="Mr J Bee (BWCET)" userId="a1856448-f297-487a-a7ea-498499ce4ab3" providerId="ADAL" clId="{7D69CE05-E580-4D47-B200-FD0C1890BA13}" dt="2023-10-06T14:15:26.136" v="14518" actId="166"/>
          <ac:spMkLst>
            <pc:docMk/>
            <pc:sldMk cId="1657037785" sldId="362"/>
            <ac:spMk id="3" creationId="{F9574D43-3DD6-0C3D-E6CD-FDCD2EC1CB8F}"/>
          </ac:spMkLst>
        </pc:spChg>
        <pc:spChg chg="mod">
          <ac:chgData name="Mr J Bee (BWCET)" userId="a1856448-f297-487a-a7ea-498499ce4ab3" providerId="ADAL" clId="{7D69CE05-E580-4D47-B200-FD0C1890BA13}" dt="2023-10-06T14:17:20.138" v="14603" actId="1076"/>
          <ac:spMkLst>
            <pc:docMk/>
            <pc:sldMk cId="1657037785" sldId="362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4:12:26.711" v="14436" actId="20577"/>
          <ac:spMkLst>
            <pc:docMk/>
            <pc:sldMk cId="1657037785" sldId="362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4:14:49.966" v="14504" actId="207"/>
          <ac:spMkLst>
            <pc:docMk/>
            <pc:sldMk cId="1657037785" sldId="362"/>
            <ac:spMk id="9" creationId="{CA848905-0AFC-EA9F-7D8F-380465707576}"/>
          </ac:spMkLst>
        </pc:spChg>
        <pc:spChg chg="mod">
          <ac:chgData name="Mr J Bee (BWCET)" userId="a1856448-f297-487a-a7ea-498499ce4ab3" providerId="ADAL" clId="{7D69CE05-E580-4D47-B200-FD0C1890BA13}" dt="2023-10-06T14:12:44.220" v="14470" actId="20577"/>
          <ac:spMkLst>
            <pc:docMk/>
            <pc:sldMk cId="1657037785" sldId="362"/>
            <ac:spMk id="10" creationId="{BFAF4C08-C7AD-2FFA-D05E-6ED7F8684D98}"/>
          </ac:spMkLst>
        </pc:spChg>
        <pc:spChg chg="del">
          <ac:chgData name="Mr J Bee (BWCET)" userId="a1856448-f297-487a-a7ea-498499ce4ab3" providerId="ADAL" clId="{7D69CE05-E580-4D47-B200-FD0C1890BA13}" dt="2023-10-06T14:09:55.855" v="14350" actId="478"/>
          <ac:spMkLst>
            <pc:docMk/>
            <pc:sldMk cId="1657037785" sldId="362"/>
            <ac:spMk id="11" creationId="{09556333-0F17-D0E5-6AF5-A704A66EB16D}"/>
          </ac:spMkLst>
        </pc:spChg>
        <pc:spChg chg="add del mod">
          <ac:chgData name="Mr J Bee (BWCET)" userId="a1856448-f297-487a-a7ea-498499ce4ab3" providerId="ADAL" clId="{7D69CE05-E580-4D47-B200-FD0C1890BA13}" dt="2023-10-06T14:15:18.681" v="14516" actId="478"/>
          <ac:spMkLst>
            <pc:docMk/>
            <pc:sldMk cId="1657037785" sldId="362"/>
            <ac:spMk id="14" creationId="{A2AF16C7-5A0A-5AA0-D4CC-0C3C1F75F61E}"/>
          </ac:spMkLst>
        </pc:spChg>
        <pc:spChg chg="add mod">
          <ac:chgData name="Mr J Bee (BWCET)" userId="a1856448-f297-487a-a7ea-498499ce4ab3" providerId="ADAL" clId="{7D69CE05-E580-4D47-B200-FD0C1890BA13}" dt="2023-10-06T14:15:30.494" v="14520" actId="1076"/>
          <ac:spMkLst>
            <pc:docMk/>
            <pc:sldMk cId="1657037785" sldId="362"/>
            <ac:spMk id="15" creationId="{2B0D4EE8-058B-1FE9-E3D9-D75B3E7DEB6B}"/>
          </ac:spMkLst>
        </pc:spChg>
        <pc:spChg chg="add mod">
          <ac:chgData name="Mr J Bee (BWCET)" userId="a1856448-f297-487a-a7ea-498499ce4ab3" providerId="ADAL" clId="{7D69CE05-E580-4D47-B200-FD0C1890BA13}" dt="2023-10-06T14:15:41.926" v="14526" actId="14100"/>
          <ac:spMkLst>
            <pc:docMk/>
            <pc:sldMk cId="1657037785" sldId="362"/>
            <ac:spMk id="16" creationId="{13FEE372-7F85-C189-626D-50DA1AD293DB}"/>
          </ac:spMkLst>
        </pc:spChg>
        <pc:spChg chg="add mod">
          <ac:chgData name="Mr J Bee (BWCET)" userId="a1856448-f297-487a-a7ea-498499ce4ab3" providerId="ADAL" clId="{7D69CE05-E580-4D47-B200-FD0C1890BA13}" dt="2023-10-06T14:17:02.831" v="14600" actId="313"/>
          <ac:spMkLst>
            <pc:docMk/>
            <pc:sldMk cId="1657037785" sldId="362"/>
            <ac:spMk id="17" creationId="{9E4725BC-FD67-36CE-64CD-3D57146BDB78}"/>
          </ac:spMkLst>
        </pc:spChg>
        <pc:spChg chg="add mod">
          <ac:chgData name="Mr J Bee (BWCET)" userId="a1856448-f297-487a-a7ea-498499ce4ab3" providerId="ADAL" clId="{7D69CE05-E580-4D47-B200-FD0C1890BA13}" dt="2023-10-06T14:17:06.609" v="14602" actId="14100"/>
          <ac:spMkLst>
            <pc:docMk/>
            <pc:sldMk cId="1657037785" sldId="362"/>
            <ac:spMk id="18" creationId="{0442FFF0-7B06-D2DD-B14E-B7E11B3E76C6}"/>
          </ac:spMkLst>
        </pc:spChg>
        <pc:spChg chg="del">
          <ac:chgData name="Mr J Bee (BWCET)" userId="a1856448-f297-487a-a7ea-498499ce4ab3" providerId="ADAL" clId="{7D69CE05-E580-4D47-B200-FD0C1890BA13}" dt="2023-10-06T14:09:53.651" v="14347" actId="478"/>
          <ac:spMkLst>
            <pc:docMk/>
            <pc:sldMk cId="1657037785" sldId="362"/>
            <ac:spMk id="19" creationId="{079D2EF3-A6DD-7611-C611-995B0E4BE868}"/>
          </ac:spMkLst>
        </pc:spChg>
        <pc:spChg chg="del">
          <ac:chgData name="Mr J Bee (BWCET)" userId="a1856448-f297-487a-a7ea-498499ce4ab3" providerId="ADAL" clId="{7D69CE05-E580-4D47-B200-FD0C1890BA13}" dt="2023-10-06T14:09:55.348" v="14349" actId="478"/>
          <ac:spMkLst>
            <pc:docMk/>
            <pc:sldMk cId="1657037785" sldId="362"/>
            <ac:spMk id="20" creationId="{31A02720-44A3-5B5E-E4EA-27C8939CB4B3}"/>
          </ac:spMkLst>
        </pc:spChg>
        <pc:spChg chg="del">
          <ac:chgData name="Mr J Bee (BWCET)" userId="a1856448-f297-487a-a7ea-498499ce4ab3" providerId="ADAL" clId="{7D69CE05-E580-4D47-B200-FD0C1890BA13}" dt="2023-10-06T14:09:54.326" v="14348" actId="478"/>
          <ac:spMkLst>
            <pc:docMk/>
            <pc:sldMk cId="1657037785" sldId="362"/>
            <ac:spMk id="22" creationId="{FD3B36DF-9421-E893-8B25-B45E771E385F}"/>
          </ac:spMkLst>
        </pc:spChg>
        <pc:graphicFrameChg chg="add del mod">
          <ac:chgData name="Mr J Bee (BWCET)" userId="a1856448-f297-487a-a7ea-498499ce4ab3" providerId="ADAL" clId="{7D69CE05-E580-4D47-B200-FD0C1890BA13}" dt="2023-10-06T14:13:26.864" v="14484" actId="478"/>
          <ac:graphicFrameMkLst>
            <pc:docMk/>
            <pc:sldMk cId="1657037785" sldId="362"/>
            <ac:graphicFrameMk id="6" creationId="{A73902AF-22B2-3AC6-33D0-D371E44988F7}"/>
          </ac:graphicFrameMkLst>
        </pc:graphicFrameChg>
        <pc:graphicFrameChg chg="mod">
          <ac:chgData name="Mr J Bee (BWCET)" userId="a1856448-f297-487a-a7ea-498499ce4ab3" providerId="ADAL" clId="{7D69CE05-E580-4D47-B200-FD0C1890BA13}" dt="2023-10-06T14:14:34.182" v="14502" actId="1076"/>
          <ac:graphicFrameMkLst>
            <pc:docMk/>
            <pc:sldMk cId="1657037785" sldId="362"/>
            <ac:graphicFrameMk id="7" creationId="{7B6E7B27-C8A9-B0CE-3BA5-B09FFF81E2BF}"/>
          </ac:graphicFrameMkLst>
        </pc:graphicFrameChg>
        <pc:graphicFrameChg chg="add del mod">
          <ac:chgData name="Mr J Bee (BWCET)" userId="a1856448-f297-487a-a7ea-498499ce4ab3" providerId="ADAL" clId="{7D69CE05-E580-4D47-B200-FD0C1890BA13}" dt="2023-10-06T14:14:18.849" v="14490" actId="478"/>
          <ac:graphicFrameMkLst>
            <pc:docMk/>
            <pc:sldMk cId="1657037785" sldId="362"/>
            <ac:graphicFrameMk id="8" creationId="{0271480D-71F4-9AE5-F7B6-44162A6B0B7D}"/>
          </ac:graphicFrameMkLst>
        </pc:graphicFrameChg>
        <pc:cxnChg chg="add mod">
          <ac:chgData name="Mr J Bee (BWCET)" userId="a1856448-f297-487a-a7ea-498499ce4ab3" providerId="ADAL" clId="{7D69CE05-E580-4D47-B200-FD0C1890BA13}" dt="2023-10-06T14:15:08.805" v="14513" actId="692"/>
          <ac:cxnSpMkLst>
            <pc:docMk/>
            <pc:sldMk cId="1657037785" sldId="362"/>
            <ac:cxnSpMk id="13" creationId="{E5DD3A4D-115A-F908-18F4-C2FBDA45FA85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717412565" sldId="363"/>
        </pc:sldMkLst>
        <pc:spChg chg="del">
          <ac:chgData name="Mr J Bee (BWCET)" userId="a1856448-f297-487a-a7ea-498499ce4ab3" providerId="ADAL" clId="{7D69CE05-E580-4D47-B200-FD0C1890BA13}" dt="2023-10-06T14:17:56.295" v="14605" actId="478"/>
          <ac:spMkLst>
            <pc:docMk/>
            <pc:sldMk cId="717412565" sldId="363"/>
            <ac:spMk id="2" creationId="{28BFC921-4A43-492A-66A8-3E3E19142833}"/>
          </ac:spMkLst>
        </pc:spChg>
        <pc:spChg chg="del">
          <ac:chgData name="Mr J Bee (BWCET)" userId="a1856448-f297-487a-a7ea-498499ce4ab3" providerId="ADAL" clId="{7D69CE05-E580-4D47-B200-FD0C1890BA13}" dt="2023-10-06T14:17:56.295" v="14605" actId="478"/>
          <ac:spMkLst>
            <pc:docMk/>
            <pc:sldMk cId="717412565" sldId="363"/>
            <ac:spMk id="3" creationId="{F9574D43-3DD6-0C3D-E6CD-FDCD2EC1CB8F}"/>
          </ac:spMkLst>
        </pc:spChg>
        <pc:spChg chg="mod ord">
          <ac:chgData name="Mr J Bee (BWCET)" userId="a1856448-f297-487a-a7ea-498499ce4ab3" providerId="ADAL" clId="{7D69CE05-E580-4D47-B200-FD0C1890BA13}" dt="2023-10-06T14:24:20.040" v="14994" actId="166"/>
          <ac:spMkLst>
            <pc:docMk/>
            <pc:sldMk cId="717412565" sldId="363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4:21:48.165" v="14766" actId="1076"/>
          <ac:spMkLst>
            <pc:docMk/>
            <pc:sldMk cId="717412565" sldId="363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4:17:56.295" v="14605" actId="478"/>
          <ac:spMkLst>
            <pc:docMk/>
            <pc:sldMk cId="717412565" sldId="363"/>
            <ac:spMk id="9" creationId="{CA848905-0AFC-EA9F-7D8F-380465707576}"/>
          </ac:spMkLst>
        </pc:spChg>
        <pc:spChg chg="del">
          <ac:chgData name="Mr J Bee (BWCET)" userId="a1856448-f297-487a-a7ea-498499ce4ab3" providerId="ADAL" clId="{7D69CE05-E580-4D47-B200-FD0C1890BA13}" dt="2023-10-06T14:17:56.295" v="14605" actId="478"/>
          <ac:spMkLst>
            <pc:docMk/>
            <pc:sldMk cId="717412565" sldId="363"/>
            <ac:spMk id="10" creationId="{BFAF4C08-C7AD-2FFA-D05E-6ED7F8684D98}"/>
          </ac:spMkLst>
        </pc:spChg>
        <pc:spChg chg="add del mod">
          <ac:chgData name="Mr J Bee (BWCET)" userId="a1856448-f297-487a-a7ea-498499ce4ab3" providerId="ADAL" clId="{7D69CE05-E580-4D47-B200-FD0C1890BA13}" dt="2023-10-06T14:21:56.415" v="14770" actId="478"/>
          <ac:spMkLst>
            <pc:docMk/>
            <pc:sldMk cId="717412565" sldId="363"/>
            <ac:spMk id="12" creationId="{0FCADD46-C1E1-8A6A-FC3E-BC2056E945FF}"/>
          </ac:spMkLst>
        </pc:spChg>
        <pc:spChg chg="del">
          <ac:chgData name="Mr J Bee (BWCET)" userId="a1856448-f297-487a-a7ea-498499ce4ab3" providerId="ADAL" clId="{7D69CE05-E580-4D47-B200-FD0C1890BA13}" dt="2023-10-06T14:17:56.295" v="14605" actId="478"/>
          <ac:spMkLst>
            <pc:docMk/>
            <pc:sldMk cId="717412565" sldId="363"/>
            <ac:spMk id="15" creationId="{2B0D4EE8-058B-1FE9-E3D9-D75B3E7DEB6B}"/>
          </ac:spMkLst>
        </pc:spChg>
        <pc:spChg chg="del">
          <ac:chgData name="Mr J Bee (BWCET)" userId="a1856448-f297-487a-a7ea-498499ce4ab3" providerId="ADAL" clId="{7D69CE05-E580-4D47-B200-FD0C1890BA13}" dt="2023-10-06T14:17:56.295" v="14605" actId="478"/>
          <ac:spMkLst>
            <pc:docMk/>
            <pc:sldMk cId="717412565" sldId="363"/>
            <ac:spMk id="16" creationId="{13FEE372-7F85-C189-626D-50DA1AD293DB}"/>
          </ac:spMkLst>
        </pc:spChg>
        <pc:spChg chg="del">
          <ac:chgData name="Mr J Bee (BWCET)" userId="a1856448-f297-487a-a7ea-498499ce4ab3" providerId="ADAL" clId="{7D69CE05-E580-4D47-B200-FD0C1890BA13}" dt="2023-10-06T14:17:56.295" v="14605" actId="478"/>
          <ac:spMkLst>
            <pc:docMk/>
            <pc:sldMk cId="717412565" sldId="363"/>
            <ac:spMk id="17" creationId="{9E4725BC-FD67-36CE-64CD-3D57146BDB78}"/>
          </ac:spMkLst>
        </pc:spChg>
        <pc:spChg chg="del">
          <ac:chgData name="Mr J Bee (BWCET)" userId="a1856448-f297-487a-a7ea-498499ce4ab3" providerId="ADAL" clId="{7D69CE05-E580-4D47-B200-FD0C1890BA13}" dt="2023-10-06T14:17:56.295" v="14605" actId="478"/>
          <ac:spMkLst>
            <pc:docMk/>
            <pc:sldMk cId="717412565" sldId="363"/>
            <ac:spMk id="18" creationId="{0442FFF0-7B06-D2DD-B14E-B7E11B3E76C6}"/>
          </ac:spMkLst>
        </pc:spChg>
        <pc:spChg chg="add mod">
          <ac:chgData name="Mr J Bee (BWCET)" userId="a1856448-f297-487a-a7ea-498499ce4ab3" providerId="ADAL" clId="{7D69CE05-E580-4D47-B200-FD0C1890BA13}" dt="2023-10-06T14:24:00.798" v="14990" actId="20577"/>
          <ac:spMkLst>
            <pc:docMk/>
            <pc:sldMk cId="717412565" sldId="363"/>
            <ac:spMk id="19" creationId="{7EBDD528-608F-4524-0A46-3B78DC5BF16D}"/>
          </ac:spMkLst>
        </pc:spChg>
        <pc:spChg chg="add mod">
          <ac:chgData name="Mr J Bee (BWCET)" userId="a1856448-f297-487a-a7ea-498499ce4ab3" providerId="ADAL" clId="{7D69CE05-E580-4D47-B200-FD0C1890BA13}" dt="2023-10-06T14:24:35.438" v="14999" actId="14100"/>
          <ac:spMkLst>
            <pc:docMk/>
            <pc:sldMk cId="717412565" sldId="363"/>
            <ac:spMk id="20" creationId="{BF7B87B6-556D-9F2C-DBC7-3B8EA749105D}"/>
          </ac:spMkLst>
        </pc:spChg>
        <pc:spChg chg="add mod">
          <ac:chgData name="Mr J Bee (BWCET)" userId="a1856448-f297-487a-a7ea-498499ce4ab3" providerId="ADAL" clId="{7D69CE05-E580-4D47-B200-FD0C1890BA13}" dt="2023-10-06T14:24:42.588" v="15001" actId="1076"/>
          <ac:spMkLst>
            <pc:docMk/>
            <pc:sldMk cId="717412565" sldId="363"/>
            <ac:spMk id="22" creationId="{2B349205-84A0-CE18-7329-F42258B663DE}"/>
          </ac:spMkLst>
        </pc:spChg>
        <pc:spChg chg="add mod">
          <ac:chgData name="Mr J Bee (BWCET)" userId="a1856448-f297-487a-a7ea-498499ce4ab3" providerId="ADAL" clId="{7D69CE05-E580-4D47-B200-FD0C1890BA13}" dt="2023-10-06T14:25:00.922" v="15009" actId="14100"/>
          <ac:spMkLst>
            <pc:docMk/>
            <pc:sldMk cId="717412565" sldId="363"/>
            <ac:spMk id="23" creationId="{6ACE1255-1551-87C5-65F0-457C7AEF0CF0}"/>
          </ac:spMkLst>
        </pc:spChg>
        <pc:spChg chg="add mod">
          <ac:chgData name="Mr J Bee (BWCET)" userId="a1856448-f297-487a-a7ea-498499ce4ab3" providerId="ADAL" clId="{7D69CE05-E580-4D47-B200-FD0C1890BA13}" dt="2023-10-06T14:24:58.978" v="15008" actId="14100"/>
          <ac:spMkLst>
            <pc:docMk/>
            <pc:sldMk cId="717412565" sldId="363"/>
            <ac:spMk id="24" creationId="{976E6080-55F0-5E4E-D2FE-E976DBA3549F}"/>
          </ac:spMkLst>
        </pc:spChg>
        <pc:spChg chg="add mod">
          <ac:chgData name="Mr J Bee (BWCET)" userId="a1856448-f297-487a-a7ea-498499ce4ab3" providerId="ADAL" clId="{7D69CE05-E580-4D47-B200-FD0C1890BA13}" dt="2023-10-06T14:25:17.891" v="15019" actId="1076"/>
          <ac:spMkLst>
            <pc:docMk/>
            <pc:sldMk cId="717412565" sldId="363"/>
            <ac:spMk id="25" creationId="{A5B024E8-1FC8-A865-5662-A22EAB2F995D}"/>
          </ac:spMkLst>
        </pc:spChg>
        <pc:spChg chg="add mod">
          <ac:chgData name="Mr J Bee (BWCET)" userId="a1856448-f297-487a-a7ea-498499ce4ab3" providerId="ADAL" clId="{7D69CE05-E580-4D47-B200-FD0C1890BA13}" dt="2023-10-06T14:25:10.505" v="15015" actId="1076"/>
          <ac:spMkLst>
            <pc:docMk/>
            <pc:sldMk cId="717412565" sldId="363"/>
            <ac:spMk id="26" creationId="{78736A96-300A-C4AD-91A2-9C83D53E1376}"/>
          </ac:spMkLst>
        </pc:spChg>
        <pc:spChg chg="add mod">
          <ac:chgData name="Mr J Bee (BWCET)" userId="a1856448-f297-487a-a7ea-498499ce4ab3" providerId="ADAL" clId="{7D69CE05-E580-4D47-B200-FD0C1890BA13}" dt="2023-10-06T14:25:15.493" v="15018" actId="14100"/>
          <ac:spMkLst>
            <pc:docMk/>
            <pc:sldMk cId="717412565" sldId="363"/>
            <ac:spMk id="27" creationId="{DCE41CC3-3FB8-3E26-35A4-BAA542E5B7F8}"/>
          </ac:spMkLst>
        </pc:spChg>
        <pc:graphicFrameChg chg="del">
          <ac:chgData name="Mr J Bee (BWCET)" userId="a1856448-f297-487a-a7ea-498499ce4ab3" providerId="ADAL" clId="{7D69CE05-E580-4D47-B200-FD0C1890BA13}" dt="2023-10-06T14:17:56.295" v="14605" actId="478"/>
          <ac:graphicFrameMkLst>
            <pc:docMk/>
            <pc:sldMk cId="717412565" sldId="363"/>
            <ac:graphicFrameMk id="7" creationId="{7B6E7B27-C8A9-B0CE-3BA5-B09FFF81E2BF}"/>
          </ac:graphicFrameMkLst>
        </pc:graphicFrameChg>
        <pc:graphicFrameChg chg="add mod">
          <ac:chgData name="Mr J Bee (BWCET)" userId="a1856448-f297-487a-a7ea-498499ce4ab3" providerId="ADAL" clId="{7D69CE05-E580-4D47-B200-FD0C1890BA13}" dt="2023-10-06T14:22:37.725" v="14781" actId="1076"/>
          <ac:graphicFrameMkLst>
            <pc:docMk/>
            <pc:sldMk cId="717412565" sldId="363"/>
            <ac:graphicFrameMk id="11" creationId="{1886905A-DC5A-F050-5C75-54DC9580519D}"/>
          </ac:graphicFrameMkLst>
        </pc:graphicFrameChg>
        <pc:cxnChg chg="del mod">
          <ac:chgData name="Mr J Bee (BWCET)" userId="a1856448-f297-487a-a7ea-498499ce4ab3" providerId="ADAL" clId="{7D69CE05-E580-4D47-B200-FD0C1890BA13}" dt="2023-10-06T14:17:56.295" v="14605" actId="478"/>
          <ac:cxnSpMkLst>
            <pc:docMk/>
            <pc:sldMk cId="717412565" sldId="363"/>
            <ac:cxnSpMk id="13" creationId="{E5DD3A4D-115A-F908-18F4-C2FBDA45FA85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098053234" sldId="364"/>
        </pc:sldMkLst>
        <pc:spChg chg="add del mod">
          <ac:chgData name="Mr J Bee (BWCET)" userId="a1856448-f297-487a-a7ea-498499ce4ab3" providerId="ADAL" clId="{7D69CE05-E580-4D47-B200-FD0C1890BA13}" dt="2023-10-06T14:26:06.417" v="15028" actId="478"/>
          <ac:spMkLst>
            <pc:docMk/>
            <pc:sldMk cId="1098053234" sldId="364"/>
            <ac:spMk id="2" creationId="{4C315116-D53A-EBB8-370E-F5470DDE64A8}"/>
          </ac:spMkLst>
        </pc:spChg>
        <pc:spChg chg="add mod">
          <ac:chgData name="Mr J Bee (BWCET)" userId="a1856448-f297-487a-a7ea-498499ce4ab3" providerId="ADAL" clId="{7D69CE05-E580-4D47-B200-FD0C1890BA13}" dt="2023-10-06T14:26:07.235" v="15029"/>
          <ac:spMkLst>
            <pc:docMk/>
            <pc:sldMk cId="1098053234" sldId="364"/>
            <ac:spMk id="3" creationId="{B1D292A1-FBD4-9DDB-9875-34D1763DAB93}"/>
          </ac:spMkLst>
        </pc:spChg>
        <pc:spChg chg="del">
          <ac:chgData name="Mr J Bee (BWCET)" userId="a1856448-f297-487a-a7ea-498499ce4ab3" providerId="ADAL" clId="{7D69CE05-E580-4D47-B200-FD0C1890BA13}" dt="2023-10-06T14:25:52.849" v="15021" actId="478"/>
          <ac:spMkLst>
            <pc:docMk/>
            <pc:sldMk cId="1098053234" sldId="364"/>
            <ac:spMk id="4" creationId="{F8FB4C8F-F785-6ACF-6651-E0E2891BA54C}"/>
          </ac:spMkLst>
        </pc:spChg>
        <pc:spChg chg="mod">
          <ac:chgData name="Mr J Bee (BWCET)" userId="a1856448-f297-487a-a7ea-498499ce4ab3" providerId="ADAL" clId="{7D69CE05-E580-4D47-B200-FD0C1890BA13}" dt="2023-10-06T14:27:02.585" v="15137" actId="1076"/>
          <ac:spMkLst>
            <pc:docMk/>
            <pc:sldMk cId="1098053234" sldId="364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4:29:04.736" v="15160" actId="1076"/>
          <ac:spMkLst>
            <pc:docMk/>
            <pc:sldMk cId="1098053234" sldId="364"/>
            <ac:spMk id="9" creationId="{9CBA70E4-3FF0-8489-9D4D-92AC20099AB1}"/>
          </ac:spMkLst>
        </pc:spChg>
        <pc:spChg chg="add del mod">
          <ac:chgData name="Mr J Bee (BWCET)" userId="a1856448-f297-487a-a7ea-498499ce4ab3" providerId="ADAL" clId="{7D69CE05-E580-4D47-B200-FD0C1890BA13}" dt="2023-10-06T14:29:50.278" v="15162" actId="478"/>
          <ac:spMkLst>
            <pc:docMk/>
            <pc:sldMk cId="1098053234" sldId="364"/>
            <ac:spMk id="10" creationId="{F3B2EE2B-168B-B066-E3BB-20DAAF6BDA84}"/>
          </ac:spMkLst>
        </pc:spChg>
        <pc:spChg chg="del">
          <ac:chgData name="Mr J Bee (BWCET)" userId="a1856448-f297-487a-a7ea-498499ce4ab3" providerId="ADAL" clId="{7D69CE05-E580-4D47-B200-FD0C1890BA13}" dt="2023-10-06T14:25:52.849" v="15021" actId="478"/>
          <ac:spMkLst>
            <pc:docMk/>
            <pc:sldMk cId="1098053234" sldId="364"/>
            <ac:spMk id="19" creationId="{7EBDD528-608F-4524-0A46-3B78DC5BF16D}"/>
          </ac:spMkLst>
        </pc:spChg>
        <pc:spChg chg="del">
          <ac:chgData name="Mr J Bee (BWCET)" userId="a1856448-f297-487a-a7ea-498499ce4ab3" providerId="ADAL" clId="{7D69CE05-E580-4D47-B200-FD0C1890BA13}" dt="2023-10-06T14:25:52.849" v="15021" actId="478"/>
          <ac:spMkLst>
            <pc:docMk/>
            <pc:sldMk cId="1098053234" sldId="364"/>
            <ac:spMk id="20" creationId="{BF7B87B6-556D-9F2C-DBC7-3B8EA749105D}"/>
          </ac:spMkLst>
        </pc:spChg>
        <pc:spChg chg="del">
          <ac:chgData name="Mr J Bee (BWCET)" userId="a1856448-f297-487a-a7ea-498499ce4ab3" providerId="ADAL" clId="{7D69CE05-E580-4D47-B200-FD0C1890BA13}" dt="2023-10-06T14:25:52.849" v="15021" actId="478"/>
          <ac:spMkLst>
            <pc:docMk/>
            <pc:sldMk cId="1098053234" sldId="364"/>
            <ac:spMk id="22" creationId="{2B349205-84A0-CE18-7329-F42258B663DE}"/>
          </ac:spMkLst>
        </pc:spChg>
        <pc:spChg chg="del mod">
          <ac:chgData name="Mr J Bee (BWCET)" userId="a1856448-f297-487a-a7ea-498499ce4ab3" providerId="ADAL" clId="{7D69CE05-E580-4D47-B200-FD0C1890BA13}" dt="2023-10-06T14:25:56.661" v="15024" actId="478"/>
          <ac:spMkLst>
            <pc:docMk/>
            <pc:sldMk cId="1098053234" sldId="364"/>
            <ac:spMk id="23" creationId="{6ACE1255-1551-87C5-65F0-457C7AEF0CF0}"/>
          </ac:spMkLst>
        </pc:spChg>
        <pc:spChg chg="del">
          <ac:chgData name="Mr J Bee (BWCET)" userId="a1856448-f297-487a-a7ea-498499ce4ab3" providerId="ADAL" clId="{7D69CE05-E580-4D47-B200-FD0C1890BA13}" dt="2023-10-06T14:25:53.883" v="15022" actId="478"/>
          <ac:spMkLst>
            <pc:docMk/>
            <pc:sldMk cId="1098053234" sldId="364"/>
            <ac:spMk id="24" creationId="{976E6080-55F0-5E4E-D2FE-E976DBA3549F}"/>
          </ac:spMkLst>
        </pc:spChg>
        <pc:spChg chg="del">
          <ac:chgData name="Mr J Bee (BWCET)" userId="a1856448-f297-487a-a7ea-498499ce4ab3" providerId="ADAL" clId="{7D69CE05-E580-4D47-B200-FD0C1890BA13}" dt="2023-10-06T14:25:52.849" v="15021" actId="478"/>
          <ac:spMkLst>
            <pc:docMk/>
            <pc:sldMk cId="1098053234" sldId="364"/>
            <ac:spMk id="25" creationId="{A5B024E8-1FC8-A865-5662-A22EAB2F995D}"/>
          </ac:spMkLst>
        </pc:spChg>
        <pc:spChg chg="del">
          <ac:chgData name="Mr J Bee (BWCET)" userId="a1856448-f297-487a-a7ea-498499ce4ab3" providerId="ADAL" clId="{7D69CE05-E580-4D47-B200-FD0C1890BA13}" dt="2023-10-06T14:25:52.849" v="15021" actId="478"/>
          <ac:spMkLst>
            <pc:docMk/>
            <pc:sldMk cId="1098053234" sldId="364"/>
            <ac:spMk id="26" creationId="{78736A96-300A-C4AD-91A2-9C83D53E1376}"/>
          </ac:spMkLst>
        </pc:spChg>
        <pc:spChg chg="del">
          <ac:chgData name="Mr J Bee (BWCET)" userId="a1856448-f297-487a-a7ea-498499ce4ab3" providerId="ADAL" clId="{7D69CE05-E580-4D47-B200-FD0C1890BA13}" dt="2023-10-06T14:25:52.849" v="15021" actId="478"/>
          <ac:spMkLst>
            <pc:docMk/>
            <pc:sldMk cId="1098053234" sldId="364"/>
            <ac:spMk id="27" creationId="{DCE41CC3-3FB8-3E26-35A4-BAA542E5B7F8}"/>
          </ac:spMkLst>
        </pc:spChg>
        <pc:graphicFrameChg chg="add del mod">
          <ac:chgData name="Mr J Bee (BWCET)" userId="a1856448-f297-487a-a7ea-498499ce4ab3" providerId="ADAL" clId="{7D69CE05-E580-4D47-B200-FD0C1890BA13}" dt="2023-10-06T14:28:45.102" v="15158" actId="478"/>
          <ac:graphicFrameMkLst>
            <pc:docMk/>
            <pc:sldMk cId="1098053234" sldId="364"/>
            <ac:graphicFrameMk id="8" creationId="{B47DDA42-2D75-7F68-C169-B1797AEFB8DD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4:25:52.849" v="15021" actId="478"/>
          <ac:graphicFrameMkLst>
            <pc:docMk/>
            <pc:sldMk cId="1098053234" sldId="364"/>
            <ac:graphicFrameMk id="11" creationId="{1886905A-DC5A-F050-5C75-54DC9580519D}"/>
          </ac:graphicFrameMkLst>
        </pc:graphicFrame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076384353" sldId="365"/>
        </pc:sldMkLst>
        <pc:spChg chg="mod">
          <ac:chgData name="Mr J Bee (BWCET)" userId="a1856448-f297-487a-a7ea-498499ce4ab3" providerId="ADAL" clId="{7D69CE05-E580-4D47-B200-FD0C1890BA13}" dt="2023-10-06T14:37:52.498" v="15527" actId="1076"/>
          <ac:spMkLst>
            <pc:docMk/>
            <pc:sldMk cId="1076384353" sldId="365"/>
            <ac:spMk id="3" creationId="{B1D292A1-FBD4-9DDB-9875-34D1763DAB93}"/>
          </ac:spMkLst>
        </pc:spChg>
        <pc:spChg chg="mod">
          <ac:chgData name="Mr J Bee (BWCET)" userId="a1856448-f297-487a-a7ea-498499ce4ab3" providerId="ADAL" clId="{7D69CE05-E580-4D47-B200-FD0C1890BA13}" dt="2023-10-06T14:30:30.291" v="15274" actId="1076"/>
          <ac:spMkLst>
            <pc:docMk/>
            <pc:sldMk cId="1076384353" sldId="365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4:29:53.738" v="15164" actId="478"/>
          <ac:spMkLst>
            <pc:docMk/>
            <pc:sldMk cId="1076384353" sldId="365"/>
            <ac:spMk id="9" creationId="{9CBA70E4-3FF0-8489-9D4D-92AC20099AB1}"/>
          </ac:spMkLst>
        </pc:spChg>
        <pc:spChg chg="add mod">
          <ac:chgData name="Mr J Bee (BWCET)" userId="a1856448-f297-487a-a7ea-498499ce4ab3" providerId="ADAL" clId="{7D69CE05-E580-4D47-B200-FD0C1890BA13}" dt="2023-10-06T14:36:01.361" v="15469" actId="20577"/>
          <ac:spMkLst>
            <pc:docMk/>
            <pc:sldMk cId="1076384353" sldId="365"/>
            <ac:spMk id="14" creationId="{7D5E3382-C5FD-3BD9-DB8D-B7E5A6A0DBB9}"/>
          </ac:spMkLst>
        </pc:spChg>
        <pc:spChg chg="add mod ord">
          <ac:chgData name="Mr J Bee (BWCET)" userId="a1856448-f297-487a-a7ea-498499ce4ab3" providerId="ADAL" clId="{7D69CE05-E580-4D47-B200-FD0C1890BA13}" dt="2023-10-06T14:36:42.616" v="15494" actId="14100"/>
          <ac:spMkLst>
            <pc:docMk/>
            <pc:sldMk cId="1076384353" sldId="365"/>
            <ac:spMk id="15" creationId="{277171AA-7BFD-A1DC-1067-851ADC3759E7}"/>
          </ac:spMkLst>
        </pc:spChg>
        <pc:spChg chg="add mod">
          <ac:chgData name="Mr J Bee (BWCET)" userId="a1856448-f297-487a-a7ea-498499ce4ab3" providerId="ADAL" clId="{7D69CE05-E580-4D47-B200-FD0C1890BA13}" dt="2023-10-06T14:36:32.966" v="15491" actId="1076"/>
          <ac:spMkLst>
            <pc:docMk/>
            <pc:sldMk cId="1076384353" sldId="365"/>
            <ac:spMk id="16" creationId="{191F8737-742D-0869-ED1A-E814255F0334}"/>
          </ac:spMkLst>
        </pc:spChg>
        <pc:spChg chg="add mod">
          <ac:chgData name="Mr J Bee (BWCET)" userId="a1856448-f297-487a-a7ea-498499ce4ab3" providerId="ADAL" clId="{7D69CE05-E580-4D47-B200-FD0C1890BA13}" dt="2023-10-06T14:37:09.106" v="15510" actId="1076"/>
          <ac:spMkLst>
            <pc:docMk/>
            <pc:sldMk cId="1076384353" sldId="365"/>
            <ac:spMk id="17" creationId="{DE08D935-CD36-13AD-909F-AFE009C4BD89}"/>
          </ac:spMkLst>
        </pc:spChg>
        <pc:spChg chg="add mod">
          <ac:chgData name="Mr J Bee (BWCET)" userId="a1856448-f297-487a-a7ea-498499ce4ab3" providerId="ADAL" clId="{7D69CE05-E580-4D47-B200-FD0C1890BA13}" dt="2023-10-06T14:37:15.130" v="15514" actId="20577"/>
          <ac:spMkLst>
            <pc:docMk/>
            <pc:sldMk cId="1076384353" sldId="365"/>
            <ac:spMk id="18" creationId="{277736F6-ABAD-4F66-EF06-1A5779CBE4D0}"/>
          </ac:spMkLst>
        </pc:spChg>
        <pc:spChg chg="add mod">
          <ac:chgData name="Mr J Bee (BWCET)" userId="a1856448-f297-487a-a7ea-498499ce4ab3" providerId="ADAL" clId="{7D69CE05-E580-4D47-B200-FD0C1890BA13}" dt="2023-10-06T14:37:23.826" v="15518" actId="14100"/>
          <ac:spMkLst>
            <pc:docMk/>
            <pc:sldMk cId="1076384353" sldId="365"/>
            <ac:spMk id="19" creationId="{D866D08B-DF36-6EFD-F03D-970783A063A5}"/>
          </ac:spMkLst>
        </pc:spChg>
        <pc:spChg chg="add mod">
          <ac:chgData name="Mr J Bee (BWCET)" userId="a1856448-f297-487a-a7ea-498499ce4ab3" providerId="ADAL" clId="{7D69CE05-E580-4D47-B200-FD0C1890BA13}" dt="2023-10-06T14:37:27.994" v="15520" actId="1076"/>
          <ac:spMkLst>
            <pc:docMk/>
            <pc:sldMk cId="1076384353" sldId="365"/>
            <ac:spMk id="20" creationId="{66439B77-363C-2CE3-D31B-8C95796F3C24}"/>
          </ac:spMkLst>
        </pc:spChg>
        <pc:spChg chg="add mod">
          <ac:chgData name="Mr J Bee (BWCET)" userId="a1856448-f297-487a-a7ea-498499ce4ab3" providerId="ADAL" clId="{7D69CE05-E580-4D47-B200-FD0C1890BA13}" dt="2023-10-06T14:38:05.831" v="15532" actId="1076"/>
          <ac:spMkLst>
            <pc:docMk/>
            <pc:sldMk cId="1076384353" sldId="365"/>
            <ac:spMk id="22" creationId="{4B1D7F16-9A68-643A-0023-B3EABD8CF2C1}"/>
          </ac:spMkLst>
        </pc:spChg>
        <pc:graphicFrameChg chg="add del mod">
          <ac:chgData name="Mr J Bee (BWCET)" userId="a1856448-f297-487a-a7ea-498499ce4ab3" providerId="ADAL" clId="{7D69CE05-E580-4D47-B200-FD0C1890BA13}" dt="2023-10-06T14:34:08.650" v="15338" actId="478"/>
          <ac:graphicFrameMkLst>
            <pc:docMk/>
            <pc:sldMk cId="1076384353" sldId="365"/>
            <ac:graphicFrameMk id="2" creationId="{E1D44AD1-1D9F-D016-077A-16F1753CD31C}"/>
          </ac:graphicFrameMkLst>
        </pc:graphicFrameChg>
        <pc:graphicFrameChg chg="add del mod">
          <ac:chgData name="Mr J Bee (BWCET)" userId="a1856448-f297-487a-a7ea-498499ce4ab3" providerId="ADAL" clId="{7D69CE05-E580-4D47-B200-FD0C1890BA13}" dt="2023-10-06T14:32:28.705" v="15299" actId="478"/>
          <ac:graphicFrameMkLst>
            <pc:docMk/>
            <pc:sldMk cId="1076384353" sldId="365"/>
            <ac:graphicFrameMk id="4" creationId="{E1E727B3-AD05-A53C-0D4C-50D8B092607A}"/>
          </ac:graphicFrameMkLst>
        </pc:graphicFrameChg>
        <pc:graphicFrameChg chg="add del mod">
          <ac:chgData name="Mr J Bee (BWCET)" userId="a1856448-f297-487a-a7ea-498499ce4ab3" providerId="ADAL" clId="{7D69CE05-E580-4D47-B200-FD0C1890BA13}" dt="2023-10-06T14:32:36.480" v="15303" actId="478"/>
          <ac:graphicFrameMkLst>
            <pc:docMk/>
            <pc:sldMk cId="1076384353" sldId="365"/>
            <ac:graphicFrameMk id="6" creationId="{607B2042-9A36-DF48-4A05-4CC74F84546D}"/>
          </ac:graphicFrameMkLst>
        </pc:graphicFrameChg>
        <pc:graphicFrameChg chg="mod">
          <ac:chgData name="Mr J Bee (BWCET)" userId="a1856448-f297-487a-a7ea-498499ce4ab3" providerId="ADAL" clId="{7D69CE05-E580-4D47-B200-FD0C1890BA13}" dt="2023-10-06T14:36:59.603" v="15500" actId="1076"/>
          <ac:graphicFrameMkLst>
            <pc:docMk/>
            <pc:sldMk cId="1076384353" sldId="365"/>
            <ac:graphicFrameMk id="8" creationId="{B47DDA42-2D75-7F68-C169-B1797AEFB8DD}"/>
          </ac:graphicFrameMkLst>
        </pc:graphicFrameChg>
        <pc:graphicFrameChg chg="add mod">
          <ac:chgData name="Mr J Bee (BWCET)" userId="a1856448-f297-487a-a7ea-498499ce4ab3" providerId="ADAL" clId="{7D69CE05-E580-4D47-B200-FD0C1890BA13}" dt="2023-10-06T14:36:52.199" v="15498"/>
          <ac:graphicFrameMkLst>
            <pc:docMk/>
            <pc:sldMk cId="1076384353" sldId="365"/>
            <ac:graphicFrameMk id="11" creationId="{4DF7CD37-178A-EF28-FF58-7B27120ABC56}"/>
          </ac:graphicFrameMkLst>
        </pc:graphicFrameChg>
        <pc:picChg chg="add mod">
          <ac:chgData name="Mr J Bee (BWCET)" userId="a1856448-f297-487a-a7ea-498499ce4ab3" providerId="ADAL" clId="{7D69CE05-E580-4D47-B200-FD0C1890BA13}" dt="2023-10-06T14:34:53.365" v="15346" actId="1076"/>
          <ac:picMkLst>
            <pc:docMk/>
            <pc:sldMk cId="1076384353" sldId="365"/>
            <ac:picMk id="13" creationId="{5D8A5C61-032E-9FC8-0AE7-2B0A32636D5F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815792276" sldId="366"/>
        </pc:sldMkLst>
        <pc:spChg chg="add mod">
          <ac:chgData name="Mr J Bee (BWCET)" userId="a1856448-f297-487a-a7ea-498499ce4ab3" providerId="ADAL" clId="{7D69CE05-E580-4D47-B200-FD0C1890BA13}" dt="2023-10-06T14:43:37.748" v="15752" actId="1076"/>
          <ac:spMkLst>
            <pc:docMk/>
            <pc:sldMk cId="815792276" sldId="366"/>
            <ac:spMk id="2" creationId="{4A001E3F-9CC6-147A-A098-8DA156984391}"/>
          </ac:spMkLst>
        </pc:spChg>
        <pc:spChg chg="del">
          <ac:chgData name="Mr J Bee (BWCET)" userId="a1856448-f297-487a-a7ea-498499ce4ab3" providerId="ADAL" clId="{7D69CE05-E580-4D47-B200-FD0C1890BA13}" dt="2023-10-06T14:38:26.061" v="15537" actId="478"/>
          <ac:spMkLst>
            <pc:docMk/>
            <pc:sldMk cId="815792276" sldId="366"/>
            <ac:spMk id="3" creationId="{B1D292A1-FBD4-9DDB-9875-34D1763DAB93}"/>
          </ac:spMkLst>
        </pc:spChg>
        <pc:spChg chg="mod">
          <ac:chgData name="Mr J Bee (BWCET)" userId="a1856448-f297-487a-a7ea-498499ce4ab3" providerId="ADAL" clId="{7D69CE05-E580-4D47-B200-FD0C1890BA13}" dt="2023-10-06T14:43:30.904" v="15750" actId="20577"/>
          <ac:spMkLst>
            <pc:docMk/>
            <pc:sldMk cId="815792276" sldId="366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4:43:34.430" v="15751" actId="1076"/>
          <ac:spMkLst>
            <pc:docMk/>
            <pc:sldMk cId="815792276" sldId="366"/>
            <ac:spMk id="9" creationId="{B6E89022-E05C-D6A7-182E-054F97B92723}"/>
          </ac:spMkLst>
        </pc:spChg>
        <pc:spChg chg="add mod">
          <ac:chgData name="Mr J Bee (BWCET)" userId="a1856448-f297-487a-a7ea-498499ce4ab3" providerId="ADAL" clId="{7D69CE05-E580-4D47-B200-FD0C1890BA13}" dt="2023-10-06T14:43:41.520" v="15753" actId="1076"/>
          <ac:spMkLst>
            <pc:docMk/>
            <pc:sldMk cId="815792276" sldId="366"/>
            <ac:spMk id="10" creationId="{72CA5933-40BC-F0D5-E29B-3D2EAA304FEF}"/>
          </ac:spMkLst>
        </pc:spChg>
        <pc:spChg chg="add mod">
          <ac:chgData name="Mr J Bee (BWCET)" userId="a1856448-f297-487a-a7ea-498499ce4ab3" providerId="ADAL" clId="{7D69CE05-E580-4D47-B200-FD0C1890BA13}" dt="2023-10-06T14:43:49.914" v="15756" actId="14100"/>
          <ac:spMkLst>
            <pc:docMk/>
            <pc:sldMk cId="815792276" sldId="366"/>
            <ac:spMk id="12" creationId="{0F158604-9776-89EF-CEFD-BFDF9DF06722}"/>
          </ac:spMkLst>
        </pc:spChg>
        <pc:spChg chg="del">
          <ac:chgData name="Mr J Bee (BWCET)" userId="a1856448-f297-487a-a7ea-498499ce4ab3" providerId="ADAL" clId="{7D69CE05-E580-4D47-B200-FD0C1890BA13}" dt="2023-10-06T14:38:22.203" v="15536" actId="478"/>
          <ac:spMkLst>
            <pc:docMk/>
            <pc:sldMk cId="815792276" sldId="366"/>
            <ac:spMk id="14" creationId="{7D5E3382-C5FD-3BD9-DB8D-B7E5A6A0DBB9}"/>
          </ac:spMkLst>
        </pc:spChg>
        <pc:spChg chg="del">
          <ac:chgData name="Mr J Bee (BWCET)" userId="a1856448-f297-487a-a7ea-498499ce4ab3" providerId="ADAL" clId="{7D69CE05-E580-4D47-B200-FD0C1890BA13}" dt="2023-10-06T14:38:22.203" v="15536" actId="478"/>
          <ac:spMkLst>
            <pc:docMk/>
            <pc:sldMk cId="815792276" sldId="366"/>
            <ac:spMk id="15" creationId="{277171AA-7BFD-A1DC-1067-851ADC3759E7}"/>
          </ac:spMkLst>
        </pc:spChg>
        <pc:spChg chg="del">
          <ac:chgData name="Mr J Bee (BWCET)" userId="a1856448-f297-487a-a7ea-498499ce4ab3" providerId="ADAL" clId="{7D69CE05-E580-4D47-B200-FD0C1890BA13}" dt="2023-10-06T14:38:22.203" v="15536" actId="478"/>
          <ac:spMkLst>
            <pc:docMk/>
            <pc:sldMk cId="815792276" sldId="366"/>
            <ac:spMk id="16" creationId="{191F8737-742D-0869-ED1A-E814255F0334}"/>
          </ac:spMkLst>
        </pc:spChg>
        <pc:spChg chg="del">
          <ac:chgData name="Mr J Bee (BWCET)" userId="a1856448-f297-487a-a7ea-498499ce4ab3" providerId="ADAL" clId="{7D69CE05-E580-4D47-B200-FD0C1890BA13}" dt="2023-10-06T14:38:22.203" v="15536" actId="478"/>
          <ac:spMkLst>
            <pc:docMk/>
            <pc:sldMk cId="815792276" sldId="366"/>
            <ac:spMk id="17" creationId="{DE08D935-CD36-13AD-909F-AFE009C4BD89}"/>
          </ac:spMkLst>
        </pc:spChg>
        <pc:spChg chg="del">
          <ac:chgData name="Mr J Bee (BWCET)" userId="a1856448-f297-487a-a7ea-498499ce4ab3" providerId="ADAL" clId="{7D69CE05-E580-4D47-B200-FD0C1890BA13}" dt="2023-10-06T14:38:22.203" v="15536" actId="478"/>
          <ac:spMkLst>
            <pc:docMk/>
            <pc:sldMk cId="815792276" sldId="366"/>
            <ac:spMk id="18" creationId="{277736F6-ABAD-4F66-EF06-1A5779CBE4D0}"/>
          </ac:spMkLst>
        </pc:spChg>
        <pc:spChg chg="del">
          <ac:chgData name="Mr J Bee (BWCET)" userId="a1856448-f297-487a-a7ea-498499ce4ab3" providerId="ADAL" clId="{7D69CE05-E580-4D47-B200-FD0C1890BA13}" dt="2023-10-06T14:38:22.203" v="15536" actId="478"/>
          <ac:spMkLst>
            <pc:docMk/>
            <pc:sldMk cId="815792276" sldId="366"/>
            <ac:spMk id="19" creationId="{D866D08B-DF36-6EFD-F03D-970783A063A5}"/>
          </ac:spMkLst>
        </pc:spChg>
        <pc:spChg chg="del">
          <ac:chgData name="Mr J Bee (BWCET)" userId="a1856448-f297-487a-a7ea-498499ce4ab3" providerId="ADAL" clId="{7D69CE05-E580-4D47-B200-FD0C1890BA13}" dt="2023-10-06T14:38:22.203" v="15536" actId="478"/>
          <ac:spMkLst>
            <pc:docMk/>
            <pc:sldMk cId="815792276" sldId="366"/>
            <ac:spMk id="20" creationId="{66439B77-363C-2CE3-D31B-8C95796F3C24}"/>
          </ac:spMkLst>
        </pc:spChg>
        <pc:spChg chg="del">
          <ac:chgData name="Mr J Bee (BWCET)" userId="a1856448-f297-487a-a7ea-498499ce4ab3" providerId="ADAL" clId="{7D69CE05-E580-4D47-B200-FD0C1890BA13}" dt="2023-10-06T14:38:22.203" v="15536" actId="478"/>
          <ac:spMkLst>
            <pc:docMk/>
            <pc:sldMk cId="815792276" sldId="366"/>
            <ac:spMk id="22" creationId="{4B1D7F16-9A68-643A-0023-B3EABD8CF2C1}"/>
          </ac:spMkLst>
        </pc:spChg>
        <pc:spChg chg="add mod">
          <ac:chgData name="Mr J Bee (BWCET)" userId="a1856448-f297-487a-a7ea-498499ce4ab3" providerId="ADAL" clId="{7D69CE05-E580-4D47-B200-FD0C1890BA13}" dt="2023-10-06T14:43:54.794" v="15758" actId="1076"/>
          <ac:spMkLst>
            <pc:docMk/>
            <pc:sldMk cId="815792276" sldId="366"/>
            <ac:spMk id="23" creationId="{F2E33AF7-3A13-5E38-2C69-F033F1B284E6}"/>
          </ac:spMkLst>
        </pc:spChg>
        <pc:spChg chg="add mod">
          <ac:chgData name="Mr J Bee (BWCET)" userId="a1856448-f297-487a-a7ea-498499ce4ab3" providerId="ADAL" clId="{7D69CE05-E580-4D47-B200-FD0C1890BA13}" dt="2023-10-06T14:44:41.002" v="15788" actId="1038"/>
          <ac:spMkLst>
            <pc:docMk/>
            <pc:sldMk cId="815792276" sldId="366"/>
            <ac:spMk id="24" creationId="{AB9C9319-F50E-2F6D-475C-74B7209D3DEE}"/>
          </ac:spMkLst>
        </pc:spChg>
        <pc:spChg chg="add mod">
          <ac:chgData name="Mr J Bee (BWCET)" userId="a1856448-f297-487a-a7ea-498499ce4ab3" providerId="ADAL" clId="{7D69CE05-E580-4D47-B200-FD0C1890BA13}" dt="2023-10-06T14:44:12.066" v="15765" actId="1076"/>
          <ac:spMkLst>
            <pc:docMk/>
            <pc:sldMk cId="815792276" sldId="366"/>
            <ac:spMk id="25" creationId="{FAD4AA54-4ADD-6F55-2DDD-1F7FE526516F}"/>
          </ac:spMkLst>
        </pc:spChg>
        <pc:spChg chg="add mod">
          <ac:chgData name="Mr J Bee (BWCET)" userId="a1856448-f297-487a-a7ea-498499ce4ab3" providerId="ADAL" clId="{7D69CE05-E580-4D47-B200-FD0C1890BA13}" dt="2023-10-06T14:44:27.313" v="15772" actId="1076"/>
          <ac:spMkLst>
            <pc:docMk/>
            <pc:sldMk cId="815792276" sldId="366"/>
            <ac:spMk id="26" creationId="{95F08846-65C7-B6D0-AA1A-9518202C89D6}"/>
          </ac:spMkLst>
        </pc:spChg>
        <pc:spChg chg="add mod">
          <ac:chgData name="Mr J Bee (BWCET)" userId="a1856448-f297-487a-a7ea-498499ce4ab3" providerId="ADAL" clId="{7D69CE05-E580-4D47-B200-FD0C1890BA13}" dt="2023-10-06T14:44:36.344" v="15780" actId="1037"/>
          <ac:spMkLst>
            <pc:docMk/>
            <pc:sldMk cId="815792276" sldId="366"/>
            <ac:spMk id="27" creationId="{4435EB77-272B-24D7-D0ED-3D32EE7DFC1A}"/>
          </ac:spMkLst>
        </pc:spChg>
        <pc:graphicFrameChg chg="add mod">
          <ac:chgData name="Mr J Bee (BWCET)" userId="a1856448-f297-487a-a7ea-498499ce4ab3" providerId="ADAL" clId="{7D69CE05-E580-4D47-B200-FD0C1890BA13}" dt="2023-10-06T14:44:29.605" v="15774" actId="1076"/>
          <ac:graphicFrameMkLst>
            <pc:docMk/>
            <pc:sldMk cId="815792276" sldId="366"/>
            <ac:graphicFrameMk id="7" creationId="{F9F16E9E-7ED5-A7AC-5C7D-8F5731C4380F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4:38:22.203" v="15536" actId="478"/>
          <ac:graphicFrameMkLst>
            <pc:docMk/>
            <pc:sldMk cId="815792276" sldId="366"/>
            <ac:graphicFrameMk id="8" creationId="{B47DDA42-2D75-7F68-C169-B1797AEFB8DD}"/>
          </ac:graphicFrameMkLst>
        </pc:graphicFrameChg>
        <pc:graphicFrameChg chg="del">
          <ac:chgData name="Mr J Bee (BWCET)" userId="a1856448-f297-487a-a7ea-498499ce4ab3" providerId="ADAL" clId="{7D69CE05-E580-4D47-B200-FD0C1890BA13}" dt="2023-10-06T14:38:22.203" v="15536" actId="478"/>
          <ac:graphicFrameMkLst>
            <pc:docMk/>
            <pc:sldMk cId="815792276" sldId="366"/>
            <ac:graphicFrameMk id="11" creationId="{4DF7CD37-178A-EF28-FF58-7B27120ABC56}"/>
          </ac:graphicFrameMkLst>
        </pc:graphicFrameChg>
        <pc:picChg chg="del">
          <ac:chgData name="Mr J Bee (BWCET)" userId="a1856448-f297-487a-a7ea-498499ce4ab3" providerId="ADAL" clId="{7D69CE05-E580-4D47-B200-FD0C1890BA13}" dt="2023-10-06T14:38:19.311" v="15535" actId="478"/>
          <ac:picMkLst>
            <pc:docMk/>
            <pc:sldMk cId="815792276" sldId="366"/>
            <ac:picMk id="13" creationId="{5D8A5C61-032E-9FC8-0AE7-2B0A32636D5F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10259562" sldId="367"/>
        </pc:sldMkLst>
        <pc:spChg chg="del">
          <ac:chgData name="Mr J Bee (BWCET)" userId="a1856448-f297-487a-a7ea-498499ce4ab3" providerId="ADAL" clId="{7D69CE05-E580-4D47-B200-FD0C1890BA13}" dt="2023-10-06T14:46:09.988" v="15813" actId="478"/>
          <ac:spMkLst>
            <pc:docMk/>
            <pc:sldMk cId="310259562" sldId="367"/>
            <ac:spMk id="2" creationId="{4A001E3F-9CC6-147A-A098-8DA156984391}"/>
          </ac:spMkLst>
        </pc:spChg>
        <pc:spChg chg="add mod">
          <ac:chgData name="Mr J Bee (BWCET)" userId="a1856448-f297-487a-a7ea-498499ce4ab3" providerId="ADAL" clId="{7D69CE05-E580-4D47-B200-FD0C1890BA13}" dt="2023-10-06T14:49:34.699" v="15892" actId="1076"/>
          <ac:spMkLst>
            <pc:docMk/>
            <pc:sldMk cId="310259562" sldId="367"/>
            <ac:spMk id="3" creationId="{889AB779-6872-A744-3506-BFF8144D7CD6}"/>
          </ac:spMkLst>
        </pc:spChg>
        <pc:spChg chg="mod">
          <ac:chgData name="Mr J Bee (BWCET)" userId="a1856448-f297-487a-a7ea-498499ce4ab3" providerId="ADAL" clId="{7D69CE05-E580-4D47-B200-FD0C1890BA13}" dt="2023-10-06T14:46:27.596" v="15850" actId="20577"/>
          <ac:spMkLst>
            <pc:docMk/>
            <pc:sldMk cId="310259562" sldId="367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4:46:12.795" v="15814" actId="478"/>
          <ac:spMkLst>
            <pc:docMk/>
            <pc:sldMk cId="310259562" sldId="367"/>
            <ac:spMk id="9" creationId="{B6E89022-E05C-D6A7-182E-054F97B92723}"/>
          </ac:spMkLst>
        </pc:spChg>
        <pc:spChg chg="del">
          <ac:chgData name="Mr J Bee (BWCET)" userId="a1856448-f297-487a-a7ea-498499ce4ab3" providerId="ADAL" clId="{7D69CE05-E580-4D47-B200-FD0C1890BA13}" dt="2023-10-06T14:46:09.988" v="15813" actId="478"/>
          <ac:spMkLst>
            <pc:docMk/>
            <pc:sldMk cId="310259562" sldId="367"/>
            <ac:spMk id="10" creationId="{72CA5933-40BC-F0D5-E29B-3D2EAA304FEF}"/>
          </ac:spMkLst>
        </pc:spChg>
        <pc:spChg chg="del">
          <ac:chgData name="Mr J Bee (BWCET)" userId="a1856448-f297-487a-a7ea-498499ce4ab3" providerId="ADAL" clId="{7D69CE05-E580-4D47-B200-FD0C1890BA13}" dt="2023-10-06T14:46:09.988" v="15813" actId="478"/>
          <ac:spMkLst>
            <pc:docMk/>
            <pc:sldMk cId="310259562" sldId="367"/>
            <ac:spMk id="12" creationId="{0F158604-9776-89EF-CEFD-BFDF9DF06722}"/>
          </ac:spMkLst>
        </pc:spChg>
        <pc:spChg chg="del">
          <ac:chgData name="Mr J Bee (BWCET)" userId="a1856448-f297-487a-a7ea-498499ce4ab3" providerId="ADAL" clId="{7D69CE05-E580-4D47-B200-FD0C1890BA13}" dt="2023-10-06T14:46:09.988" v="15813" actId="478"/>
          <ac:spMkLst>
            <pc:docMk/>
            <pc:sldMk cId="310259562" sldId="367"/>
            <ac:spMk id="23" creationId="{F2E33AF7-3A13-5E38-2C69-F033F1B284E6}"/>
          </ac:spMkLst>
        </pc:spChg>
        <pc:spChg chg="del">
          <ac:chgData name="Mr J Bee (BWCET)" userId="a1856448-f297-487a-a7ea-498499ce4ab3" providerId="ADAL" clId="{7D69CE05-E580-4D47-B200-FD0C1890BA13}" dt="2023-10-06T14:46:09.988" v="15813" actId="478"/>
          <ac:spMkLst>
            <pc:docMk/>
            <pc:sldMk cId="310259562" sldId="367"/>
            <ac:spMk id="24" creationId="{AB9C9319-F50E-2F6D-475C-74B7209D3DEE}"/>
          </ac:spMkLst>
        </pc:spChg>
        <pc:spChg chg="del">
          <ac:chgData name="Mr J Bee (BWCET)" userId="a1856448-f297-487a-a7ea-498499ce4ab3" providerId="ADAL" clId="{7D69CE05-E580-4D47-B200-FD0C1890BA13}" dt="2023-10-06T14:46:09.988" v="15813" actId="478"/>
          <ac:spMkLst>
            <pc:docMk/>
            <pc:sldMk cId="310259562" sldId="367"/>
            <ac:spMk id="25" creationId="{FAD4AA54-4ADD-6F55-2DDD-1F7FE526516F}"/>
          </ac:spMkLst>
        </pc:spChg>
        <pc:spChg chg="del">
          <ac:chgData name="Mr J Bee (BWCET)" userId="a1856448-f297-487a-a7ea-498499ce4ab3" providerId="ADAL" clId="{7D69CE05-E580-4D47-B200-FD0C1890BA13}" dt="2023-10-06T14:46:09.988" v="15813" actId="478"/>
          <ac:spMkLst>
            <pc:docMk/>
            <pc:sldMk cId="310259562" sldId="367"/>
            <ac:spMk id="26" creationId="{95F08846-65C7-B6D0-AA1A-9518202C89D6}"/>
          </ac:spMkLst>
        </pc:spChg>
        <pc:spChg chg="del">
          <ac:chgData name="Mr J Bee (BWCET)" userId="a1856448-f297-487a-a7ea-498499ce4ab3" providerId="ADAL" clId="{7D69CE05-E580-4D47-B200-FD0C1890BA13}" dt="2023-10-06T14:46:09.988" v="15813" actId="478"/>
          <ac:spMkLst>
            <pc:docMk/>
            <pc:sldMk cId="310259562" sldId="367"/>
            <ac:spMk id="27" creationId="{4435EB77-272B-24D7-D0ED-3D32EE7DFC1A}"/>
          </ac:spMkLst>
        </pc:spChg>
        <pc:spChg chg="add mod">
          <ac:chgData name="Mr J Bee (BWCET)" userId="a1856448-f297-487a-a7ea-498499ce4ab3" providerId="ADAL" clId="{7D69CE05-E580-4D47-B200-FD0C1890BA13}" dt="2023-10-06T14:49:23.982" v="15887" actId="14100"/>
          <ac:spMkLst>
            <pc:docMk/>
            <pc:sldMk cId="310259562" sldId="367"/>
            <ac:spMk id="47" creationId="{FD6E2BCC-AC14-1134-C112-DD4A93D17214}"/>
          </ac:spMkLst>
        </pc:spChg>
        <pc:spChg chg="add del mod">
          <ac:chgData name="Mr J Bee (BWCET)" userId="a1856448-f297-487a-a7ea-498499ce4ab3" providerId="ADAL" clId="{7D69CE05-E580-4D47-B200-FD0C1890BA13}" dt="2023-10-06T14:49:27.039" v="15890" actId="478"/>
          <ac:spMkLst>
            <pc:docMk/>
            <pc:sldMk cId="310259562" sldId="367"/>
            <ac:spMk id="48" creationId="{86413085-6E00-EC10-774F-965D2BE07D49}"/>
          </ac:spMkLst>
        </pc:spChg>
        <pc:spChg chg="add mod">
          <ac:chgData name="Mr J Bee (BWCET)" userId="a1856448-f297-487a-a7ea-498499ce4ab3" providerId="ADAL" clId="{7D69CE05-E580-4D47-B200-FD0C1890BA13}" dt="2023-10-06T14:49:40.367" v="15894" actId="1076"/>
          <ac:spMkLst>
            <pc:docMk/>
            <pc:sldMk cId="310259562" sldId="367"/>
            <ac:spMk id="49" creationId="{42D786E4-86CC-1926-A0B6-D583473D7BE7}"/>
          </ac:spMkLst>
        </pc:spChg>
        <pc:spChg chg="add mod">
          <ac:chgData name="Mr J Bee (BWCET)" userId="a1856448-f297-487a-a7ea-498499ce4ab3" providerId="ADAL" clId="{7D69CE05-E580-4D47-B200-FD0C1890BA13}" dt="2023-10-06T14:49:45.315" v="15896" actId="1076"/>
          <ac:spMkLst>
            <pc:docMk/>
            <pc:sldMk cId="310259562" sldId="367"/>
            <ac:spMk id="50" creationId="{2CC8ADCF-F300-6BC8-E9EE-610D3D4104E3}"/>
          </ac:spMkLst>
        </pc:spChg>
        <pc:graphicFrameChg chg="del">
          <ac:chgData name="Mr J Bee (BWCET)" userId="a1856448-f297-487a-a7ea-498499ce4ab3" providerId="ADAL" clId="{7D69CE05-E580-4D47-B200-FD0C1890BA13}" dt="2023-10-06T14:46:09.988" v="15813" actId="478"/>
          <ac:graphicFrameMkLst>
            <pc:docMk/>
            <pc:sldMk cId="310259562" sldId="367"/>
            <ac:graphicFrameMk id="7" creationId="{F9F16E9E-7ED5-A7AC-5C7D-8F5731C4380F}"/>
          </ac:graphicFrameMkLst>
        </pc:graphicFrameChg>
        <pc:picChg chg="add mod">
          <ac:chgData name="Mr J Bee (BWCET)" userId="a1856448-f297-487a-a7ea-498499ce4ab3" providerId="ADAL" clId="{7D69CE05-E580-4D47-B200-FD0C1890BA13}" dt="2023-10-06T14:46:44.858" v="15853" actId="1076"/>
          <ac:picMkLst>
            <pc:docMk/>
            <pc:sldMk cId="310259562" sldId="367"/>
            <ac:picMk id="6" creationId="{8DAA01FB-8414-FDBC-B1AA-920638EEBDD0}"/>
          </ac:picMkLst>
        </pc:picChg>
        <pc:picChg chg="add mod">
          <ac:chgData name="Mr J Bee (BWCET)" userId="a1856448-f297-487a-a7ea-498499ce4ab3" providerId="ADAL" clId="{7D69CE05-E580-4D47-B200-FD0C1890BA13}" dt="2023-10-06T14:46:57.012" v="15860" actId="1076"/>
          <ac:picMkLst>
            <pc:docMk/>
            <pc:sldMk cId="310259562" sldId="367"/>
            <ac:picMk id="8" creationId="{DF6D968B-EE85-B149-6C05-310A3E65122B}"/>
          </ac:picMkLst>
        </pc:picChg>
        <pc:picChg chg="add mod">
          <ac:chgData name="Mr J Bee (BWCET)" userId="a1856448-f297-487a-a7ea-498499ce4ab3" providerId="ADAL" clId="{7D69CE05-E580-4D47-B200-FD0C1890BA13}" dt="2023-10-06T14:46:52.104" v="15857" actId="1076"/>
          <ac:picMkLst>
            <pc:docMk/>
            <pc:sldMk cId="310259562" sldId="367"/>
            <ac:picMk id="11" creationId="{D76C6FE0-71C1-AF35-AB9F-D9B01B6D7A55}"/>
          </ac:picMkLst>
        </pc:picChg>
        <pc:picChg chg="add mod">
          <ac:chgData name="Mr J Bee (BWCET)" userId="a1856448-f297-487a-a7ea-498499ce4ab3" providerId="ADAL" clId="{7D69CE05-E580-4D47-B200-FD0C1890BA13}" dt="2023-10-06T14:46:52.104" v="15857" actId="1076"/>
          <ac:picMkLst>
            <pc:docMk/>
            <pc:sldMk cId="310259562" sldId="367"/>
            <ac:picMk id="13" creationId="{42696BB1-50E9-1B35-0521-294A6BF333B5}"/>
          </ac:picMkLst>
        </pc:picChg>
        <pc:picChg chg="add del mod">
          <ac:chgData name="Mr J Bee (BWCET)" userId="a1856448-f297-487a-a7ea-498499ce4ab3" providerId="ADAL" clId="{7D69CE05-E580-4D47-B200-FD0C1890BA13}" dt="2023-10-06T14:46:57.915" v="15861"/>
          <ac:picMkLst>
            <pc:docMk/>
            <pc:sldMk cId="310259562" sldId="367"/>
            <ac:picMk id="14" creationId="{87E281C8-3CBB-333D-64B7-800FAA60AF3C}"/>
          </ac:picMkLst>
        </pc:picChg>
        <pc:picChg chg="add del mod">
          <ac:chgData name="Mr J Bee (BWCET)" userId="a1856448-f297-487a-a7ea-498499ce4ab3" providerId="ADAL" clId="{7D69CE05-E580-4D47-B200-FD0C1890BA13}" dt="2023-10-06T14:46:57.915" v="15861"/>
          <ac:picMkLst>
            <pc:docMk/>
            <pc:sldMk cId="310259562" sldId="367"/>
            <ac:picMk id="15" creationId="{539A0E38-1AC5-0C1B-337C-5620C7F6031E}"/>
          </ac:picMkLst>
        </pc:picChg>
        <pc:picChg chg="add del mod">
          <ac:chgData name="Mr J Bee (BWCET)" userId="a1856448-f297-487a-a7ea-498499ce4ab3" providerId="ADAL" clId="{7D69CE05-E580-4D47-B200-FD0C1890BA13}" dt="2023-10-06T14:46:57.915" v="15861"/>
          <ac:picMkLst>
            <pc:docMk/>
            <pc:sldMk cId="310259562" sldId="367"/>
            <ac:picMk id="16" creationId="{58DACBCB-6125-D1E9-267C-C01574C970BA}"/>
          </ac:picMkLst>
        </pc:picChg>
        <pc:picChg chg="add del mod">
          <ac:chgData name="Mr J Bee (BWCET)" userId="a1856448-f297-487a-a7ea-498499ce4ab3" providerId="ADAL" clId="{7D69CE05-E580-4D47-B200-FD0C1890BA13}" dt="2023-10-06T14:46:57.915" v="15861"/>
          <ac:picMkLst>
            <pc:docMk/>
            <pc:sldMk cId="310259562" sldId="367"/>
            <ac:picMk id="17" creationId="{777B23C2-B82B-1735-AEF6-44D35D91E9F1}"/>
          </ac:picMkLst>
        </pc:picChg>
        <pc:picChg chg="add mod">
          <ac:chgData name="Mr J Bee (BWCET)" userId="a1856448-f297-487a-a7ea-498499ce4ab3" providerId="ADAL" clId="{7D69CE05-E580-4D47-B200-FD0C1890BA13}" dt="2023-10-06T14:47:01.842" v="15863" actId="1076"/>
          <ac:picMkLst>
            <pc:docMk/>
            <pc:sldMk cId="310259562" sldId="367"/>
            <ac:picMk id="18" creationId="{8BFD35BF-9B94-4CDA-CA85-91F64C450B15}"/>
          </ac:picMkLst>
        </pc:picChg>
        <pc:picChg chg="add mod">
          <ac:chgData name="Mr J Bee (BWCET)" userId="a1856448-f297-487a-a7ea-498499ce4ab3" providerId="ADAL" clId="{7D69CE05-E580-4D47-B200-FD0C1890BA13}" dt="2023-10-06T14:47:01.842" v="15863" actId="1076"/>
          <ac:picMkLst>
            <pc:docMk/>
            <pc:sldMk cId="310259562" sldId="367"/>
            <ac:picMk id="19" creationId="{44DD1D38-7DE7-DC90-B7C8-A904894BD9BF}"/>
          </ac:picMkLst>
        </pc:picChg>
        <pc:picChg chg="add mod">
          <ac:chgData name="Mr J Bee (BWCET)" userId="a1856448-f297-487a-a7ea-498499ce4ab3" providerId="ADAL" clId="{7D69CE05-E580-4D47-B200-FD0C1890BA13}" dt="2023-10-06T14:47:01.842" v="15863" actId="1076"/>
          <ac:picMkLst>
            <pc:docMk/>
            <pc:sldMk cId="310259562" sldId="367"/>
            <ac:picMk id="20" creationId="{E550613A-53BA-7F04-DDA2-393D64B5889F}"/>
          </ac:picMkLst>
        </pc:picChg>
        <pc:picChg chg="add del mod">
          <ac:chgData name="Mr J Bee (BWCET)" userId="a1856448-f297-487a-a7ea-498499ce4ab3" providerId="ADAL" clId="{7D69CE05-E580-4D47-B200-FD0C1890BA13}" dt="2023-10-06T14:48:28.805" v="15879" actId="478"/>
          <ac:picMkLst>
            <pc:docMk/>
            <pc:sldMk cId="310259562" sldId="367"/>
            <ac:picMk id="22" creationId="{07F71A18-5448-F213-E32C-1DC37BB6E8CB}"/>
          </ac:picMkLst>
        </pc:picChg>
        <pc:picChg chg="add mod">
          <ac:chgData name="Mr J Bee (BWCET)" userId="a1856448-f297-487a-a7ea-498499ce4ab3" providerId="ADAL" clId="{7D69CE05-E580-4D47-B200-FD0C1890BA13}" dt="2023-10-06T14:47:07.167" v="15865" actId="1076"/>
          <ac:picMkLst>
            <pc:docMk/>
            <pc:sldMk cId="310259562" sldId="367"/>
            <ac:picMk id="28" creationId="{D7A44DE0-E7B3-FA3A-3A2E-FCE71EFC5170}"/>
          </ac:picMkLst>
        </pc:picChg>
        <pc:picChg chg="add mod">
          <ac:chgData name="Mr J Bee (BWCET)" userId="a1856448-f297-487a-a7ea-498499ce4ab3" providerId="ADAL" clId="{7D69CE05-E580-4D47-B200-FD0C1890BA13}" dt="2023-10-06T14:47:07.167" v="15865" actId="1076"/>
          <ac:picMkLst>
            <pc:docMk/>
            <pc:sldMk cId="310259562" sldId="367"/>
            <ac:picMk id="29" creationId="{38D1EF67-DC5E-B07E-8F02-597ED86B7146}"/>
          </ac:picMkLst>
        </pc:picChg>
        <pc:picChg chg="add mod">
          <ac:chgData name="Mr J Bee (BWCET)" userId="a1856448-f297-487a-a7ea-498499ce4ab3" providerId="ADAL" clId="{7D69CE05-E580-4D47-B200-FD0C1890BA13}" dt="2023-10-06T14:48:41.315" v="15880" actId="1076"/>
          <ac:picMkLst>
            <pc:docMk/>
            <pc:sldMk cId="310259562" sldId="367"/>
            <ac:picMk id="30" creationId="{B98E15DA-00C5-15D8-BE6A-6C7920F66098}"/>
          </ac:picMkLst>
        </pc:picChg>
        <pc:picChg chg="add del mod">
          <ac:chgData name="Mr J Bee (BWCET)" userId="a1856448-f297-487a-a7ea-498499ce4ab3" providerId="ADAL" clId="{7D69CE05-E580-4D47-B200-FD0C1890BA13}" dt="2023-10-06T14:47:13.801" v="15870" actId="478"/>
          <ac:picMkLst>
            <pc:docMk/>
            <pc:sldMk cId="310259562" sldId="367"/>
            <ac:picMk id="31" creationId="{0B8BDF64-9AE4-A77C-ECFC-0D0D154C076F}"/>
          </ac:picMkLst>
        </pc:picChg>
        <pc:picChg chg="add del mod">
          <ac:chgData name="Mr J Bee (BWCET)" userId="a1856448-f297-487a-a7ea-498499ce4ab3" providerId="ADAL" clId="{7D69CE05-E580-4D47-B200-FD0C1890BA13}" dt="2023-10-06T14:47:12.949" v="15869" actId="478"/>
          <ac:picMkLst>
            <pc:docMk/>
            <pc:sldMk cId="310259562" sldId="367"/>
            <ac:picMk id="32" creationId="{F976C266-DC56-4C1F-BD5A-DEC4DF521D21}"/>
          </ac:picMkLst>
        </pc:picChg>
        <pc:picChg chg="add del mod">
          <ac:chgData name="Mr J Bee (BWCET)" userId="a1856448-f297-487a-a7ea-498499ce4ab3" providerId="ADAL" clId="{7D69CE05-E580-4D47-B200-FD0C1890BA13}" dt="2023-10-06T14:47:12.436" v="15868" actId="478"/>
          <ac:picMkLst>
            <pc:docMk/>
            <pc:sldMk cId="310259562" sldId="367"/>
            <ac:picMk id="33" creationId="{3006B121-B2C4-D92A-0A8F-C9E6251008DD}"/>
          </ac:picMkLst>
        </pc:picChg>
        <pc:picChg chg="add del mod">
          <ac:chgData name="Mr J Bee (BWCET)" userId="a1856448-f297-487a-a7ea-498499ce4ab3" providerId="ADAL" clId="{7D69CE05-E580-4D47-B200-FD0C1890BA13}" dt="2023-10-06T14:47:11.462" v="15867" actId="478"/>
          <ac:picMkLst>
            <pc:docMk/>
            <pc:sldMk cId="310259562" sldId="367"/>
            <ac:picMk id="34" creationId="{4FADD5EC-98BB-7C38-B786-D8499E782C4B}"/>
          </ac:picMkLst>
        </pc:picChg>
        <pc:picChg chg="add del mod">
          <ac:chgData name="Mr J Bee (BWCET)" userId="a1856448-f297-487a-a7ea-498499ce4ab3" providerId="ADAL" clId="{7D69CE05-E580-4D47-B200-FD0C1890BA13}" dt="2023-10-06T14:47:09.920" v="15866" actId="478"/>
          <ac:picMkLst>
            <pc:docMk/>
            <pc:sldMk cId="310259562" sldId="367"/>
            <ac:picMk id="35" creationId="{8048C099-326F-268B-B7B7-F806462EC328}"/>
          </ac:picMkLst>
        </pc:picChg>
        <pc:picChg chg="add mod">
          <ac:chgData name="Mr J Bee (BWCET)" userId="a1856448-f297-487a-a7ea-498499ce4ab3" providerId="ADAL" clId="{7D69CE05-E580-4D47-B200-FD0C1890BA13}" dt="2023-10-06T14:47:26.337" v="15872" actId="1076"/>
          <ac:picMkLst>
            <pc:docMk/>
            <pc:sldMk cId="310259562" sldId="367"/>
            <ac:picMk id="36" creationId="{BF4B7AFA-A4BC-473C-B16B-E50A415EE578}"/>
          </ac:picMkLst>
        </pc:picChg>
        <pc:picChg chg="add mod">
          <ac:chgData name="Mr J Bee (BWCET)" userId="a1856448-f297-487a-a7ea-498499ce4ab3" providerId="ADAL" clId="{7D69CE05-E580-4D47-B200-FD0C1890BA13}" dt="2023-10-06T14:47:26.337" v="15872" actId="1076"/>
          <ac:picMkLst>
            <pc:docMk/>
            <pc:sldMk cId="310259562" sldId="367"/>
            <ac:picMk id="37" creationId="{CC6D5542-2ABD-1B81-10D7-06D73034C8E3}"/>
          </ac:picMkLst>
        </pc:picChg>
        <pc:picChg chg="add mod">
          <ac:chgData name="Mr J Bee (BWCET)" userId="a1856448-f297-487a-a7ea-498499ce4ab3" providerId="ADAL" clId="{7D69CE05-E580-4D47-B200-FD0C1890BA13}" dt="2023-10-06T14:47:26.337" v="15872" actId="1076"/>
          <ac:picMkLst>
            <pc:docMk/>
            <pc:sldMk cId="310259562" sldId="367"/>
            <ac:picMk id="38" creationId="{67C5EFC1-DDB9-C8E7-747A-5CDD36B0A7E2}"/>
          </ac:picMkLst>
        </pc:picChg>
        <pc:picChg chg="add mod">
          <ac:chgData name="Mr J Bee (BWCET)" userId="a1856448-f297-487a-a7ea-498499ce4ab3" providerId="ADAL" clId="{7D69CE05-E580-4D47-B200-FD0C1890BA13}" dt="2023-10-06T14:47:26.337" v="15872" actId="1076"/>
          <ac:picMkLst>
            <pc:docMk/>
            <pc:sldMk cId="310259562" sldId="367"/>
            <ac:picMk id="39" creationId="{AEC595DE-B254-198E-3BA2-189110402D01}"/>
          </ac:picMkLst>
        </pc:picChg>
        <pc:picChg chg="add mod">
          <ac:chgData name="Mr J Bee (BWCET)" userId="a1856448-f297-487a-a7ea-498499ce4ab3" providerId="ADAL" clId="{7D69CE05-E580-4D47-B200-FD0C1890BA13}" dt="2023-10-06T14:48:45.209" v="15881" actId="1076"/>
          <ac:picMkLst>
            <pc:docMk/>
            <pc:sldMk cId="310259562" sldId="367"/>
            <ac:picMk id="40" creationId="{C067B327-8356-160D-09B5-B4017B36B04B}"/>
          </ac:picMkLst>
        </pc:picChg>
        <pc:picChg chg="add mod">
          <ac:chgData name="Mr J Bee (BWCET)" userId="a1856448-f297-487a-a7ea-498499ce4ab3" providerId="ADAL" clId="{7D69CE05-E580-4D47-B200-FD0C1890BA13}" dt="2023-10-06T14:47:54.661" v="15875" actId="1076"/>
          <ac:picMkLst>
            <pc:docMk/>
            <pc:sldMk cId="310259562" sldId="367"/>
            <ac:picMk id="42" creationId="{028A7EBA-A361-18AE-8AE4-80BF62930266}"/>
          </ac:picMkLst>
        </pc:picChg>
        <pc:picChg chg="add mod">
          <ac:chgData name="Mr J Bee (BWCET)" userId="a1856448-f297-487a-a7ea-498499ce4ab3" providerId="ADAL" clId="{7D69CE05-E580-4D47-B200-FD0C1890BA13}" dt="2023-10-06T14:48:15.495" v="15878" actId="1076"/>
          <ac:picMkLst>
            <pc:docMk/>
            <pc:sldMk cId="310259562" sldId="367"/>
            <ac:picMk id="44" creationId="{87527552-BA73-77C4-0893-E6DE87983282}"/>
          </ac:picMkLst>
        </pc:picChg>
        <pc:picChg chg="add mod">
          <ac:chgData name="Mr J Bee (BWCET)" userId="a1856448-f297-487a-a7ea-498499ce4ab3" providerId="ADAL" clId="{7D69CE05-E580-4D47-B200-FD0C1890BA13}" dt="2023-10-06T14:49:14.416" v="15884" actId="1076"/>
          <ac:picMkLst>
            <pc:docMk/>
            <pc:sldMk cId="310259562" sldId="367"/>
            <ac:picMk id="46" creationId="{C11E4F33-4717-CD84-B75A-4ECFDC4695AE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471747003" sldId="368"/>
        </pc:sldMkLst>
        <pc:spChg chg="add mod">
          <ac:chgData name="Mr J Bee (BWCET)" userId="a1856448-f297-487a-a7ea-498499ce4ab3" providerId="ADAL" clId="{7D69CE05-E580-4D47-B200-FD0C1890BA13}" dt="2023-10-06T14:51:42.563" v="16025" actId="1076"/>
          <ac:spMkLst>
            <pc:docMk/>
            <pc:sldMk cId="1471747003" sldId="368"/>
            <ac:spMk id="2" creationId="{F4DF7E0D-1D3D-F179-AFE5-044663E9ECCE}"/>
          </ac:spMkLst>
        </pc:spChg>
        <pc:spChg chg="del mod">
          <ac:chgData name="Mr J Bee (BWCET)" userId="a1856448-f297-487a-a7ea-498499ce4ab3" providerId="ADAL" clId="{7D69CE05-E580-4D47-B200-FD0C1890BA13}" dt="2023-10-06T14:50:09.681" v="15904" actId="478"/>
          <ac:spMkLst>
            <pc:docMk/>
            <pc:sldMk cId="1471747003" sldId="368"/>
            <ac:spMk id="3" creationId="{889AB779-6872-A744-3506-BFF8144D7CD6}"/>
          </ac:spMkLst>
        </pc:spChg>
        <pc:spChg chg="add mod">
          <ac:chgData name="Mr J Bee (BWCET)" userId="a1856448-f297-487a-a7ea-498499ce4ab3" providerId="ADAL" clId="{7D69CE05-E580-4D47-B200-FD0C1890BA13}" dt="2023-10-06T14:50:55.421" v="15990"/>
          <ac:spMkLst>
            <pc:docMk/>
            <pc:sldMk cId="1471747003" sldId="368"/>
            <ac:spMk id="4" creationId="{61624BCB-CB45-513E-9600-931D15B5645F}"/>
          </ac:spMkLst>
        </pc:spChg>
        <pc:spChg chg="mod">
          <ac:chgData name="Mr J Bee (BWCET)" userId="a1856448-f297-487a-a7ea-498499ce4ab3" providerId="ADAL" clId="{7D69CE05-E580-4D47-B200-FD0C1890BA13}" dt="2023-10-06T14:50:27.322" v="15981" actId="20577"/>
          <ac:spMkLst>
            <pc:docMk/>
            <pc:sldMk cId="1471747003" sldId="368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4:51:42.563" v="16025" actId="1076"/>
          <ac:spMkLst>
            <pc:docMk/>
            <pc:sldMk cId="1471747003" sldId="368"/>
            <ac:spMk id="7" creationId="{09217992-780A-A361-3B73-C206903191FF}"/>
          </ac:spMkLst>
        </pc:spChg>
        <pc:spChg chg="add mod">
          <ac:chgData name="Mr J Bee (BWCET)" userId="a1856448-f297-487a-a7ea-498499ce4ab3" providerId="ADAL" clId="{7D69CE05-E580-4D47-B200-FD0C1890BA13}" dt="2023-10-06T14:51:42.563" v="16025" actId="1076"/>
          <ac:spMkLst>
            <pc:docMk/>
            <pc:sldMk cId="1471747003" sldId="368"/>
            <ac:spMk id="9" creationId="{8E99EED2-C7DB-ADF6-02BE-A68D5D04FC7D}"/>
          </ac:spMkLst>
        </pc:spChg>
        <pc:spChg chg="add mod">
          <ac:chgData name="Mr J Bee (BWCET)" userId="a1856448-f297-487a-a7ea-498499ce4ab3" providerId="ADAL" clId="{7D69CE05-E580-4D47-B200-FD0C1890BA13}" dt="2023-10-06T14:51:42.563" v="16025" actId="1076"/>
          <ac:spMkLst>
            <pc:docMk/>
            <pc:sldMk cId="1471747003" sldId="368"/>
            <ac:spMk id="10" creationId="{FD9F3841-4C4C-5557-6120-4231F897073C}"/>
          </ac:spMkLst>
        </pc:spChg>
        <pc:spChg chg="add mod">
          <ac:chgData name="Mr J Bee (BWCET)" userId="a1856448-f297-487a-a7ea-498499ce4ab3" providerId="ADAL" clId="{7D69CE05-E580-4D47-B200-FD0C1890BA13}" dt="2023-10-06T14:51:42.563" v="16025" actId="1076"/>
          <ac:spMkLst>
            <pc:docMk/>
            <pc:sldMk cId="1471747003" sldId="368"/>
            <ac:spMk id="12" creationId="{F78DA064-DD71-C468-80B1-763D409432F7}"/>
          </ac:spMkLst>
        </pc:spChg>
        <pc:spChg chg="add mod">
          <ac:chgData name="Mr J Bee (BWCET)" userId="a1856448-f297-487a-a7ea-498499ce4ab3" providerId="ADAL" clId="{7D69CE05-E580-4D47-B200-FD0C1890BA13}" dt="2023-10-06T14:51:46.929" v="16027" actId="1076"/>
          <ac:spMkLst>
            <pc:docMk/>
            <pc:sldMk cId="1471747003" sldId="368"/>
            <ac:spMk id="14" creationId="{1E72865A-E4BF-A4D5-3ADA-82848DACD63B}"/>
          </ac:spMkLst>
        </pc:spChg>
        <pc:spChg chg="del">
          <ac:chgData name="Mr J Bee (BWCET)" userId="a1856448-f297-487a-a7ea-498499ce4ab3" providerId="ADAL" clId="{7D69CE05-E580-4D47-B200-FD0C1890BA13}" dt="2023-10-06T14:50:05.457" v="15901" actId="478"/>
          <ac:spMkLst>
            <pc:docMk/>
            <pc:sldMk cId="1471747003" sldId="368"/>
            <ac:spMk id="47" creationId="{FD6E2BCC-AC14-1134-C112-DD4A93D17214}"/>
          </ac:spMkLst>
        </pc:spChg>
        <pc:spChg chg="del">
          <ac:chgData name="Mr J Bee (BWCET)" userId="a1856448-f297-487a-a7ea-498499ce4ab3" providerId="ADAL" clId="{7D69CE05-E580-4D47-B200-FD0C1890BA13}" dt="2023-10-06T14:50:05.457" v="15901" actId="478"/>
          <ac:spMkLst>
            <pc:docMk/>
            <pc:sldMk cId="1471747003" sldId="368"/>
            <ac:spMk id="49" creationId="{42D786E4-86CC-1926-A0B6-D583473D7BE7}"/>
          </ac:spMkLst>
        </pc:spChg>
        <pc:spChg chg="del">
          <ac:chgData name="Mr J Bee (BWCET)" userId="a1856448-f297-487a-a7ea-498499ce4ab3" providerId="ADAL" clId="{7D69CE05-E580-4D47-B200-FD0C1890BA13}" dt="2023-10-06T14:50:05.457" v="15901" actId="478"/>
          <ac:spMkLst>
            <pc:docMk/>
            <pc:sldMk cId="1471747003" sldId="368"/>
            <ac:spMk id="50" creationId="{2CC8ADCF-F300-6BC8-E9EE-610D3D4104E3}"/>
          </ac:spMkLst>
        </pc:sp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6" creationId="{8DAA01FB-8414-FDBC-B1AA-920638EEBDD0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8" creationId="{DF6D968B-EE85-B149-6C05-310A3E65122B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11" creationId="{D76C6FE0-71C1-AF35-AB9F-D9B01B6D7A55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13" creationId="{42696BB1-50E9-1B35-0521-294A6BF333B5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18" creationId="{8BFD35BF-9B94-4CDA-CA85-91F64C450B15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19" creationId="{44DD1D38-7DE7-DC90-B7C8-A904894BD9BF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20" creationId="{E550613A-53BA-7F04-DDA2-393D64B5889F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28" creationId="{D7A44DE0-E7B3-FA3A-3A2E-FCE71EFC5170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29" creationId="{38D1EF67-DC5E-B07E-8F02-597ED86B7146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30" creationId="{B98E15DA-00C5-15D8-BE6A-6C7920F66098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36" creationId="{BF4B7AFA-A4BC-473C-B16B-E50A415EE578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37" creationId="{CC6D5542-2ABD-1B81-10D7-06D73034C8E3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38" creationId="{67C5EFC1-DDB9-C8E7-747A-5CDD36B0A7E2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39" creationId="{AEC595DE-B254-198E-3BA2-189110402D01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40" creationId="{C067B327-8356-160D-09B5-B4017B36B04B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42" creationId="{028A7EBA-A361-18AE-8AE4-80BF62930266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44" creationId="{87527552-BA73-77C4-0893-E6DE87983282}"/>
          </ac:picMkLst>
        </pc:picChg>
        <pc:picChg chg="del">
          <ac:chgData name="Mr J Bee (BWCET)" userId="a1856448-f297-487a-a7ea-498499ce4ab3" providerId="ADAL" clId="{7D69CE05-E580-4D47-B200-FD0C1890BA13}" dt="2023-10-06T14:50:05.457" v="15901" actId="478"/>
          <ac:picMkLst>
            <pc:docMk/>
            <pc:sldMk cId="1471747003" sldId="368"/>
            <ac:picMk id="46" creationId="{C11E4F33-4717-CD84-B75A-4ECFDC4695AE}"/>
          </ac:picMkLst>
        </pc:picChg>
      </pc:sldChg>
      <pc:sldChg chg="addSp modSp add mod modTransition">
        <pc:chgData name="Mr J Bee (BWCET)" userId="a1856448-f297-487a-a7ea-498499ce4ab3" providerId="ADAL" clId="{7D69CE05-E580-4D47-B200-FD0C1890BA13}" dt="2023-12-08T16:36:48.557" v="18572" actId="1076"/>
        <pc:sldMkLst>
          <pc:docMk/>
          <pc:sldMk cId="3874518983" sldId="369"/>
        </pc:sldMkLst>
        <pc:spChg chg="mod">
          <ac:chgData name="Mr J Bee (BWCET)" userId="a1856448-f297-487a-a7ea-498499ce4ab3" providerId="ADAL" clId="{7D69CE05-E580-4D47-B200-FD0C1890BA13}" dt="2023-12-08T16:36:48.557" v="18572" actId="1076"/>
          <ac:spMkLst>
            <pc:docMk/>
            <pc:sldMk cId="3874518983" sldId="369"/>
            <ac:spMk id="2" creationId="{3A642314-DE20-6662-6DE6-EE03E91CD0F4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7D69CE05-E580-4D47-B200-FD0C1890BA13}" dt="2023-12-08T16:36:25.845" v="18568"/>
          <ac:spMkLst>
            <pc:docMk/>
            <pc:sldMk cId="3874518983" sldId="369"/>
            <ac:spMk id="24" creationId="{9A3337D1-28F4-A42E-214F-D7268890A9D5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861587489" sldId="370"/>
        </pc:sldMkLst>
        <pc:spChg chg="del">
          <ac:chgData name="Mr J Bee (BWCET)" userId="a1856448-f297-487a-a7ea-498499ce4ab3" providerId="ADAL" clId="{7D69CE05-E580-4D47-B200-FD0C1890BA13}" dt="2023-10-06T14:54:37.113" v="16036" actId="478"/>
          <ac:spMkLst>
            <pc:docMk/>
            <pc:sldMk cId="3861587489" sldId="370"/>
            <ac:spMk id="2" creationId="{F4DF7E0D-1D3D-F179-AFE5-044663E9ECCE}"/>
          </ac:spMkLst>
        </pc:spChg>
        <pc:spChg chg="add mod">
          <ac:chgData name="Mr J Bee (BWCET)" userId="a1856448-f297-487a-a7ea-498499ce4ab3" providerId="ADAL" clId="{7D69CE05-E580-4D47-B200-FD0C1890BA13}" dt="2023-10-06T14:55:01.873" v="16068"/>
          <ac:spMkLst>
            <pc:docMk/>
            <pc:sldMk cId="3861587489" sldId="370"/>
            <ac:spMk id="3" creationId="{FDD40615-8AAB-BBC4-39F0-0417FBC8DA0F}"/>
          </ac:spMkLst>
        </pc:spChg>
        <pc:spChg chg="del">
          <ac:chgData name="Mr J Bee (BWCET)" userId="a1856448-f297-487a-a7ea-498499ce4ab3" providerId="ADAL" clId="{7D69CE05-E580-4D47-B200-FD0C1890BA13}" dt="2023-10-06T14:54:38.859" v="16037" actId="478"/>
          <ac:spMkLst>
            <pc:docMk/>
            <pc:sldMk cId="3861587489" sldId="370"/>
            <ac:spMk id="4" creationId="{61624BCB-CB45-513E-9600-931D15B5645F}"/>
          </ac:spMkLst>
        </pc:spChg>
        <pc:spChg chg="mod">
          <ac:chgData name="Mr J Bee (BWCET)" userId="a1856448-f297-487a-a7ea-498499ce4ab3" providerId="ADAL" clId="{7D69CE05-E580-4D47-B200-FD0C1890BA13}" dt="2023-10-06T14:57:33.547" v="16111" actId="1076"/>
          <ac:spMkLst>
            <pc:docMk/>
            <pc:sldMk cId="3861587489" sldId="370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4:54:37.113" v="16036" actId="478"/>
          <ac:spMkLst>
            <pc:docMk/>
            <pc:sldMk cId="3861587489" sldId="370"/>
            <ac:spMk id="7" creationId="{09217992-780A-A361-3B73-C206903191FF}"/>
          </ac:spMkLst>
        </pc:spChg>
        <pc:spChg chg="del">
          <ac:chgData name="Mr J Bee (BWCET)" userId="a1856448-f297-487a-a7ea-498499ce4ab3" providerId="ADAL" clId="{7D69CE05-E580-4D47-B200-FD0C1890BA13}" dt="2023-10-06T14:54:37.113" v="16036" actId="478"/>
          <ac:spMkLst>
            <pc:docMk/>
            <pc:sldMk cId="3861587489" sldId="370"/>
            <ac:spMk id="9" creationId="{8E99EED2-C7DB-ADF6-02BE-A68D5D04FC7D}"/>
          </ac:spMkLst>
        </pc:spChg>
        <pc:spChg chg="del">
          <ac:chgData name="Mr J Bee (BWCET)" userId="a1856448-f297-487a-a7ea-498499ce4ab3" providerId="ADAL" clId="{7D69CE05-E580-4D47-B200-FD0C1890BA13}" dt="2023-10-06T14:54:37.113" v="16036" actId="478"/>
          <ac:spMkLst>
            <pc:docMk/>
            <pc:sldMk cId="3861587489" sldId="370"/>
            <ac:spMk id="10" creationId="{FD9F3841-4C4C-5557-6120-4231F897073C}"/>
          </ac:spMkLst>
        </pc:spChg>
        <pc:spChg chg="del">
          <ac:chgData name="Mr J Bee (BWCET)" userId="a1856448-f297-487a-a7ea-498499ce4ab3" providerId="ADAL" clId="{7D69CE05-E580-4D47-B200-FD0C1890BA13}" dt="2023-10-06T14:54:37.113" v="16036" actId="478"/>
          <ac:spMkLst>
            <pc:docMk/>
            <pc:sldMk cId="3861587489" sldId="370"/>
            <ac:spMk id="12" creationId="{F78DA064-DD71-C468-80B1-763D409432F7}"/>
          </ac:spMkLst>
        </pc:spChg>
        <pc:spChg chg="del">
          <ac:chgData name="Mr J Bee (BWCET)" userId="a1856448-f297-487a-a7ea-498499ce4ab3" providerId="ADAL" clId="{7D69CE05-E580-4D47-B200-FD0C1890BA13}" dt="2023-10-06T14:54:33.313" v="16035" actId="478"/>
          <ac:spMkLst>
            <pc:docMk/>
            <pc:sldMk cId="3861587489" sldId="370"/>
            <ac:spMk id="14" creationId="{1E72865A-E4BF-A4D5-3ADA-82848DACD63B}"/>
          </ac:spMkLst>
        </pc:spChg>
        <pc:picChg chg="add mod">
          <ac:chgData name="Mr J Bee (BWCET)" userId="a1856448-f297-487a-a7ea-498499ce4ab3" providerId="ADAL" clId="{7D69CE05-E580-4D47-B200-FD0C1890BA13}" dt="2023-10-06T14:55:36.835" v="16073" actId="1076"/>
          <ac:picMkLst>
            <pc:docMk/>
            <pc:sldMk cId="3861587489" sldId="370"/>
            <ac:picMk id="1026" creationId="{F25CDC76-A9C4-945F-60B8-1A36F1198893}"/>
          </ac:picMkLst>
        </pc:picChg>
        <pc:cxnChg chg="add mod">
          <ac:chgData name="Mr J Bee (BWCET)" userId="a1856448-f297-487a-a7ea-498499ce4ab3" providerId="ADAL" clId="{7D69CE05-E580-4D47-B200-FD0C1890BA13}" dt="2023-10-06T14:56:11.921" v="16093" actId="692"/>
          <ac:cxnSpMkLst>
            <pc:docMk/>
            <pc:sldMk cId="3861587489" sldId="370"/>
            <ac:cxnSpMk id="8" creationId="{2BF138DB-E156-6E98-9990-F36679469E00}"/>
          </ac:cxnSpMkLst>
        </pc:cxnChg>
        <pc:cxnChg chg="add mod">
          <ac:chgData name="Mr J Bee (BWCET)" userId="a1856448-f297-487a-a7ea-498499ce4ab3" providerId="ADAL" clId="{7D69CE05-E580-4D47-B200-FD0C1890BA13}" dt="2023-10-06T14:56:30.139" v="16096" actId="14100"/>
          <ac:cxnSpMkLst>
            <pc:docMk/>
            <pc:sldMk cId="3861587489" sldId="370"/>
            <ac:cxnSpMk id="11" creationId="{E451F46D-59F9-6A9D-612B-328D89DA8422}"/>
          </ac:cxnSpMkLst>
        </pc:cxnChg>
      </pc:sldChg>
      <pc:sldChg chg="modSp add mod modTransition">
        <pc:chgData name="Mr J Bee (BWCET)" userId="a1856448-f297-487a-a7ea-498499ce4ab3" providerId="ADAL" clId="{7D69CE05-E580-4D47-B200-FD0C1890BA13}" dt="2023-10-07T07:32:49.181" v="18514"/>
        <pc:sldMkLst>
          <pc:docMk/>
          <pc:sldMk cId="1591400951" sldId="371"/>
        </pc:sldMkLst>
        <pc:cxnChg chg="mod">
          <ac:chgData name="Mr J Bee (BWCET)" userId="a1856448-f297-487a-a7ea-498499ce4ab3" providerId="ADAL" clId="{7D69CE05-E580-4D47-B200-FD0C1890BA13}" dt="2023-10-06T14:56:53.093" v="16099" actId="14100"/>
          <ac:cxnSpMkLst>
            <pc:docMk/>
            <pc:sldMk cId="1591400951" sldId="371"/>
            <ac:cxnSpMk id="8" creationId="{2BF138DB-E156-6E98-9990-F36679469E00}"/>
          </ac:cxnSpMkLst>
        </pc:cxnChg>
        <pc:cxnChg chg="mod">
          <ac:chgData name="Mr J Bee (BWCET)" userId="a1856448-f297-487a-a7ea-498499ce4ab3" providerId="ADAL" clId="{7D69CE05-E580-4D47-B200-FD0C1890BA13}" dt="2023-10-06T14:56:40.314" v="16098" actId="14100"/>
          <ac:cxnSpMkLst>
            <pc:docMk/>
            <pc:sldMk cId="1591400951" sldId="371"/>
            <ac:cxnSpMk id="11" creationId="{E451F46D-59F9-6A9D-612B-328D89DA8422}"/>
          </ac:cxnSpMkLst>
        </pc:cxnChg>
      </pc:sldChg>
      <pc:sldChg chg="addSp modSp add mod modTransition modAnim">
        <pc:chgData name="Mr J Bee (BWCET)" userId="a1856448-f297-487a-a7ea-498499ce4ab3" providerId="ADAL" clId="{7D69CE05-E580-4D47-B200-FD0C1890BA13}" dt="2023-10-07T07:32:49.181" v="18514"/>
        <pc:sldMkLst>
          <pc:docMk/>
          <pc:sldMk cId="2788498113" sldId="372"/>
        </pc:sldMkLst>
        <pc:spChg chg="mod">
          <ac:chgData name="Mr J Bee (BWCET)" userId="a1856448-f297-487a-a7ea-498499ce4ab3" providerId="ADAL" clId="{7D69CE05-E580-4D47-B200-FD0C1890BA13}" dt="2023-10-06T14:58:26.095" v="16188" actId="1076"/>
          <ac:spMkLst>
            <pc:docMk/>
            <pc:sldMk cId="2788498113" sldId="372"/>
            <ac:spMk id="3" creationId="{FDD40615-8AAB-BBC4-39F0-0417FBC8DA0F}"/>
          </ac:spMkLst>
        </pc:spChg>
        <pc:spChg chg="mod">
          <ac:chgData name="Mr J Bee (BWCET)" userId="a1856448-f297-487a-a7ea-498499ce4ab3" providerId="ADAL" clId="{7D69CE05-E580-4D47-B200-FD0C1890BA13}" dt="2023-10-06T14:58:22.104" v="16187" actId="20577"/>
          <ac:spMkLst>
            <pc:docMk/>
            <pc:sldMk cId="2788498113" sldId="372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4:58:29.545" v="16190" actId="1076"/>
          <ac:spMkLst>
            <pc:docMk/>
            <pc:sldMk cId="2788498113" sldId="372"/>
            <ac:spMk id="15" creationId="{5D9713C0-8E3C-3623-BB92-59125663AD70}"/>
          </ac:spMkLst>
        </pc:spChg>
        <pc:picChg chg="add mod">
          <ac:chgData name="Mr J Bee (BWCET)" userId="a1856448-f297-487a-a7ea-498499ce4ab3" providerId="ADAL" clId="{7D69CE05-E580-4D47-B200-FD0C1890BA13}" dt="2023-10-06T14:57:52.775" v="16115" actId="1076"/>
          <ac:picMkLst>
            <pc:docMk/>
            <pc:sldMk cId="2788498113" sldId="372"/>
            <ac:picMk id="9" creationId="{3EC0C853-BD1F-6776-963F-A15F7F9D9A53}"/>
          </ac:picMkLst>
        </pc:picChg>
        <pc:picChg chg="mod">
          <ac:chgData name="Mr J Bee (BWCET)" userId="a1856448-f297-487a-a7ea-498499ce4ab3" providerId="ADAL" clId="{7D69CE05-E580-4D47-B200-FD0C1890BA13}" dt="2023-10-06T14:57:28.453" v="16109" actId="1076"/>
          <ac:picMkLst>
            <pc:docMk/>
            <pc:sldMk cId="2788498113" sldId="372"/>
            <ac:picMk id="1026" creationId="{F25CDC76-A9C4-945F-60B8-1A36F1198893}"/>
          </ac:picMkLst>
        </pc:picChg>
        <pc:cxnChg chg="mod">
          <ac:chgData name="Mr J Bee (BWCET)" userId="a1856448-f297-487a-a7ea-498499ce4ab3" providerId="ADAL" clId="{7D69CE05-E580-4D47-B200-FD0C1890BA13}" dt="2023-10-06T14:57:28.453" v="16109" actId="1076"/>
          <ac:cxnSpMkLst>
            <pc:docMk/>
            <pc:sldMk cId="2788498113" sldId="372"/>
            <ac:cxnSpMk id="8" creationId="{2BF138DB-E156-6E98-9990-F36679469E00}"/>
          </ac:cxnSpMkLst>
        </pc:cxnChg>
        <pc:cxnChg chg="add mod">
          <ac:chgData name="Mr J Bee (BWCET)" userId="a1856448-f297-487a-a7ea-498499ce4ab3" providerId="ADAL" clId="{7D69CE05-E580-4D47-B200-FD0C1890BA13}" dt="2023-10-06T14:57:58.887" v="16117" actId="14100"/>
          <ac:cxnSpMkLst>
            <pc:docMk/>
            <pc:sldMk cId="2788498113" sldId="372"/>
            <ac:cxnSpMk id="10" creationId="{89A8CE54-C5F6-DC76-9B57-2C0179099B35}"/>
          </ac:cxnSpMkLst>
        </pc:cxnChg>
        <pc:cxnChg chg="mod">
          <ac:chgData name="Mr J Bee (BWCET)" userId="a1856448-f297-487a-a7ea-498499ce4ab3" providerId="ADAL" clId="{7D69CE05-E580-4D47-B200-FD0C1890BA13}" dt="2023-10-06T14:57:28.453" v="16109" actId="1076"/>
          <ac:cxnSpMkLst>
            <pc:docMk/>
            <pc:sldMk cId="2788498113" sldId="372"/>
            <ac:cxnSpMk id="11" creationId="{E451F46D-59F9-6A9D-612B-328D89DA8422}"/>
          </ac:cxnSpMkLst>
        </pc:cxnChg>
        <pc:cxnChg chg="add mod">
          <ac:chgData name="Mr J Bee (BWCET)" userId="a1856448-f297-487a-a7ea-498499ce4ab3" providerId="ADAL" clId="{7D69CE05-E580-4D47-B200-FD0C1890BA13}" dt="2023-10-06T14:58:05.309" v="16119" actId="14100"/>
          <ac:cxnSpMkLst>
            <pc:docMk/>
            <pc:sldMk cId="2788498113" sldId="372"/>
            <ac:cxnSpMk id="12" creationId="{85BFA4E1-FA03-BF76-F18E-EE939E21542F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387127154" sldId="373"/>
        </pc:sldMkLst>
        <pc:spChg chg="del">
          <ac:chgData name="Mr J Bee (BWCET)" userId="a1856448-f297-487a-a7ea-498499ce4ab3" providerId="ADAL" clId="{7D69CE05-E580-4D47-B200-FD0C1890BA13}" dt="2023-10-06T14:59:43.608" v="16200" actId="478"/>
          <ac:spMkLst>
            <pc:docMk/>
            <pc:sldMk cId="1387127154" sldId="373"/>
            <ac:spMk id="3" creationId="{FDD40615-8AAB-BBC4-39F0-0417FBC8DA0F}"/>
          </ac:spMkLst>
        </pc:spChg>
        <pc:spChg chg="mod">
          <ac:chgData name="Mr J Bee (BWCET)" userId="a1856448-f297-487a-a7ea-498499ce4ab3" providerId="ADAL" clId="{7D69CE05-E580-4D47-B200-FD0C1890BA13}" dt="2023-10-06T15:06:59.190" v="16583" actId="6549"/>
          <ac:spMkLst>
            <pc:docMk/>
            <pc:sldMk cId="1387127154" sldId="373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5:07:02.587" v="16584" actId="1076"/>
          <ac:spMkLst>
            <pc:docMk/>
            <pc:sldMk cId="1387127154" sldId="373"/>
            <ac:spMk id="7" creationId="{580FC0C6-EECC-1863-AC82-E473D9C59541}"/>
          </ac:spMkLst>
        </pc:spChg>
        <pc:spChg chg="add mod">
          <ac:chgData name="Mr J Bee (BWCET)" userId="a1856448-f297-487a-a7ea-498499ce4ab3" providerId="ADAL" clId="{7D69CE05-E580-4D47-B200-FD0C1890BA13}" dt="2023-10-06T15:06:18.300" v="16558" actId="20577"/>
          <ac:spMkLst>
            <pc:docMk/>
            <pc:sldMk cId="1387127154" sldId="373"/>
            <ac:spMk id="13" creationId="{3FCF466B-1F60-FD31-E842-102BF06082CD}"/>
          </ac:spMkLst>
        </pc:spChg>
        <pc:spChg chg="add mod">
          <ac:chgData name="Mr J Bee (BWCET)" userId="a1856448-f297-487a-a7ea-498499ce4ab3" providerId="ADAL" clId="{7D69CE05-E580-4D47-B200-FD0C1890BA13}" dt="2023-10-06T15:06:34.616" v="16565" actId="14100"/>
          <ac:spMkLst>
            <pc:docMk/>
            <pc:sldMk cId="1387127154" sldId="373"/>
            <ac:spMk id="14" creationId="{6A735CC4-FE77-11AE-644C-07BCB8BDFA9A}"/>
          </ac:spMkLst>
        </pc:spChg>
        <pc:spChg chg="del">
          <ac:chgData name="Mr J Bee (BWCET)" userId="a1856448-f297-487a-a7ea-498499ce4ab3" providerId="ADAL" clId="{7D69CE05-E580-4D47-B200-FD0C1890BA13}" dt="2023-10-06T14:59:34.340" v="16196" actId="478"/>
          <ac:spMkLst>
            <pc:docMk/>
            <pc:sldMk cId="1387127154" sldId="373"/>
            <ac:spMk id="15" creationId="{5D9713C0-8E3C-3623-BB92-59125663AD70}"/>
          </ac:spMkLst>
        </pc:spChg>
        <pc:spChg chg="add mod">
          <ac:chgData name="Mr J Bee (BWCET)" userId="a1856448-f297-487a-a7ea-498499ce4ab3" providerId="ADAL" clId="{7D69CE05-E580-4D47-B200-FD0C1890BA13}" dt="2023-10-06T15:06:43.763" v="16570" actId="1076"/>
          <ac:spMkLst>
            <pc:docMk/>
            <pc:sldMk cId="1387127154" sldId="373"/>
            <ac:spMk id="16" creationId="{6971EE32-3296-1DC7-942A-C415158552DB}"/>
          </ac:spMkLst>
        </pc:spChg>
        <pc:spChg chg="add mod">
          <ac:chgData name="Mr J Bee (BWCET)" userId="a1856448-f297-487a-a7ea-498499ce4ab3" providerId="ADAL" clId="{7D69CE05-E580-4D47-B200-FD0C1890BA13}" dt="2023-10-06T15:06:41.188" v="16569" actId="1076"/>
          <ac:spMkLst>
            <pc:docMk/>
            <pc:sldMk cId="1387127154" sldId="373"/>
            <ac:spMk id="17" creationId="{7F74996F-75EF-F333-0562-32A8D02557C8}"/>
          </ac:spMkLst>
        </pc:spChg>
        <pc:graphicFrameChg chg="add mod">
          <ac:chgData name="Mr J Bee (BWCET)" userId="a1856448-f297-487a-a7ea-498499ce4ab3" providerId="ADAL" clId="{7D69CE05-E580-4D47-B200-FD0C1890BA13}" dt="2023-10-06T15:06:24.857" v="16560" actId="14100"/>
          <ac:graphicFrameMkLst>
            <pc:docMk/>
            <pc:sldMk cId="1387127154" sldId="373"/>
            <ac:graphicFrameMk id="6" creationId="{80BE4F20-72DE-5ABD-638A-612E9BF6EA29}"/>
          </ac:graphicFrameMkLst>
        </pc:graphicFrameChg>
        <pc:picChg chg="del">
          <ac:chgData name="Mr J Bee (BWCET)" userId="a1856448-f297-487a-a7ea-498499ce4ab3" providerId="ADAL" clId="{7D69CE05-E580-4D47-B200-FD0C1890BA13}" dt="2023-10-06T14:59:31.218" v="16192" actId="478"/>
          <ac:picMkLst>
            <pc:docMk/>
            <pc:sldMk cId="1387127154" sldId="373"/>
            <ac:picMk id="9" creationId="{3EC0C853-BD1F-6776-963F-A15F7F9D9A53}"/>
          </ac:picMkLst>
        </pc:picChg>
        <pc:picChg chg="del">
          <ac:chgData name="Mr J Bee (BWCET)" userId="a1856448-f297-487a-a7ea-498499ce4ab3" providerId="ADAL" clId="{7D69CE05-E580-4D47-B200-FD0C1890BA13}" dt="2023-10-06T14:59:31.218" v="16192" actId="478"/>
          <ac:picMkLst>
            <pc:docMk/>
            <pc:sldMk cId="1387127154" sldId="373"/>
            <ac:picMk id="1026" creationId="{F25CDC76-A9C4-945F-60B8-1A36F1198893}"/>
          </ac:picMkLst>
        </pc:picChg>
        <pc:cxnChg chg="del">
          <ac:chgData name="Mr J Bee (BWCET)" userId="a1856448-f297-487a-a7ea-498499ce4ab3" providerId="ADAL" clId="{7D69CE05-E580-4D47-B200-FD0C1890BA13}" dt="2023-10-06T14:59:33.638" v="16195" actId="478"/>
          <ac:cxnSpMkLst>
            <pc:docMk/>
            <pc:sldMk cId="1387127154" sldId="373"/>
            <ac:cxnSpMk id="8" creationId="{2BF138DB-E156-6E98-9990-F36679469E00}"/>
          </ac:cxnSpMkLst>
        </pc:cxnChg>
        <pc:cxnChg chg="del">
          <ac:chgData name="Mr J Bee (BWCET)" userId="a1856448-f297-487a-a7ea-498499ce4ab3" providerId="ADAL" clId="{7D69CE05-E580-4D47-B200-FD0C1890BA13}" dt="2023-10-06T14:59:32.837" v="16194" actId="478"/>
          <ac:cxnSpMkLst>
            <pc:docMk/>
            <pc:sldMk cId="1387127154" sldId="373"/>
            <ac:cxnSpMk id="10" creationId="{89A8CE54-C5F6-DC76-9B57-2C0179099B35}"/>
          </ac:cxnSpMkLst>
        </pc:cxnChg>
        <pc:cxnChg chg="del">
          <ac:chgData name="Mr J Bee (BWCET)" userId="a1856448-f297-487a-a7ea-498499ce4ab3" providerId="ADAL" clId="{7D69CE05-E580-4D47-B200-FD0C1890BA13}" dt="2023-10-06T14:59:31.218" v="16192" actId="478"/>
          <ac:cxnSpMkLst>
            <pc:docMk/>
            <pc:sldMk cId="1387127154" sldId="373"/>
            <ac:cxnSpMk id="11" creationId="{E451F46D-59F9-6A9D-612B-328D89DA8422}"/>
          </ac:cxnSpMkLst>
        </pc:cxnChg>
        <pc:cxnChg chg="del">
          <ac:chgData name="Mr J Bee (BWCET)" userId="a1856448-f297-487a-a7ea-498499ce4ab3" providerId="ADAL" clId="{7D69CE05-E580-4D47-B200-FD0C1890BA13}" dt="2023-10-06T14:59:32.166" v="16193" actId="478"/>
          <ac:cxnSpMkLst>
            <pc:docMk/>
            <pc:sldMk cId="1387127154" sldId="373"/>
            <ac:cxnSpMk id="12" creationId="{85BFA4E1-FA03-BF76-F18E-EE939E21542F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593455694" sldId="374"/>
        </pc:sldMkLst>
        <pc:spChg chg="mod">
          <ac:chgData name="Mr J Bee (BWCET)" userId="a1856448-f297-487a-a7ea-498499ce4ab3" providerId="ADAL" clId="{7D69CE05-E580-4D47-B200-FD0C1890BA13}" dt="2023-10-06T15:08:06.907" v="16631" actId="20577"/>
          <ac:spMkLst>
            <pc:docMk/>
            <pc:sldMk cId="1593455694" sldId="374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5:07:50.210" v="16588" actId="478"/>
          <ac:spMkLst>
            <pc:docMk/>
            <pc:sldMk cId="1593455694" sldId="374"/>
            <ac:spMk id="7" creationId="{580FC0C6-EECC-1863-AC82-E473D9C59541}"/>
          </ac:spMkLst>
        </pc:spChg>
        <pc:spChg chg="del">
          <ac:chgData name="Mr J Bee (BWCET)" userId="a1856448-f297-487a-a7ea-498499ce4ab3" providerId="ADAL" clId="{7D69CE05-E580-4D47-B200-FD0C1890BA13}" dt="2023-10-06T15:07:44.257" v="16586" actId="478"/>
          <ac:spMkLst>
            <pc:docMk/>
            <pc:sldMk cId="1593455694" sldId="374"/>
            <ac:spMk id="13" creationId="{3FCF466B-1F60-FD31-E842-102BF06082CD}"/>
          </ac:spMkLst>
        </pc:spChg>
        <pc:spChg chg="del">
          <ac:chgData name="Mr J Bee (BWCET)" userId="a1856448-f297-487a-a7ea-498499ce4ab3" providerId="ADAL" clId="{7D69CE05-E580-4D47-B200-FD0C1890BA13}" dt="2023-10-06T15:07:44.257" v="16586" actId="478"/>
          <ac:spMkLst>
            <pc:docMk/>
            <pc:sldMk cId="1593455694" sldId="374"/>
            <ac:spMk id="14" creationId="{6A735CC4-FE77-11AE-644C-07BCB8BDFA9A}"/>
          </ac:spMkLst>
        </pc:spChg>
        <pc:spChg chg="del">
          <ac:chgData name="Mr J Bee (BWCET)" userId="a1856448-f297-487a-a7ea-498499ce4ab3" providerId="ADAL" clId="{7D69CE05-E580-4D47-B200-FD0C1890BA13}" dt="2023-10-06T15:07:44.257" v="16586" actId="478"/>
          <ac:spMkLst>
            <pc:docMk/>
            <pc:sldMk cId="1593455694" sldId="374"/>
            <ac:spMk id="16" creationId="{6971EE32-3296-1DC7-942A-C415158552DB}"/>
          </ac:spMkLst>
        </pc:spChg>
        <pc:spChg chg="del">
          <ac:chgData name="Mr J Bee (BWCET)" userId="a1856448-f297-487a-a7ea-498499ce4ab3" providerId="ADAL" clId="{7D69CE05-E580-4D47-B200-FD0C1890BA13}" dt="2023-10-06T15:07:44.257" v="16586" actId="478"/>
          <ac:spMkLst>
            <pc:docMk/>
            <pc:sldMk cId="1593455694" sldId="374"/>
            <ac:spMk id="17" creationId="{7F74996F-75EF-F333-0562-32A8D02557C8}"/>
          </ac:spMkLst>
        </pc:spChg>
        <pc:spChg chg="add mod ord">
          <ac:chgData name="Mr J Bee (BWCET)" userId="a1856448-f297-487a-a7ea-498499ce4ab3" providerId="ADAL" clId="{7D69CE05-E580-4D47-B200-FD0C1890BA13}" dt="2023-10-06T15:12:00.780" v="16715" actId="1076"/>
          <ac:spMkLst>
            <pc:docMk/>
            <pc:sldMk cId="1593455694" sldId="374"/>
            <ac:spMk id="18" creationId="{62C46A73-F34D-7F0E-ED91-D24CAAFB128A}"/>
          </ac:spMkLst>
        </pc:spChg>
        <pc:spChg chg="add mod">
          <ac:chgData name="Mr J Bee (BWCET)" userId="a1856448-f297-487a-a7ea-498499ce4ab3" providerId="ADAL" clId="{7D69CE05-E580-4D47-B200-FD0C1890BA13}" dt="2023-10-06T15:12:00.780" v="16715" actId="1076"/>
          <ac:spMkLst>
            <pc:docMk/>
            <pc:sldMk cId="1593455694" sldId="374"/>
            <ac:spMk id="19" creationId="{F719B591-9F66-7A47-2726-EE464844531C}"/>
          </ac:spMkLst>
        </pc:spChg>
        <pc:spChg chg="add mod">
          <ac:chgData name="Mr J Bee (BWCET)" userId="a1856448-f297-487a-a7ea-498499ce4ab3" providerId="ADAL" clId="{7D69CE05-E580-4D47-B200-FD0C1890BA13}" dt="2023-10-06T15:12:00.780" v="16715" actId="1076"/>
          <ac:spMkLst>
            <pc:docMk/>
            <pc:sldMk cId="1593455694" sldId="374"/>
            <ac:spMk id="20" creationId="{CA64CBF3-7AAF-D92E-9191-92FE7AAFF111}"/>
          </ac:spMkLst>
        </pc:spChg>
        <pc:spChg chg="add mod">
          <ac:chgData name="Mr J Bee (BWCET)" userId="a1856448-f297-487a-a7ea-498499ce4ab3" providerId="ADAL" clId="{7D69CE05-E580-4D47-B200-FD0C1890BA13}" dt="2023-10-06T15:12:00.780" v="16715" actId="1076"/>
          <ac:spMkLst>
            <pc:docMk/>
            <pc:sldMk cId="1593455694" sldId="374"/>
            <ac:spMk id="22" creationId="{2AAEAA8A-662E-A656-8714-BC35428060E1}"/>
          </ac:spMkLst>
        </pc:spChg>
        <pc:spChg chg="add mod">
          <ac:chgData name="Mr J Bee (BWCET)" userId="a1856448-f297-487a-a7ea-498499ce4ab3" providerId="ADAL" clId="{7D69CE05-E580-4D47-B200-FD0C1890BA13}" dt="2023-10-06T15:11:54.749" v="16714" actId="1076"/>
          <ac:spMkLst>
            <pc:docMk/>
            <pc:sldMk cId="1593455694" sldId="374"/>
            <ac:spMk id="23" creationId="{CBD6E04F-D437-6DC4-1D55-0BE74B5B68D6}"/>
          </ac:spMkLst>
        </pc:spChg>
        <pc:spChg chg="add mod">
          <ac:chgData name="Mr J Bee (BWCET)" userId="a1856448-f297-487a-a7ea-498499ce4ab3" providerId="ADAL" clId="{7D69CE05-E580-4D47-B200-FD0C1890BA13}" dt="2023-10-06T15:12:00.780" v="16715" actId="1076"/>
          <ac:spMkLst>
            <pc:docMk/>
            <pc:sldMk cId="1593455694" sldId="374"/>
            <ac:spMk id="24" creationId="{8A36BB6C-013E-8458-1114-895AB483F199}"/>
          </ac:spMkLst>
        </pc:spChg>
        <pc:spChg chg="add mod">
          <ac:chgData name="Mr J Bee (BWCET)" userId="a1856448-f297-487a-a7ea-498499ce4ab3" providerId="ADAL" clId="{7D69CE05-E580-4D47-B200-FD0C1890BA13}" dt="2023-10-06T15:12:00.780" v="16715" actId="1076"/>
          <ac:spMkLst>
            <pc:docMk/>
            <pc:sldMk cId="1593455694" sldId="374"/>
            <ac:spMk id="25" creationId="{AB1235EF-BEDF-E948-D7DC-A2BDA1BE4778}"/>
          </ac:spMkLst>
        </pc:spChg>
        <pc:spChg chg="add mod">
          <ac:chgData name="Mr J Bee (BWCET)" userId="a1856448-f297-487a-a7ea-498499ce4ab3" providerId="ADAL" clId="{7D69CE05-E580-4D47-B200-FD0C1890BA13}" dt="2023-10-06T15:12:00.780" v="16715" actId="1076"/>
          <ac:spMkLst>
            <pc:docMk/>
            <pc:sldMk cId="1593455694" sldId="374"/>
            <ac:spMk id="26" creationId="{8EC68DC8-90D1-136D-5796-C48D15C480D1}"/>
          </ac:spMkLst>
        </pc:spChg>
        <pc:spChg chg="add mod">
          <ac:chgData name="Mr J Bee (BWCET)" userId="a1856448-f297-487a-a7ea-498499ce4ab3" providerId="ADAL" clId="{7D69CE05-E580-4D47-B200-FD0C1890BA13}" dt="2023-10-06T15:12:00.780" v="16715" actId="1076"/>
          <ac:spMkLst>
            <pc:docMk/>
            <pc:sldMk cId="1593455694" sldId="374"/>
            <ac:spMk id="27" creationId="{E3014C14-CB3E-BC5C-356F-81D2792DD196}"/>
          </ac:spMkLst>
        </pc:spChg>
        <pc:spChg chg="add mod">
          <ac:chgData name="Mr J Bee (BWCET)" userId="a1856448-f297-487a-a7ea-498499ce4ab3" providerId="ADAL" clId="{7D69CE05-E580-4D47-B200-FD0C1890BA13}" dt="2023-10-06T15:12:00.780" v="16715" actId="1076"/>
          <ac:spMkLst>
            <pc:docMk/>
            <pc:sldMk cId="1593455694" sldId="374"/>
            <ac:spMk id="28" creationId="{229AC963-4815-3366-1E6C-DC91D9D0CF0F}"/>
          </ac:spMkLst>
        </pc:spChg>
        <pc:spChg chg="add mod">
          <ac:chgData name="Mr J Bee (BWCET)" userId="a1856448-f297-487a-a7ea-498499ce4ab3" providerId="ADAL" clId="{7D69CE05-E580-4D47-B200-FD0C1890BA13}" dt="2023-10-06T15:12:00.780" v="16715" actId="1076"/>
          <ac:spMkLst>
            <pc:docMk/>
            <pc:sldMk cId="1593455694" sldId="374"/>
            <ac:spMk id="29" creationId="{391ED80D-B29C-031F-1F8D-E71012590A78}"/>
          </ac:spMkLst>
        </pc:spChg>
        <pc:spChg chg="add mod">
          <ac:chgData name="Mr J Bee (BWCET)" userId="a1856448-f297-487a-a7ea-498499ce4ab3" providerId="ADAL" clId="{7D69CE05-E580-4D47-B200-FD0C1890BA13}" dt="2023-10-06T15:12:00.780" v="16715" actId="1076"/>
          <ac:spMkLst>
            <pc:docMk/>
            <pc:sldMk cId="1593455694" sldId="374"/>
            <ac:spMk id="30" creationId="{AC96967C-5BC2-4981-5047-DBD147C219DB}"/>
          </ac:spMkLst>
        </pc:spChg>
        <pc:spChg chg="add mod">
          <ac:chgData name="Mr J Bee (BWCET)" userId="a1856448-f297-487a-a7ea-498499ce4ab3" providerId="ADAL" clId="{7D69CE05-E580-4D47-B200-FD0C1890BA13}" dt="2023-10-06T15:12:22.563" v="16757" actId="1076"/>
          <ac:spMkLst>
            <pc:docMk/>
            <pc:sldMk cId="1593455694" sldId="374"/>
            <ac:spMk id="31" creationId="{77350D30-B613-F25E-30D2-341F955DAA69}"/>
          </ac:spMkLst>
        </pc:spChg>
        <pc:spChg chg="add mod">
          <ac:chgData name="Mr J Bee (BWCET)" userId="a1856448-f297-487a-a7ea-498499ce4ab3" providerId="ADAL" clId="{7D69CE05-E580-4D47-B200-FD0C1890BA13}" dt="2023-10-06T15:12:27.922" v="16759" actId="1076"/>
          <ac:spMkLst>
            <pc:docMk/>
            <pc:sldMk cId="1593455694" sldId="374"/>
            <ac:spMk id="32" creationId="{638DD431-F37D-270E-16ED-356B6AF4DD51}"/>
          </ac:spMkLst>
        </pc:spChg>
        <pc:graphicFrameChg chg="del">
          <ac:chgData name="Mr J Bee (BWCET)" userId="a1856448-f297-487a-a7ea-498499ce4ab3" providerId="ADAL" clId="{7D69CE05-E580-4D47-B200-FD0C1890BA13}" dt="2023-10-06T15:07:47.876" v="16587" actId="478"/>
          <ac:graphicFrameMkLst>
            <pc:docMk/>
            <pc:sldMk cId="1593455694" sldId="374"/>
            <ac:graphicFrameMk id="6" creationId="{80BE4F20-72DE-5ABD-638A-612E9BF6EA29}"/>
          </ac:graphicFrameMkLst>
        </pc:graphicFrameChg>
        <pc:cxnChg chg="add mod">
          <ac:chgData name="Mr J Bee (BWCET)" userId="a1856448-f297-487a-a7ea-498499ce4ab3" providerId="ADAL" clId="{7D69CE05-E580-4D47-B200-FD0C1890BA13}" dt="2023-10-06T15:12:00.780" v="16715" actId="1076"/>
          <ac:cxnSpMkLst>
            <pc:docMk/>
            <pc:sldMk cId="1593455694" sldId="374"/>
            <ac:cxnSpMk id="3" creationId="{61804B0D-A8EF-AA06-50F8-0875ACD66B3C}"/>
          </ac:cxnSpMkLst>
        </pc:cxnChg>
        <pc:cxnChg chg="add mod">
          <ac:chgData name="Mr J Bee (BWCET)" userId="a1856448-f297-487a-a7ea-498499ce4ab3" providerId="ADAL" clId="{7D69CE05-E580-4D47-B200-FD0C1890BA13}" dt="2023-10-06T15:12:00.780" v="16715" actId="1076"/>
          <ac:cxnSpMkLst>
            <pc:docMk/>
            <pc:sldMk cId="1593455694" sldId="374"/>
            <ac:cxnSpMk id="4" creationId="{764F1B03-BFEC-3A77-D1B8-759D598744BD}"/>
          </ac:cxnSpMkLst>
        </pc:cxnChg>
        <pc:cxnChg chg="add mod">
          <ac:chgData name="Mr J Bee (BWCET)" userId="a1856448-f297-487a-a7ea-498499ce4ab3" providerId="ADAL" clId="{7D69CE05-E580-4D47-B200-FD0C1890BA13}" dt="2023-10-06T15:12:00.780" v="16715" actId="1076"/>
          <ac:cxnSpMkLst>
            <pc:docMk/>
            <pc:sldMk cId="1593455694" sldId="374"/>
            <ac:cxnSpMk id="10" creationId="{12B778DC-38BD-5F70-2DA8-870661DB7742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4263228224" sldId="375"/>
        </pc:sldMkLst>
        <pc:spChg chg="add mod">
          <ac:chgData name="Mr J Bee (BWCET)" userId="a1856448-f297-487a-a7ea-498499ce4ab3" providerId="ADAL" clId="{7D69CE05-E580-4D47-B200-FD0C1890BA13}" dt="2023-10-06T15:20:42.706" v="16926" actId="1076"/>
          <ac:spMkLst>
            <pc:docMk/>
            <pc:sldMk cId="4263228224" sldId="375"/>
            <ac:spMk id="2" creationId="{6938E6F3-D70A-C8E2-A472-3E4A6A851119}"/>
          </ac:spMkLst>
        </pc:spChg>
        <pc:spChg chg="mod">
          <ac:chgData name="Mr J Bee (BWCET)" userId="a1856448-f297-487a-a7ea-498499ce4ab3" providerId="ADAL" clId="{7D69CE05-E580-4D47-B200-FD0C1890BA13}" dt="2023-10-06T15:14:21.086" v="16797" actId="20577"/>
          <ac:spMkLst>
            <pc:docMk/>
            <pc:sldMk cId="4263228224" sldId="375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5:18:40.350" v="16871" actId="1076"/>
          <ac:spMkLst>
            <pc:docMk/>
            <pc:sldMk cId="4263228224" sldId="375"/>
            <ac:spMk id="6" creationId="{26808E5E-A02B-9CAC-6BF5-808371ED1FBD}"/>
          </ac:spMkLst>
        </pc:spChg>
        <pc:spChg chg="add del mod">
          <ac:chgData name="Mr J Bee (BWCET)" userId="a1856448-f297-487a-a7ea-498499ce4ab3" providerId="ADAL" clId="{7D69CE05-E580-4D47-B200-FD0C1890BA13}" dt="2023-10-06T15:15:24.532" v="16814" actId="478"/>
          <ac:spMkLst>
            <pc:docMk/>
            <pc:sldMk cId="4263228224" sldId="375"/>
            <ac:spMk id="7" creationId="{F03CE6DC-00A4-F4A0-0FB9-B9375BD532E7}"/>
          </ac:spMkLst>
        </pc:spChg>
        <pc:spChg chg="add mod">
          <ac:chgData name="Mr J Bee (BWCET)" userId="a1856448-f297-487a-a7ea-498499ce4ab3" providerId="ADAL" clId="{7D69CE05-E580-4D47-B200-FD0C1890BA13}" dt="2023-10-06T15:18:40.350" v="16871" actId="1076"/>
          <ac:spMkLst>
            <pc:docMk/>
            <pc:sldMk cId="4263228224" sldId="375"/>
            <ac:spMk id="8" creationId="{2FDEF933-7DD0-6C4D-D96F-D23F324D7250}"/>
          </ac:spMkLst>
        </pc:spChg>
        <pc:spChg chg="add mod">
          <ac:chgData name="Mr J Bee (BWCET)" userId="a1856448-f297-487a-a7ea-498499ce4ab3" providerId="ADAL" clId="{7D69CE05-E580-4D47-B200-FD0C1890BA13}" dt="2023-10-06T15:18:40.350" v="16871" actId="1076"/>
          <ac:spMkLst>
            <pc:docMk/>
            <pc:sldMk cId="4263228224" sldId="375"/>
            <ac:spMk id="9" creationId="{EE25F9B9-62D6-9B6C-A453-38C73D01D161}"/>
          </ac:spMkLst>
        </pc:spChg>
        <pc:spChg chg="add mod">
          <ac:chgData name="Mr J Bee (BWCET)" userId="a1856448-f297-487a-a7ea-498499ce4ab3" providerId="ADAL" clId="{7D69CE05-E580-4D47-B200-FD0C1890BA13}" dt="2023-10-06T15:18:40.350" v="16871" actId="1076"/>
          <ac:spMkLst>
            <pc:docMk/>
            <pc:sldMk cId="4263228224" sldId="375"/>
            <ac:spMk id="11" creationId="{19389D9A-EA75-B095-30DF-1C608B8E87EF}"/>
          </ac:spMkLst>
        </pc:spChg>
        <pc:spChg chg="add mod">
          <ac:chgData name="Mr J Bee (BWCET)" userId="a1856448-f297-487a-a7ea-498499ce4ab3" providerId="ADAL" clId="{7D69CE05-E580-4D47-B200-FD0C1890BA13}" dt="2023-10-06T15:18:45.288" v="16872" actId="1076"/>
          <ac:spMkLst>
            <pc:docMk/>
            <pc:sldMk cId="4263228224" sldId="375"/>
            <ac:spMk id="12" creationId="{FEE85665-4C5E-C2BF-C968-6AEDF76FA4B5}"/>
          </ac:spMkLst>
        </pc:spChg>
        <pc:spChg chg="add mod">
          <ac:chgData name="Mr J Bee (BWCET)" userId="a1856448-f297-487a-a7ea-498499ce4ab3" providerId="ADAL" clId="{7D69CE05-E580-4D47-B200-FD0C1890BA13}" dt="2023-10-06T15:18:45.288" v="16872" actId="1076"/>
          <ac:spMkLst>
            <pc:docMk/>
            <pc:sldMk cId="4263228224" sldId="375"/>
            <ac:spMk id="13" creationId="{E88D66B8-62F2-89C4-50B8-709BB1086300}"/>
          </ac:spMkLst>
        </pc:spChg>
        <pc:spChg chg="add mod">
          <ac:chgData name="Mr J Bee (BWCET)" userId="a1856448-f297-487a-a7ea-498499ce4ab3" providerId="ADAL" clId="{7D69CE05-E580-4D47-B200-FD0C1890BA13}" dt="2023-10-06T15:18:45.288" v="16872" actId="1076"/>
          <ac:spMkLst>
            <pc:docMk/>
            <pc:sldMk cId="4263228224" sldId="375"/>
            <ac:spMk id="14" creationId="{08D9459A-4CE1-FCA4-AFC7-F34849056A2A}"/>
          </ac:spMkLst>
        </pc:spChg>
        <pc:spChg chg="add mod">
          <ac:chgData name="Mr J Bee (BWCET)" userId="a1856448-f297-487a-a7ea-498499ce4ab3" providerId="ADAL" clId="{7D69CE05-E580-4D47-B200-FD0C1890BA13}" dt="2023-10-06T15:18:45.288" v="16872" actId="1076"/>
          <ac:spMkLst>
            <pc:docMk/>
            <pc:sldMk cId="4263228224" sldId="375"/>
            <ac:spMk id="15" creationId="{6BB0F249-4326-C52D-2D11-6BDD155314F9}"/>
          </ac:spMkLst>
        </pc:spChg>
        <pc:spChg chg="add mod">
          <ac:chgData name="Mr J Bee (BWCET)" userId="a1856448-f297-487a-a7ea-498499ce4ab3" providerId="ADAL" clId="{7D69CE05-E580-4D47-B200-FD0C1890BA13}" dt="2023-10-06T15:18:40.350" v="16871" actId="1076"/>
          <ac:spMkLst>
            <pc:docMk/>
            <pc:sldMk cId="4263228224" sldId="375"/>
            <ac:spMk id="16" creationId="{56235B8F-2C60-D3E7-671A-079B1811052C}"/>
          </ac:spMkLst>
        </pc:spChg>
        <pc:spChg chg="add mod">
          <ac:chgData name="Mr J Bee (BWCET)" userId="a1856448-f297-487a-a7ea-498499ce4ab3" providerId="ADAL" clId="{7D69CE05-E580-4D47-B200-FD0C1890BA13}" dt="2023-10-06T15:18:40.350" v="16871" actId="1076"/>
          <ac:spMkLst>
            <pc:docMk/>
            <pc:sldMk cId="4263228224" sldId="375"/>
            <ac:spMk id="17" creationId="{B288FC07-3701-3D2F-0581-07227B10D649}"/>
          </ac:spMkLst>
        </pc:spChg>
        <pc:spChg chg="del">
          <ac:chgData name="Mr J Bee (BWCET)" userId="a1856448-f297-487a-a7ea-498499ce4ab3" providerId="ADAL" clId="{7D69CE05-E580-4D47-B200-FD0C1890BA13}" dt="2023-10-06T15:14:07.656" v="16767" actId="478"/>
          <ac:spMkLst>
            <pc:docMk/>
            <pc:sldMk cId="4263228224" sldId="375"/>
            <ac:spMk id="18" creationId="{62C46A73-F34D-7F0E-ED91-D24CAAFB128A}"/>
          </ac:spMkLst>
        </pc:spChg>
        <pc:spChg chg="del">
          <ac:chgData name="Mr J Bee (BWCET)" userId="a1856448-f297-487a-a7ea-498499ce4ab3" providerId="ADAL" clId="{7D69CE05-E580-4D47-B200-FD0C1890BA13}" dt="2023-10-06T15:14:07.656" v="16767" actId="478"/>
          <ac:spMkLst>
            <pc:docMk/>
            <pc:sldMk cId="4263228224" sldId="375"/>
            <ac:spMk id="19" creationId="{F719B591-9F66-7A47-2726-EE464844531C}"/>
          </ac:spMkLst>
        </pc:spChg>
        <pc:spChg chg="del">
          <ac:chgData name="Mr J Bee (BWCET)" userId="a1856448-f297-487a-a7ea-498499ce4ab3" providerId="ADAL" clId="{7D69CE05-E580-4D47-B200-FD0C1890BA13}" dt="2023-10-06T15:14:07.656" v="16767" actId="478"/>
          <ac:spMkLst>
            <pc:docMk/>
            <pc:sldMk cId="4263228224" sldId="375"/>
            <ac:spMk id="20" creationId="{CA64CBF3-7AAF-D92E-9191-92FE7AAFF111}"/>
          </ac:spMkLst>
        </pc:spChg>
        <pc:spChg chg="del">
          <ac:chgData name="Mr J Bee (BWCET)" userId="a1856448-f297-487a-a7ea-498499ce4ab3" providerId="ADAL" clId="{7D69CE05-E580-4D47-B200-FD0C1890BA13}" dt="2023-10-06T15:14:07.656" v="16767" actId="478"/>
          <ac:spMkLst>
            <pc:docMk/>
            <pc:sldMk cId="4263228224" sldId="375"/>
            <ac:spMk id="22" creationId="{2AAEAA8A-662E-A656-8714-BC35428060E1}"/>
          </ac:spMkLst>
        </pc:spChg>
        <pc:spChg chg="del">
          <ac:chgData name="Mr J Bee (BWCET)" userId="a1856448-f297-487a-a7ea-498499ce4ab3" providerId="ADAL" clId="{7D69CE05-E580-4D47-B200-FD0C1890BA13}" dt="2023-10-06T15:14:09.771" v="16768" actId="478"/>
          <ac:spMkLst>
            <pc:docMk/>
            <pc:sldMk cId="4263228224" sldId="375"/>
            <ac:spMk id="23" creationId="{CBD6E04F-D437-6DC4-1D55-0BE74B5B68D6}"/>
          </ac:spMkLst>
        </pc:spChg>
        <pc:spChg chg="del">
          <ac:chgData name="Mr J Bee (BWCET)" userId="a1856448-f297-487a-a7ea-498499ce4ab3" providerId="ADAL" clId="{7D69CE05-E580-4D47-B200-FD0C1890BA13}" dt="2023-10-06T15:14:07.656" v="16767" actId="478"/>
          <ac:spMkLst>
            <pc:docMk/>
            <pc:sldMk cId="4263228224" sldId="375"/>
            <ac:spMk id="24" creationId="{8A36BB6C-013E-8458-1114-895AB483F199}"/>
          </ac:spMkLst>
        </pc:spChg>
        <pc:spChg chg="del">
          <ac:chgData name="Mr J Bee (BWCET)" userId="a1856448-f297-487a-a7ea-498499ce4ab3" providerId="ADAL" clId="{7D69CE05-E580-4D47-B200-FD0C1890BA13}" dt="2023-10-06T15:14:07.656" v="16767" actId="478"/>
          <ac:spMkLst>
            <pc:docMk/>
            <pc:sldMk cId="4263228224" sldId="375"/>
            <ac:spMk id="25" creationId="{AB1235EF-BEDF-E948-D7DC-A2BDA1BE4778}"/>
          </ac:spMkLst>
        </pc:spChg>
        <pc:spChg chg="del">
          <ac:chgData name="Mr J Bee (BWCET)" userId="a1856448-f297-487a-a7ea-498499ce4ab3" providerId="ADAL" clId="{7D69CE05-E580-4D47-B200-FD0C1890BA13}" dt="2023-10-06T15:14:07.656" v="16767" actId="478"/>
          <ac:spMkLst>
            <pc:docMk/>
            <pc:sldMk cId="4263228224" sldId="375"/>
            <ac:spMk id="26" creationId="{8EC68DC8-90D1-136D-5796-C48D15C480D1}"/>
          </ac:spMkLst>
        </pc:spChg>
        <pc:spChg chg="del">
          <ac:chgData name="Mr J Bee (BWCET)" userId="a1856448-f297-487a-a7ea-498499ce4ab3" providerId="ADAL" clId="{7D69CE05-E580-4D47-B200-FD0C1890BA13}" dt="2023-10-06T15:14:07.656" v="16767" actId="478"/>
          <ac:spMkLst>
            <pc:docMk/>
            <pc:sldMk cId="4263228224" sldId="375"/>
            <ac:spMk id="27" creationId="{E3014C14-CB3E-BC5C-356F-81D2792DD196}"/>
          </ac:spMkLst>
        </pc:spChg>
        <pc:spChg chg="del">
          <ac:chgData name="Mr J Bee (BWCET)" userId="a1856448-f297-487a-a7ea-498499ce4ab3" providerId="ADAL" clId="{7D69CE05-E580-4D47-B200-FD0C1890BA13}" dt="2023-10-06T15:14:07.656" v="16767" actId="478"/>
          <ac:spMkLst>
            <pc:docMk/>
            <pc:sldMk cId="4263228224" sldId="375"/>
            <ac:spMk id="28" creationId="{229AC963-4815-3366-1E6C-DC91D9D0CF0F}"/>
          </ac:spMkLst>
        </pc:spChg>
        <pc:spChg chg="del">
          <ac:chgData name="Mr J Bee (BWCET)" userId="a1856448-f297-487a-a7ea-498499ce4ab3" providerId="ADAL" clId="{7D69CE05-E580-4D47-B200-FD0C1890BA13}" dt="2023-10-06T15:14:07.656" v="16767" actId="478"/>
          <ac:spMkLst>
            <pc:docMk/>
            <pc:sldMk cId="4263228224" sldId="375"/>
            <ac:spMk id="29" creationId="{391ED80D-B29C-031F-1F8D-E71012590A78}"/>
          </ac:spMkLst>
        </pc:spChg>
        <pc:spChg chg="del">
          <ac:chgData name="Mr J Bee (BWCET)" userId="a1856448-f297-487a-a7ea-498499ce4ab3" providerId="ADAL" clId="{7D69CE05-E580-4D47-B200-FD0C1890BA13}" dt="2023-10-06T15:14:07.656" v="16767" actId="478"/>
          <ac:spMkLst>
            <pc:docMk/>
            <pc:sldMk cId="4263228224" sldId="375"/>
            <ac:spMk id="30" creationId="{AC96967C-5BC2-4981-5047-DBD147C219DB}"/>
          </ac:spMkLst>
        </pc:spChg>
        <pc:spChg chg="del">
          <ac:chgData name="Mr J Bee (BWCET)" userId="a1856448-f297-487a-a7ea-498499ce4ab3" providerId="ADAL" clId="{7D69CE05-E580-4D47-B200-FD0C1890BA13}" dt="2023-10-06T15:14:05.149" v="16766" actId="478"/>
          <ac:spMkLst>
            <pc:docMk/>
            <pc:sldMk cId="4263228224" sldId="375"/>
            <ac:spMk id="31" creationId="{77350D30-B613-F25E-30D2-341F955DAA69}"/>
          </ac:spMkLst>
        </pc:spChg>
        <pc:spChg chg="del">
          <ac:chgData name="Mr J Bee (BWCET)" userId="a1856448-f297-487a-a7ea-498499ce4ab3" providerId="ADAL" clId="{7D69CE05-E580-4D47-B200-FD0C1890BA13}" dt="2023-10-06T15:14:03.798" v="16765" actId="478"/>
          <ac:spMkLst>
            <pc:docMk/>
            <pc:sldMk cId="4263228224" sldId="375"/>
            <ac:spMk id="32" creationId="{638DD431-F37D-270E-16ED-356B6AF4DD51}"/>
          </ac:spMkLst>
        </pc:spChg>
        <pc:spChg chg="add mod">
          <ac:chgData name="Mr J Bee (BWCET)" userId="a1856448-f297-487a-a7ea-498499ce4ab3" providerId="ADAL" clId="{7D69CE05-E580-4D47-B200-FD0C1890BA13}" dt="2023-10-06T15:18:40.350" v="16871" actId="1076"/>
          <ac:spMkLst>
            <pc:docMk/>
            <pc:sldMk cId="4263228224" sldId="375"/>
            <ac:spMk id="33" creationId="{708E79E3-7DBE-178A-23D2-3EBBA634AC63}"/>
          </ac:spMkLst>
        </pc:spChg>
        <pc:spChg chg="add mod">
          <ac:chgData name="Mr J Bee (BWCET)" userId="a1856448-f297-487a-a7ea-498499ce4ab3" providerId="ADAL" clId="{7D69CE05-E580-4D47-B200-FD0C1890BA13}" dt="2023-10-06T15:18:40.350" v="16871" actId="1076"/>
          <ac:spMkLst>
            <pc:docMk/>
            <pc:sldMk cId="4263228224" sldId="375"/>
            <ac:spMk id="34" creationId="{55DF85B9-E231-2A6D-0741-E04871FD2076}"/>
          </ac:spMkLst>
        </pc:spChg>
        <pc:spChg chg="add mod">
          <ac:chgData name="Mr J Bee (BWCET)" userId="a1856448-f297-487a-a7ea-498499ce4ab3" providerId="ADAL" clId="{7D69CE05-E580-4D47-B200-FD0C1890BA13}" dt="2023-10-06T15:18:40.350" v="16871" actId="1076"/>
          <ac:spMkLst>
            <pc:docMk/>
            <pc:sldMk cId="4263228224" sldId="375"/>
            <ac:spMk id="35" creationId="{503DA2F6-79B7-B8C1-F0E1-CDA918C0EE66}"/>
          </ac:spMkLst>
        </pc:spChg>
        <pc:spChg chg="add mod">
          <ac:chgData name="Mr J Bee (BWCET)" userId="a1856448-f297-487a-a7ea-498499ce4ab3" providerId="ADAL" clId="{7D69CE05-E580-4D47-B200-FD0C1890BA13}" dt="2023-10-06T15:19:21.180" v="16884" actId="1076"/>
          <ac:spMkLst>
            <pc:docMk/>
            <pc:sldMk cId="4263228224" sldId="375"/>
            <ac:spMk id="36" creationId="{4FDCC38F-76CF-24B3-C28C-C9A0A048618F}"/>
          </ac:spMkLst>
        </pc:spChg>
        <pc:spChg chg="add del mod">
          <ac:chgData name="Mr J Bee (BWCET)" userId="a1856448-f297-487a-a7ea-498499ce4ab3" providerId="ADAL" clId="{7D69CE05-E580-4D47-B200-FD0C1890BA13}" dt="2023-10-06T15:19:08.576" v="16880" actId="478"/>
          <ac:spMkLst>
            <pc:docMk/>
            <pc:sldMk cId="4263228224" sldId="375"/>
            <ac:spMk id="37" creationId="{648DEB8C-CD33-A65F-D89B-8F32FEACA69F}"/>
          </ac:spMkLst>
        </pc:spChg>
        <pc:spChg chg="add mod">
          <ac:chgData name="Mr J Bee (BWCET)" userId="a1856448-f297-487a-a7ea-498499ce4ab3" providerId="ADAL" clId="{7D69CE05-E580-4D47-B200-FD0C1890BA13}" dt="2023-10-06T15:19:56.984" v="16900" actId="1076"/>
          <ac:spMkLst>
            <pc:docMk/>
            <pc:sldMk cId="4263228224" sldId="375"/>
            <ac:spMk id="38" creationId="{0AE8FF1E-A843-E919-D4FD-23643CBBD7A6}"/>
          </ac:spMkLst>
        </pc:spChg>
        <pc:spChg chg="add mod">
          <ac:chgData name="Mr J Bee (BWCET)" userId="a1856448-f297-487a-a7ea-498499ce4ab3" providerId="ADAL" clId="{7D69CE05-E580-4D47-B200-FD0C1890BA13}" dt="2023-10-06T15:19:45.708" v="16895" actId="14100"/>
          <ac:spMkLst>
            <pc:docMk/>
            <pc:sldMk cId="4263228224" sldId="375"/>
            <ac:spMk id="39" creationId="{451B6B2D-79A2-EA9E-D761-EDF5CEDCA8D3}"/>
          </ac:spMkLst>
        </pc:spChg>
        <pc:spChg chg="add mod">
          <ac:chgData name="Mr J Bee (BWCET)" userId="a1856448-f297-487a-a7ea-498499ce4ab3" providerId="ADAL" clId="{7D69CE05-E580-4D47-B200-FD0C1890BA13}" dt="2023-10-06T15:19:58.742" v="16901" actId="1035"/>
          <ac:spMkLst>
            <pc:docMk/>
            <pc:sldMk cId="4263228224" sldId="375"/>
            <ac:spMk id="40" creationId="{664A0DE2-E69A-34EB-8036-54F9E5ADBEB7}"/>
          </ac:spMkLst>
        </pc:spChg>
        <pc:spChg chg="add mod">
          <ac:chgData name="Mr J Bee (BWCET)" userId="a1856448-f297-487a-a7ea-498499ce4ab3" providerId="ADAL" clId="{7D69CE05-E580-4D47-B200-FD0C1890BA13}" dt="2023-10-06T15:20:03.460" v="16903" actId="1076"/>
          <ac:spMkLst>
            <pc:docMk/>
            <pc:sldMk cId="4263228224" sldId="375"/>
            <ac:spMk id="41" creationId="{E99579D1-B6B6-6B1C-2785-0A21A20CAEA0}"/>
          </ac:spMkLst>
        </pc:spChg>
        <pc:spChg chg="add mod">
          <ac:chgData name="Mr J Bee (BWCET)" userId="a1856448-f297-487a-a7ea-498499ce4ab3" providerId="ADAL" clId="{7D69CE05-E580-4D47-B200-FD0C1890BA13}" dt="2023-10-06T15:20:47.552" v="16927" actId="1037"/>
          <ac:spMkLst>
            <pc:docMk/>
            <pc:sldMk cId="4263228224" sldId="375"/>
            <ac:spMk id="42" creationId="{FFEB9CFE-5D01-0FC3-BB55-9E7D2796F66C}"/>
          </ac:spMkLst>
        </pc:spChg>
        <pc:spChg chg="add mod">
          <ac:chgData name="Mr J Bee (BWCET)" userId="a1856448-f297-487a-a7ea-498499ce4ab3" providerId="ADAL" clId="{7D69CE05-E580-4D47-B200-FD0C1890BA13}" dt="2023-10-06T15:20:15.789" v="16908" actId="14100"/>
          <ac:spMkLst>
            <pc:docMk/>
            <pc:sldMk cId="4263228224" sldId="375"/>
            <ac:spMk id="43" creationId="{430D5DF5-CD2A-DC14-5B78-237ECE36D0D0}"/>
          </ac:spMkLst>
        </pc:spChg>
        <pc:spChg chg="add mod">
          <ac:chgData name="Mr J Bee (BWCET)" userId="a1856448-f297-487a-a7ea-498499ce4ab3" providerId="ADAL" clId="{7D69CE05-E580-4D47-B200-FD0C1890BA13}" dt="2023-10-06T15:20:21.786" v="16910" actId="1076"/>
          <ac:spMkLst>
            <pc:docMk/>
            <pc:sldMk cId="4263228224" sldId="375"/>
            <ac:spMk id="44" creationId="{82351CCF-DAE2-8DB5-4E4B-32F94E32017C}"/>
          </ac:spMkLst>
        </pc:spChg>
        <pc:spChg chg="add mod">
          <ac:chgData name="Mr J Bee (BWCET)" userId="a1856448-f297-487a-a7ea-498499ce4ab3" providerId="ADAL" clId="{7D69CE05-E580-4D47-B200-FD0C1890BA13}" dt="2023-10-06T15:20:29.260" v="16913" actId="1076"/>
          <ac:spMkLst>
            <pc:docMk/>
            <pc:sldMk cId="4263228224" sldId="375"/>
            <ac:spMk id="45" creationId="{EA044B43-4C8A-BDA0-5A61-6247F09F3B7A}"/>
          </ac:spMkLst>
        </pc:spChg>
        <pc:cxnChg chg="del">
          <ac:chgData name="Mr J Bee (BWCET)" userId="a1856448-f297-487a-a7ea-498499ce4ab3" providerId="ADAL" clId="{7D69CE05-E580-4D47-B200-FD0C1890BA13}" dt="2023-10-06T15:14:07.656" v="16767" actId="478"/>
          <ac:cxnSpMkLst>
            <pc:docMk/>
            <pc:sldMk cId="4263228224" sldId="375"/>
            <ac:cxnSpMk id="3" creationId="{61804B0D-A8EF-AA06-50F8-0875ACD66B3C}"/>
          </ac:cxnSpMkLst>
        </pc:cxnChg>
        <pc:cxnChg chg="del">
          <ac:chgData name="Mr J Bee (BWCET)" userId="a1856448-f297-487a-a7ea-498499ce4ab3" providerId="ADAL" clId="{7D69CE05-E580-4D47-B200-FD0C1890BA13}" dt="2023-10-06T15:14:07.656" v="16767" actId="478"/>
          <ac:cxnSpMkLst>
            <pc:docMk/>
            <pc:sldMk cId="4263228224" sldId="375"/>
            <ac:cxnSpMk id="4" creationId="{764F1B03-BFEC-3A77-D1B8-759D598744BD}"/>
          </ac:cxnSpMkLst>
        </pc:cxnChg>
        <pc:cxnChg chg="del">
          <ac:chgData name="Mr J Bee (BWCET)" userId="a1856448-f297-487a-a7ea-498499ce4ab3" providerId="ADAL" clId="{7D69CE05-E580-4D47-B200-FD0C1890BA13}" dt="2023-10-06T15:14:07.656" v="16767" actId="478"/>
          <ac:cxnSpMkLst>
            <pc:docMk/>
            <pc:sldMk cId="4263228224" sldId="375"/>
            <ac:cxnSpMk id="10" creationId="{12B778DC-38BD-5F70-2DA8-870661DB7742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554841038" sldId="376"/>
        </pc:sldMkLst>
        <pc:spChg chg="del">
          <ac:chgData name="Mr J Bee (BWCET)" userId="a1856448-f297-487a-a7ea-498499ce4ab3" providerId="ADAL" clId="{7D69CE05-E580-4D47-B200-FD0C1890BA13}" dt="2023-10-06T15:22:05.485" v="16944" actId="478"/>
          <ac:spMkLst>
            <pc:docMk/>
            <pc:sldMk cId="2554841038" sldId="376"/>
            <ac:spMk id="2" creationId="{6938E6F3-D70A-C8E2-A472-3E4A6A851119}"/>
          </ac:spMkLst>
        </pc:spChg>
        <pc:spChg chg="add del mod">
          <ac:chgData name="Mr J Bee (BWCET)" userId="a1856448-f297-487a-a7ea-498499ce4ab3" providerId="ADAL" clId="{7D69CE05-E580-4D47-B200-FD0C1890BA13}" dt="2023-10-06T15:24:22.277" v="17052" actId="478"/>
          <ac:spMkLst>
            <pc:docMk/>
            <pc:sldMk cId="2554841038" sldId="376"/>
            <ac:spMk id="3" creationId="{4087B054-B209-C8AE-BD4B-FA02E6EBE7FC}"/>
          </ac:spMkLst>
        </pc:spChg>
        <pc:spChg chg="add del mod">
          <ac:chgData name="Mr J Bee (BWCET)" userId="a1856448-f297-487a-a7ea-498499ce4ab3" providerId="ADAL" clId="{7D69CE05-E580-4D47-B200-FD0C1890BA13}" dt="2023-10-06T15:24:34.122" v="17068" actId="478"/>
          <ac:spMkLst>
            <pc:docMk/>
            <pc:sldMk cId="2554841038" sldId="376"/>
            <ac:spMk id="4" creationId="{786999A2-F6A1-323C-C8D4-76E510CA942B}"/>
          </ac:spMkLst>
        </pc:spChg>
        <pc:spChg chg="mod">
          <ac:chgData name="Mr J Bee (BWCET)" userId="a1856448-f297-487a-a7ea-498499ce4ab3" providerId="ADAL" clId="{7D69CE05-E580-4D47-B200-FD0C1890BA13}" dt="2023-10-06T15:24:40.731" v="17085" actId="20577"/>
          <ac:spMkLst>
            <pc:docMk/>
            <pc:sldMk cId="2554841038" sldId="376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5:21:37.071" v="16935" actId="478"/>
          <ac:spMkLst>
            <pc:docMk/>
            <pc:sldMk cId="2554841038" sldId="376"/>
            <ac:spMk id="6" creationId="{26808E5E-A02B-9CAC-6BF5-808371ED1FBD}"/>
          </ac:spMkLst>
        </pc:spChg>
        <pc:spChg chg="add mod">
          <ac:chgData name="Mr J Bee (BWCET)" userId="a1856448-f297-487a-a7ea-498499ce4ab3" providerId="ADAL" clId="{7D69CE05-E580-4D47-B200-FD0C1890BA13}" dt="2023-10-06T15:23:28.944" v="17039" actId="20577"/>
          <ac:spMkLst>
            <pc:docMk/>
            <pc:sldMk cId="2554841038" sldId="376"/>
            <ac:spMk id="7" creationId="{CEEC881B-6FC1-A261-29CF-40357AF9A458}"/>
          </ac:spMkLst>
        </pc:spChg>
        <pc:spChg chg="del">
          <ac:chgData name="Mr J Bee (BWCET)" userId="a1856448-f297-487a-a7ea-498499ce4ab3" providerId="ADAL" clId="{7D69CE05-E580-4D47-B200-FD0C1890BA13}" dt="2023-10-06T15:21:37.071" v="16935" actId="478"/>
          <ac:spMkLst>
            <pc:docMk/>
            <pc:sldMk cId="2554841038" sldId="376"/>
            <ac:spMk id="8" creationId="{2FDEF933-7DD0-6C4D-D96F-D23F324D7250}"/>
          </ac:spMkLst>
        </pc:spChg>
        <pc:spChg chg="del">
          <ac:chgData name="Mr J Bee (BWCET)" userId="a1856448-f297-487a-a7ea-498499ce4ab3" providerId="ADAL" clId="{7D69CE05-E580-4D47-B200-FD0C1890BA13}" dt="2023-10-06T15:21:37.071" v="16935" actId="478"/>
          <ac:spMkLst>
            <pc:docMk/>
            <pc:sldMk cId="2554841038" sldId="376"/>
            <ac:spMk id="9" creationId="{EE25F9B9-62D6-9B6C-A453-38C73D01D161}"/>
          </ac:spMkLst>
        </pc:spChg>
        <pc:spChg chg="add mod">
          <ac:chgData name="Mr J Bee (BWCET)" userId="a1856448-f297-487a-a7ea-498499ce4ab3" providerId="ADAL" clId="{7D69CE05-E580-4D47-B200-FD0C1890BA13}" dt="2023-10-06T15:23:56.480" v="17048" actId="1037"/>
          <ac:spMkLst>
            <pc:docMk/>
            <pc:sldMk cId="2554841038" sldId="376"/>
            <ac:spMk id="10" creationId="{99F9E406-1195-F03C-5E81-BA253BACA341}"/>
          </ac:spMkLst>
        </pc:spChg>
        <pc:spChg chg="del">
          <ac:chgData name="Mr J Bee (BWCET)" userId="a1856448-f297-487a-a7ea-498499ce4ab3" providerId="ADAL" clId="{7D69CE05-E580-4D47-B200-FD0C1890BA13}" dt="2023-10-06T15:21:37.071" v="16935" actId="478"/>
          <ac:spMkLst>
            <pc:docMk/>
            <pc:sldMk cId="2554841038" sldId="376"/>
            <ac:spMk id="11" creationId="{19389D9A-EA75-B095-30DF-1C608B8E87EF}"/>
          </ac:spMkLst>
        </pc:spChg>
        <pc:spChg chg="mod">
          <ac:chgData name="Mr J Bee (BWCET)" userId="a1856448-f297-487a-a7ea-498499ce4ab3" providerId="ADAL" clId="{7D69CE05-E580-4D47-B200-FD0C1890BA13}" dt="2023-10-06T15:22:56.253" v="17027" actId="1076"/>
          <ac:spMkLst>
            <pc:docMk/>
            <pc:sldMk cId="2554841038" sldId="376"/>
            <ac:spMk id="12" creationId="{FEE85665-4C5E-C2BF-C968-6AEDF76FA4B5}"/>
          </ac:spMkLst>
        </pc:spChg>
        <pc:spChg chg="mod">
          <ac:chgData name="Mr J Bee (BWCET)" userId="a1856448-f297-487a-a7ea-498499ce4ab3" providerId="ADAL" clId="{7D69CE05-E580-4D47-B200-FD0C1890BA13}" dt="2023-10-06T15:23:08.051" v="17032" actId="20577"/>
          <ac:spMkLst>
            <pc:docMk/>
            <pc:sldMk cId="2554841038" sldId="376"/>
            <ac:spMk id="13" creationId="{E88D66B8-62F2-89C4-50B8-709BB1086300}"/>
          </ac:spMkLst>
        </pc:spChg>
        <pc:spChg chg="mod">
          <ac:chgData name="Mr J Bee (BWCET)" userId="a1856448-f297-487a-a7ea-498499ce4ab3" providerId="ADAL" clId="{7D69CE05-E580-4D47-B200-FD0C1890BA13}" dt="2023-10-06T15:23:12.594" v="17035" actId="20577"/>
          <ac:spMkLst>
            <pc:docMk/>
            <pc:sldMk cId="2554841038" sldId="376"/>
            <ac:spMk id="14" creationId="{08D9459A-4CE1-FCA4-AFC7-F34849056A2A}"/>
          </ac:spMkLst>
        </pc:spChg>
        <pc:spChg chg="del">
          <ac:chgData name="Mr J Bee (BWCET)" userId="a1856448-f297-487a-a7ea-498499ce4ab3" providerId="ADAL" clId="{7D69CE05-E580-4D47-B200-FD0C1890BA13}" dt="2023-10-06T15:21:54.321" v="16940" actId="478"/>
          <ac:spMkLst>
            <pc:docMk/>
            <pc:sldMk cId="2554841038" sldId="376"/>
            <ac:spMk id="15" creationId="{6BB0F249-4326-C52D-2D11-6BDD155314F9}"/>
          </ac:spMkLst>
        </pc:spChg>
        <pc:spChg chg="del">
          <ac:chgData name="Mr J Bee (BWCET)" userId="a1856448-f297-487a-a7ea-498499ce4ab3" providerId="ADAL" clId="{7D69CE05-E580-4D47-B200-FD0C1890BA13}" dt="2023-10-06T15:21:37.071" v="16935" actId="478"/>
          <ac:spMkLst>
            <pc:docMk/>
            <pc:sldMk cId="2554841038" sldId="376"/>
            <ac:spMk id="16" creationId="{56235B8F-2C60-D3E7-671A-079B1811052C}"/>
          </ac:spMkLst>
        </pc:spChg>
        <pc:spChg chg="del">
          <ac:chgData name="Mr J Bee (BWCET)" userId="a1856448-f297-487a-a7ea-498499ce4ab3" providerId="ADAL" clId="{7D69CE05-E580-4D47-B200-FD0C1890BA13}" dt="2023-10-06T15:21:40.039" v="16936" actId="478"/>
          <ac:spMkLst>
            <pc:docMk/>
            <pc:sldMk cId="2554841038" sldId="376"/>
            <ac:spMk id="17" creationId="{B288FC07-3701-3D2F-0581-07227B10D649}"/>
          </ac:spMkLst>
        </pc:spChg>
        <pc:spChg chg="add mod">
          <ac:chgData name="Mr J Bee (BWCET)" userId="a1856448-f297-487a-a7ea-498499ce4ab3" providerId="ADAL" clId="{7D69CE05-E580-4D47-B200-FD0C1890BA13}" dt="2023-10-06T15:24:32.179" v="17067"/>
          <ac:spMkLst>
            <pc:docMk/>
            <pc:sldMk cId="2554841038" sldId="376"/>
            <ac:spMk id="18" creationId="{4295DFA8-D316-A5F5-AD97-96CE66B78FE0}"/>
          </ac:spMkLst>
        </pc:spChg>
        <pc:spChg chg="add mod">
          <ac:chgData name="Mr J Bee (BWCET)" userId="a1856448-f297-487a-a7ea-498499ce4ab3" providerId="ADAL" clId="{7D69CE05-E580-4D47-B200-FD0C1890BA13}" dt="2023-10-06T15:24:42.670" v="17086"/>
          <ac:spMkLst>
            <pc:docMk/>
            <pc:sldMk cId="2554841038" sldId="376"/>
            <ac:spMk id="19" creationId="{3E5863D0-54AC-A5F9-C9E0-4702C5294BFD}"/>
          </ac:spMkLst>
        </pc:spChg>
        <pc:spChg chg="del">
          <ac:chgData name="Mr J Bee (BWCET)" userId="a1856448-f297-487a-a7ea-498499ce4ab3" providerId="ADAL" clId="{7D69CE05-E580-4D47-B200-FD0C1890BA13}" dt="2023-10-06T15:21:40.039" v="16936" actId="478"/>
          <ac:spMkLst>
            <pc:docMk/>
            <pc:sldMk cId="2554841038" sldId="376"/>
            <ac:spMk id="33" creationId="{708E79E3-7DBE-178A-23D2-3EBBA634AC63}"/>
          </ac:spMkLst>
        </pc:spChg>
        <pc:spChg chg="del">
          <ac:chgData name="Mr J Bee (BWCET)" userId="a1856448-f297-487a-a7ea-498499ce4ab3" providerId="ADAL" clId="{7D69CE05-E580-4D47-B200-FD0C1890BA13}" dt="2023-10-06T15:21:40.039" v="16936" actId="478"/>
          <ac:spMkLst>
            <pc:docMk/>
            <pc:sldMk cId="2554841038" sldId="376"/>
            <ac:spMk id="34" creationId="{55DF85B9-E231-2A6D-0741-E04871FD2076}"/>
          </ac:spMkLst>
        </pc:spChg>
        <pc:spChg chg="del">
          <ac:chgData name="Mr J Bee (BWCET)" userId="a1856448-f297-487a-a7ea-498499ce4ab3" providerId="ADAL" clId="{7D69CE05-E580-4D47-B200-FD0C1890BA13}" dt="2023-10-06T15:21:40.039" v="16936" actId="478"/>
          <ac:spMkLst>
            <pc:docMk/>
            <pc:sldMk cId="2554841038" sldId="376"/>
            <ac:spMk id="35" creationId="{503DA2F6-79B7-B8C1-F0E1-CDA918C0EE66}"/>
          </ac:spMkLst>
        </pc:spChg>
        <pc:spChg chg="del">
          <ac:chgData name="Mr J Bee (BWCET)" userId="a1856448-f297-487a-a7ea-498499ce4ab3" providerId="ADAL" clId="{7D69CE05-E580-4D47-B200-FD0C1890BA13}" dt="2023-10-06T15:21:37.071" v="16935" actId="478"/>
          <ac:spMkLst>
            <pc:docMk/>
            <pc:sldMk cId="2554841038" sldId="376"/>
            <ac:spMk id="36" creationId="{4FDCC38F-76CF-24B3-C28C-C9A0A048618F}"/>
          </ac:spMkLst>
        </pc:spChg>
        <pc:spChg chg="del">
          <ac:chgData name="Mr J Bee (BWCET)" userId="a1856448-f297-487a-a7ea-498499ce4ab3" providerId="ADAL" clId="{7D69CE05-E580-4D47-B200-FD0C1890BA13}" dt="2023-10-06T15:21:37.071" v="16935" actId="478"/>
          <ac:spMkLst>
            <pc:docMk/>
            <pc:sldMk cId="2554841038" sldId="376"/>
            <ac:spMk id="38" creationId="{0AE8FF1E-A843-E919-D4FD-23643CBBD7A6}"/>
          </ac:spMkLst>
        </pc:spChg>
        <pc:spChg chg="del">
          <ac:chgData name="Mr J Bee (BWCET)" userId="a1856448-f297-487a-a7ea-498499ce4ab3" providerId="ADAL" clId="{7D69CE05-E580-4D47-B200-FD0C1890BA13}" dt="2023-10-06T15:21:37.071" v="16935" actId="478"/>
          <ac:spMkLst>
            <pc:docMk/>
            <pc:sldMk cId="2554841038" sldId="376"/>
            <ac:spMk id="39" creationId="{451B6B2D-79A2-EA9E-D761-EDF5CEDCA8D3}"/>
          </ac:spMkLst>
        </pc:spChg>
        <pc:spChg chg="mod">
          <ac:chgData name="Mr J Bee (BWCET)" userId="a1856448-f297-487a-a7ea-498499ce4ab3" providerId="ADAL" clId="{7D69CE05-E580-4D47-B200-FD0C1890BA13}" dt="2023-10-06T15:23:33.006" v="17040" actId="1076"/>
          <ac:spMkLst>
            <pc:docMk/>
            <pc:sldMk cId="2554841038" sldId="376"/>
            <ac:spMk id="40" creationId="{664A0DE2-E69A-34EB-8036-54F9E5ADBEB7}"/>
          </ac:spMkLst>
        </pc:spChg>
        <pc:spChg chg="mod">
          <ac:chgData name="Mr J Bee (BWCET)" userId="a1856448-f297-487a-a7ea-498499ce4ab3" providerId="ADAL" clId="{7D69CE05-E580-4D47-B200-FD0C1890BA13}" dt="2023-10-06T15:23:37.267" v="17041" actId="1076"/>
          <ac:spMkLst>
            <pc:docMk/>
            <pc:sldMk cId="2554841038" sldId="376"/>
            <ac:spMk id="41" creationId="{E99579D1-B6B6-6B1C-2785-0A21A20CAEA0}"/>
          </ac:spMkLst>
        </pc:spChg>
        <pc:spChg chg="del">
          <ac:chgData name="Mr J Bee (BWCET)" userId="a1856448-f297-487a-a7ea-498499ce4ab3" providerId="ADAL" clId="{7D69CE05-E580-4D47-B200-FD0C1890BA13}" dt="2023-10-06T15:21:40.039" v="16936" actId="478"/>
          <ac:spMkLst>
            <pc:docMk/>
            <pc:sldMk cId="2554841038" sldId="376"/>
            <ac:spMk id="42" creationId="{FFEB9CFE-5D01-0FC3-BB55-9E7D2796F66C}"/>
          </ac:spMkLst>
        </pc:spChg>
        <pc:spChg chg="del">
          <ac:chgData name="Mr J Bee (BWCET)" userId="a1856448-f297-487a-a7ea-498499ce4ab3" providerId="ADAL" clId="{7D69CE05-E580-4D47-B200-FD0C1890BA13}" dt="2023-10-06T15:21:40.039" v="16936" actId="478"/>
          <ac:spMkLst>
            <pc:docMk/>
            <pc:sldMk cId="2554841038" sldId="376"/>
            <ac:spMk id="43" creationId="{430D5DF5-CD2A-DC14-5B78-237ECE36D0D0}"/>
          </ac:spMkLst>
        </pc:spChg>
        <pc:spChg chg="del">
          <ac:chgData name="Mr J Bee (BWCET)" userId="a1856448-f297-487a-a7ea-498499ce4ab3" providerId="ADAL" clId="{7D69CE05-E580-4D47-B200-FD0C1890BA13}" dt="2023-10-06T15:21:40.039" v="16936" actId="478"/>
          <ac:spMkLst>
            <pc:docMk/>
            <pc:sldMk cId="2554841038" sldId="376"/>
            <ac:spMk id="44" creationId="{82351CCF-DAE2-8DB5-4E4B-32F94E32017C}"/>
          </ac:spMkLst>
        </pc:spChg>
        <pc:spChg chg="del mod">
          <ac:chgData name="Mr J Bee (BWCET)" userId="a1856448-f297-487a-a7ea-498499ce4ab3" providerId="ADAL" clId="{7D69CE05-E580-4D47-B200-FD0C1890BA13}" dt="2023-10-06T15:21:54.321" v="16940" actId="478"/>
          <ac:spMkLst>
            <pc:docMk/>
            <pc:sldMk cId="2554841038" sldId="376"/>
            <ac:spMk id="45" creationId="{EA044B43-4C8A-BDA0-5A61-6247F09F3B7A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569052792" sldId="377"/>
        </pc:sldMkLst>
        <pc:spChg chg="add mod">
          <ac:chgData name="Mr J Bee (BWCET)" userId="a1856448-f297-487a-a7ea-498499ce4ab3" providerId="ADAL" clId="{7D69CE05-E580-4D47-B200-FD0C1890BA13}" dt="2023-10-06T15:25:46.804" v="17109"/>
          <ac:spMkLst>
            <pc:docMk/>
            <pc:sldMk cId="569052792" sldId="377"/>
            <ac:spMk id="2" creationId="{32C35B6A-0E0D-EDCB-F267-2D84D6693727}"/>
          </ac:spMkLst>
        </pc:spChg>
        <pc:spChg chg="add mod">
          <ac:chgData name="Mr J Bee (BWCET)" userId="a1856448-f297-487a-a7ea-498499ce4ab3" providerId="ADAL" clId="{7D69CE05-E580-4D47-B200-FD0C1890BA13}" dt="2023-10-06T15:28:09.485" v="17170" actId="208"/>
          <ac:spMkLst>
            <pc:docMk/>
            <pc:sldMk cId="569052792" sldId="377"/>
            <ac:spMk id="3" creationId="{736B2414-45BE-B479-3319-BF0C7677FDD1}"/>
          </ac:spMkLst>
        </pc:spChg>
        <pc:spChg chg="add mod">
          <ac:chgData name="Mr J Bee (BWCET)" userId="a1856448-f297-487a-a7ea-498499ce4ab3" providerId="ADAL" clId="{7D69CE05-E580-4D47-B200-FD0C1890BA13}" dt="2023-10-06T15:29:19.276" v="17189" actId="1076"/>
          <ac:spMkLst>
            <pc:docMk/>
            <pc:sldMk cId="569052792" sldId="377"/>
            <ac:spMk id="4" creationId="{647D0261-275E-189E-F435-B4DD5095D684}"/>
          </ac:spMkLst>
        </pc:spChg>
        <pc:spChg chg="mod">
          <ac:chgData name="Mr J Bee (BWCET)" userId="a1856448-f297-487a-a7ea-498499ce4ab3" providerId="ADAL" clId="{7D69CE05-E580-4D47-B200-FD0C1890BA13}" dt="2023-10-06T15:25:44.533" v="17108" actId="20577"/>
          <ac:spMkLst>
            <pc:docMk/>
            <pc:sldMk cId="569052792" sldId="377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5:27:40.177" v="17162" actId="20577"/>
          <ac:spMkLst>
            <pc:docMk/>
            <pc:sldMk cId="569052792" sldId="377"/>
            <ac:spMk id="6" creationId="{100DD808-E46A-3332-7D6F-A99B501A9B8B}"/>
          </ac:spMkLst>
        </pc:spChg>
        <pc:spChg chg="del">
          <ac:chgData name="Mr J Bee (BWCET)" userId="a1856448-f297-487a-a7ea-498499ce4ab3" providerId="ADAL" clId="{7D69CE05-E580-4D47-B200-FD0C1890BA13}" dt="2023-10-06T15:25:32.152" v="17088" actId="478"/>
          <ac:spMkLst>
            <pc:docMk/>
            <pc:sldMk cId="569052792" sldId="377"/>
            <ac:spMk id="7" creationId="{CEEC881B-6FC1-A261-29CF-40357AF9A458}"/>
          </ac:spMkLst>
        </pc:spChg>
        <pc:spChg chg="add mod">
          <ac:chgData name="Mr J Bee (BWCET)" userId="a1856448-f297-487a-a7ea-498499ce4ab3" providerId="ADAL" clId="{7D69CE05-E580-4D47-B200-FD0C1890BA13}" dt="2023-10-06T15:30:29.740" v="17199" actId="688"/>
          <ac:spMkLst>
            <pc:docMk/>
            <pc:sldMk cId="569052792" sldId="377"/>
            <ac:spMk id="8" creationId="{74E86BC0-DBB6-4C21-603B-A4F1BC654E69}"/>
          </ac:spMkLst>
        </pc:spChg>
        <pc:spChg chg="add mod">
          <ac:chgData name="Mr J Bee (BWCET)" userId="a1856448-f297-487a-a7ea-498499ce4ab3" providerId="ADAL" clId="{7D69CE05-E580-4D47-B200-FD0C1890BA13}" dt="2023-10-06T15:28:43.397" v="17176" actId="14100"/>
          <ac:spMkLst>
            <pc:docMk/>
            <pc:sldMk cId="569052792" sldId="377"/>
            <ac:spMk id="9" creationId="{1F97124D-92F6-7159-BFAD-8EA634EB936A}"/>
          </ac:spMkLst>
        </pc:spChg>
        <pc:spChg chg="del">
          <ac:chgData name="Mr J Bee (BWCET)" userId="a1856448-f297-487a-a7ea-498499ce4ab3" providerId="ADAL" clId="{7D69CE05-E580-4D47-B200-FD0C1890BA13}" dt="2023-10-06T15:25:32.152" v="17088" actId="478"/>
          <ac:spMkLst>
            <pc:docMk/>
            <pc:sldMk cId="569052792" sldId="377"/>
            <ac:spMk id="10" creationId="{99F9E406-1195-F03C-5E81-BA253BACA341}"/>
          </ac:spMkLst>
        </pc:spChg>
        <pc:spChg chg="add mod">
          <ac:chgData name="Mr J Bee (BWCET)" userId="a1856448-f297-487a-a7ea-498499ce4ab3" providerId="ADAL" clId="{7D69CE05-E580-4D47-B200-FD0C1890BA13}" dt="2023-10-06T15:29:07.758" v="17183" actId="1076"/>
          <ac:spMkLst>
            <pc:docMk/>
            <pc:sldMk cId="569052792" sldId="377"/>
            <ac:spMk id="11" creationId="{8851B975-CCCD-59ED-6D90-3B6BC1CCAC68}"/>
          </ac:spMkLst>
        </pc:spChg>
        <pc:spChg chg="del">
          <ac:chgData name="Mr J Bee (BWCET)" userId="a1856448-f297-487a-a7ea-498499ce4ab3" providerId="ADAL" clId="{7D69CE05-E580-4D47-B200-FD0C1890BA13}" dt="2023-10-06T15:25:32.152" v="17088" actId="478"/>
          <ac:spMkLst>
            <pc:docMk/>
            <pc:sldMk cId="569052792" sldId="377"/>
            <ac:spMk id="12" creationId="{FEE85665-4C5E-C2BF-C968-6AEDF76FA4B5}"/>
          </ac:spMkLst>
        </pc:spChg>
        <pc:spChg chg="del">
          <ac:chgData name="Mr J Bee (BWCET)" userId="a1856448-f297-487a-a7ea-498499ce4ab3" providerId="ADAL" clId="{7D69CE05-E580-4D47-B200-FD0C1890BA13}" dt="2023-10-06T15:25:32.152" v="17088" actId="478"/>
          <ac:spMkLst>
            <pc:docMk/>
            <pc:sldMk cId="569052792" sldId="377"/>
            <ac:spMk id="13" creationId="{E88D66B8-62F2-89C4-50B8-709BB1086300}"/>
          </ac:spMkLst>
        </pc:spChg>
        <pc:spChg chg="del">
          <ac:chgData name="Mr J Bee (BWCET)" userId="a1856448-f297-487a-a7ea-498499ce4ab3" providerId="ADAL" clId="{7D69CE05-E580-4D47-B200-FD0C1890BA13}" dt="2023-10-06T15:25:32.152" v="17088" actId="478"/>
          <ac:spMkLst>
            <pc:docMk/>
            <pc:sldMk cId="569052792" sldId="377"/>
            <ac:spMk id="14" creationId="{08D9459A-4CE1-FCA4-AFC7-F34849056A2A}"/>
          </ac:spMkLst>
        </pc:spChg>
        <pc:spChg chg="add mod">
          <ac:chgData name="Mr J Bee (BWCET)" userId="a1856448-f297-487a-a7ea-498499ce4ab3" providerId="ADAL" clId="{7D69CE05-E580-4D47-B200-FD0C1890BA13}" dt="2023-10-06T15:29:24.699" v="17190" actId="1076"/>
          <ac:spMkLst>
            <pc:docMk/>
            <pc:sldMk cId="569052792" sldId="377"/>
            <ac:spMk id="15" creationId="{C828595E-5F86-222C-E621-6AFDA98ED557}"/>
          </ac:spMkLst>
        </pc:spChg>
        <pc:spChg chg="add mod">
          <ac:chgData name="Mr J Bee (BWCET)" userId="a1856448-f297-487a-a7ea-498499ce4ab3" providerId="ADAL" clId="{7D69CE05-E580-4D47-B200-FD0C1890BA13}" dt="2023-10-06T15:30:06.116" v="17194" actId="1076"/>
          <ac:spMkLst>
            <pc:docMk/>
            <pc:sldMk cId="569052792" sldId="377"/>
            <ac:spMk id="16" creationId="{488B26D1-CA62-DA99-6610-AF5700480169}"/>
          </ac:spMkLst>
        </pc:spChg>
        <pc:spChg chg="add del mod">
          <ac:chgData name="Mr J Bee (BWCET)" userId="a1856448-f297-487a-a7ea-498499ce4ab3" providerId="ADAL" clId="{7D69CE05-E580-4D47-B200-FD0C1890BA13}" dt="2023-10-06T15:30:11.694" v="17197" actId="478"/>
          <ac:spMkLst>
            <pc:docMk/>
            <pc:sldMk cId="569052792" sldId="377"/>
            <ac:spMk id="17" creationId="{5B3AC595-8A3D-33AB-F299-666F8B1F0A03}"/>
          </ac:spMkLst>
        </pc:spChg>
        <pc:spChg chg="del">
          <ac:chgData name="Mr J Bee (BWCET)" userId="a1856448-f297-487a-a7ea-498499ce4ab3" providerId="ADAL" clId="{7D69CE05-E580-4D47-B200-FD0C1890BA13}" dt="2023-10-06T15:25:37.447" v="17091" actId="478"/>
          <ac:spMkLst>
            <pc:docMk/>
            <pc:sldMk cId="569052792" sldId="377"/>
            <ac:spMk id="18" creationId="{4295DFA8-D316-A5F5-AD97-96CE66B78FE0}"/>
          </ac:spMkLst>
        </pc:spChg>
        <pc:spChg chg="del">
          <ac:chgData name="Mr J Bee (BWCET)" userId="a1856448-f297-487a-a7ea-498499ce4ab3" providerId="ADAL" clId="{7D69CE05-E580-4D47-B200-FD0C1890BA13}" dt="2023-10-06T15:25:32.885" v="17089" actId="478"/>
          <ac:spMkLst>
            <pc:docMk/>
            <pc:sldMk cId="569052792" sldId="377"/>
            <ac:spMk id="19" creationId="{3E5863D0-54AC-A5F9-C9E0-4702C5294BFD}"/>
          </ac:spMkLst>
        </pc:spChg>
        <pc:spChg chg="del">
          <ac:chgData name="Mr J Bee (BWCET)" userId="a1856448-f297-487a-a7ea-498499ce4ab3" providerId="ADAL" clId="{7D69CE05-E580-4D47-B200-FD0C1890BA13}" dt="2023-10-06T15:25:32.152" v="17088" actId="478"/>
          <ac:spMkLst>
            <pc:docMk/>
            <pc:sldMk cId="569052792" sldId="377"/>
            <ac:spMk id="40" creationId="{664A0DE2-E69A-34EB-8036-54F9E5ADBEB7}"/>
          </ac:spMkLst>
        </pc:spChg>
        <pc:spChg chg="del">
          <ac:chgData name="Mr J Bee (BWCET)" userId="a1856448-f297-487a-a7ea-498499ce4ab3" providerId="ADAL" clId="{7D69CE05-E580-4D47-B200-FD0C1890BA13}" dt="2023-10-06T15:25:32.152" v="17088" actId="478"/>
          <ac:spMkLst>
            <pc:docMk/>
            <pc:sldMk cId="569052792" sldId="377"/>
            <ac:spMk id="41" creationId="{E99579D1-B6B6-6B1C-2785-0A21A20CAEA0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4199250446" sldId="378"/>
        </pc:sldMkLst>
        <pc:spChg chg="del">
          <ac:chgData name="Mr J Bee (BWCET)" userId="a1856448-f297-487a-a7ea-498499ce4ab3" providerId="ADAL" clId="{7D69CE05-E580-4D47-B200-FD0C1890BA13}" dt="2023-10-06T15:30:59.571" v="17206" actId="478"/>
          <ac:spMkLst>
            <pc:docMk/>
            <pc:sldMk cId="4199250446" sldId="378"/>
            <ac:spMk id="2" creationId="{32C35B6A-0E0D-EDCB-F267-2D84D6693727}"/>
          </ac:spMkLst>
        </pc:spChg>
        <pc:spChg chg="del">
          <ac:chgData name="Mr J Bee (BWCET)" userId="a1856448-f297-487a-a7ea-498499ce4ab3" providerId="ADAL" clId="{7D69CE05-E580-4D47-B200-FD0C1890BA13}" dt="2023-10-06T15:30:56.640" v="17205" actId="478"/>
          <ac:spMkLst>
            <pc:docMk/>
            <pc:sldMk cId="4199250446" sldId="378"/>
            <ac:spMk id="3" creationId="{736B2414-45BE-B479-3319-BF0C7677FDD1}"/>
          </ac:spMkLst>
        </pc:spChg>
        <pc:spChg chg="del">
          <ac:chgData name="Mr J Bee (BWCET)" userId="a1856448-f297-487a-a7ea-498499ce4ab3" providerId="ADAL" clId="{7D69CE05-E580-4D47-B200-FD0C1890BA13}" dt="2023-10-06T15:30:55.977" v="17204" actId="478"/>
          <ac:spMkLst>
            <pc:docMk/>
            <pc:sldMk cId="4199250446" sldId="378"/>
            <ac:spMk id="4" creationId="{647D0261-275E-189E-F435-B4DD5095D684}"/>
          </ac:spMkLst>
        </pc:spChg>
        <pc:spChg chg="mod">
          <ac:chgData name="Mr J Bee (BWCET)" userId="a1856448-f297-487a-a7ea-498499ce4ab3" providerId="ADAL" clId="{7D69CE05-E580-4D47-B200-FD0C1890BA13}" dt="2023-10-06T15:31:18.698" v="17254" actId="20577"/>
          <ac:spMkLst>
            <pc:docMk/>
            <pc:sldMk cId="4199250446" sldId="378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5:30:54.565" v="17203" actId="478"/>
          <ac:spMkLst>
            <pc:docMk/>
            <pc:sldMk cId="4199250446" sldId="378"/>
            <ac:spMk id="6" creationId="{100DD808-E46A-3332-7D6F-A99B501A9B8B}"/>
          </ac:spMkLst>
        </pc:spChg>
        <pc:spChg chg="add mod">
          <ac:chgData name="Mr J Bee (BWCET)" userId="a1856448-f297-487a-a7ea-498499ce4ab3" providerId="ADAL" clId="{7D69CE05-E580-4D47-B200-FD0C1890BA13}" dt="2023-10-06T15:31:19.081" v="17255"/>
          <ac:spMkLst>
            <pc:docMk/>
            <pc:sldMk cId="4199250446" sldId="378"/>
            <ac:spMk id="7" creationId="{1CF709BC-F557-7562-782E-0F76C4329F8E}"/>
          </ac:spMkLst>
        </pc:spChg>
        <pc:spChg chg="del">
          <ac:chgData name="Mr J Bee (BWCET)" userId="a1856448-f297-487a-a7ea-498499ce4ab3" providerId="ADAL" clId="{7D69CE05-E580-4D47-B200-FD0C1890BA13}" dt="2023-10-06T15:30:51.861" v="17201" actId="478"/>
          <ac:spMkLst>
            <pc:docMk/>
            <pc:sldMk cId="4199250446" sldId="378"/>
            <ac:spMk id="8" creationId="{74E86BC0-DBB6-4C21-603B-A4F1BC654E69}"/>
          </ac:spMkLst>
        </pc:spChg>
        <pc:spChg chg="del">
          <ac:chgData name="Mr J Bee (BWCET)" userId="a1856448-f297-487a-a7ea-498499ce4ab3" providerId="ADAL" clId="{7D69CE05-E580-4D47-B200-FD0C1890BA13}" dt="2023-10-06T15:30:51.861" v="17201" actId="478"/>
          <ac:spMkLst>
            <pc:docMk/>
            <pc:sldMk cId="4199250446" sldId="378"/>
            <ac:spMk id="9" creationId="{1F97124D-92F6-7159-BFAD-8EA634EB936A}"/>
          </ac:spMkLst>
        </pc:spChg>
        <pc:spChg chg="add mod">
          <ac:chgData name="Mr J Bee (BWCET)" userId="a1856448-f297-487a-a7ea-498499ce4ab3" providerId="ADAL" clId="{7D69CE05-E580-4D47-B200-FD0C1890BA13}" dt="2023-10-06T15:31:35.909" v="17259" actId="208"/>
          <ac:spMkLst>
            <pc:docMk/>
            <pc:sldMk cId="4199250446" sldId="378"/>
            <ac:spMk id="10" creationId="{DEB5B506-8A70-134C-389C-786F39C1A8E7}"/>
          </ac:spMkLst>
        </pc:spChg>
        <pc:spChg chg="del">
          <ac:chgData name="Mr J Bee (BWCET)" userId="a1856448-f297-487a-a7ea-498499ce4ab3" providerId="ADAL" clId="{7D69CE05-E580-4D47-B200-FD0C1890BA13}" dt="2023-10-06T15:30:51.861" v="17201" actId="478"/>
          <ac:spMkLst>
            <pc:docMk/>
            <pc:sldMk cId="4199250446" sldId="378"/>
            <ac:spMk id="11" creationId="{8851B975-CCCD-59ED-6D90-3B6BC1CCAC68}"/>
          </ac:spMkLst>
        </pc:spChg>
        <pc:spChg chg="add mod">
          <ac:chgData name="Mr J Bee (BWCET)" userId="a1856448-f297-487a-a7ea-498499ce4ab3" providerId="ADAL" clId="{7D69CE05-E580-4D47-B200-FD0C1890BA13}" dt="2023-10-06T15:31:57.187" v="17263" actId="1076"/>
          <ac:spMkLst>
            <pc:docMk/>
            <pc:sldMk cId="4199250446" sldId="378"/>
            <ac:spMk id="12" creationId="{B7ED6D30-6A0B-15C3-6C3A-58BC10BFACF8}"/>
          </ac:spMkLst>
        </pc:spChg>
        <pc:spChg chg="del">
          <ac:chgData name="Mr J Bee (BWCET)" userId="a1856448-f297-487a-a7ea-498499ce4ab3" providerId="ADAL" clId="{7D69CE05-E580-4D47-B200-FD0C1890BA13}" dt="2023-10-06T15:30:51.861" v="17201" actId="478"/>
          <ac:spMkLst>
            <pc:docMk/>
            <pc:sldMk cId="4199250446" sldId="378"/>
            <ac:spMk id="15" creationId="{C828595E-5F86-222C-E621-6AFDA98ED557}"/>
          </ac:spMkLst>
        </pc:spChg>
        <pc:spChg chg="del">
          <ac:chgData name="Mr J Bee (BWCET)" userId="a1856448-f297-487a-a7ea-498499ce4ab3" providerId="ADAL" clId="{7D69CE05-E580-4D47-B200-FD0C1890BA13}" dt="2023-10-06T15:30:52.630" v="17202" actId="478"/>
          <ac:spMkLst>
            <pc:docMk/>
            <pc:sldMk cId="4199250446" sldId="378"/>
            <ac:spMk id="16" creationId="{488B26D1-CA62-DA99-6610-AF5700480169}"/>
          </ac:spMkLst>
        </pc:spChg>
      </pc:sldChg>
      <pc:sldChg chg="addSp delSp modSp add mod modTransition addAnim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2890520126" sldId="379"/>
        </pc:sldMkLst>
        <pc:spChg chg="add del mod">
          <ac:chgData name="Mr J Bee (BWCET)" userId="a1856448-f297-487a-a7ea-498499ce4ab3" providerId="ADAL" clId="{7D69CE05-E580-4D47-B200-FD0C1890BA13}" dt="2023-10-06T15:32:57.037" v="17293" actId="1076"/>
          <ac:spMkLst>
            <pc:docMk/>
            <pc:sldMk cId="2890520126" sldId="379"/>
            <ac:spMk id="2" creationId="{24A828CE-9AAF-F406-7EDD-5E4F7BC2733D}"/>
          </ac:spMkLst>
        </pc:spChg>
        <pc:spChg chg="add mod ord">
          <ac:chgData name="Mr J Bee (BWCET)" userId="a1856448-f297-487a-a7ea-498499ce4ab3" providerId="ADAL" clId="{7D69CE05-E580-4D47-B200-FD0C1890BA13}" dt="2023-10-06T15:32:44.785" v="17288" actId="167"/>
          <ac:spMkLst>
            <pc:docMk/>
            <pc:sldMk cId="2890520126" sldId="379"/>
            <ac:spMk id="3" creationId="{9CDE8F19-972F-E3FB-7DC2-F902B08BB56D}"/>
          </ac:spMkLst>
        </pc:spChg>
        <pc:spChg chg="mod">
          <ac:chgData name="Mr J Bee (BWCET)" userId="a1856448-f297-487a-a7ea-498499ce4ab3" providerId="ADAL" clId="{7D69CE05-E580-4D47-B200-FD0C1890BA13}" dt="2023-10-06T15:32:16.623" v="17280" actId="20577"/>
          <ac:spMkLst>
            <pc:docMk/>
            <pc:sldMk cId="2890520126" sldId="379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5:32:10.914" v="17265" actId="478"/>
          <ac:spMkLst>
            <pc:docMk/>
            <pc:sldMk cId="2890520126" sldId="379"/>
            <ac:spMk id="7" creationId="{1CF709BC-F557-7562-782E-0F76C4329F8E}"/>
          </ac:spMkLst>
        </pc:spChg>
        <pc:spChg chg="del">
          <ac:chgData name="Mr J Bee (BWCET)" userId="a1856448-f297-487a-a7ea-498499ce4ab3" providerId="ADAL" clId="{7D69CE05-E580-4D47-B200-FD0C1890BA13}" dt="2023-10-06T15:32:19.622" v="17282" actId="478"/>
          <ac:spMkLst>
            <pc:docMk/>
            <pc:sldMk cId="2890520126" sldId="379"/>
            <ac:spMk id="10" creationId="{DEB5B506-8A70-134C-389C-786F39C1A8E7}"/>
          </ac:spMkLst>
        </pc:spChg>
        <pc:spChg chg="mod">
          <ac:chgData name="Mr J Bee (BWCET)" userId="a1856448-f297-487a-a7ea-498499ce4ab3" providerId="ADAL" clId="{7D69CE05-E580-4D47-B200-FD0C1890BA13}" dt="2023-10-06T15:32:49.797" v="17289" actId="1076"/>
          <ac:spMkLst>
            <pc:docMk/>
            <pc:sldMk cId="2890520126" sldId="379"/>
            <ac:spMk id="12" creationId="{B7ED6D30-6A0B-15C3-6C3A-58BC10BFACF8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4293798647" sldId="380"/>
        </pc:sldMkLst>
        <pc:spChg chg="del">
          <ac:chgData name="Mr J Bee (BWCET)" userId="a1856448-f297-487a-a7ea-498499ce4ab3" providerId="ADAL" clId="{7D69CE05-E580-4D47-B200-FD0C1890BA13}" dt="2023-10-06T15:33:14.421" v="17297" actId="478"/>
          <ac:spMkLst>
            <pc:docMk/>
            <pc:sldMk cId="4293798647" sldId="380"/>
            <ac:spMk id="2" creationId="{24A828CE-9AAF-F406-7EDD-5E4F7BC2733D}"/>
          </ac:spMkLst>
        </pc:spChg>
        <pc:spChg chg="mod">
          <ac:chgData name="Mr J Bee (BWCET)" userId="a1856448-f297-487a-a7ea-498499ce4ab3" providerId="ADAL" clId="{7D69CE05-E580-4D47-B200-FD0C1890BA13}" dt="2023-10-06T15:34:10.896" v="17344" actId="1076"/>
          <ac:spMkLst>
            <pc:docMk/>
            <pc:sldMk cId="4293798647" sldId="380"/>
            <ac:spMk id="3" creationId="{9CDE8F19-972F-E3FB-7DC2-F902B08BB56D}"/>
          </ac:spMkLst>
        </pc:spChg>
        <pc:spChg chg="add del mod">
          <ac:chgData name="Mr J Bee (BWCET)" userId="a1856448-f297-487a-a7ea-498499ce4ab3" providerId="ADAL" clId="{7D69CE05-E580-4D47-B200-FD0C1890BA13}" dt="2023-10-06T15:34:48.665" v="17361" actId="478"/>
          <ac:spMkLst>
            <pc:docMk/>
            <pc:sldMk cId="4293798647" sldId="380"/>
            <ac:spMk id="4" creationId="{A5BC1565-5939-60E7-960A-1D0CF022C9F5}"/>
          </ac:spMkLst>
        </pc:spChg>
        <pc:spChg chg="mod">
          <ac:chgData name="Mr J Bee (BWCET)" userId="a1856448-f297-487a-a7ea-498499ce4ab3" providerId="ADAL" clId="{7D69CE05-E580-4D47-B200-FD0C1890BA13}" dt="2023-10-06T15:33:22.788" v="17329" actId="20577"/>
          <ac:spMkLst>
            <pc:docMk/>
            <pc:sldMk cId="4293798647" sldId="380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5:34:10.896" v="17344" actId="1076"/>
          <ac:spMkLst>
            <pc:docMk/>
            <pc:sldMk cId="4293798647" sldId="380"/>
            <ac:spMk id="6" creationId="{051F18F2-63BB-BF45-E4A6-42B3C7BBBFC4}"/>
          </ac:spMkLst>
        </pc:spChg>
        <pc:spChg chg="add mod">
          <ac:chgData name="Mr J Bee (BWCET)" userId="a1856448-f297-487a-a7ea-498499ce4ab3" providerId="ADAL" clId="{7D69CE05-E580-4D47-B200-FD0C1890BA13}" dt="2023-10-06T15:34:39.720" v="17359" actId="692"/>
          <ac:spMkLst>
            <pc:docMk/>
            <pc:sldMk cId="4293798647" sldId="380"/>
            <ac:spMk id="7" creationId="{638A7FB1-75CF-E1BE-0458-EB8FD133C51D}"/>
          </ac:spMkLst>
        </pc:spChg>
        <pc:spChg chg="add del mod">
          <ac:chgData name="Mr J Bee (BWCET)" userId="a1856448-f297-487a-a7ea-498499ce4ab3" providerId="ADAL" clId="{7D69CE05-E580-4D47-B200-FD0C1890BA13}" dt="2023-10-06T15:35:56.338" v="17363" actId="478"/>
          <ac:spMkLst>
            <pc:docMk/>
            <pc:sldMk cId="4293798647" sldId="380"/>
            <ac:spMk id="8" creationId="{EB56F1EF-9546-B74B-EF2B-BCF2D2412133}"/>
          </ac:spMkLst>
        </pc:spChg>
        <pc:spChg chg="add mod">
          <ac:chgData name="Mr J Bee (BWCET)" userId="a1856448-f297-487a-a7ea-498499ce4ab3" providerId="ADAL" clId="{7D69CE05-E580-4D47-B200-FD0C1890BA13}" dt="2023-10-06T15:35:59.434" v="17364"/>
          <ac:spMkLst>
            <pc:docMk/>
            <pc:sldMk cId="4293798647" sldId="380"/>
            <ac:spMk id="9" creationId="{6DBE2A65-EBA0-02F9-8468-A3B8598993FC}"/>
          </ac:spMkLst>
        </pc:spChg>
        <pc:spChg chg="add mod">
          <ac:chgData name="Mr J Bee (BWCET)" userId="a1856448-f297-487a-a7ea-498499ce4ab3" providerId="ADAL" clId="{7D69CE05-E580-4D47-B200-FD0C1890BA13}" dt="2023-10-06T15:36:15.209" v="17396" actId="20577"/>
          <ac:spMkLst>
            <pc:docMk/>
            <pc:sldMk cId="4293798647" sldId="380"/>
            <ac:spMk id="10" creationId="{C986EBF1-E3A6-7A76-71E6-5EE0447F0C9C}"/>
          </ac:spMkLst>
        </pc:spChg>
        <pc:spChg chg="add del mod">
          <ac:chgData name="Mr J Bee (BWCET)" userId="a1856448-f297-487a-a7ea-498499ce4ab3" providerId="ADAL" clId="{7D69CE05-E580-4D47-B200-FD0C1890BA13}" dt="2023-10-06T15:36:08.412" v="17367" actId="478"/>
          <ac:spMkLst>
            <pc:docMk/>
            <pc:sldMk cId="4293798647" sldId="380"/>
            <ac:spMk id="11" creationId="{88F74EAA-B2E5-E6B3-BDF7-C202A4517092}"/>
          </ac:spMkLst>
        </pc:spChg>
        <pc:spChg chg="mod">
          <ac:chgData name="Mr J Bee (BWCET)" userId="a1856448-f297-487a-a7ea-498499ce4ab3" providerId="ADAL" clId="{7D69CE05-E580-4D47-B200-FD0C1890BA13}" dt="2023-10-06T15:34:45.057" v="17360" actId="1076"/>
          <ac:spMkLst>
            <pc:docMk/>
            <pc:sldMk cId="4293798647" sldId="380"/>
            <ac:spMk id="12" creationId="{B7ED6D30-6A0B-15C3-6C3A-58BC10BFACF8}"/>
          </ac:spMkLst>
        </pc:spChg>
        <pc:spChg chg="add mod">
          <ac:chgData name="Mr J Bee (BWCET)" userId="a1856448-f297-487a-a7ea-498499ce4ab3" providerId="ADAL" clId="{7D69CE05-E580-4D47-B200-FD0C1890BA13}" dt="2023-10-06T15:36:17.489" v="17397"/>
          <ac:spMkLst>
            <pc:docMk/>
            <pc:sldMk cId="4293798647" sldId="380"/>
            <ac:spMk id="13" creationId="{458B536E-5A47-4428-4D92-4E8A58FC17B6}"/>
          </ac:spMkLst>
        </pc:sp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654446604" sldId="381"/>
        </pc:sldMkLst>
        <pc:spChg chg="add mod">
          <ac:chgData name="Mr J Bee (BWCET)" userId="a1856448-f297-487a-a7ea-498499ce4ab3" providerId="ADAL" clId="{7D69CE05-E580-4D47-B200-FD0C1890BA13}" dt="2023-10-06T15:37:27.003" v="17514"/>
          <ac:spMkLst>
            <pc:docMk/>
            <pc:sldMk cId="654446604" sldId="381"/>
            <ac:spMk id="2" creationId="{A07FD55D-BAB0-E269-F126-56EF07FEB25E}"/>
          </ac:spMkLst>
        </pc:spChg>
        <pc:spChg chg="del">
          <ac:chgData name="Mr J Bee (BWCET)" userId="a1856448-f297-487a-a7ea-498499ce4ab3" providerId="ADAL" clId="{7D69CE05-E580-4D47-B200-FD0C1890BA13}" dt="2023-10-06T15:36:34.736" v="17399" actId="478"/>
          <ac:spMkLst>
            <pc:docMk/>
            <pc:sldMk cId="654446604" sldId="381"/>
            <ac:spMk id="3" creationId="{9CDE8F19-972F-E3FB-7DC2-F902B08BB56D}"/>
          </ac:spMkLst>
        </pc:spChg>
        <pc:spChg chg="add mod">
          <ac:chgData name="Mr J Bee (BWCET)" userId="a1856448-f297-487a-a7ea-498499ce4ab3" providerId="ADAL" clId="{7D69CE05-E580-4D47-B200-FD0C1890BA13}" dt="2023-10-06T15:37:30.846" v="17516" actId="1076"/>
          <ac:spMkLst>
            <pc:docMk/>
            <pc:sldMk cId="654446604" sldId="381"/>
            <ac:spMk id="4" creationId="{44C824F9-139F-3708-E6DB-A647F5C32CCB}"/>
          </ac:spMkLst>
        </pc:spChg>
        <pc:spChg chg="mod">
          <ac:chgData name="Mr J Bee (BWCET)" userId="a1856448-f297-487a-a7ea-498499ce4ab3" providerId="ADAL" clId="{7D69CE05-E580-4D47-B200-FD0C1890BA13}" dt="2023-10-06T15:37:24.944" v="17513" actId="20577"/>
          <ac:spMkLst>
            <pc:docMk/>
            <pc:sldMk cId="654446604" sldId="381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5:36:34.736" v="17399" actId="478"/>
          <ac:spMkLst>
            <pc:docMk/>
            <pc:sldMk cId="654446604" sldId="381"/>
            <ac:spMk id="6" creationId="{051F18F2-63BB-BF45-E4A6-42B3C7BBBFC4}"/>
          </ac:spMkLst>
        </pc:spChg>
        <pc:spChg chg="del">
          <ac:chgData name="Mr J Bee (BWCET)" userId="a1856448-f297-487a-a7ea-498499ce4ab3" providerId="ADAL" clId="{7D69CE05-E580-4D47-B200-FD0C1890BA13}" dt="2023-10-06T15:36:34.736" v="17399" actId="478"/>
          <ac:spMkLst>
            <pc:docMk/>
            <pc:sldMk cId="654446604" sldId="381"/>
            <ac:spMk id="7" creationId="{638A7FB1-75CF-E1BE-0458-EB8FD133C51D}"/>
          </ac:spMkLst>
        </pc:spChg>
        <pc:spChg chg="add mod">
          <ac:chgData name="Mr J Bee (BWCET)" userId="a1856448-f297-487a-a7ea-498499ce4ab3" providerId="ADAL" clId="{7D69CE05-E580-4D47-B200-FD0C1890BA13}" dt="2023-10-06T15:37:51.391" v="17522" actId="14100"/>
          <ac:spMkLst>
            <pc:docMk/>
            <pc:sldMk cId="654446604" sldId="381"/>
            <ac:spMk id="8" creationId="{4C1ADFFE-75AF-885A-0DFE-69D8C85FC79C}"/>
          </ac:spMkLst>
        </pc:spChg>
        <pc:spChg chg="del">
          <ac:chgData name="Mr J Bee (BWCET)" userId="a1856448-f297-487a-a7ea-498499ce4ab3" providerId="ADAL" clId="{7D69CE05-E580-4D47-B200-FD0C1890BA13}" dt="2023-10-06T15:36:40.410" v="17402" actId="478"/>
          <ac:spMkLst>
            <pc:docMk/>
            <pc:sldMk cId="654446604" sldId="381"/>
            <ac:spMk id="9" creationId="{6DBE2A65-EBA0-02F9-8468-A3B8598993FC}"/>
          </ac:spMkLst>
        </pc:spChg>
        <pc:spChg chg="del">
          <ac:chgData name="Mr J Bee (BWCET)" userId="a1856448-f297-487a-a7ea-498499ce4ab3" providerId="ADAL" clId="{7D69CE05-E580-4D47-B200-FD0C1890BA13}" dt="2023-10-06T15:36:34.736" v="17399" actId="478"/>
          <ac:spMkLst>
            <pc:docMk/>
            <pc:sldMk cId="654446604" sldId="381"/>
            <ac:spMk id="10" creationId="{C986EBF1-E3A6-7A76-71E6-5EE0447F0C9C}"/>
          </ac:spMkLst>
        </pc:spChg>
        <pc:spChg chg="del">
          <ac:chgData name="Mr J Bee (BWCET)" userId="a1856448-f297-487a-a7ea-498499ce4ab3" providerId="ADAL" clId="{7D69CE05-E580-4D47-B200-FD0C1890BA13}" dt="2023-10-06T15:36:34.736" v="17399" actId="478"/>
          <ac:spMkLst>
            <pc:docMk/>
            <pc:sldMk cId="654446604" sldId="381"/>
            <ac:spMk id="12" creationId="{B7ED6D30-6A0B-15C3-6C3A-58BC10BFACF8}"/>
          </ac:spMkLst>
        </pc:spChg>
        <pc:spChg chg="del">
          <ac:chgData name="Mr J Bee (BWCET)" userId="a1856448-f297-487a-a7ea-498499ce4ab3" providerId="ADAL" clId="{7D69CE05-E580-4D47-B200-FD0C1890BA13}" dt="2023-10-06T15:36:34.736" v="17399" actId="478"/>
          <ac:spMkLst>
            <pc:docMk/>
            <pc:sldMk cId="654446604" sldId="381"/>
            <ac:spMk id="13" creationId="{458B536E-5A47-4428-4D92-4E8A58FC17B6}"/>
          </ac:spMkLst>
        </pc:spChg>
        <pc:spChg chg="add mod">
          <ac:chgData name="Mr J Bee (BWCET)" userId="a1856448-f297-487a-a7ea-498499ce4ab3" providerId="ADAL" clId="{7D69CE05-E580-4D47-B200-FD0C1890BA13}" dt="2023-10-06T15:38:40.853" v="17543" actId="1076"/>
          <ac:spMkLst>
            <pc:docMk/>
            <pc:sldMk cId="654446604" sldId="381"/>
            <ac:spMk id="16" creationId="{06373F08-5F74-4C8A-F156-DF4285BBD4A5}"/>
          </ac:spMkLst>
        </pc:spChg>
        <pc:spChg chg="add mod">
          <ac:chgData name="Mr J Bee (BWCET)" userId="a1856448-f297-487a-a7ea-498499ce4ab3" providerId="ADAL" clId="{7D69CE05-E580-4D47-B200-FD0C1890BA13}" dt="2023-10-06T15:38:49.734" v="17547" actId="1076"/>
          <ac:spMkLst>
            <pc:docMk/>
            <pc:sldMk cId="654446604" sldId="381"/>
            <ac:spMk id="17" creationId="{49ECC34D-BB0F-EDF6-1D18-D5B2CACCC61F}"/>
          </ac:spMkLst>
        </pc:spChg>
        <pc:cxnChg chg="add mod">
          <ac:chgData name="Mr J Bee (BWCET)" userId="a1856448-f297-487a-a7ea-498499ce4ab3" providerId="ADAL" clId="{7D69CE05-E580-4D47-B200-FD0C1890BA13}" dt="2023-10-06T15:38:23.509" v="17538" actId="692"/>
          <ac:cxnSpMkLst>
            <pc:docMk/>
            <pc:sldMk cId="654446604" sldId="381"/>
            <ac:cxnSpMk id="14" creationId="{4D216A97-D060-9DB0-A560-7C1AEC09AD80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785016050" sldId="382"/>
        </pc:sldMkLst>
        <pc:spChg chg="del">
          <ac:chgData name="Mr J Bee (BWCET)" userId="a1856448-f297-487a-a7ea-498499ce4ab3" providerId="ADAL" clId="{7D69CE05-E580-4D47-B200-FD0C1890BA13}" dt="2023-10-06T15:40:55.858" v="17550" actId="478"/>
          <ac:spMkLst>
            <pc:docMk/>
            <pc:sldMk cId="1785016050" sldId="382"/>
            <ac:spMk id="2" creationId="{A07FD55D-BAB0-E269-F126-56EF07FEB25E}"/>
          </ac:spMkLst>
        </pc:spChg>
        <pc:spChg chg="add mod">
          <ac:chgData name="Mr J Bee (BWCET)" userId="a1856448-f297-487a-a7ea-498499ce4ab3" providerId="ADAL" clId="{7D69CE05-E580-4D47-B200-FD0C1890BA13}" dt="2023-10-06T15:41:09.550" v="17606"/>
          <ac:spMkLst>
            <pc:docMk/>
            <pc:sldMk cId="1785016050" sldId="382"/>
            <ac:spMk id="3" creationId="{2913E8A0-DFA9-9158-A4A2-FCBBEA3F76C8}"/>
          </ac:spMkLst>
        </pc:spChg>
        <pc:spChg chg="del">
          <ac:chgData name="Mr J Bee (BWCET)" userId="a1856448-f297-487a-a7ea-498499ce4ab3" providerId="ADAL" clId="{7D69CE05-E580-4D47-B200-FD0C1890BA13}" dt="2023-10-06T15:40:54.189" v="17549" actId="478"/>
          <ac:spMkLst>
            <pc:docMk/>
            <pc:sldMk cId="1785016050" sldId="382"/>
            <ac:spMk id="4" creationId="{44C824F9-139F-3708-E6DB-A647F5C32CCB}"/>
          </ac:spMkLst>
        </pc:spChg>
        <pc:spChg chg="mod">
          <ac:chgData name="Mr J Bee (BWCET)" userId="a1856448-f297-487a-a7ea-498499ce4ab3" providerId="ADAL" clId="{7D69CE05-E580-4D47-B200-FD0C1890BA13}" dt="2023-10-06T15:41:07.682" v="17605" actId="20577"/>
          <ac:spMkLst>
            <pc:docMk/>
            <pc:sldMk cId="1785016050" sldId="382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5:41:44.962" v="17619" actId="1076"/>
          <ac:spMkLst>
            <pc:docMk/>
            <pc:sldMk cId="1785016050" sldId="382"/>
            <ac:spMk id="6" creationId="{ED1D378D-815F-CD52-149F-2818101B6CF3}"/>
          </ac:spMkLst>
        </pc:spChg>
        <pc:spChg chg="mod">
          <ac:chgData name="Mr J Bee (BWCET)" userId="a1856448-f297-487a-a7ea-498499ce4ab3" providerId="ADAL" clId="{7D69CE05-E580-4D47-B200-FD0C1890BA13}" dt="2023-10-06T15:41:13.985" v="17607" actId="1076"/>
          <ac:spMkLst>
            <pc:docMk/>
            <pc:sldMk cId="1785016050" sldId="382"/>
            <ac:spMk id="8" creationId="{4C1ADFFE-75AF-885A-0DFE-69D8C85FC79C}"/>
          </ac:spMkLst>
        </pc:spChg>
        <pc:spChg chg="add mod">
          <ac:chgData name="Mr J Bee (BWCET)" userId="a1856448-f297-487a-a7ea-498499ce4ab3" providerId="ADAL" clId="{7D69CE05-E580-4D47-B200-FD0C1890BA13}" dt="2023-10-06T15:41:44.962" v="17619" actId="1076"/>
          <ac:spMkLst>
            <pc:docMk/>
            <pc:sldMk cId="1785016050" sldId="382"/>
            <ac:spMk id="9" creationId="{CB53681C-3FF3-6702-C8CE-448C3A0E0793}"/>
          </ac:spMkLst>
        </pc:spChg>
        <pc:spChg chg="add mod">
          <ac:chgData name="Mr J Bee (BWCET)" userId="a1856448-f297-487a-a7ea-498499ce4ab3" providerId="ADAL" clId="{7D69CE05-E580-4D47-B200-FD0C1890BA13}" dt="2023-10-06T15:41:44.962" v="17619" actId="1076"/>
          <ac:spMkLst>
            <pc:docMk/>
            <pc:sldMk cId="1785016050" sldId="382"/>
            <ac:spMk id="10" creationId="{22ABB11C-B379-546E-92BE-ABE4F397468F}"/>
          </ac:spMkLst>
        </pc:spChg>
        <pc:spChg chg="mod">
          <ac:chgData name="Mr J Bee (BWCET)" userId="a1856448-f297-487a-a7ea-498499ce4ab3" providerId="ADAL" clId="{7D69CE05-E580-4D47-B200-FD0C1890BA13}" dt="2023-10-06T15:41:13.985" v="17607" actId="1076"/>
          <ac:spMkLst>
            <pc:docMk/>
            <pc:sldMk cId="1785016050" sldId="382"/>
            <ac:spMk id="16" creationId="{06373F08-5F74-4C8A-F156-DF4285BBD4A5}"/>
          </ac:spMkLst>
        </pc:spChg>
        <pc:spChg chg="mod">
          <ac:chgData name="Mr J Bee (BWCET)" userId="a1856448-f297-487a-a7ea-498499ce4ab3" providerId="ADAL" clId="{7D69CE05-E580-4D47-B200-FD0C1890BA13}" dt="2023-10-06T15:41:13.985" v="17607" actId="1076"/>
          <ac:spMkLst>
            <pc:docMk/>
            <pc:sldMk cId="1785016050" sldId="382"/>
            <ac:spMk id="17" creationId="{49ECC34D-BB0F-EDF6-1D18-D5B2CACCC61F}"/>
          </ac:spMkLst>
        </pc:spChg>
        <pc:cxnChg chg="add mod">
          <ac:chgData name="Mr J Bee (BWCET)" userId="a1856448-f297-487a-a7ea-498499ce4ab3" providerId="ADAL" clId="{7D69CE05-E580-4D47-B200-FD0C1890BA13}" dt="2023-10-06T15:41:44.962" v="17619" actId="1076"/>
          <ac:cxnSpMkLst>
            <pc:docMk/>
            <pc:sldMk cId="1785016050" sldId="382"/>
            <ac:cxnSpMk id="7" creationId="{38450241-3605-22B1-0F6A-1058E63D99C4}"/>
          </ac:cxnSpMkLst>
        </pc:cxnChg>
        <pc:cxnChg chg="mod">
          <ac:chgData name="Mr J Bee (BWCET)" userId="a1856448-f297-487a-a7ea-498499ce4ab3" providerId="ADAL" clId="{7D69CE05-E580-4D47-B200-FD0C1890BA13}" dt="2023-10-06T15:41:13.985" v="17607" actId="1076"/>
          <ac:cxnSpMkLst>
            <pc:docMk/>
            <pc:sldMk cId="1785016050" sldId="382"/>
            <ac:cxnSpMk id="14" creationId="{4D216A97-D060-9DB0-A560-7C1AEC09AD80}"/>
          </ac:cxnSpMkLst>
        </pc:cxnChg>
      </pc:sldChg>
      <pc:sldChg chg="add del">
        <pc:chgData name="Mr J Bee (BWCET)" userId="a1856448-f297-487a-a7ea-498499ce4ab3" providerId="ADAL" clId="{7D69CE05-E580-4D47-B200-FD0C1890BA13}" dt="2023-10-06T15:36:37.450" v="17401"/>
        <pc:sldMkLst>
          <pc:docMk/>
          <pc:sldMk cId="2336573030" sldId="382"/>
        </pc:sldMkLst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9370395" sldId="383"/>
        </pc:sldMkLst>
        <pc:spChg chg="add mod">
          <ac:chgData name="Mr J Bee (BWCET)" userId="a1856448-f297-487a-a7ea-498499ce4ab3" providerId="ADAL" clId="{7D69CE05-E580-4D47-B200-FD0C1890BA13}" dt="2023-10-06T15:43:18.975" v="17653"/>
          <ac:spMkLst>
            <pc:docMk/>
            <pc:sldMk cId="19370395" sldId="383"/>
            <ac:spMk id="2" creationId="{44461014-B3D6-DA89-A37B-786E97BB2692}"/>
          </ac:spMkLst>
        </pc:spChg>
        <pc:spChg chg="del">
          <ac:chgData name="Mr J Bee (BWCET)" userId="a1856448-f297-487a-a7ea-498499ce4ab3" providerId="ADAL" clId="{7D69CE05-E580-4D47-B200-FD0C1890BA13}" dt="2023-10-06T15:43:07.475" v="17625" actId="478"/>
          <ac:spMkLst>
            <pc:docMk/>
            <pc:sldMk cId="19370395" sldId="383"/>
            <ac:spMk id="3" creationId="{2913E8A0-DFA9-9158-A4A2-FCBBEA3F76C8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4" creationId="{0735F7EE-13EA-8A07-1723-2A6AA5668604}"/>
          </ac:spMkLst>
        </pc:spChg>
        <pc:spChg chg="mod">
          <ac:chgData name="Mr J Bee (BWCET)" userId="a1856448-f297-487a-a7ea-498499ce4ab3" providerId="ADAL" clId="{7D69CE05-E580-4D47-B200-FD0C1890BA13}" dt="2023-10-06T15:43:17.154" v="17652" actId="20577"/>
          <ac:spMkLst>
            <pc:docMk/>
            <pc:sldMk cId="19370395" sldId="383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5:43:05.601" v="17624" actId="478"/>
          <ac:spMkLst>
            <pc:docMk/>
            <pc:sldMk cId="19370395" sldId="383"/>
            <ac:spMk id="6" creationId="{ED1D378D-815F-CD52-149F-2818101B6CF3}"/>
          </ac:spMkLst>
        </pc:spChg>
        <pc:spChg chg="del">
          <ac:chgData name="Mr J Bee (BWCET)" userId="a1856448-f297-487a-a7ea-498499ce4ab3" providerId="ADAL" clId="{7D69CE05-E580-4D47-B200-FD0C1890BA13}" dt="2023-10-06T15:43:05.601" v="17624" actId="478"/>
          <ac:spMkLst>
            <pc:docMk/>
            <pc:sldMk cId="19370395" sldId="383"/>
            <ac:spMk id="8" creationId="{4C1ADFFE-75AF-885A-0DFE-69D8C85FC79C}"/>
          </ac:spMkLst>
        </pc:spChg>
        <pc:spChg chg="del">
          <ac:chgData name="Mr J Bee (BWCET)" userId="a1856448-f297-487a-a7ea-498499ce4ab3" providerId="ADAL" clId="{7D69CE05-E580-4D47-B200-FD0C1890BA13}" dt="2023-10-06T15:43:05.601" v="17624" actId="478"/>
          <ac:spMkLst>
            <pc:docMk/>
            <pc:sldMk cId="19370395" sldId="383"/>
            <ac:spMk id="9" creationId="{CB53681C-3FF3-6702-C8CE-448C3A0E0793}"/>
          </ac:spMkLst>
        </pc:spChg>
        <pc:spChg chg="del">
          <ac:chgData name="Mr J Bee (BWCET)" userId="a1856448-f297-487a-a7ea-498499ce4ab3" providerId="ADAL" clId="{7D69CE05-E580-4D47-B200-FD0C1890BA13}" dt="2023-10-06T15:43:05.601" v="17624" actId="478"/>
          <ac:spMkLst>
            <pc:docMk/>
            <pc:sldMk cId="19370395" sldId="383"/>
            <ac:spMk id="10" creationId="{22ABB11C-B379-546E-92BE-ABE4F397468F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11" creationId="{207FB55E-EC12-0791-A7AD-270694D80CF9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12" creationId="{50A8549C-3969-A988-3099-F6DF4152F1FC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13" creationId="{92688069-3023-8714-9018-7CBDBC0BF294}"/>
          </ac:spMkLst>
        </pc:spChg>
        <pc:spChg chg="add del mod">
          <ac:chgData name="Mr J Bee (BWCET)" userId="a1856448-f297-487a-a7ea-498499ce4ab3" providerId="ADAL" clId="{7D69CE05-E580-4D47-B200-FD0C1890BA13}" dt="2023-10-06T15:44:10.776" v="17664" actId="478"/>
          <ac:spMkLst>
            <pc:docMk/>
            <pc:sldMk cId="19370395" sldId="383"/>
            <ac:spMk id="15" creationId="{DEA41C34-0C83-7489-ABC0-B4CE8E439DD6}"/>
          </ac:spMkLst>
        </pc:spChg>
        <pc:spChg chg="del">
          <ac:chgData name="Mr J Bee (BWCET)" userId="a1856448-f297-487a-a7ea-498499ce4ab3" providerId="ADAL" clId="{7D69CE05-E580-4D47-B200-FD0C1890BA13}" dt="2023-10-06T15:43:05.601" v="17624" actId="478"/>
          <ac:spMkLst>
            <pc:docMk/>
            <pc:sldMk cId="19370395" sldId="383"/>
            <ac:spMk id="16" creationId="{06373F08-5F74-4C8A-F156-DF4285BBD4A5}"/>
          </ac:spMkLst>
        </pc:spChg>
        <pc:spChg chg="del">
          <ac:chgData name="Mr J Bee (BWCET)" userId="a1856448-f297-487a-a7ea-498499ce4ab3" providerId="ADAL" clId="{7D69CE05-E580-4D47-B200-FD0C1890BA13}" dt="2023-10-06T15:43:05.601" v="17624" actId="478"/>
          <ac:spMkLst>
            <pc:docMk/>
            <pc:sldMk cId="19370395" sldId="383"/>
            <ac:spMk id="17" creationId="{49ECC34D-BB0F-EDF6-1D18-D5B2CACCC61F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18" creationId="{A5F8363B-13EA-4416-E785-F131C2074921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19" creationId="{51D88BE3-6E34-68C7-8CF5-4C2AC83D806B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20" creationId="{4AE2D710-4BDC-B7BF-811F-C7FCF4D2A2D9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22" creationId="{2694D7F7-A8BC-97B9-A92B-657E81C513A7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23" creationId="{C9A513FB-383D-5810-795E-D3B4EB78A579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24" creationId="{35E05D64-2513-2AC1-511F-BADA796D6343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25" creationId="{E454B1C2-C249-1F70-3864-3C9E7FAF8F5D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26" creationId="{F66CDD3D-838E-9739-90BB-8B78201A0CA4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27" creationId="{6D7F8D06-8409-D88D-7F01-791DF2F15808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28" creationId="{43C74E33-E19A-12CB-2F65-14548EB72B54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29" creationId="{8B60A8A5-4907-EBA2-0E51-2923C5DE6DA2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30" creationId="{2FE47B75-2708-351C-890E-DC568D28D4F5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31" creationId="{4A873676-AF7A-3780-9DE0-DE1E8CFDBA97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32" creationId="{81BF43A8-B128-E671-6657-F329DF81DF29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33" creationId="{228BC34D-62E4-E233-BFA3-F8FE0EE4C0ED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34" creationId="{86C9B78A-8E86-4AA4-DA84-248F71DEE1E1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35" creationId="{4452699B-B075-7A70-9E18-45BEBD33F9C8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36" creationId="{981441C5-1312-8E52-EA37-9E7323FA6D65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37" creationId="{044C9A86-115F-05C0-C71E-01FF0D696B64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38" creationId="{AD50A0B4-A5A6-BF6C-AA61-AA693F17536E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39" creationId="{E365DD4E-13CF-B362-11AF-6D3781D68741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40" creationId="{C99D484A-3DF1-26D0-B0E5-4504B0FC17F1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41" creationId="{4EB3739B-BA9F-E2EA-FEAC-3E9633059FB0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42" creationId="{4403922F-C014-70BA-F896-F2F05BB29470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43" creationId="{A68DBA18-FD31-84EF-E242-0DBB2DE51B79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44" creationId="{396CB637-1DAB-A3D0-BFAE-1BCCE6A88553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45" creationId="{04480528-DACF-621F-40C6-E0ADE9B4D8A5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46" creationId="{7E1C9CCF-D039-2448-C477-01E13357F956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47" creationId="{FE07DCFF-9F35-0673-B721-E10714951DE9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48" creationId="{B961D33B-8DA4-6349-7AB9-31CADF40CFC7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49" creationId="{B1612453-4CF7-E1F4-B523-6B041287D6E0}"/>
          </ac:spMkLst>
        </pc:spChg>
        <pc:spChg chg="add mod">
          <ac:chgData name="Mr J Bee (BWCET)" userId="a1856448-f297-487a-a7ea-498499ce4ab3" providerId="ADAL" clId="{7D69CE05-E580-4D47-B200-FD0C1890BA13}" dt="2023-10-06T15:46:35.224" v="17693" actId="1076"/>
          <ac:spMkLst>
            <pc:docMk/>
            <pc:sldMk cId="19370395" sldId="383"/>
            <ac:spMk id="50" creationId="{50CBD369-2319-43F0-A4EE-10E81D1905B1}"/>
          </ac:spMkLst>
        </pc:spChg>
        <pc:cxnChg chg="del mod">
          <ac:chgData name="Mr J Bee (BWCET)" userId="a1856448-f297-487a-a7ea-498499ce4ab3" providerId="ADAL" clId="{7D69CE05-E580-4D47-B200-FD0C1890BA13}" dt="2023-10-06T15:43:05.601" v="17624" actId="478"/>
          <ac:cxnSpMkLst>
            <pc:docMk/>
            <pc:sldMk cId="19370395" sldId="383"/>
            <ac:cxnSpMk id="7" creationId="{38450241-3605-22B1-0F6A-1058E63D99C4}"/>
          </ac:cxnSpMkLst>
        </pc:cxnChg>
        <pc:cxnChg chg="del mod">
          <ac:chgData name="Mr J Bee (BWCET)" userId="a1856448-f297-487a-a7ea-498499ce4ab3" providerId="ADAL" clId="{7D69CE05-E580-4D47-B200-FD0C1890BA13}" dt="2023-10-06T15:43:05.601" v="17624" actId="478"/>
          <ac:cxnSpMkLst>
            <pc:docMk/>
            <pc:sldMk cId="19370395" sldId="383"/>
            <ac:cxnSpMk id="14" creationId="{4D216A97-D060-9DB0-A560-7C1AEC09AD80}"/>
          </ac:cxnSpMkLst>
        </pc:cxnChg>
      </pc:sldChg>
      <pc:sldChg chg="addSp modSp add mod modTransition">
        <pc:chgData name="Mr J Bee (BWCET)" userId="a1856448-f297-487a-a7ea-498499ce4ab3" providerId="ADAL" clId="{7D69CE05-E580-4D47-B200-FD0C1890BA13}" dt="2023-12-08T16:36:39.077" v="18571" actId="1076"/>
        <pc:sldMkLst>
          <pc:docMk/>
          <pc:sldMk cId="1877038919" sldId="384"/>
        </pc:sldMkLst>
        <pc:spChg chg="mod">
          <ac:chgData name="Mr J Bee (BWCET)" userId="a1856448-f297-487a-a7ea-498499ce4ab3" providerId="ADAL" clId="{7D69CE05-E580-4D47-B200-FD0C1890BA13}" dt="2023-12-08T16:36:39.077" v="18571" actId="1076"/>
          <ac:spMkLst>
            <pc:docMk/>
            <pc:sldMk cId="1877038919" sldId="384"/>
            <ac:spMk id="2" creationId="{3A642314-DE20-6662-6DE6-EE03E91CD0F4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3" creationId="{8701FCA7-FF81-24D8-A8AF-EDB998ADEB92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5" creationId="{5259C493-23B6-9C63-A27C-EA0A4396DD73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6" creationId="{06226751-BFB5-7762-09D6-D657AF36AC25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7" creationId="{70EF1F7B-DC9F-E243-FCC3-223596AC6067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8" creationId="{3E19E02B-A2E4-F263-2F9E-E95B64348939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9" creationId="{3ED7A92D-04EE-7C99-1A42-09B1ECDF599C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10" creationId="{DC48536C-8E44-A8AC-A08F-1CDA4D659547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11" creationId="{745A807E-D727-4570-DAAD-A656A060E235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12" creationId="{9055B94F-0E6C-F0D5-A0DF-6C00240C958E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13" creationId="{18319248-4A0E-980A-EAD8-F05B44484B97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14" creationId="{9BC1C6A1-DB66-3F72-2D06-364FDEF5759A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15" creationId="{8072B931-88BE-5BA1-03C0-F798A475A546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16" creationId="{6184BD11-BB03-AB8D-7211-081D1C974F77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17" creationId="{2DC0D28A-CD7D-9924-556A-EAD7F8A9F388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18" creationId="{18791CB2-9961-1985-8FD7-9CB71D73B461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19" creationId="{3A37073D-4375-4600-AC95-10A4BDB48E78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20" creationId="{0DE802D4-A6F3-38CF-EF3A-1CF2914DD0E9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21" creationId="{7D4D308B-906E-F9B1-8630-DF903E3FC13A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22" creationId="{8A875A4C-4297-A606-5D25-FF18DAE01111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23" creationId="{554C3D64-0FE7-4317-0EDB-14049C3AA2F7}"/>
          </ac:spMkLst>
        </pc:spChg>
        <pc:spChg chg="add mod">
          <ac:chgData name="Mr J Bee (BWCET)" userId="a1856448-f297-487a-a7ea-498499ce4ab3" providerId="ADAL" clId="{7D69CE05-E580-4D47-B200-FD0C1890BA13}" dt="2023-12-08T16:36:32.228" v="18570"/>
          <ac:spMkLst>
            <pc:docMk/>
            <pc:sldMk cId="1877038919" sldId="384"/>
            <ac:spMk id="24" creationId="{9A3337D1-28F4-A42E-214F-D7268890A9D5}"/>
          </ac:spMkLst>
        </pc:spChg>
      </pc:sldChg>
      <pc:sldChg chg="addSp delSp modSp add mod modTransition setBg addAnim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67792306" sldId="385"/>
        </pc:sldMkLst>
        <pc:spChg chg="add del">
          <ac:chgData name="Mr J Bee (BWCET)" userId="a1856448-f297-487a-a7ea-498499ce4ab3" providerId="ADAL" clId="{7D69CE05-E580-4D47-B200-FD0C1890BA13}" dt="2023-10-06T15:47:35.507" v="17733" actId="478"/>
          <ac:spMkLst>
            <pc:docMk/>
            <pc:sldMk cId="67792306" sldId="385"/>
            <ac:spMk id="2" creationId="{44461014-B3D6-DA89-A37B-786E97BB2692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4" creationId="{0735F7EE-13EA-8A07-1723-2A6AA5668604}"/>
          </ac:spMkLst>
        </pc:spChg>
        <pc:spChg chg="mod">
          <ac:chgData name="Mr J Bee (BWCET)" userId="a1856448-f297-487a-a7ea-498499ce4ab3" providerId="ADAL" clId="{7D69CE05-E580-4D47-B200-FD0C1890BA13}" dt="2023-10-06T15:48:14.932" v="17763" actId="20577"/>
          <ac:spMkLst>
            <pc:docMk/>
            <pc:sldMk cId="67792306" sldId="385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5:48:17.186" v="17764"/>
          <ac:spMkLst>
            <pc:docMk/>
            <pc:sldMk cId="67792306" sldId="385"/>
            <ac:spMk id="8" creationId="{A9646891-D452-48F1-2B24-2A877C518057}"/>
          </ac:spMkLst>
        </pc:spChg>
        <pc:spChg chg="add mod">
          <ac:chgData name="Mr J Bee (BWCET)" userId="a1856448-f297-487a-a7ea-498499ce4ab3" providerId="ADAL" clId="{7D69CE05-E580-4D47-B200-FD0C1890BA13}" dt="2023-10-06T15:50:48.411" v="17809" actId="1076"/>
          <ac:spMkLst>
            <pc:docMk/>
            <pc:sldMk cId="67792306" sldId="385"/>
            <ac:spMk id="9" creationId="{8961B1D5-6228-B039-C229-5BDAB4A7353A}"/>
          </ac:spMkLst>
        </pc:spChg>
        <pc:spChg chg="add mod">
          <ac:chgData name="Mr J Bee (BWCET)" userId="a1856448-f297-487a-a7ea-498499ce4ab3" providerId="ADAL" clId="{7D69CE05-E580-4D47-B200-FD0C1890BA13}" dt="2023-10-06T15:51:00.046" v="17815" actId="20577"/>
          <ac:spMkLst>
            <pc:docMk/>
            <pc:sldMk cId="67792306" sldId="385"/>
            <ac:spMk id="10" creationId="{B3D7D363-D7D7-EDCC-9749-2C55E35125F1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11" creationId="{207FB55E-EC12-0791-A7AD-270694D80CF9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12" creationId="{50A8549C-3969-A988-3099-F6DF4152F1FC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13" creationId="{92688069-3023-8714-9018-7CBDBC0BF294}"/>
          </ac:spMkLst>
        </pc:spChg>
        <pc:spChg chg="add mod">
          <ac:chgData name="Mr J Bee (BWCET)" userId="a1856448-f297-487a-a7ea-498499ce4ab3" providerId="ADAL" clId="{7D69CE05-E580-4D47-B200-FD0C1890BA13}" dt="2023-10-06T15:51:08.667" v="17819" actId="20577"/>
          <ac:spMkLst>
            <pc:docMk/>
            <pc:sldMk cId="67792306" sldId="385"/>
            <ac:spMk id="14" creationId="{9056A618-43B5-505A-5212-00428DD9AC06}"/>
          </ac:spMkLst>
        </pc:spChg>
        <pc:spChg chg="add mod">
          <ac:chgData name="Mr J Bee (BWCET)" userId="a1856448-f297-487a-a7ea-498499ce4ab3" providerId="ADAL" clId="{7D69CE05-E580-4D47-B200-FD0C1890BA13}" dt="2023-10-06T15:51:17.005" v="17823" actId="20577"/>
          <ac:spMkLst>
            <pc:docMk/>
            <pc:sldMk cId="67792306" sldId="385"/>
            <ac:spMk id="15" creationId="{737C09CF-271E-2613-F128-820AD61A065C}"/>
          </ac:spMkLst>
        </pc:spChg>
        <pc:spChg chg="add mod">
          <ac:chgData name="Mr J Bee (BWCET)" userId="a1856448-f297-487a-a7ea-498499ce4ab3" providerId="ADAL" clId="{7D69CE05-E580-4D47-B200-FD0C1890BA13}" dt="2023-10-06T15:51:25.630" v="17825" actId="1076"/>
          <ac:spMkLst>
            <pc:docMk/>
            <pc:sldMk cId="67792306" sldId="385"/>
            <ac:spMk id="16" creationId="{48154685-418E-AAD5-8E63-8CA39A7BD5FE}"/>
          </ac:spMkLst>
        </pc:spChg>
        <pc:spChg chg="add mod">
          <ac:chgData name="Mr J Bee (BWCET)" userId="a1856448-f297-487a-a7ea-498499ce4ab3" providerId="ADAL" clId="{7D69CE05-E580-4D47-B200-FD0C1890BA13}" dt="2023-10-06T15:51:34.307" v="17829" actId="14100"/>
          <ac:spMkLst>
            <pc:docMk/>
            <pc:sldMk cId="67792306" sldId="385"/>
            <ac:spMk id="17" creationId="{602771B4-EBA7-791F-9026-A708D61B78D0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18" creationId="{A5F8363B-13EA-4416-E785-F131C2074921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19" creationId="{51D88BE3-6E34-68C7-8CF5-4C2AC83D806B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20" creationId="{4AE2D710-4BDC-B7BF-811F-C7FCF4D2A2D9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22" creationId="{2694D7F7-A8BC-97B9-A92B-657E81C513A7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23" creationId="{C9A513FB-383D-5810-795E-D3B4EB78A579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24" creationId="{35E05D64-2513-2AC1-511F-BADA796D6343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25" creationId="{E454B1C2-C249-1F70-3864-3C9E7FAF8F5D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26" creationId="{F66CDD3D-838E-9739-90BB-8B78201A0CA4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27" creationId="{6D7F8D06-8409-D88D-7F01-791DF2F15808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28" creationId="{43C74E33-E19A-12CB-2F65-14548EB72B54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29" creationId="{8B60A8A5-4907-EBA2-0E51-2923C5DE6DA2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30" creationId="{2FE47B75-2708-351C-890E-DC568D28D4F5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31" creationId="{4A873676-AF7A-3780-9DE0-DE1E8CFDBA97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32" creationId="{81BF43A8-B128-E671-6657-F329DF81DF29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33" creationId="{228BC34D-62E4-E233-BFA3-F8FE0EE4C0ED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34" creationId="{86C9B78A-8E86-4AA4-DA84-248F71DEE1E1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35" creationId="{4452699B-B075-7A70-9E18-45BEBD33F9C8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36" creationId="{981441C5-1312-8E52-EA37-9E7323FA6D65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37" creationId="{044C9A86-115F-05C0-C71E-01FF0D696B64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38" creationId="{AD50A0B4-A5A6-BF6C-AA61-AA693F17536E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39" creationId="{E365DD4E-13CF-B362-11AF-6D3781D68741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40" creationId="{C99D484A-3DF1-26D0-B0E5-4504B0FC17F1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41" creationId="{4EB3739B-BA9F-E2EA-FEAC-3E9633059FB0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42" creationId="{4403922F-C014-70BA-F896-F2F05BB29470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43" creationId="{A68DBA18-FD31-84EF-E242-0DBB2DE51B79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44" creationId="{396CB637-1DAB-A3D0-BFAE-1BCCE6A88553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45" creationId="{04480528-DACF-621F-40C6-E0ADE9B4D8A5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46" creationId="{7E1C9CCF-D039-2448-C477-01E13357F956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47" creationId="{FE07DCFF-9F35-0673-B721-E10714951DE9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48" creationId="{B961D33B-8DA4-6349-7AB9-31CADF40CFC7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49" creationId="{B1612453-4CF7-E1F4-B523-6B041287D6E0}"/>
          </ac:spMkLst>
        </pc:spChg>
        <pc:spChg chg="del">
          <ac:chgData name="Mr J Bee (BWCET)" userId="a1856448-f297-487a-a7ea-498499ce4ab3" providerId="ADAL" clId="{7D69CE05-E580-4D47-B200-FD0C1890BA13}" dt="2023-10-06T15:47:31.443" v="17730" actId="478"/>
          <ac:spMkLst>
            <pc:docMk/>
            <pc:sldMk cId="67792306" sldId="385"/>
            <ac:spMk id="50" creationId="{50CBD369-2319-43F0-A4EE-10E81D1905B1}"/>
          </ac:spMkLst>
        </pc:spChg>
        <pc:spChg chg="add mod">
          <ac:chgData name="Mr J Bee (BWCET)" userId="a1856448-f297-487a-a7ea-498499ce4ab3" providerId="ADAL" clId="{7D69CE05-E580-4D47-B200-FD0C1890BA13}" dt="2023-10-06T15:51:58.061" v="17875" actId="1076"/>
          <ac:spMkLst>
            <pc:docMk/>
            <pc:sldMk cId="67792306" sldId="385"/>
            <ac:spMk id="51" creationId="{FECD2EC3-8B79-A7EC-3909-0AFB3601FA78}"/>
          </ac:spMkLst>
        </pc:spChg>
        <pc:spChg chg="add mod">
          <ac:chgData name="Mr J Bee (BWCET)" userId="a1856448-f297-487a-a7ea-498499ce4ab3" providerId="ADAL" clId="{7D69CE05-E580-4D47-B200-FD0C1890BA13}" dt="2023-10-06T15:52:04.874" v="17879" actId="1076"/>
          <ac:spMkLst>
            <pc:docMk/>
            <pc:sldMk cId="67792306" sldId="385"/>
            <ac:spMk id="52" creationId="{48738226-4F89-7CC9-5FAC-C725B72F2586}"/>
          </ac:spMkLst>
        </pc:spChg>
        <pc:graphicFrameChg chg="add mod">
          <ac:chgData name="Mr J Bee (BWCET)" userId="a1856448-f297-487a-a7ea-498499ce4ab3" providerId="ADAL" clId="{7D69CE05-E580-4D47-B200-FD0C1890BA13}" dt="2023-10-06T15:50:54.347" v="17811"/>
          <ac:graphicFrameMkLst>
            <pc:docMk/>
            <pc:sldMk cId="67792306" sldId="385"/>
            <ac:graphicFrameMk id="7" creationId="{2935CA08-57FC-9C9A-100C-E3580CC7EFD4}"/>
          </ac:graphicFrameMkLst>
        </pc:graphicFrame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473137500" sldId="386"/>
        </pc:sldMkLst>
        <pc:spChg chg="add mod">
          <ac:chgData name="Mr J Bee (BWCET)" userId="a1856448-f297-487a-a7ea-498499ce4ab3" providerId="ADAL" clId="{7D69CE05-E580-4D47-B200-FD0C1890BA13}" dt="2023-10-06T15:52:42.612" v="17931"/>
          <ac:spMkLst>
            <pc:docMk/>
            <pc:sldMk cId="1473137500" sldId="386"/>
            <ac:spMk id="2" creationId="{9AFA16F0-B6EC-C170-B3BC-343FEAE0731B}"/>
          </ac:spMkLst>
        </pc:spChg>
        <pc:spChg chg="mod">
          <ac:chgData name="Mr J Bee (BWCET)" userId="a1856448-f297-487a-a7ea-498499ce4ab3" providerId="ADAL" clId="{7D69CE05-E580-4D47-B200-FD0C1890BA13}" dt="2023-10-06T15:52:38.483" v="17930" actId="20577"/>
          <ac:spMkLst>
            <pc:docMk/>
            <pc:sldMk cId="1473137500" sldId="386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5:52:25.494" v="17882" actId="478"/>
          <ac:spMkLst>
            <pc:docMk/>
            <pc:sldMk cId="1473137500" sldId="386"/>
            <ac:spMk id="8" creationId="{A9646891-D452-48F1-2B24-2A877C518057}"/>
          </ac:spMkLst>
        </pc:spChg>
        <pc:spChg chg="del">
          <ac:chgData name="Mr J Bee (BWCET)" userId="a1856448-f297-487a-a7ea-498499ce4ab3" providerId="ADAL" clId="{7D69CE05-E580-4D47-B200-FD0C1890BA13}" dt="2023-10-06T15:52:21.553" v="17881" actId="478"/>
          <ac:spMkLst>
            <pc:docMk/>
            <pc:sldMk cId="1473137500" sldId="386"/>
            <ac:spMk id="9" creationId="{8961B1D5-6228-B039-C229-5BDAB4A7353A}"/>
          </ac:spMkLst>
        </pc:spChg>
        <pc:spChg chg="del">
          <ac:chgData name="Mr J Bee (BWCET)" userId="a1856448-f297-487a-a7ea-498499ce4ab3" providerId="ADAL" clId="{7D69CE05-E580-4D47-B200-FD0C1890BA13}" dt="2023-10-06T15:52:21.553" v="17881" actId="478"/>
          <ac:spMkLst>
            <pc:docMk/>
            <pc:sldMk cId="1473137500" sldId="386"/>
            <ac:spMk id="10" creationId="{B3D7D363-D7D7-EDCC-9749-2C55E35125F1}"/>
          </ac:spMkLst>
        </pc:spChg>
        <pc:spChg chg="add mod">
          <ac:chgData name="Mr J Bee (BWCET)" userId="a1856448-f297-487a-a7ea-498499ce4ab3" providerId="ADAL" clId="{7D69CE05-E580-4D47-B200-FD0C1890BA13}" dt="2023-10-06T15:53:32.064" v="17942" actId="208"/>
          <ac:spMkLst>
            <pc:docMk/>
            <pc:sldMk cId="1473137500" sldId="386"/>
            <ac:spMk id="13" creationId="{756A014B-2660-0D3C-21AF-B14064907D69}"/>
          </ac:spMkLst>
        </pc:spChg>
        <pc:spChg chg="del">
          <ac:chgData name="Mr J Bee (BWCET)" userId="a1856448-f297-487a-a7ea-498499ce4ab3" providerId="ADAL" clId="{7D69CE05-E580-4D47-B200-FD0C1890BA13}" dt="2023-10-06T15:52:21.553" v="17881" actId="478"/>
          <ac:spMkLst>
            <pc:docMk/>
            <pc:sldMk cId="1473137500" sldId="386"/>
            <ac:spMk id="14" creationId="{9056A618-43B5-505A-5212-00428DD9AC06}"/>
          </ac:spMkLst>
        </pc:spChg>
        <pc:spChg chg="del">
          <ac:chgData name="Mr J Bee (BWCET)" userId="a1856448-f297-487a-a7ea-498499ce4ab3" providerId="ADAL" clId="{7D69CE05-E580-4D47-B200-FD0C1890BA13}" dt="2023-10-06T15:52:21.553" v="17881" actId="478"/>
          <ac:spMkLst>
            <pc:docMk/>
            <pc:sldMk cId="1473137500" sldId="386"/>
            <ac:spMk id="15" creationId="{737C09CF-271E-2613-F128-820AD61A065C}"/>
          </ac:spMkLst>
        </pc:spChg>
        <pc:spChg chg="del">
          <ac:chgData name="Mr J Bee (BWCET)" userId="a1856448-f297-487a-a7ea-498499ce4ab3" providerId="ADAL" clId="{7D69CE05-E580-4D47-B200-FD0C1890BA13}" dt="2023-10-06T15:52:21.553" v="17881" actId="478"/>
          <ac:spMkLst>
            <pc:docMk/>
            <pc:sldMk cId="1473137500" sldId="386"/>
            <ac:spMk id="16" creationId="{48154685-418E-AAD5-8E63-8CA39A7BD5FE}"/>
          </ac:spMkLst>
        </pc:spChg>
        <pc:spChg chg="del">
          <ac:chgData name="Mr J Bee (BWCET)" userId="a1856448-f297-487a-a7ea-498499ce4ab3" providerId="ADAL" clId="{7D69CE05-E580-4D47-B200-FD0C1890BA13}" dt="2023-10-06T15:52:21.553" v="17881" actId="478"/>
          <ac:spMkLst>
            <pc:docMk/>
            <pc:sldMk cId="1473137500" sldId="386"/>
            <ac:spMk id="17" creationId="{602771B4-EBA7-791F-9026-A708D61B78D0}"/>
          </ac:spMkLst>
        </pc:spChg>
        <pc:spChg chg="add mod">
          <ac:chgData name="Mr J Bee (BWCET)" userId="a1856448-f297-487a-a7ea-498499ce4ab3" providerId="ADAL" clId="{7D69CE05-E580-4D47-B200-FD0C1890BA13}" dt="2023-10-06T15:53:48.960" v="17949" actId="1076"/>
          <ac:spMkLst>
            <pc:docMk/>
            <pc:sldMk cId="1473137500" sldId="386"/>
            <ac:spMk id="18" creationId="{2801ED61-B178-FAA0-31B5-116ACFE6FE88}"/>
          </ac:spMkLst>
        </pc:spChg>
        <pc:spChg chg="add mod">
          <ac:chgData name="Mr J Bee (BWCET)" userId="a1856448-f297-487a-a7ea-498499ce4ab3" providerId="ADAL" clId="{7D69CE05-E580-4D47-B200-FD0C1890BA13}" dt="2023-10-06T15:54:15.893" v="17959" actId="20577"/>
          <ac:spMkLst>
            <pc:docMk/>
            <pc:sldMk cId="1473137500" sldId="386"/>
            <ac:spMk id="19" creationId="{0A08A2C2-B66C-A365-D325-D1CD2EF2425E}"/>
          </ac:spMkLst>
        </pc:spChg>
        <pc:spChg chg="add mod">
          <ac:chgData name="Mr J Bee (BWCET)" userId="a1856448-f297-487a-a7ea-498499ce4ab3" providerId="ADAL" clId="{7D69CE05-E580-4D47-B200-FD0C1890BA13}" dt="2023-10-06T15:54:39.186" v="17969" actId="20577"/>
          <ac:spMkLst>
            <pc:docMk/>
            <pc:sldMk cId="1473137500" sldId="386"/>
            <ac:spMk id="20" creationId="{A5DF7356-7528-F586-1066-A1C2C3A83578}"/>
          </ac:spMkLst>
        </pc:spChg>
        <pc:spChg chg="add mod">
          <ac:chgData name="Mr J Bee (BWCET)" userId="a1856448-f297-487a-a7ea-498499ce4ab3" providerId="ADAL" clId="{7D69CE05-E580-4D47-B200-FD0C1890BA13}" dt="2023-10-06T15:54:35.979" v="17967" actId="20577"/>
          <ac:spMkLst>
            <pc:docMk/>
            <pc:sldMk cId="1473137500" sldId="386"/>
            <ac:spMk id="22" creationId="{F252EBF5-69CA-E593-7354-14D7953A8E07}"/>
          </ac:spMkLst>
        </pc:spChg>
        <pc:spChg chg="add mod">
          <ac:chgData name="Mr J Bee (BWCET)" userId="a1856448-f297-487a-a7ea-498499ce4ab3" providerId="ADAL" clId="{7D69CE05-E580-4D47-B200-FD0C1890BA13}" dt="2023-10-06T15:54:48.957" v="17973" actId="1076"/>
          <ac:spMkLst>
            <pc:docMk/>
            <pc:sldMk cId="1473137500" sldId="386"/>
            <ac:spMk id="23" creationId="{89E7D991-10AC-B0CA-4B04-5DEE6391332E}"/>
          </ac:spMkLst>
        </pc:spChg>
        <pc:spChg chg="add mod">
          <ac:chgData name="Mr J Bee (BWCET)" userId="a1856448-f297-487a-a7ea-498499ce4ab3" providerId="ADAL" clId="{7D69CE05-E580-4D47-B200-FD0C1890BA13}" dt="2023-10-06T15:54:56.955" v="17976" actId="1076"/>
          <ac:spMkLst>
            <pc:docMk/>
            <pc:sldMk cId="1473137500" sldId="386"/>
            <ac:spMk id="24" creationId="{48A4B1A0-A245-CD61-BDCB-CB72554F00C7}"/>
          </ac:spMkLst>
        </pc:spChg>
        <pc:spChg chg="add mod">
          <ac:chgData name="Mr J Bee (BWCET)" userId="a1856448-f297-487a-a7ea-498499ce4ab3" providerId="ADAL" clId="{7D69CE05-E580-4D47-B200-FD0C1890BA13}" dt="2023-10-06T15:55:03.173" v="17978" actId="1076"/>
          <ac:spMkLst>
            <pc:docMk/>
            <pc:sldMk cId="1473137500" sldId="386"/>
            <ac:spMk id="25" creationId="{DB71A02C-B7C4-CF04-B873-785A04EA1DCF}"/>
          </ac:spMkLst>
        </pc:spChg>
        <pc:spChg chg="add mod">
          <ac:chgData name="Mr J Bee (BWCET)" userId="a1856448-f297-487a-a7ea-498499ce4ab3" providerId="ADAL" clId="{7D69CE05-E580-4D47-B200-FD0C1890BA13}" dt="2023-10-06T15:55:11.190" v="17988" actId="14100"/>
          <ac:spMkLst>
            <pc:docMk/>
            <pc:sldMk cId="1473137500" sldId="386"/>
            <ac:spMk id="26" creationId="{5B902D75-7BD1-8B64-6E4C-92A74E9233A2}"/>
          </ac:spMkLst>
        </pc:spChg>
        <pc:spChg chg="add mod">
          <ac:chgData name="Mr J Bee (BWCET)" userId="a1856448-f297-487a-a7ea-498499ce4ab3" providerId="ADAL" clId="{7D69CE05-E580-4D47-B200-FD0C1890BA13}" dt="2023-10-06T15:55:23.224" v="17991" actId="1076"/>
          <ac:spMkLst>
            <pc:docMk/>
            <pc:sldMk cId="1473137500" sldId="386"/>
            <ac:spMk id="27" creationId="{F5BD26B5-86FB-6027-655E-CB96AD310089}"/>
          </ac:spMkLst>
        </pc:spChg>
        <pc:spChg chg="add mod">
          <ac:chgData name="Mr J Bee (BWCET)" userId="a1856448-f297-487a-a7ea-498499ce4ab3" providerId="ADAL" clId="{7D69CE05-E580-4D47-B200-FD0C1890BA13}" dt="2023-10-06T15:55:32.076" v="17995" actId="20577"/>
          <ac:spMkLst>
            <pc:docMk/>
            <pc:sldMk cId="1473137500" sldId="386"/>
            <ac:spMk id="28" creationId="{6E758F28-353A-BEA0-2254-F8156601165E}"/>
          </ac:spMkLst>
        </pc:spChg>
        <pc:spChg chg="add mod">
          <ac:chgData name="Mr J Bee (BWCET)" userId="a1856448-f297-487a-a7ea-498499ce4ab3" providerId="ADAL" clId="{7D69CE05-E580-4D47-B200-FD0C1890BA13}" dt="2023-10-06T15:55:45.075" v="17997" actId="1076"/>
          <ac:spMkLst>
            <pc:docMk/>
            <pc:sldMk cId="1473137500" sldId="386"/>
            <ac:spMk id="29" creationId="{94AEA8EC-7F9A-F632-0448-0DAACA23852A}"/>
          </ac:spMkLst>
        </pc:spChg>
        <pc:spChg chg="add mod">
          <ac:chgData name="Mr J Bee (BWCET)" userId="a1856448-f297-487a-a7ea-498499ce4ab3" providerId="ADAL" clId="{7D69CE05-E580-4D47-B200-FD0C1890BA13}" dt="2023-10-06T15:55:48.688" v="17999" actId="1076"/>
          <ac:spMkLst>
            <pc:docMk/>
            <pc:sldMk cId="1473137500" sldId="386"/>
            <ac:spMk id="30" creationId="{B45091A4-DDB1-4E4E-1A5A-1E5429D35B68}"/>
          </ac:spMkLst>
        </pc:spChg>
        <pc:spChg chg="add mod">
          <ac:chgData name="Mr J Bee (BWCET)" userId="a1856448-f297-487a-a7ea-498499ce4ab3" providerId="ADAL" clId="{7D69CE05-E580-4D47-B200-FD0C1890BA13}" dt="2023-10-06T15:56:16.994" v="18040" actId="1076"/>
          <ac:spMkLst>
            <pc:docMk/>
            <pc:sldMk cId="1473137500" sldId="386"/>
            <ac:spMk id="31" creationId="{E4DF6E29-2D13-F679-50D4-650D65014DB8}"/>
          </ac:spMkLst>
        </pc:spChg>
        <pc:spChg chg="add mod">
          <ac:chgData name="Mr J Bee (BWCET)" userId="a1856448-f297-487a-a7ea-498499ce4ab3" providerId="ADAL" clId="{7D69CE05-E580-4D47-B200-FD0C1890BA13}" dt="2023-10-06T15:56:16.994" v="18040" actId="1076"/>
          <ac:spMkLst>
            <pc:docMk/>
            <pc:sldMk cId="1473137500" sldId="386"/>
            <ac:spMk id="32" creationId="{25C869B7-0AAE-598C-8970-9C4FF2ADD576}"/>
          </ac:spMkLst>
        </pc:spChg>
        <pc:spChg chg="del">
          <ac:chgData name="Mr J Bee (BWCET)" userId="a1856448-f297-487a-a7ea-498499ce4ab3" providerId="ADAL" clId="{7D69CE05-E580-4D47-B200-FD0C1890BA13}" dt="2023-10-06T15:52:21.553" v="17881" actId="478"/>
          <ac:spMkLst>
            <pc:docMk/>
            <pc:sldMk cId="1473137500" sldId="386"/>
            <ac:spMk id="51" creationId="{FECD2EC3-8B79-A7EC-3909-0AFB3601FA78}"/>
          </ac:spMkLst>
        </pc:spChg>
        <pc:spChg chg="del">
          <ac:chgData name="Mr J Bee (BWCET)" userId="a1856448-f297-487a-a7ea-498499ce4ab3" providerId="ADAL" clId="{7D69CE05-E580-4D47-B200-FD0C1890BA13}" dt="2023-10-06T15:52:21.553" v="17881" actId="478"/>
          <ac:spMkLst>
            <pc:docMk/>
            <pc:sldMk cId="1473137500" sldId="386"/>
            <ac:spMk id="52" creationId="{48738226-4F89-7CC9-5FAC-C725B72F2586}"/>
          </ac:spMkLst>
        </pc:spChg>
        <pc:graphicFrameChg chg="del">
          <ac:chgData name="Mr J Bee (BWCET)" userId="a1856448-f297-487a-a7ea-498499ce4ab3" providerId="ADAL" clId="{7D69CE05-E580-4D47-B200-FD0C1890BA13}" dt="2023-10-06T15:52:21.553" v="17881" actId="478"/>
          <ac:graphicFrameMkLst>
            <pc:docMk/>
            <pc:sldMk cId="1473137500" sldId="386"/>
            <ac:graphicFrameMk id="7" creationId="{2935CA08-57FC-9C9A-100C-E3580CC7EFD4}"/>
          </ac:graphicFrameMkLst>
        </pc:graphicFrameChg>
        <pc:picChg chg="add del">
          <ac:chgData name="Mr J Bee (BWCET)" userId="a1856448-f297-487a-a7ea-498499ce4ab3" providerId="ADAL" clId="{7D69CE05-E580-4D47-B200-FD0C1890BA13}" dt="2023-10-06T15:58:06.711" v="18048" actId="478"/>
          <ac:picMkLst>
            <pc:docMk/>
            <pc:sldMk cId="1473137500" sldId="386"/>
            <ac:picMk id="2050" creationId="{30C06EF7-0FCD-D849-EDB4-903AE396E57C}"/>
          </ac:picMkLst>
        </pc:picChg>
        <pc:cxnChg chg="add mod">
          <ac:chgData name="Mr J Bee (BWCET)" userId="a1856448-f297-487a-a7ea-498499ce4ab3" providerId="ADAL" clId="{7D69CE05-E580-4D47-B200-FD0C1890BA13}" dt="2023-10-06T15:53:07.060" v="17936" actId="692"/>
          <ac:cxnSpMkLst>
            <pc:docMk/>
            <pc:sldMk cId="1473137500" sldId="386"/>
            <ac:cxnSpMk id="4" creationId="{FB100F40-7BF5-5233-F5B5-F098D1B1C26C}"/>
          </ac:cxnSpMkLst>
        </pc:cxnChg>
        <pc:cxnChg chg="add mod">
          <ac:chgData name="Mr J Bee (BWCET)" userId="a1856448-f297-487a-a7ea-498499ce4ab3" providerId="ADAL" clId="{7D69CE05-E580-4D47-B200-FD0C1890BA13}" dt="2023-10-06T15:53:18.048" v="17939" actId="14100"/>
          <ac:cxnSpMkLst>
            <pc:docMk/>
            <pc:sldMk cId="1473137500" sldId="386"/>
            <ac:cxnSpMk id="6" creationId="{1E88112C-4E1C-5339-4CF5-E58DB273C852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3029530636" sldId="387"/>
        </pc:sldMkLst>
        <pc:spChg chg="del">
          <ac:chgData name="Mr J Bee (BWCET)" userId="a1856448-f297-487a-a7ea-498499ce4ab3" providerId="ADAL" clId="{7D69CE05-E580-4D47-B200-FD0C1890BA13}" dt="2023-10-06T15:58:15.860" v="18051" actId="478"/>
          <ac:spMkLst>
            <pc:docMk/>
            <pc:sldMk cId="3029530636" sldId="387"/>
            <ac:spMk id="2" creationId="{9AFA16F0-B6EC-C170-B3BC-343FEAE0731B}"/>
          </ac:spMkLst>
        </pc:spChg>
        <pc:spChg chg="add mod">
          <ac:chgData name="Mr J Bee (BWCET)" userId="a1856448-f297-487a-a7ea-498499ce4ab3" providerId="ADAL" clId="{7D69CE05-E580-4D47-B200-FD0C1890BA13}" dt="2023-10-06T15:58:42.427" v="18093"/>
          <ac:spMkLst>
            <pc:docMk/>
            <pc:sldMk cId="3029530636" sldId="387"/>
            <ac:spMk id="3" creationId="{34992AE6-3206-C3B6-F07D-39B311389D9D}"/>
          </ac:spMkLst>
        </pc:spChg>
        <pc:spChg chg="mod">
          <ac:chgData name="Mr J Bee (BWCET)" userId="a1856448-f297-487a-a7ea-498499ce4ab3" providerId="ADAL" clId="{7D69CE05-E580-4D47-B200-FD0C1890BA13}" dt="2023-10-06T15:58:39.688" v="18092" actId="20577"/>
          <ac:spMkLst>
            <pc:docMk/>
            <pc:sldMk cId="3029530636" sldId="387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5:59:40.089" v="18106" actId="207"/>
          <ac:spMkLst>
            <pc:docMk/>
            <pc:sldMk cId="3029530636" sldId="387"/>
            <ac:spMk id="7" creationId="{0201277A-2371-C216-E059-A5E1C5CC8744}"/>
          </ac:spMkLst>
        </pc:spChg>
        <pc:spChg chg="add mod">
          <ac:chgData name="Mr J Bee (BWCET)" userId="a1856448-f297-487a-a7ea-498499ce4ab3" providerId="ADAL" clId="{7D69CE05-E580-4D47-B200-FD0C1890BA13}" dt="2023-10-06T15:59:55.815" v="18117" actId="20577"/>
          <ac:spMkLst>
            <pc:docMk/>
            <pc:sldMk cId="3029530636" sldId="387"/>
            <ac:spMk id="8" creationId="{FD7B9EEF-DDC1-5949-1AD5-5C9480A9DBF1}"/>
          </ac:spMkLst>
        </pc:spChg>
        <pc:spChg chg="add mod">
          <ac:chgData name="Mr J Bee (BWCET)" userId="a1856448-f297-487a-a7ea-498499ce4ab3" providerId="ADAL" clId="{7D69CE05-E580-4D47-B200-FD0C1890BA13}" dt="2023-10-06T16:00:10.732" v="18127" actId="20577"/>
          <ac:spMkLst>
            <pc:docMk/>
            <pc:sldMk cId="3029530636" sldId="387"/>
            <ac:spMk id="9" creationId="{A7B2E482-E944-9DF8-980F-1D495AFD2DD1}"/>
          </ac:spMkLst>
        </pc:spChg>
        <pc:spChg chg="add del mod">
          <ac:chgData name="Mr J Bee (BWCET)" userId="a1856448-f297-487a-a7ea-498499ce4ab3" providerId="ADAL" clId="{7D69CE05-E580-4D47-B200-FD0C1890BA13}" dt="2023-10-06T16:00:59.447" v="18129"/>
          <ac:spMkLst>
            <pc:docMk/>
            <pc:sldMk cId="3029530636" sldId="387"/>
            <ac:spMk id="10" creationId="{824805CB-094B-C0A6-DD4C-25C9BE3CFABE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13" creationId="{756A014B-2660-0D3C-21AF-B14064907D69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18" creationId="{2801ED61-B178-FAA0-31B5-116ACFE6FE88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19" creationId="{0A08A2C2-B66C-A365-D325-D1CD2EF2425E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20" creationId="{A5DF7356-7528-F586-1066-A1C2C3A83578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22" creationId="{F252EBF5-69CA-E593-7354-14D7953A8E07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23" creationId="{89E7D991-10AC-B0CA-4B04-5DEE6391332E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24" creationId="{48A4B1A0-A245-CD61-BDCB-CB72554F00C7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25" creationId="{DB71A02C-B7C4-CF04-B873-785A04EA1DCF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26" creationId="{5B902D75-7BD1-8B64-6E4C-92A74E9233A2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27" creationId="{F5BD26B5-86FB-6027-655E-CB96AD310089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28" creationId="{6E758F28-353A-BEA0-2254-F8156601165E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29" creationId="{94AEA8EC-7F9A-F632-0448-0DAACA23852A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30" creationId="{B45091A4-DDB1-4E4E-1A5A-1E5429D35B68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31" creationId="{E4DF6E29-2D13-F679-50D4-650D65014DB8}"/>
          </ac:spMkLst>
        </pc:spChg>
        <pc:spChg chg="del">
          <ac:chgData name="Mr J Bee (BWCET)" userId="a1856448-f297-487a-a7ea-498499ce4ab3" providerId="ADAL" clId="{7D69CE05-E580-4D47-B200-FD0C1890BA13}" dt="2023-10-06T15:58:13.663" v="18050" actId="478"/>
          <ac:spMkLst>
            <pc:docMk/>
            <pc:sldMk cId="3029530636" sldId="387"/>
            <ac:spMk id="32" creationId="{25C869B7-0AAE-598C-8970-9C4FF2ADD576}"/>
          </ac:spMkLst>
        </pc:spChg>
        <pc:picChg chg="add mod">
          <ac:chgData name="Mr J Bee (BWCET)" userId="a1856448-f297-487a-a7ea-498499ce4ab3" providerId="ADAL" clId="{7D69CE05-E580-4D47-B200-FD0C1890BA13}" dt="2023-10-06T15:59:46.293" v="18109" actId="1076"/>
          <ac:picMkLst>
            <pc:docMk/>
            <pc:sldMk cId="3029530636" sldId="387"/>
            <ac:picMk id="17410" creationId="{D0D31B6D-AED0-EB36-4734-F4CF4F924667}"/>
          </ac:picMkLst>
        </pc:picChg>
        <pc:cxnChg chg="del">
          <ac:chgData name="Mr J Bee (BWCET)" userId="a1856448-f297-487a-a7ea-498499ce4ab3" providerId="ADAL" clId="{7D69CE05-E580-4D47-B200-FD0C1890BA13}" dt="2023-10-06T15:58:13.663" v="18050" actId="478"/>
          <ac:cxnSpMkLst>
            <pc:docMk/>
            <pc:sldMk cId="3029530636" sldId="387"/>
            <ac:cxnSpMk id="4" creationId="{FB100F40-7BF5-5233-F5B5-F098D1B1C26C}"/>
          </ac:cxnSpMkLst>
        </pc:cxnChg>
        <pc:cxnChg chg="del">
          <ac:chgData name="Mr J Bee (BWCET)" userId="a1856448-f297-487a-a7ea-498499ce4ab3" providerId="ADAL" clId="{7D69CE05-E580-4D47-B200-FD0C1890BA13}" dt="2023-10-06T15:58:13.663" v="18050" actId="478"/>
          <ac:cxnSpMkLst>
            <pc:docMk/>
            <pc:sldMk cId="3029530636" sldId="387"/>
            <ac:cxnSpMk id="6" creationId="{1E88112C-4E1C-5339-4CF5-E58DB273C852}"/>
          </ac:cxnSpMkLst>
        </pc:cxn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4100845003" sldId="388"/>
        </pc:sldMkLst>
        <pc:spChg chg="add mod">
          <ac:chgData name="Mr J Bee (BWCET)" userId="a1856448-f297-487a-a7ea-498499ce4ab3" providerId="ADAL" clId="{7D69CE05-E580-4D47-B200-FD0C1890BA13}" dt="2023-10-06T16:03:06.424" v="18248" actId="1076"/>
          <ac:spMkLst>
            <pc:docMk/>
            <pc:sldMk cId="4100845003" sldId="388"/>
            <ac:spMk id="2" creationId="{47185EE9-A985-6BD1-F279-61D6C198600B}"/>
          </ac:spMkLst>
        </pc:spChg>
        <pc:spChg chg="del mod">
          <ac:chgData name="Mr J Bee (BWCET)" userId="a1856448-f297-487a-a7ea-498499ce4ab3" providerId="ADAL" clId="{7D69CE05-E580-4D47-B200-FD0C1890BA13}" dt="2023-10-06T16:02:21.395" v="18149" actId="478"/>
          <ac:spMkLst>
            <pc:docMk/>
            <pc:sldMk cId="4100845003" sldId="388"/>
            <ac:spMk id="3" creationId="{34992AE6-3206-C3B6-F07D-39B311389D9D}"/>
          </ac:spMkLst>
        </pc:spChg>
        <pc:spChg chg="add mod">
          <ac:chgData name="Mr J Bee (BWCET)" userId="a1856448-f297-487a-a7ea-498499ce4ab3" providerId="ADAL" clId="{7D69CE05-E580-4D47-B200-FD0C1890BA13}" dt="2023-10-06T16:03:06.424" v="18248" actId="1076"/>
          <ac:spMkLst>
            <pc:docMk/>
            <pc:sldMk cId="4100845003" sldId="388"/>
            <ac:spMk id="4" creationId="{FA989A0D-05E1-A2DD-84EE-6FB73598EC18}"/>
          </ac:spMkLst>
        </pc:spChg>
        <pc:spChg chg="mod">
          <ac:chgData name="Mr J Bee (BWCET)" userId="a1856448-f297-487a-a7ea-498499ce4ab3" providerId="ADAL" clId="{7D69CE05-E580-4D47-B200-FD0C1890BA13}" dt="2023-10-06T16:03:01.394" v="18247" actId="20577"/>
          <ac:spMkLst>
            <pc:docMk/>
            <pc:sldMk cId="4100845003" sldId="388"/>
            <ac:spMk id="5" creationId="{6D15AE90-78DA-2366-35BC-DB7AF26B454C}"/>
          </ac:spMkLst>
        </pc:spChg>
        <pc:spChg chg="add mod">
          <ac:chgData name="Mr J Bee (BWCET)" userId="a1856448-f297-487a-a7ea-498499ce4ab3" providerId="ADAL" clId="{7D69CE05-E580-4D47-B200-FD0C1890BA13}" dt="2023-10-06T16:02:56.559" v="18246"/>
          <ac:spMkLst>
            <pc:docMk/>
            <pc:sldMk cId="4100845003" sldId="388"/>
            <ac:spMk id="6" creationId="{9799A2E5-E89D-2D9B-2752-61F8E37E7EE3}"/>
          </ac:spMkLst>
        </pc:spChg>
        <pc:spChg chg="del">
          <ac:chgData name="Mr J Bee (BWCET)" userId="a1856448-f297-487a-a7ea-498499ce4ab3" providerId="ADAL" clId="{7D69CE05-E580-4D47-B200-FD0C1890BA13}" dt="2023-10-06T16:01:10.658" v="18134" actId="478"/>
          <ac:spMkLst>
            <pc:docMk/>
            <pc:sldMk cId="4100845003" sldId="388"/>
            <ac:spMk id="7" creationId="{0201277A-2371-C216-E059-A5E1C5CC8744}"/>
          </ac:spMkLst>
        </pc:spChg>
        <pc:spChg chg="del">
          <ac:chgData name="Mr J Bee (BWCET)" userId="a1856448-f297-487a-a7ea-498499ce4ab3" providerId="ADAL" clId="{7D69CE05-E580-4D47-B200-FD0C1890BA13}" dt="2023-10-06T16:01:08.536" v="18133" actId="478"/>
          <ac:spMkLst>
            <pc:docMk/>
            <pc:sldMk cId="4100845003" sldId="388"/>
            <ac:spMk id="8" creationId="{FD7B9EEF-DDC1-5949-1AD5-5C9480A9DBF1}"/>
          </ac:spMkLst>
        </pc:spChg>
        <pc:spChg chg="del">
          <ac:chgData name="Mr J Bee (BWCET)" userId="a1856448-f297-487a-a7ea-498499ce4ab3" providerId="ADAL" clId="{7D69CE05-E580-4D47-B200-FD0C1890BA13}" dt="2023-10-06T16:01:16.769" v="18137" actId="478"/>
          <ac:spMkLst>
            <pc:docMk/>
            <pc:sldMk cId="4100845003" sldId="388"/>
            <ac:spMk id="9" creationId="{A7B2E482-E944-9DF8-980F-1D495AFD2DD1}"/>
          </ac:spMkLst>
        </pc:spChg>
        <pc:spChg chg="add mod">
          <ac:chgData name="Mr J Bee (BWCET)" userId="a1856448-f297-487a-a7ea-498499ce4ab3" providerId="ADAL" clId="{7D69CE05-E580-4D47-B200-FD0C1890BA13}" dt="2023-10-06T16:03:09.642" v="18250" actId="1076"/>
          <ac:spMkLst>
            <pc:docMk/>
            <pc:sldMk cId="4100845003" sldId="388"/>
            <ac:spMk id="10" creationId="{190BD89C-EB8D-32C5-2A86-B2433234A56D}"/>
          </ac:spMkLst>
        </pc:spChg>
        <pc:picChg chg="add del mod">
          <ac:chgData name="Mr J Bee (BWCET)" userId="a1856448-f297-487a-a7ea-498499ce4ab3" providerId="ADAL" clId="{7D69CE05-E580-4D47-B200-FD0C1890BA13}" dt="2023-10-06T16:03:06.424" v="18248" actId="1076"/>
          <ac:picMkLst>
            <pc:docMk/>
            <pc:sldMk cId="4100845003" sldId="388"/>
            <ac:picMk id="17410" creationId="{D0D31B6D-AED0-EB36-4734-F4CF4F924667}"/>
          </ac:picMkLst>
        </pc:picChg>
      </pc:sldChg>
      <pc:sldChg chg="addSp delSp modSp add mod modTransition delAnim modAnim">
        <pc:chgData name="Mr J Bee (BWCET)" userId="a1856448-f297-487a-a7ea-498499ce4ab3" providerId="ADAL" clId="{7D69CE05-E580-4D47-B200-FD0C1890BA13}" dt="2023-10-07T07:32:49.181" v="18514"/>
        <pc:sldMkLst>
          <pc:docMk/>
          <pc:sldMk cId="1632587063" sldId="389"/>
        </pc:sldMkLst>
        <pc:spChg chg="add mod">
          <ac:chgData name="Mr J Bee (BWCET)" userId="a1856448-f297-487a-a7ea-498499ce4ab3" providerId="ADAL" clId="{7D69CE05-E580-4D47-B200-FD0C1890BA13}" dt="2023-10-06T16:04:04.154" v="18359"/>
          <ac:spMkLst>
            <pc:docMk/>
            <pc:sldMk cId="1632587063" sldId="389"/>
            <ac:spMk id="3" creationId="{55C9EED2-A0E3-EA22-4023-3FDFFD7FEA28}"/>
          </ac:spMkLst>
        </pc:spChg>
        <pc:spChg chg="mod">
          <ac:chgData name="Mr J Bee (BWCET)" userId="a1856448-f297-487a-a7ea-498499ce4ab3" providerId="ADAL" clId="{7D69CE05-E580-4D47-B200-FD0C1890BA13}" dt="2023-10-06T16:03:23.164" v="18256" actId="1036"/>
          <ac:spMkLst>
            <pc:docMk/>
            <pc:sldMk cId="1632587063" sldId="389"/>
            <ac:spMk id="4" creationId="{FA989A0D-05E1-A2DD-84EE-6FB73598EC18}"/>
          </ac:spMkLst>
        </pc:spChg>
        <pc:spChg chg="mod">
          <ac:chgData name="Mr J Bee (BWCET)" userId="a1856448-f297-487a-a7ea-498499ce4ab3" providerId="ADAL" clId="{7D69CE05-E580-4D47-B200-FD0C1890BA13}" dt="2023-10-06T16:04:01.964" v="18358" actId="20577"/>
          <ac:spMkLst>
            <pc:docMk/>
            <pc:sldMk cId="1632587063" sldId="389"/>
            <ac:spMk id="5" creationId="{6D15AE90-78DA-2366-35BC-DB7AF26B454C}"/>
          </ac:spMkLst>
        </pc:spChg>
        <pc:spChg chg="del">
          <ac:chgData name="Mr J Bee (BWCET)" userId="a1856448-f297-487a-a7ea-498499ce4ab3" providerId="ADAL" clId="{7D69CE05-E580-4D47-B200-FD0C1890BA13}" dt="2023-10-06T16:03:28.791" v="18258" actId="478"/>
          <ac:spMkLst>
            <pc:docMk/>
            <pc:sldMk cId="1632587063" sldId="389"/>
            <ac:spMk id="6" creationId="{9799A2E5-E89D-2D9B-2752-61F8E37E7EE3}"/>
          </ac:spMkLst>
        </pc:spChg>
        <pc:spChg chg="add mod">
          <ac:chgData name="Mr J Bee (BWCET)" userId="a1856448-f297-487a-a7ea-498499ce4ab3" providerId="ADAL" clId="{7D69CE05-E580-4D47-B200-FD0C1890BA13}" dt="2023-10-06T16:04:07.943" v="18361" actId="1076"/>
          <ac:spMkLst>
            <pc:docMk/>
            <pc:sldMk cId="1632587063" sldId="389"/>
            <ac:spMk id="7" creationId="{9503F428-E2B0-B370-CDA0-48FD3226012F}"/>
          </ac:spMkLst>
        </pc:spChg>
        <pc:spChg chg="del">
          <ac:chgData name="Mr J Bee (BWCET)" userId="a1856448-f297-487a-a7ea-498499ce4ab3" providerId="ADAL" clId="{7D69CE05-E580-4D47-B200-FD0C1890BA13}" dt="2023-10-06T16:03:25.784" v="18257" actId="478"/>
          <ac:spMkLst>
            <pc:docMk/>
            <pc:sldMk cId="1632587063" sldId="389"/>
            <ac:spMk id="10" creationId="{190BD89C-EB8D-32C5-2A86-B2433234A56D}"/>
          </ac:spMkLst>
        </pc:spChg>
      </pc:sldChg>
      <pc:sldChg chg="addSp delSp modSp add mod modTransition addAnim delAnim">
        <pc:chgData name="Mr J Bee (BWCET)" userId="a1856448-f297-487a-a7ea-498499ce4ab3" providerId="ADAL" clId="{7D69CE05-E580-4D47-B200-FD0C1890BA13}" dt="2023-10-07T07:32:49.181" v="18514"/>
        <pc:sldMkLst>
          <pc:docMk/>
          <pc:sldMk cId="2316066714" sldId="390"/>
        </pc:sldMkLst>
        <pc:spChg chg="mod">
          <ac:chgData name="Mr J Bee (BWCET)" userId="a1856448-f297-487a-a7ea-498499ce4ab3" providerId="ADAL" clId="{7D69CE05-E580-4D47-B200-FD0C1890BA13}" dt="2023-10-06T16:04:26.651" v="18365" actId="1076"/>
          <ac:spMkLst>
            <pc:docMk/>
            <pc:sldMk cId="2316066714" sldId="390"/>
            <ac:spMk id="2" creationId="{47185EE9-A985-6BD1-F279-61D6C198600B}"/>
          </ac:spMkLst>
        </pc:spChg>
        <pc:spChg chg="add del">
          <ac:chgData name="Mr J Bee (BWCET)" userId="a1856448-f297-487a-a7ea-498499ce4ab3" providerId="ADAL" clId="{7D69CE05-E580-4D47-B200-FD0C1890BA13}" dt="2023-10-06T16:04:46.444" v="18378" actId="478"/>
          <ac:spMkLst>
            <pc:docMk/>
            <pc:sldMk cId="2316066714" sldId="390"/>
            <ac:spMk id="3" creationId="{55C9EED2-A0E3-EA22-4023-3FDFFD7FEA28}"/>
          </ac:spMkLst>
        </pc:spChg>
        <pc:spChg chg="mod">
          <ac:chgData name="Mr J Bee (BWCET)" userId="a1856448-f297-487a-a7ea-498499ce4ab3" providerId="ADAL" clId="{7D69CE05-E580-4D47-B200-FD0C1890BA13}" dt="2023-10-06T16:04:31.281" v="18375" actId="1036"/>
          <ac:spMkLst>
            <pc:docMk/>
            <pc:sldMk cId="2316066714" sldId="390"/>
            <ac:spMk id="4" creationId="{FA989A0D-05E1-A2DD-84EE-6FB73598EC18}"/>
          </ac:spMkLst>
        </pc:spChg>
        <pc:spChg chg="add del">
          <ac:chgData name="Mr J Bee (BWCET)" userId="a1856448-f297-487a-a7ea-498499ce4ab3" providerId="ADAL" clId="{7D69CE05-E580-4D47-B200-FD0C1890BA13}" dt="2023-10-06T16:04:46.776" v="18379" actId="478"/>
          <ac:spMkLst>
            <pc:docMk/>
            <pc:sldMk cId="2316066714" sldId="390"/>
            <ac:spMk id="7" creationId="{9503F428-E2B0-B370-CDA0-48FD3226012F}"/>
          </ac:spMkLst>
        </pc:spChg>
        <pc:picChg chg="mod">
          <ac:chgData name="Mr J Bee (BWCET)" userId="a1856448-f297-487a-a7ea-498499ce4ab3" providerId="ADAL" clId="{7D69CE05-E580-4D47-B200-FD0C1890BA13}" dt="2023-10-06T16:04:21.542" v="18364" actId="732"/>
          <ac:picMkLst>
            <pc:docMk/>
            <pc:sldMk cId="2316066714" sldId="390"/>
            <ac:picMk id="17410" creationId="{D0D31B6D-AED0-EB36-4734-F4CF4F924667}"/>
          </ac:picMkLst>
        </pc:picChg>
      </pc:sldChg>
      <pc:sldChg chg="addSp delSp modSp new mod ord modTransition delAnim modAnim">
        <pc:chgData name="Mr J Bee (BWCET)" userId="a1856448-f297-487a-a7ea-498499ce4ab3" providerId="ADAL" clId="{7D69CE05-E580-4D47-B200-FD0C1890BA13}" dt="2023-12-08T16:35:22.182" v="18548"/>
        <pc:sldMkLst>
          <pc:docMk/>
          <pc:sldMk cId="1849950576" sldId="391"/>
        </pc:sldMkLst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2" creationId="{8701FCA7-FF81-24D8-A8AF-EDB998ADEB92}"/>
          </ac:spMkLst>
        </pc:spChg>
        <pc:spChg chg="del">
          <ac:chgData name="Mr J Bee (BWCET)" userId="a1856448-f297-487a-a7ea-498499ce4ab3" providerId="ADAL" clId="{7D69CE05-E580-4D47-B200-FD0C1890BA13}" dt="2023-10-06T16:07:44.180" v="18385" actId="478"/>
          <ac:spMkLst>
            <pc:docMk/>
            <pc:sldMk cId="1849950576" sldId="391"/>
            <ac:spMk id="2" creationId="{F3ECE3AE-5E67-7009-F464-EE7AA8F0A672}"/>
          </ac:spMkLst>
        </pc:spChg>
        <pc:spChg chg="mod">
          <ac:chgData name="Mr J Bee (BWCET)" userId="a1856448-f297-487a-a7ea-498499ce4ab3" providerId="ADAL" clId="{7D69CE05-E580-4D47-B200-FD0C1890BA13}" dt="2023-10-06T16:10:14.139" v="18469" actId="1076"/>
          <ac:spMkLst>
            <pc:docMk/>
            <pc:sldMk cId="1849950576" sldId="391"/>
            <ac:spMk id="3" creationId="{8D03254B-8F31-16A4-59E1-D76001A77723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4" creationId="{BBCD0827-A9C7-BFD3-3DCD-004EC9FCDA13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5" creationId="{5259C493-23B6-9C63-A27C-EA0A4396DD73}"/>
          </ac:spMkLst>
        </pc:spChg>
        <pc:spChg chg="add del">
          <ac:chgData name="Mr J Bee (BWCET)" userId="a1856448-f297-487a-a7ea-498499ce4ab3" providerId="ADAL" clId="{7D69CE05-E580-4D47-B200-FD0C1890BA13}" dt="2023-10-06T16:07:42.242" v="18384" actId="478"/>
          <ac:spMkLst>
            <pc:docMk/>
            <pc:sldMk cId="1849950576" sldId="391"/>
            <ac:spMk id="5" creationId="{8FC9D60C-BF6D-EBBE-2116-C65670DC9BD8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6" creationId="{06226751-BFB5-7762-09D6-D657AF36AC25}"/>
          </ac:spMkLst>
        </pc:spChg>
        <pc:spChg chg="add del mod">
          <ac:chgData name="Mr J Bee (BWCET)" userId="a1856448-f297-487a-a7ea-498499ce4ab3" providerId="ADAL" clId="{7D69CE05-E580-4D47-B200-FD0C1890BA13}" dt="2023-10-06T16:08:41.845" v="18424" actId="478"/>
          <ac:spMkLst>
            <pc:docMk/>
            <pc:sldMk cId="1849950576" sldId="391"/>
            <ac:spMk id="8" creationId="{4AA875E2-66C3-6507-63EE-393B1CE3BC80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8" creationId="{70EF1F7B-DC9F-E243-FCC3-223596AC6067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9" creationId="{3E19E02B-A2E4-F263-2F9E-E95B64348939}"/>
          </ac:spMkLst>
        </pc:spChg>
        <pc:spChg chg="add del mod">
          <ac:chgData name="Mr J Bee (BWCET)" userId="a1856448-f297-487a-a7ea-498499ce4ab3" providerId="ADAL" clId="{7D69CE05-E580-4D47-B200-FD0C1890BA13}" dt="2023-10-06T16:22:19.504" v="18472" actId="478"/>
          <ac:spMkLst>
            <pc:docMk/>
            <pc:sldMk cId="1849950576" sldId="391"/>
            <ac:spMk id="9" creationId="{88B0FE5F-66AD-7679-3E26-DB9F878F0B4D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10" creationId="{3ED7A92D-04EE-7C99-1A42-09B1ECDF599C}"/>
          </ac:spMkLst>
        </pc:spChg>
        <pc:spChg chg="add del mod">
          <ac:chgData name="Mr J Bee (BWCET)" userId="a1856448-f297-487a-a7ea-498499ce4ab3" providerId="ADAL" clId="{7D69CE05-E580-4D47-B200-FD0C1890BA13}" dt="2023-10-06T16:22:20.170" v="18473" actId="478"/>
          <ac:spMkLst>
            <pc:docMk/>
            <pc:sldMk cId="1849950576" sldId="391"/>
            <ac:spMk id="10" creationId="{7B0647A0-6AF7-86D4-D1EE-B60F5F72F51F}"/>
          </ac:spMkLst>
        </pc:spChg>
        <pc:spChg chg="add mod">
          <ac:chgData name="Mr J Bee (BWCET)" userId="a1856448-f297-487a-a7ea-498499ce4ab3" providerId="ADAL" clId="{7D69CE05-E580-4D47-B200-FD0C1890BA13}" dt="2023-10-06T16:22:25.107" v="18475" actId="1076"/>
          <ac:spMkLst>
            <pc:docMk/>
            <pc:sldMk cId="1849950576" sldId="391"/>
            <ac:spMk id="11" creationId="{23566C9A-02E4-45CE-600B-2E51795E2DCA}"/>
          </ac:spMkLst>
        </pc:spChg>
        <pc:spChg chg="add del mod">
          <ac:chgData name="Mr J Bee (BWCET)" userId="a1856448-f297-487a-a7ea-498499ce4ab3" providerId="ADAL" clId="{7D69CE05-E580-4D47-B200-FD0C1890BA13}" dt="2023-10-06T16:22:21.820" v="18474" actId="478"/>
          <ac:spMkLst>
            <pc:docMk/>
            <pc:sldMk cId="1849950576" sldId="391"/>
            <ac:spMk id="12" creationId="{5A6E76A5-1746-5A89-5490-F690F3031F1C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12" creationId="{DC48536C-8E44-A8AC-A08F-1CDA4D659547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13" creationId="{745A807E-D727-4570-DAAD-A656A060E235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14" creationId="{9055B94F-0E6C-F0D5-A0DF-6C00240C958E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15" creationId="{18319248-4A0E-980A-EAD8-F05B44484B97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16" creationId="{9BC1C6A1-DB66-3F72-2D06-364FDEF5759A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17" creationId="{8072B931-88BE-5BA1-03C0-F798A475A546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18" creationId="{6184BD11-BB03-AB8D-7211-081D1C974F77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19" creationId="{2DC0D28A-CD7D-9924-556A-EAD7F8A9F388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21" creationId="{18791CB2-9961-1985-8FD7-9CB71D73B461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22" creationId="{3A37073D-4375-4600-AC95-10A4BDB48E78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23" creationId="{0DE802D4-A6F3-38CF-EF3A-1CF2914DD0E9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24" creationId="{7D4D308B-906E-F9B1-8630-DF903E3FC13A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25" creationId="{8A875A4C-4297-A606-5D25-FF18DAE01111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26" creationId="{554C3D64-0FE7-4317-0EDB-14049C3AA2F7}"/>
          </ac:spMkLst>
        </pc:spChg>
        <pc:spChg chg="add mod">
          <ac:chgData name="Mr J Bee (BWCET)" userId="a1856448-f297-487a-a7ea-498499ce4ab3" providerId="ADAL" clId="{7D69CE05-E580-4D47-B200-FD0C1890BA13}" dt="2023-12-08T16:35:22.182" v="18548"/>
          <ac:spMkLst>
            <pc:docMk/>
            <pc:sldMk cId="1849950576" sldId="391"/>
            <ac:spMk id="27" creationId="{9A3337D1-28F4-A42E-214F-D7268890A9D5}"/>
          </ac:spMkLst>
        </pc:spChg>
        <pc:picChg chg="add mod modCrop">
          <ac:chgData name="Mr J Bee (BWCET)" userId="a1856448-f297-487a-a7ea-498499ce4ab3" providerId="ADAL" clId="{7D69CE05-E580-4D47-B200-FD0C1890BA13}" dt="2023-10-06T16:10:14.139" v="18469" actId="1076"/>
          <ac:picMkLst>
            <pc:docMk/>
            <pc:sldMk cId="1849950576" sldId="391"/>
            <ac:picMk id="7" creationId="{6C58D406-D2BF-14EC-58A9-C46815921F14}"/>
          </ac:picMkLst>
        </pc:picChg>
        <pc:picChg chg="add del mod">
          <ac:chgData name="Mr J Bee (BWCET)" userId="a1856448-f297-487a-a7ea-498499ce4ab3" providerId="ADAL" clId="{7D69CE05-E580-4D47-B200-FD0C1890BA13}" dt="2023-10-07T07:26:03.766" v="18505"/>
          <ac:picMkLst>
            <pc:docMk/>
            <pc:sldMk cId="1849950576" sldId="391"/>
            <ac:picMk id="10" creationId="{96A5F1F0-94CF-FFB3-A65D-3D294EE44C07}"/>
          </ac:picMkLst>
        </pc:picChg>
        <pc:picChg chg="add del mod">
          <ac:chgData name="Mr J Bee (BWCET)" userId="a1856448-f297-487a-a7ea-498499ce4ab3" providerId="ADAL" clId="{7D69CE05-E580-4D47-B200-FD0C1890BA13}" dt="2023-10-07T07:32:52.841" v="18515"/>
          <ac:picMkLst>
            <pc:docMk/>
            <pc:sldMk cId="1849950576" sldId="391"/>
            <ac:picMk id="12" creationId="{E9710C0E-65BC-1FFA-EDC4-7058C55D0297}"/>
          </ac:picMkLst>
        </pc:picChg>
        <pc:picChg chg="add del mod">
          <ac:chgData name="Mr J Bee (BWCET)" userId="a1856448-f297-487a-a7ea-498499ce4ab3" providerId="ADAL" clId="{7D69CE05-E580-4D47-B200-FD0C1890BA13}" dt="2023-10-07T07:39:51.985" v="18517" actId="478"/>
          <ac:picMkLst>
            <pc:docMk/>
            <pc:sldMk cId="1849950576" sldId="391"/>
            <ac:picMk id="15" creationId="{0E24723D-4B40-32D9-0796-468E04D37489}"/>
          </ac:picMkLst>
        </pc:picChg>
        <pc:inkChg chg="add">
          <ac:chgData name="Mr J Bee (BWCET)" userId="a1856448-f297-487a-a7ea-498499ce4ab3" providerId="ADAL" clId="{7D69CE05-E580-4D47-B200-FD0C1890BA13}" dt="2023-10-06T16:12:08.297" v="18470"/>
          <ac:inkMkLst>
            <pc:docMk/>
            <pc:sldMk cId="1849950576" sldId="391"/>
            <ac:inkMk id="20" creationId="{3D3148E3-5AC5-2055-AD60-CA547527E9C3}"/>
          </ac:inkMkLst>
        </pc:inkChg>
        <pc:inkChg chg="add del">
          <ac:chgData name="Mr J Bee (BWCET)" userId="a1856448-f297-487a-a7ea-498499ce4ab3" providerId="ADAL" clId="{7D69CE05-E580-4D47-B200-FD0C1890BA13}" dt="2023-10-07T07:25:33.045" v="18504"/>
          <ac:inkMkLst>
            <pc:docMk/>
            <pc:sldMk cId="1849950576" sldId="391"/>
            <ac:inkMk id="22" creationId="{F4216CE2-BCC0-6997-D838-9CA88FAA5885}"/>
          </ac:inkMkLst>
        </pc:inkChg>
      </pc:sldChg>
      <pc:sldChg chg="delSp add del mod delAnim">
        <pc:chgData name="Mr J Bee (BWCET)" userId="a1856448-f297-487a-a7ea-498499ce4ab3" providerId="ADAL" clId="{7D69CE05-E580-4D47-B200-FD0C1890BA13}" dt="2023-10-09T10:05:29.564" v="18547" actId="47"/>
        <pc:sldMkLst>
          <pc:docMk/>
          <pc:sldMk cId="1836010689" sldId="392"/>
        </pc:sldMkLst>
        <pc:spChg chg="del">
          <ac:chgData name="Mr J Bee (BWCET)" userId="a1856448-f297-487a-a7ea-498499ce4ab3" providerId="ADAL" clId="{7D69CE05-E580-4D47-B200-FD0C1890BA13}" dt="2023-10-09T10:04:35.474" v="18546" actId="478"/>
          <ac:spMkLst>
            <pc:docMk/>
            <pc:sldMk cId="1836010689" sldId="392"/>
            <ac:spMk id="4" creationId="{F8FB4C8F-F785-6ACF-6651-E0E2891BA54C}"/>
          </ac:spMkLst>
        </pc:spChg>
        <pc:spChg chg="del">
          <ac:chgData name="Mr J Bee (BWCET)" userId="a1856448-f297-487a-a7ea-498499ce4ab3" providerId="ADAL" clId="{7D69CE05-E580-4D47-B200-FD0C1890BA13}" dt="2023-10-09T10:04:34.723" v="18545" actId="478"/>
          <ac:spMkLst>
            <pc:docMk/>
            <pc:sldMk cId="1836010689" sldId="392"/>
            <ac:spMk id="11" creationId="{09556333-0F17-D0E5-6AF5-A704A66EB16D}"/>
          </ac:spMkLst>
        </pc:spChg>
        <pc:spChg chg="del">
          <ac:chgData name="Mr J Bee (BWCET)" userId="a1856448-f297-487a-a7ea-498499ce4ab3" providerId="ADAL" clId="{7D69CE05-E580-4D47-B200-FD0C1890BA13}" dt="2023-10-09T10:04:33.387" v="18543" actId="478"/>
          <ac:spMkLst>
            <pc:docMk/>
            <pc:sldMk cId="1836010689" sldId="392"/>
            <ac:spMk id="19" creationId="{079D2EF3-A6DD-7611-C611-995B0E4BE868}"/>
          </ac:spMkLst>
        </pc:spChg>
        <pc:spChg chg="del">
          <ac:chgData name="Mr J Bee (BWCET)" userId="a1856448-f297-487a-a7ea-498499ce4ab3" providerId="ADAL" clId="{7D69CE05-E580-4D47-B200-FD0C1890BA13}" dt="2023-10-09T10:04:34.215" v="18544" actId="478"/>
          <ac:spMkLst>
            <pc:docMk/>
            <pc:sldMk cId="1836010689" sldId="392"/>
            <ac:spMk id="20" creationId="{31A02720-44A3-5B5E-E4EA-27C8939CB4B3}"/>
          </ac:spMkLst>
        </pc:spChg>
        <pc:spChg chg="del">
          <ac:chgData name="Mr J Bee (BWCET)" userId="a1856448-f297-487a-a7ea-498499ce4ab3" providerId="ADAL" clId="{7D69CE05-E580-4D47-B200-FD0C1890BA13}" dt="2023-10-09T10:04:32.684" v="18542" actId="478"/>
          <ac:spMkLst>
            <pc:docMk/>
            <pc:sldMk cId="1836010689" sldId="392"/>
            <ac:spMk id="22" creationId="{FD3B36DF-9421-E893-8B25-B45E771E385F}"/>
          </ac:spMkLst>
        </pc:spChg>
      </pc:sldChg>
      <pc:sldChg chg="add del">
        <pc:chgData name="Mr J Bee (BWCET)" userId="a1856448-f297-487a-a7ea-498499ce4ab3" providerId="ADAL" clId="{7D69CE05-E580-4D47-B200-FD0C1890BA13}" dt="2023-10-09T09:59:41.148" v="18540" actId="47"/>
        <pc:sldMkLst>
          <pc:docMk/>
          <pc:sldMk cId="3055344512" sldId="39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2-40ED-A883-09FA90E808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12-40ED-A883-09FA90E808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12-40ED-A883-09FA90E808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12-40ED-A883-09FA90E8081C}"/>
              </c:ext>
            </c:extLst>
          </c:dPt>
          <c:cat>
            <c:strRef>
              <c:f>Sheet1!$A$2:$A$5</c:f>
              <c:strCache>
                <c:ptCount val="4"/>
                <c:pt idx="0">
                  <c:v>Friday</c:v>
                </c:pt>
                <c:pt idx="1">
                  <c:v>Saturday</c:v>
                </c:pt>
                <c:pt idx="2">
                  <c:v>Sunday</c:v>
                </c:pt>
                <c:pt idx="3">
                  <c:v>Monday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A-4713-8CF7-BCE9046A1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9am</c:v>
                </c:pt>
                <c:pt idx="1">
                  <c:v>10am</c:v>
                </c:pt>
                <c:pt idx="2">
                  <c:v>11am</c:v>
                </c:pt>
                <c:pt idx="3">
                  <c:v>12pm</c:v>
                </c:pt>
                <c:pt idx="4">
                  <c:v>1pm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13</c:v>
                </c:pt>
                <c:pt idx="3">
                  <c:v>16</c:v>
                </c:pt>
                <c:pt idx="4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04-45F5-9F43-34498DE5BB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9am</c:v>
                </c:pt>
                <c:pt idx="1">
                  <c:v>10am</c:v>
                </c:pt>
                <c:pt idx="2">
                  <c:v>11am</c:v>
                </c:pt>
                <c:pt idx="3">
                  <c:v>12pm</c:v>
                </c:pt>
                <c:pt idx="4">
                  <c:v>1pm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04-45F5-9F43-34498DE5BB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9am</c:v>
                </c:pt>
                <c:pt idx="1">
                  <c:v>10am</c:v>
                </c:pt>
                <c:pt idx="2">
                  <c:v>11am</c:v>
                </c:pt>
                <c:pt idx="3">
                  <c:v>12pm</c:v>
                </c:pt>
                <c:pt idx="4">
                  <c:v>1pm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04-45F5-9F43-34498DE5B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6168720"/>
        <c:axId val="1740274608"/>
      </c:lineChart>
      <c:catAx>
        <c:axId val="174616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274608"/>
        <c:crosses val="autoZero"/>
        <c:auto val="1"/>
        <c:lblAlgn val="ctr"/>
        <c:lblOffset val="100"/>
        <c:noMultiLvlLbl val="0"/>
      </c:catAx>
      <c:valAx>
        <c:axId val="174027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616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Favourite colours of 800 children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A2-4D92-876D-B409141F8A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2-4D92-876D-B409141F8A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A2-4D92-876D-B409141F8A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A2-4D92-876D-B409141F8A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A2-4D92-876D-B409141F8A14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7-463F-9034-3139F12FE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Favourite colours of 800 children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20-40F1-900C-3D5A58574C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20-40F1-900C-3D5A58574C5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AB5-47FD-93E3-30716E4856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20-40F1-900C-3D5A58574C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20-40F1-900C-3D5A58574C58}"/>
              </c:ext>
            </c:extLst>
          </c:dPt>
          <c:cat>
            <c:strRef>
              <c:f>Sheet1!$A$2:$A$6</c:f>
              <c:strCache>
                <c:ptCount val="4"/>
                <c:pt idx="0">
                  <c:v>Red</c:v>
                </c:pt>
                <c:pt idx="1">
                  <c:v>Blue</c:v>
                </c:pt>
                <c:pt idx="2">
                  <c:v>Green</c:v>
                </c:pt>
                <c:pt idx="3">
                  <c:v>Yellow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7-463F-9034-3139F12FE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90-4D0A-9A26-734E97B83D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90-4D0A-9A26-734E97B83D0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D0-4724-818D-B9516AC9A0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90-4D0A-9A26-734E97B83D0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D0-4724-818D-B9516AC9A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CF-4790-BF4F-B2104182FB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0CF-4790-BF4F-B2104182FB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CF-4790-BF4F-B2104182FBD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Bread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0CF-4790-BF4F-B2104182FB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F8F8DB-9B55-4D1C-B51F-337F829EF6E4}" type="CATEGORYNAME">
                      <a:rPr lang="en-US" smtClean="0"/>
                      <a:pPr/>
                      <a:t>[CATEGORY NAME]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CF-4790-BF4F-B2104182FB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Pie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0CF-4790-BF4F-B2104182FB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Bread</c:v>
                </c:pt>
                <c:pt idx="1">
                  <c:v>Cake</c:v>
                </c:pt>
                <c:pt idx="2">
                  <c:v>Pie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180</c:v>
                </c:pt>
                <c:pt idx="1">
                  <c:v>120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F-4790-BF4F-B2104182FB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69-425B-8D41-3C09DB335F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69-425B-8D41-3C09DB335F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69-425B-8D41-3C09DB335FD6}"/>
              </c:ext>
            </c:extLst>
          </c:dPt>
          <c:cat>
            <c:strRef>
              <c:f>Sheet1!$A$2:$A$4</c:f>
              <c:strCache>
                <c:ptCount val="3"/>
                <c:pt idx="0">
                  <c:v>Bread</c:v>
                </c:pt>
                <c:pt idx="1">
                  <c:v>Cake</c:v>
                </c:pt>
                <c:pt idx="2">
                  <c:v>Pie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CF-4790-BF4F-B2104182FB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69-425B-8D41-3C09DB335F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969-425B-8D41-3C09DB335F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969-425B-8D41-3C09DB335FD6}"/>
              </c:ext>
            </c:extLst>
          </c:dPt>
          <c:cat>
            <c:strRef>
              <c:f>Sheet1!$A$2:$A$4</c:f>
              <c:strCache>
                <c:ptCount val="3"/>
                <c:pt idx="0">
                  <c:v>Bread</c:v>
                </c:pt>
                <c:pt idx="1">
                  <c:v>Cake</c:v>
                </c:pt>
                <c:pt idx="2">
                  <c:v>Pie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90CF-4790-BF4F-B2104182F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  <c:pt idx="4">
                  <c:v>10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59-4AA1-A060-6FBAB683C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7328111"/>
        <c:axId val="880231711"/>
      </c:scatterChart>
      <c:valAx>
        <c:axId val="727328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231711"/>
        <c:crosses val="autoZero"/>
        <c:crossBetween val="midCat"/>
      </c:valAx>
      <c:valAx>
        <c:axId val="88023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3281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in="-296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79.08046" units="1/cm"/>
          <inkml:channelProperty channel="T" name="resolution" value="1" units="1/dev"/>
        </inkml:channelProperties>
      </inkml:inkSource>
      <inkml:timestamp xml:id="ts0" timeString="2023-10-06T16:11:23.2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24558 8708 0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3A68A-9C93-4155-A770-CEEEBCADB680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F1EF3-E03C-4F57-B281-99C8EC6EC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4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F1EF3-E03C-4F57-B281-99C8EC6EC1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7ACA-FBC5-A684-F69E-00D7CDC2C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6B1BC-EF46-3732-5AEA-0CCD5921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B59ED-AE19-EB1A-D80A-928943E6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A69-C58A-473F-B090-CC107C91A04C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A2234-DCE0-D50D-8368-7190C675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5EC43-19E5-7FEA-E767-94308285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240B-FEE3-429A-8A96-682C35C8E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56BB-AAFA-3D24-F315-22B66CF7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946D7-64E4-537D-2C4C-E71CF93F3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CDD2E-2199-A223-C52A-38F33804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A69-C58A-473F-B090-CC107C91A04C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0CACF-26D9-E11E-E4C2-57FEBFD3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764B5-BAA1-896C-52F3-ADA254CA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240B-FEE3-429A-8A96-682C35C8E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5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9E2DA6-C50E-CBEB-E861-752746753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44561-78CA-8190-D8AC-BE0864C5B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E4567-76D9-9392-D209-B271C158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A69-C58A-473F-B090-CC107C91A04C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318D2-9468-A26A-CA26-0EA4C986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8C7FD-6C29-4932-C789-08734434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240B-FEE3-429A-8A96-682C35C8E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B1C7-8293-67B5-D453-51B0A8ED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410B2-B831-7AF4-29A0-4C51570AE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C93F3-6C11-7F43-7BAC-08F4D18C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A69-C58A-473F-B090-CC107C91A04C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B6C8-A20F-9358-66E7-1C0E9B96F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F3FC1-632B-9616-A306-63C473B6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240B-FEE3-429A-8A96-682C35C8E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3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E1231-3AD2-B614-7507-969E319C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F5E89-8DD5-EE2B-4A19-1B353934A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83F78-1DAD-2264-6E2D-62DBAA91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A69-C58A-473F-B090-CC107C91A04C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2819-9D71-23AE-C5B4-22D4D30B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D9820-43D5-F15E-7429-4EEBC9BF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240B-FEE3-429A-8A96-682C35C8E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6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0CDB-043F-F8F1-E769-033DB879E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4EA49-E97B-A79E-1B2A-5693CD438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56ED6-BE4E-F951-14CF-06A04D92F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0C9E9-8095-BADE-7EC7-E93FFF11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A69-C58A-473F-B090-CC107C91A04C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810BC-23F3-E47A-A016-730F4996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F83FB-DB7B-4B70-AAC7-0C7D75B4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240B-FEE3-429A-8A96-682C35C8E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6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F89E-B469-1FE7-4F09-C928188B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7B7E6-7CAC-70B0-F187-E6840F70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4951C-3146-0C86-0057-41F3348CD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0CDB7-2E7E-C08B-387B-F25C8560E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80525-F33F-B9A0-1795-C076B910F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63070-8B49-2686-26DC-FFE8B1BF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A69-C58A-473F-B090-CC107C91A04C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24740-5464-0507-C32B-99B68E2E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8D0F7-CA57-987C-34E9-FE2A69A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240B-FEE3-429A-8A96-682C35C8E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7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B089-0CE3-DC6C-0AB7-A4F0C112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85293-F37E-4D44-5006-C2D324EE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A69-C58A-473F-B090-CC107C91A04C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3155D-A98A-E851-B67E-3CF77E3C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A2AC4-CB9E-8AC2-DF02-82EE09DA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240B-FEE3-429A-8A96-682C35C8E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4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F2443-E8CE-34D8-E63D-2A7064BC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A69-C58A-473F-B090-CC107C91A04C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D2677-BE92-83E0-841C-AC1853AA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88C37-5C67-37FB-7A72-FB2B9B7A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240B-FEE3-429A-8A96-682C35C8E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2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0D63-7DCA-ACAB-27EE-6731A72D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07F69-935C-2B44-A1A0-3D0AAB851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6F8A7-2AB2-B54A-6CE0-7667FFD0D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6CFED-4582-B18C-AA40-1E125138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A69-C58A-473F-B090-CC107C91A04C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60F87-9FCA-6515-324F-999DFB2C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23F54-2691-7512-92C6-991021C2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240B-FEE3-429A-8A96-682C35C8E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8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B19E-C08D-8DAF-EB59-BA385A85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6312E-B16D-AD21-58C9-9EFAD3111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F09E4-E743-2D5A-2509-2B999BCE7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80661-A378-45BA-0627-E2935F9C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6A69-C58A-473F-B090-CC107C91A04C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4D787-DE16-E315-D280-30BAE080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0BD2C-C97B-CCB9-E2BA-A2D3510A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240B-FEE3-429A-8A96-682C35C8E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6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06DB54-D967-B802-B43F-8C7DC108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52434-0155-D45A-9A4D-34AB7610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D38BF-CB65-9E39-1598-788F7485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D6A69-C58A-473F-B090-CC107C91A04C}" type="datetimeFigureOut">
              <a:rPr lang="en-GB" smtClean="0"/>
              <a:t>28/12/2023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922D2-E774-98EA-7412-F1A24B2FA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1535E-34B0-31AE-395E-C4ABD018B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4240B-FEE3-429A-8A96-682C35C8EC4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38C2E-A40D-4D69-590B-FAF283037F6A}"/>
              </a:ext>
            </a:extLst>
          </p:cNvPr>
          <p:cNvSpPr txBox="1"/>
          <p:nvPr userDrawn="1"/>
        </p:nvSpPr>
        <p:spPr>
          <a:xfrm rot="19754365">
            <a:off x="2819942" y="2228671"/>
            <a:ext cx="655211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0" dirty="0">
                <a:solidFill>
                  <a:schemeClr val="bg2">
                    <a:lumMod val="75000"/>
                  </a:schemeClr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37115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sv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1" Type="http://schemas.openxmlformats.org/officeDocument/2006/relationships/image" Target="../media/image6.svg"/><Relationship Id="rId24" Type="http://schemas.openxmlformats.org/officeDocument/2006/relationships/image" Target="../media/image19.png"/><Relationship Id="rId32" Type="http://schemas.openxmlformats.org/officeDocument/2006/relationships/image" Target="../media/image27.svg"/><Relationship Id="rId5" Type="http://schemas.openxmlformats.org/officeDocument/2006/relationships/hyperlink" Target="http://www.mrbeeteach.com/" TargetMode="External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28" Type="http://schemas.openxmlformats.org/officeDocument/2006/relationships/image" Target="../media/image23.sv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31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2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1.png"/><Relationship Id="rId10" Type="http://schemas.openxmlformats.org/officeDocument/2006/relationships/image" Target="../media/image26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7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6.png"/><Relationship Id="rId2" Type="http://schemas.openxmlformats.org/officeDocument/2006/relationships/hyperlink" Target="http://www.mrbeeteach.com/" TargetMode="Externa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5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4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23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254B-8F31-16A4-59E1-D76001A7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/>
              <a:t>Goal Free Problems</a:t>
            </a:r>
          </a:p>
          <a:p>
            <a:pPr marL="0" indent="0" algn="ctr">
              <a:buNone/>
            </a:pPr>
            <a:r>
              <a:rPr lang="en-GB" dirty="0"/>
              <a:t>Year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8D406-D2BF-14EC-58A9-C46815921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44" t="31951" r="67184" b="54703"/>
          <a:stretch/>
        </p:blipFill>
        <p:spPr>
          <a:xfrm>
            <a:off x="4938927" y="1096218"/>
            <a:ext cx="2476072" cy="23816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66C9A-02E4-45CE-600B-2E51795E2DCA}"/>
              </a:ext>
            </a:extLst>
          </p:cNvPr>
          <p:cNvSpPr txBox="1"/>
          <p:nvPr/>
        </p:nvSpPr>
        <p:spPr>
          <a:xfrm>
            <a:off x="3734387" y="3562704"/>
            <a:ext cx="5043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65000"/>
                  </a:schemeClr>
                </a:solidFill>
                <a:hlinkClick r:id="rId5"/>
              </a:rPr>
              <a:t>www.mrbeeteach.com</a:t>
            </a:r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3148E3-5AC5-2055-AD60-CA547527E9C3}"/>
                  </a:ext>
                </a:extLst>
              </p14:cNvPr>
              <p14:cNvContentPartPr/>
              <p14:nvPr/>
            </p14:nvContentPartPr>
            <p14:xfrm>
              <a:off x="8840880" y="31348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3148E3-5AC5-2055-AD60-CA547527E9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1520" y="31255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9999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19999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19999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alphaModFix amt="30000"/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0000"/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alphaModFix amt="30000"/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3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30000"/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alphaModFix amt="30000"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95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B5EA88-ADC9-2CCE-1044-EEA2E3E1D9AD}"/>
              </a:ext>
            </a:extLst>
          </p:cNvPr>
          <p:cNvSpPr txBox="1"/>
          <p:nvPr/>
        </p:nvSpPr>
        <p:spPr>
          <a:xfrm>
            <a:off x="2035394" y="244255"/>
            <a:ext cx="755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are three bar models. They are not drawn the scale.</a:t>
            </a:r>
          </a:p>
        </p:txBody>
      </p:sp>
      <p:sp>
        <p:nvSpPr>
          <p:cNvPr id="12" name="Google Shape;222;p2">
            <a:extLst>
              <a:ext uri="{FF2B5EF4-FFF2-40B4-BE49-F238E27FC236}">
                <a16:creationId xmlns:a16="http://schemas.microsoft.com/office/drawing/2014/main" id="{43ED88B8-ADCD-A97D-8EA1-ECB0C1826B7E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26D34F-9284-B220-E7D9-C7224FD06A89}"/>
              </a:ext>
            </a:extLst>
          </p:cNvPr>
          <p:cNvSpPr/>
          <p:nvPr/>
        </p:nvSpPr>
        <p:spPr>
          <a:xfrm>
            <a:off x="2165322" y="1376365"/>
            <a:ext cx="2495824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34108A-7BB4-B7E8-AD5A-C3F200E1DA7B}"/>
              </a:ext>
            </a:extLst>
          </p:cNvPr>
          <p:cNvSpPr/>
          <p:nvPr/>
        </p:nvSpPr>
        <p:spPr>
          <a:xfrm>
            <a:off x="4661147" y="1376364"/>
            <a:ext cx="2495824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007566-3040-D1C1-0096-73836B5B5228}"/>
              </a:ext>
            </a:extLst>
          </p:cNvPr>
          <p:cNvSpPr/>
          <p:nvPr/>
        </p:nvSpPr>
        <p:spPr>
          <a:xfrm>
            <a:off x="7156972" y="1376363"/>
            <a:ext cx="2495824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56DDE1-797B-8D74-4E1D-407A563DBA6F}"/>
              </a:ext>
            </a:extLst>
          </p:cNvPr>
          <p:cNvSpPr/>
          <p:nvPr/>
        </p:nvSpPr>
        <p:spPr>
          <a:xfrm>
            <a:off x="2165322" y="2981517"/>
            <a:ext cx="2495824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7648CE-E63A-BF8A-B052-69257FCD3855}"/>
              </a:ext>
            </a:extLst>
          </p:cNvPr>
          <p:cNvSpPr/>
          <p:nvPr/>
        </p:nvSpPr>
        <p:spPr>
          <a:xfrm>
            <a:off x="4661147" y="2981516"/>
            <a:ext cx="2495824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BB2D1-CABB-C19C-8026-FEBF906B872D}"/>
              </a:ext>
            </a:extLst>
          </p:cNvPr>
          <p:cNvSpPr/>
          <p:nvPr/>
        </p:nvSpPr>
        <p:spPr>
          <a:xfrm>
            <a:off x="7156972" y="2981515"/>
            <a:ext cx="2495824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12388B-3318-83F8-30BA-E06CC8348DC1}"/>
              </a:ext>
            </a:extLst>
          </p:cNvPr>
          <p:cNvSpPr/>
          <p:nvPr/>
        </p:nvSpPr>
        <p:spPr>
          <a:xfrm>
            <a:off x="2196949" y="4405315"/>
            <a:ext cx="1463702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58E03C-6268-BC73-3BC6-0091C5235B31}"/>
              </a:ext>
            </a:extLst>
          </p:cNvPr>
          <p:cNvCxnSpPr/>
          <p:nvPr/>
        </p:nvCxnSpPr>
        <p:spPr>
          <a:xfrm>
            <a:off x="2165322" y="1223965"/>
            <a:ext cx="74874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11505A-D581-EC1E-3CA4-B3A264141F23}"/>
              </a:ext>
            </a:extLst>
          </p:cNvPr>
          <p:cNvCxnSpPr/>
          <p:nvPr/>
        </p:nvCxnSpPr>
        <p:spPr>
          <a:xfrm>
            <a:off x="2165322" y="2848167"/>
            <a:ext cx="74874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704009-9677-3245-A0EF-9C32C69E8784}"/>
              </a:ext>
            </a:extLst>
          </p:cNvPr>
          <p:cNvCxnSpPr/>
          <p:nvPr/>
        </p:nvCxnSpPr>
        <p:spPr>
          <a:xfrm>
            <a:off x="2196948" y="4234181"/>
            <a:ext cx="74874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FF5EEB-B6F7-CCEB-86A2-8C7C8C3C082C}"/>
              </a:ext>
            </a:extLst>
          </p:cNvPr>
          <p:cNvSpPr txBox="1"/>
          <p:nvPr/>
        </p:nvSpPr>
        <p:spPr>
          <a:xfrm>
            <a:off x="2133695" y="890586"/>
            <a:ext cx="755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2225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FBFAC2-2B78-E680-B88E-F26A2A28302E}"/>
              </a:ext>
            </a:extLst>
          </p:cNvPr>
          <p:cNvSpPr txBox="1"/>
          <p:nvPr/>
        </p:nvSpPr>
        <p:spPr>
          <a:xfrm>
            <a:off x="2114645" y="2486971"/>
            <a:ext cx="755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08600F-108C-031A-8093-6C8793EB2500}"/>
              </a:ext>
            </a:extLst>
          </p:cNvPr>
          <p:cNvSpPr/>
          <p:nvPr/>
        </p:nvSpPr>
        <p:spPr>
          <a:xfrm>
            <a:off x="3660651" y="4405315"/>
            <a:ext cx="1530378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15DC0-0203-F09E-3B0D-A04F99A6AD6C}"/>
              </a:ext>
            </a:extLst>
          </p:cNvPr>
          <p:cNvSpPr/>
          <p:nvPr/>
        </p:nvSpPr>
        <p:spPr>
          <a:xfrm>
            <a:off x="5175495" y="4405315"/>
            <a:ext cx="1530378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DE1-DCCB-DC92-8331-30511F938251}"/>
              </a:ext>
            </a:extLst>
          </p:cNvPr>
          <p:cNvSpPr/>
          <p:nvPr/>
        </p:nvSpPr>
        <p:spPr>
          <a:xfrm>
            <a:off x="6705873" y="4405315"/>
            <a:ext cx="1514844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0237AA-711C-CF0C-B37E-A172B9689BB6}"/>
              </a:ext>
            </a:extLst>
          </p:cNvPr>
          <p:cNvSpPr/>
          <p:nvPr/>
        </p:nvSpPr>
        <p:spPr>
          <a:xfrm>
            <a:off x="8220717" y="4405315"/>
            <a:ext cx="1463705" cy="800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2B0F1F-8BC6-9E94-EEC9-179DE1A18EAE}"/>
              </a:ext>
            </a:extLst>
          </p:cNvPr>
          <p:cNvSpPr txBox="1"/>
          <p:nvPr/>
        </p:nvSpPr>
        <p:spPr>
          <a:xfrm>
            <a:off x="2133695" y="3910390"/>
            <a:ext cx="755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10D69E-ABB8-E6D5-BFB0-90B411121792}"/>
              </a:ext>
            </a:extLst>
          </p:cNvPr>
          <p:cNvSpPr txBox="1"/>
          <p:nvPr/>
        </p:nvSpPr>
        <p:spPr>
          <a:xfrm>
            <a:off x="2035394" y="5374655"/>
            <a:ext cx="755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 out the value of C.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87572B-05EA-2B88-7883-E5CCB34BC7BA}"/>
              </a:ext>
            </a:extLst>
          </p:cNvPr>
          <p:cNvSpPr/>
          <p:nvPr/>
        </p:nvSpPr>
        <p:spPr>
          <a:xfrm>
            <a:off x="5363149" y="3909182"/>
            <a:ext cx="1053717" cy="2933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75D5F9-16F6-B4D9-C69F-55F46E4ABFA4}"/>
              </a:ext>
            </a:extLst>
          </p:cNvPr>
          <p:cNvSpPr/>
          <p:nvPr/>
        </p:nvSpPr>
        <p:spPr>
          <a:xfrm>
            <a:off x="2114645" y="281063"/>
            <a:ext cx="5375653" cy="2933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8CD1CD-ADD3-8521-B6DC-828BFDC3A041}"/>
              </a:ext>
            </a:extLst>
          </p:cNvPr>
          <p:cNvSpPr/>
          <p:nvPr/>
        </p:nvSpPr>
        <p:spPr>
          <a:xfrm>
            <a:off x="1993949" y="5374655"/>
            <a:ext cx="2500230" cy="2933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A8A6AB5-4AAE-4981-89C5-3309176B3446}"/>
              </a:ext>
            </a:extLst>
          </p:cNvPr>
          <p:cNvSpPr/>
          <p:nvPr/>
        </p:nvSpPr>
        <p:spPr>
          <a:xfrm>
            <a:off x="5413825" y="2505689"/>
            <a:ext cx="1053717" cy="2933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D4CD8A3-D4C7-51FA-C25C-5B93F006D4FA}"/>
              </a:ext>
            </a:extLst>
          </p:cNvPr>
          <p:cNvSpPr/>
          <p:nvPr/>
        </p:nvSpPr>
        <p:spPr>
          <a:xfrm>
            <a:off x="5363148" y="898211"/>
            <a:ext cx="1053717" cy="2933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5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B5EA88-ADC9-2CCE-1044-EEA2E3E1D9AD}"/>
              </a:ext>
            </a:extLst>
          </p:cNvPr>
          <p:cNvSpPr txBox="1"/>
          <p:nvPr/>
        </p:nvSpPr>
        <p:spPr>
          <a:xfrm>
            <a:off x="1993949" y="639704"/>
            <a:ext cx="755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Two digits are missing from the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722BE5-473F-537D-1815-3A35158B2377}"/>
              </a:ext>
            </a:extLst>
          </p:cNvPr>
          <p:cNvSpPr/>
          <p:nvPr/>
        </p:nvSpPr>
        <p:spPr>
          <a:xfrm>
            <a:off x="1993949" y="517268"/>
            <a:ext cx="8204100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oogle Shape;222;p2">
            <a:extLst>
              <a:ext uri="{FF2B5EF4-FFF2-40B4-BE49-F238E27FC236}">
                <a16:creationId xmlns:a16="http://schemas.microsoft.com/office/drawing/2014/main" id="{43ED88B8-ADCD-A97D-8EA1-ECB0C1826B7E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E6E6E8-3AF4-A024-21CB-F8AFE0BF6E12}"/>
              </a:ext>
            </a:extLst>
          </p:cNvPr>
          <p:cNvCxnSpPr/>
          <p:nvPr/>
        </p:nvCxnSpPr>
        <p:spPr>
          <a:xfrm flipV="1">
            <a:off x="4708227" y="2589160"/>
            <a:ext cx="0" cy="951807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B6325E-F5FD-0574-2A38-7CFD22132894}"/>
              </a:ext>
            </a:extLst>
          </p:cNvPr>
          <p:cNvCxnSpPr>
            <a:cxnSpLocks/>
          </p:cNvCxnSpPr>
          <p:nvPr/>
        </p:nvCxnSpPr>
        <p:spPr>
          <a:xfrm flipH="1">
            <a:off x="4680234" y="2589160"/>
            <a:ext cx="3409406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69093C-B13A-7CD6-8F43-3C7F1177BCCF}"/>
              </a:ext>
            </a:extLst>
          </p:cNvPr>
          <p:cNvSpPr txBox="1"/>
          <p:nvPr/>
        </p:nvSpPr>
        <p:spPr>
          <a:xfrm>
            <a:off x="3797560" y="2650637"/>
            <a:ext cx="7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F7E85-4BFE-EB47-FA97-2B11585A0BB7}"/>
              </a:ext>
            </a:extLst>
          </p:cNvPr>
          <p:cNvSpPr txBox="1"/>
          <p:nvPr/>
        </p:nvSpPr>
        <p:spPr>
          <a:xfrm>
            <a:off x="5057191" y="2721114"/>
            <a:ext cx="292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4     3     2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2DA59-9304-FC8B-4414-D1097A89350B}"/>
              </a:ext>
            </a:extLst>
          </p:cNvPr>
          <p:cNvSpPr txBox="1"/>
          <p:nvPr/>
        </p:nvSpPr>
        <p:spPr>
          <a:xfrm>
            <a:off x="5057191" y="1767443"/>
            <a:ext cx="292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      2     7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034B64-A941-EA9A-2CF1-F9E754A6182F}"/>
              </a:ext>
            </a:extLst>
          </p:cNvPr>
          <p:cNvSpPr/>
          <p:nvPr/>
        </p:nvSpPr>
        <p:spPr>
          <a:xfrm>
            <a:off x="5769581" y="2760927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FC44C3-6514-C25D-A1C5-1DA9701C770F}"/>
              </a:ext>
            </a:extLst>
          </p:cNvPr>
          <p:cNvSpPr/>
          <p:nvPr/>
        </p:nvSpPr>
        <p:spPr>
          <a:xfrm>
            <a:off x="6548220" y="2760927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2FA6B0-B7D6-15B9-E7AF-D5FE48178EAF}"/>
              </a:ext>
            </a:extLst>
          </p:cNvPr>
          <p:cNvSpPr/>
          <p:nvPr/>
        </p:nvSpPr>
        <p:spPr>
          <a:xfrm>
            <a:off x="5769581" y="1745983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30C6F6-4355-E766-0D37-C81A01A4D2E4}"/>
              </a:ext>
            </a:extLst>
          </p:cNvPr>
          <p:cNvSpPr/>
          <p:nvPr/>
        </p:nvSpPr>
        <p:spPr>
          <a:xfrm>
            <a:off x="6548220" y="1745983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8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B5EA88-ADC9-2CCE-1044-EEA2E3E1D9AD}"/>
              </a:ext>
            </a:extLst>
          </p:cNvPr>
          <p:cNvSpPr txBox="1"/>
          <p:nvPr/>
        </p:nvSpPr>
        <p:spPr>
          <a:xfrm>
            <a:off x="1993949" y="639704"/>
            <a:ext cx="755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could the numbers be?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722BE5-473F-537D-1815-3A35158B2377}"/>
              </a:ext>
            </a:extLst>
          </p:cNvPr>
          <p:cNvSpPr/>
          <p:nvPr/>
        </p:nvSpPr>
        <p:spPr>
          <a:xfrm>
            <a:off x="1993949" y="538013"/>
            <a:ext cx="8204100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oogle Shape;222;p2">
            <a:extLst>
              <a:ext uri="{FF2B5EF4-FFF2-40B4-BE49-F238E27FC236}">
                <a16:creationId xmlns:a16="http://schemas.microsoft.com/office/drawing/2014/main" id="{43ED88B8-ADCD-A97D-8EA1-ECB0C1826B7E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E6E6E8-3AF4-A024-21CB-F8AFE0BF6E12}"/>
              </a:ext>
            </a:extLst>
          </p:cNvPr>
          <p:cNvCxnSpPr/>
          <p:nvPr/>
        </p:nvCxnSpPr>
        <p:spPr>
          <a:xfrm flipV="1">
            <a:off x="4708227" y="2589160"/>
            <a:ext cx="0" cy="951807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B6325E-F5FD-0574-2A38-7CFD22132894}"/>
              </a:ext>
            </a:extLst>
          </p:cNvPr>
          <p:cNvCxnSpPr>
            <a:cxnSpLocks/>
          </p:cNvCxnSpPr>
          <p:nvPr/>
        </p:nvCxnSpPr>
        <p:spPr>
          <a:xfrm flipH="1">
            <a:off x="4680234" y="2589160"/>
            <a:ext cx="3409406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69093C-B13A-7CD6-8F43-3C7F1177BCCF}"/>
              </a:ext>
            </a:extLst>
          </p:cNvPr>
          <p:cNvSpPr txBox="1"/>
          <p:nvPr/>
        </p:nvSpPr>
        <p:spPr>
          <a:xfrm>
            <a:off x="3797560" y="2650637"/>
            <a:ext cx="7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F7E85-4BFE-EB47-FA97-2B11585A0BB7}"/>
              </a:ext>
            </a:extLst>
          </p:cNvPr>
          <p:cNvSpPr txBox="1"/>
          <p:nvPr/>
        </p:nvSpPr>
        <p:spPr>
          <a:xfrm>
            <a:off x="5057191" y="2721114"/>
            <a:ext cx="292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9     6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2DA59-9304-FC8B-4414-D1097A89350B}"/>
              </a:ext>
            </a:extLst>
          </p:cNvPr>
          <p:cNvSpPr txBox="1"/>
          <p:nvPr/>
        </p:nvSpPr>
        <p:spPr>
          <a:xfrm>
            <a:off x="5057191" y="1767443"/>
            <a:ext cx="292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1     6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9952E-4952-9D1F-55A6-2E3B3CAA6916}"/>
              </a:ext>
            </a:extLst>
          </p:cNvPr>
          <p:cNvSpPr/>
          <p:nvPr/>
        </p:nvSpPr>
        <p:spPr>
          <a:xfrm>
            <a:off x="4967149" y="1828998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32FAA-0206-2E62-7DCA-FAC0D96EB0DA}"/>
              </a:ext>
            </a:extLst>
          </p:cNvPr>
          <p:cNvSpPr/>
          <p:nvPr/>
        </p:nvSpPr>
        <p:spPr>
          <a:xfrm>
            <a:off x="4967149" y="2700177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7E455-98EA-EBE3-7B98-745C875BD7E6}"/>
              </a:ext>
            </a:extLst>
          </p:cNvPr>
          <p:cNvSpPr/>
          <p:nvPr/>
        </p:nvSpPr>
        <p:spPr>
          <a:xfrm>
            <a:off x="5769582" y="1828998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8725A8-AC0A-1D62-2FE0-42A870E1EBAD}"/>
              </a:ext>
            </a:extLst>
          </p:cNvPr>
          <p:cNvSpPr/>
          <p:nvPr/>
        </p:nvSpPr>
        <p:spPr>
          <a:xfrm>
            <a:off x="5769582" y="2700177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B5EA88-ADC9-2CCE-1044-EEA2E3E1D9AD}"/>
              </a:ext>
            </a:extLst>
          </p:cNvPr>
          <p:cNvSpPr txBox="1"/>
          <p:nvPr/>
        </p:nvSpPr>
        <p:spPr>
          <a:xfrm>
            <a:off x="1993949" y="639704"/>
            <a:ext cx="755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could the numbers be?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722BE5-473F-537D-1815-3A35158B2377}"/>
              </a:ext>
            </a:extLst>
          </p:cNvPr>
          <p:cNvSpPr/>
          <p:nvPr/>
        </p:nvSpPr>
        <p:spPr>
          <a:xfrm>
            <a:off x="1993949" y="538013"/>
            <a:ext cx="8204100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oogle Shape;222;p2">
            <a:extLst>
              <a:ext uri="{FF2B5EF4-FFF2-40B4-BE49-F238E27FC236}">
                <a16:creationId xmlns:a16="http://schemas.microsoft.com/office/drawing/2014/main" id="{43ED88B8-ADCD-A97D-8EA1-ECB0C1826B7E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E6E6E8-3AF4-A024-21CB-F8AFE0BF6E12}"/>
              </a:ext>
            </a:extLst>
          </p:cNvPr>
          <p:cNvCxnSpPr/>
          <p:nvPr/>
        </p:nvCxnSpPr>
        <p:spPr>
          <a:xfrm flipV="1">
            <a:off x="4708227" y="2589160"/>
            <a:ext cx="0" cy="951807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B6325E-F5FD-0574-2A38-7CFD22132894}"/>
              </a:ext>
            </a:extLst>
          </p:cNvPr>
          <p:cNvCxnSpPr>
            <a:cxnSpLocks/>
          </p:cNvCxnSpPr>
          <p:nvPr/>
        </p:nvCxnSpPr>
        <p:spPr>
          <a:xfrm flipH="1">
            <a:off x="4680234" y="2589160"/>
            <a:ext cx="3409406" cy="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69093C-B13A-7CD6-8F43-3C7F1177BCCF}"/>
              </a:ext>
            </a:extLst>
          </p:cNvPr>
          <p:cNvSpPr txBox="1"/>
          <p:nvPr/>
        </p:nvSpPr>
        <p:spPr>
          <a:xfrm>
            <a:off x="3797560" y="2650637"/>
            <a:ext cx="7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F7E85-4BFE-EB47-FA97-2B11585A0BB7}"/>
              </a:ext>
            </a:extLst>
          </p:cNvPr>
          <p:cNvSpPr txBox="1"/>
          <p:nvPr/>
        </p:nvSpPr>
        <p:spPr>
          <a:xfrm>
            <a:off x="5057191" y="2721114"/>
            <a:ext cx="292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9     7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2DA59-9304-FC8B-4414-D1097A89350B}"/>
              </a:ext>
            </a:extLst>
          </p:cNvPr>
          <p:cNvSpPr txBox="1"/>
          <p:nvPr/>
        </p:nvSpPr>
        <p:spPr>
          <a:xfrm>
            <a:off x="5057191" y="1767443"/>
            <a:ext cx="292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1     6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9952E-4952-9D1F-55A6-2E3B3CAA6916}"/>
              </a:ext>
            </a:extLst>
          </p:cNvPr>
          <p:cNvSpPr/>
          <p:nvPr/>
        </p:nvSpPr>
        <p:spPr>
          <a:xfrm>
            <a:off x="4967149" y="1828998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32FAA-0206-2E62-7DCA-FAC0D96EB0DA}"/>
              </a:ext>
            </a:extLst>
          </p:cNvPr>
          <p:cNvSpPr/>
          <p:nvPr/>
        </p:nvSpPr>
        <p:spPr>
          <a:xfrm>
            <a:off x="4967149" y="2700177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7E455-98EA-EBE3-7B98-745C875BD7E6}"/>
              </a:ext>
            </a:extLst>
          </p:cNvPr>
          <p:cNvSpPr/>
          <p:nvPr/>
        </p:nvSpPr>
        <p:spPr>
          <a:xfrm>
            <a:off x="5769582" y="1828998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8725A8-AC0A-1D62-2FE0-42A870E1EBAD}"/>
              </a:ext>
            </a:extLst>
          </p:cNvPr>
          <p:cNvSpPr/>
          <p:nvPr/>
        </p:nvSpPr>
        <p:spPr>
          <a:xfrm>
            <a:off x="5769582" y="2712192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59676-BFBF-ED1B-8564-97BD610BDEAD}"/>
              </a:ext>
            </a:extLst>
          </p:cNvPr>
          <p:cNvSpPr txBox="1"/>
          <p:nvPr/>
        </p:nvSpPr>
        <p:spPr>
          <a:xfrm>
            <a:off x="6655837" y="1749280"/>
            <a:ext cx="7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r1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1C54D6-2BBB-65AC-275C-C9DEE3846142}"/>
              </a:ext>
            </a:extLst>
          </p:cNvPr>
          <p:cNvSpPr/>
          <p:nvPr/>
        </p:nvSpPr>
        <p:spPr>
          <a:xfrm>
            <a:off x="6654359" y="1819916"/>
            <a:ext cx="65283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3235-B2B8-1180-729B-89B4C617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558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ED690-16C2-38A5-5DE7-5790490DD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13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2;p2">
            <a:extLst>
              <a:ext uri="{FF2B5EF4-FFF2-40B4-BE49-F238E27FC236}">
                <a16:creationId xmlns:a16="http://schemas.microsoft.com/office/drawing/2014/main" id="{F1883F7A-A24C-59FA-5EDD-3CDDE6B02C5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Number Lines">
            <a:extLst>
              <a:ext uri="{FF2B5EF4-FFF2-40B4-BE49-F238E27FC236}">
                <a16:creationId xmlns:a16="http://schemas.microsoft.com/office/drawing/2014/main" id="{265CF882-B3B4-4364-7C6F-68D6906B4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31820" r="10028" b="57331"/>
          <a:stretch/>
        </p:blipFill>
        <p:spPr bwMode="auto">
          <a:xfrm>
            <a:off x="2401078" y="357232"/>
            <a:ext cx="7389844" cy="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E1428-36DC-DAFC-DD35-3452ECC56453}"/>
              </a:ext>
            </a:extLst>
          </p:cNvPr>
          <p:cNvSpPr txBox="1"/>
          <p:nvPr/>
        </p:nvSpPr>
        <p:spPr>
          <a:xfrm>
            <a:off x="2376784" y="11281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ECB2A7-7345-9948-198E-2EC0F02C71D5}"/>
                  </a:ext>
                </a:extLst>
              </p:cNvPr>
              <p:cNvSpPr txBox="1"/>
              <p:nvPr/>
            </p:nvSpPr>
            <p:spPr>
              <a:xfrm>
                <a:off x="9467463" y="1103979"/>
                <a:ext cx="399468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ECB2A7-7345-9948-198E-2EC0F02C7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463" y="1103979"/>
                <a:ext cx="399468" cy="484043"/>
              </a:xfrm>
              <a:prstGeom prst="rect">
                <a:avLst/>
              </a:prstGeom>
              <a:blipFill>
                <a:blip r:embed="rId4"/>
                <a:stretch>
                  <a:fillRect l="-1212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2ED6A9-FC03-9CD3-E8AB-C99130CE1C79}"/>
                  </a:ext>
                </a:extLst>
              </p:cNvPr>
              <p:cNvSpPr txBox="1"/>
              <p:nvPr/>
            </p:nvSpPr>
            <p:spPr>
              <a:xfrm>
                <a:off x="8727309" y="1128103"/>
                <a:ext cx="399468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2ED6A9-FC03-9CD3-E8AB-C99130CE1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309" y="1128103"/>
                <a:ext cx="399468" cy="483466"/>
              </a:xfrm>
              <a:prstGeom prst="rect">
                <a:avLst/>
              </a:prstGeom>
              <a:blipFill>
                <a:blip r:embed="rId5"/>
                <a:stretch>
                  <a:fillRect l="-13846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1AB1CE-FACB-BD2F-E7C4-5EEAE199DB7D}"/>
              </a:ext>
            </a:extLst>
          </p:cNvPr>
          <p:cNvSpPr txBox="1"/>
          <p:nvPr/>
        </p:nvSpPr>
        <p:spPr>
          <a:xfrm>
            <a:off x="8034684" y="1128103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FDB3F4-FB23-F3C6-6BBC-3F76915BC67F}"/>
                  </a:ext>
                </a:extLst>
              </p:cNvPr>
              <p:cNvSpPr txBox="1"/>
              <p:nvPr/>
            </p:nvSpPr>
            <p:spPr>
              <a:xfrm>
                <a:off x="7282110" y="1103979"/>
                <a:ext cx="399469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FDB3F4-FB23-F3C6-6BBC-3F76915BC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10" y="1103979"/>
                <a:ext cx="399469" cy="484043"/>
              </a:xfrm>
              <a:prstGeom prst="rect">
                <a:avLst/>
              </a:prstGeom>
              <a:blipFill>
                <a:blip r:embed="rId6"/>
                <a:stretch>
                  <a:fillRect l="-1384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6542D9-DC94-A300-6CEC-29A41E83F537}"/>
                  </a:ext>
                </a:extLst>
              </p:cNvPr>
              <p:cNvSpPr txBox="1"/>
              <p:nvPr/>
            </p:nvSpPr>
            <p:spPr>
              <a:xfrm>
                <a:off x="6529536" y="1152804"/>
                <a:ext cx="399469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6542D9-DC94-A300-6CEC-29A41E83F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536" y="1152804"/>
                <a:ext cx="399469" cy="484043"/>
              </a:xfrm>
              <a:prstGeom prst="rect">
                <a:avLst/>
              </a:prstGeom>
              <a:blipFill>
                <a:blip r:embed="rId7"/>
                <a:stretch>
                  <a:fillRect l="-1212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91F546-6C97-F31B-46DF-1A30B710DAE6}"/>
                  </a:ext>
                </a:extLst>
              </p:cNvPr>
              <p:cNvSpPr txBox="1"/>
              <p:nvPr/>
            </p:nvSpPr>
            <p:spPr>
              <a:xfrm>
                <a:off x="5863465" y="1152515"/>
                <a:ext cx="399469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91F546-6C97-F31B-46DF-1A30B710D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465" y="1152515"/>
                <a:ext cx="399469" cy="483466"/>
              </a:xfrm>
              <a:prstGeom prst="rect">
                <a:avLst/>
              </a:prstGeom>
              <a:blipFill>
                <a:blip r:embed="rId8"/>
                <a:stretch>
                  <a:fillRect l="-13846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C8AA797-2D51-294D-8F08-C7C0D0B5364D}"/>
              </a:ext>
            </a:extLst>
          </p:cNvPr>
          <p:cNvSpPr txBox="1"/>
          <p:nvPr/>
        </p:nvSpPr>
        <p:spPr>
          <a:xfrm>
            <a:off x="5194540" y="11281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F1EA3-5909-E332-7376-BE4FA2466480}"/>
                  </a:ext>
                </a:extLst>
              </p:cNvPr>
              <p:cNvSpPr txBox="1"/>
              <p:nvPr/>
            </p:nvSpPr>
            <p:spPr>
              <a:xfrm>
                <a:off x="4468527" y="1151938"/>
                <a:ext cx="36580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F1EA3-5909-E332-7376-BE4FA2466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27" y="1151938"/>
                <a:ext cx="365806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49BC60-CABF-C8A0-7C3D-BC073A1DCA54}"/>
                  </a:ext>
                </a:extLst>
              </p:cNvPr>
              <p:cNvSpPr txBox="1"/>
              <p:nvPr/>
            </p:nvSpPr>
            <p:spPr>
              <a:xfrm>
                <a:off x="3802455" y="1151649"/>
                <a:ext cx="36580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49BC60-CABF-C8A0-7C3D-BC073A1DC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55" y="1151649"/>
                <a:ext cx="365806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C27CC4-27F8-4361-0305-11349A79538D}"/>
                  </a:ext>
                </a:extLst>
              </p:cNvPr>
              <p:cNvSpPr txBox="1"/>
              <p:nvPr/>
            </p:nvSpPr>
            <p:spPr>
              <a:xfrm>
                <a:off x="3069410" y="1111235"/>
                <a:ext cx="36580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C27CC4-27F8-4361-0305-11349A795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410" y="1111235"/>
                <a:ext cx="365805" cy="610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36E0342A-FEFC-779E-79BD-C8C386B43085}"/>
              </a:ext>
            </a:extLst>
          </p:cNvPr>
          <p:cNvSpPr/>
          <p:nvPr/>
        </p:nvSpPr>
        <p:spPr>
          <a:xfrm>
            <a:off x="2255506" y="1077272"/>
            <a:ext cx="527773" cy="699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86010C-399B-38F6-3C76-A39A9C03C0AA}"/>
              </a:ext>
            </a:extLst>
          </p:cNvPr>
          <p:cNvSpPr/>
          <p:nvPr/>
        </p:nvSpPr>
        <p:spPr>
          <a:xfrm>
            <a:off x="2988425" y="1077272"/>
            <a:ext cx="527773" cy="699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1B0A6C-AAF2-917E-B9D5-E602169A4F30}"/>
              </a:ext>
            </a:extLst>
          </p:cNvPr>
          <p:cNvSpPr/>
          <p:nvPr/>
        </p:nvSpPr>
        <p:spPr>
          <a:xfrm>
            <a:off x="3724200" y="1077272"/>
            <a:ext cx="527773" cy="699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685BE3-8B3A-CF54-24C7-527CCDF9AF3A}"/>
              </a:ext>
            </a:extLst>
          </p:cNvPr>
          <p:cNvSpPr/>
          <p:nvPr/>
        </p:nvSpPr>
        <p:spPr>
          <a:xfrm>
            <a:off x="4457119" y="1077272"/>
            <a:ext cx="527773" cy="699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83CF9B-43FD-C7E2-8192-99CA36FBBFC9}"/>
              </a:ext>
            </a:extLst>
          </p:cNvPr>
          <p:cNvSpPr/>
          <p:nvPr/>
        </p:nvSpPr>
        <p:spPr>
          <a:xfrm>
            <a:off x="5184163" y="1101889"/>
            <a:ext cx="527773" cy="699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BAEDCD-B56F-397E-E807-2436093F3C06}"/>
              </a:ext>
            </a:extLst>
          </p:cNvPr>
          <p:cNvSpPr/>
          <p:nvPr/>
        </p:nvSpPr>
        <p:spPr>
          <a:xfrm>
            <a:off x="5917082" y="1101889"/>
            <a:ext cx="527773" cy="699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747431-7BFB-4D90-0C6D-60C0F1BE9360}"/>
              </a:ext>
            </a:extLst>
          </p:cNvPr>
          <p:cNvSpPr/>
          <p:nvPr/>
        </p:nvSpPr>
        <p:spPr>
          <a:xfrm>
            <a:off x="6598633" y="1067604"/>
            <a:ext cx="527773" cy="699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7A7F6D-432B-E7BB-1E65-85F17F1C2273}"/>
              </a:ext>
            </a:extLst>
          </p:cNvPr>
          <p:cNvSpPr/>
          <p:nvPr/>
        </p:nvSpPr>
        <p:spPr>
          <a:xfrm>
            <a:off x="7331552" y="1067604"/>
            <a:ext cx="527773" cy="699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1047AD-6EEB-5B0B-081A-82D28F8E5CA3}"/>
              </a:ext>
            </a:extLst>
          </p:cNvPr>
          <p:cNvSpPr/>
          <p:nvPr/>
        </p:nvSpPr>
        <p:spPr>
          <a:xfrm>
            <a:off x="8029430" y="1077272"/>
            <a:ext cx="527773" cy="699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451AE0-98D6-0633-DADA-958B677536C0}"/>
              </a:ext>
            </a:extLst>
          </p:cNvPr>
          <p:cNvSpPr/>
          <p:nvPr/>
        </p:nvSpPr>
        <p:spPr>
          <a:xfrm>
            <a:off x="8710981" y="1047417"/>
            <a:ext cx="527773" cy="699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D5A554-EE83-0DA7-7AAB-4D0DB9A5BE85}"/>
              </a:ext>
            </a:extLst>
          </p:cNvPr>
          <p:cNvSpPr/>
          <p:nvPr/>
        </p:nvSpPr>
        <p:spPr>
          <a:xfrm>
            <a:off x="9408859" y="1057085"/>
            <a:ext cx="527773" cy="699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1CC2D4-05FE-A08C-671A-5DCCA0792B4E}"/>
              </a:ext>
            </a:extLst>
          </p:cNvPr>
          <p:cNvSpPr txBox="1"/>
          <p:nvPr/>
        </p:nvSpPr>
        <p:spPr>
          <a:xfrm>
            <a:off x="1904214" y="3063709"/>
            <a:ext cx="840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fractions are missing?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5DA856-89C7-2381-AA53-A6B8D8CFBECD}"/>
              </a:ext>
            </a:extLst>
          </p:cNvPr>
          <p:cNvSpPr/>
          <p:nvPr/>
        </p:nvSpPr>
        <p:spPr>
          <a:xfrm>
            <a:off x="1904214" y="3012854"/>
            <a:ext cx="3455129" cy="4710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1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BA0642-1AD0-E8A5-6C4D-2B289A648E09}"/>
              </a:ext>
            </a:extLst>
          </p:cNvPr>
          <p:cNvSpPr txBox="1"/>
          <p:nvPr/>
        </p:nvSpPr>
        <p:spPr>
          <a:xfrm>
            <a:off x="1993949" y="765704"/>
            <a:ext cx="377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Label the fractions on the number line</a:t>
            </a:r>
          </a:p>
        </p:txBody>
      </p:sp>
      <p:sp>
        <p:nvSpPr>
          <p:cNvPr id="23" name="Google Shape;222;p2">
            <a:extLst>
              <a:ext uri="{FF2B5EF4-FFF2-40B4-BE49-F238E27FC236}">
                <a16:creationId xmlns:a16="http://schemas.microsoft.com/office/drawing/2014/main" id="{F1883F7A-A24C-59FA-5EDD-3CDDE6B02C5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Number Lines">
            <a:extLst>
              <a:ext uri="{FF2B5EF4-FFF2-40B4-BE49-F238E27FC236}">
                <a16:creationId xmlns:a16="http://schemas.microsoft.com/office/drawing/2014/main" id="{265CF882-B3B4-4364-7C6F-68D6906B4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31820" r="10028" b="57331"/>
          <a:stretch/>
        </p:blipFill>
        <p:spPr bwMode="auto">
          <a:xfrm>
            <a:off x="2401078" y="3204127"/>
            <a:ext cx="7389844" cy="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E1428-36DC-DAFC-DD35-3452ECC56453}"/>
              </a:ext>
            </a:extLst>
          </p:cNvPr>
          <p:cNvSpPr txBox="1"/>
          <p:nvPr/>
        </p:nvSpPr>
        <p:spPr>
          <a:xfrm>
            <a:off x="2376784" y="3974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ECB2A7-7345-9948-198E-2EC0F02C71D5}"/>
              </a:ext>
            </a:extLst>
          </p:cNvPr>
          <p:cNvSpPr txBox="1"/>
          <p:nvPr/>
        </p:nvSpPr>
        <p:spPr>
          <a:xfrm>
            <a:off x="9516354" y="39508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9B06A-8038-0D20-5644-9D82B3E7EA54}"/>
              </a:ext>
            </a:extLst>
          </p:cNvPr>
          <p:cNvSpPr/>
          <p:nvPr/>
        </p:nvSpPr>
        <p:spPr>
          <a:xfrm>
            <a:off x="1993949" y="714849"/>
            <a:ext cx="3778663" cy="4710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59FE7A-BF1F-362E-50B0-6FAF709504BB}"/>
                  </a:ext>
                </a:extLst>
              </p:cNvPr>
              <p:cNvSpPr txBox="1"/>
              <p:nvPr/>
            </p:nvSpPr>
            <p:spPr>
              <a:xfrm>
                <a:off x="4143259" y="1848133"/>
                <a:ext cx="30938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59FE7A-BF1F-362E-50B0-6FAF70950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259" y="1848133"/>
                <a:ext cx="309380" cy="525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A7BDDB-9020-71C0-2688-571B17F02FBF}"/>
                  </a:ext>
                </a:extLst>
              </p:cNvPr>
              <p:cNvSpPr txBox="1"/>
              <p:nvPr/>
            </p:nvSpPr>
            <p:spPr>
              <a:xfrm>
                <a:off x="5068657" y="1843450"/>
                <a:ext cx="18113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A7BDDB-9020-71C0-2688-571B17F0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657" y="1843450"/>
                <a:ext cx="181139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53A737-1201-D867-F583-34EF502AE542}"/>
                  </a:ext>
                </a:extLst>
              </p:cNvPr>
              <p:cNvSpPr txBox="1"/>
              <p:nvPr/>
            </p:nvSpPr>
            <p:spPr>
              <a:xfrm>
                <a:off x="5899051" y="1833301"/>
                <a:ext cx="30937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53A737-1201-D867-F583-34EF502A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051" y="1833301"/>
                <a:ext cx="309379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DF7125-44C8-74BD-473C-FA7F56E529BE}"/>
                  </a:ext>
                </a:extLst>
              </p:cNvPr>
              <p:cNvSpPr txBox="1"/>
              <p:nvPr/>
            </p:nvSpPr>
            <p:spPr>
              <a:xfrm>
                <a:off x="6824449" y="1828618"/>
                <a:ext cx="18113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DF7125-44C8-74BD-473C-FA7F56E52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449" y="1828618"/>
                <a:ext cx="181139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7ED4BC-E7D1-19D2-4DF3-5EFD9C4B23BB}"/>
                  </a:ext>
                </a:extLst>
              </p:cNvPr>
              <p:cNvSpPr txBox="1"/>
              <p:nvPr/>
            </p:nvSpPr>
            <p:spPr>
              <a:xfrm>
                <a:off x="7680974" y="1842552"/>
                <a:ext cx="18113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7ED4BC-E7D1-19D2-4DF3-5EFD9C4B2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74" y="1842552"/>
                <a:ext cx="181139" cy="525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3A85368-FC0C-141F-8555-A60892590CF4}"/>
              </a:ext>
            </a:extLst>
          </p:cNvPr>
          <p:cNvSpPr/>
          <p:nvPr/>
        </p:nvSpPr>
        <p:spPr>
          <a:xfrm>
            <a:off x="3959062" y="1826861"/>
            <a:ext cx="677773" cy="685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9832DD-0A0F-FE77-F3B0-736E01A55742}"/>
              </a:ext>
            </a:extLst>
          </p:cNvPr>
          <p:cNvSpPr/>
          <p:nvPr/>
        </p:nvSpPr>
        <p:spPr>
          <a:xfrm>
            <a:off x="4931087" y="1821113"/>
            <a:ext cx="677773" cy="685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251F41-DBA9-2F58-41A5-9037472E8712}"/>
              </a:ext>
            </a:extLst>
          </p:cNvPr>
          <p:cNvSpPr/>
          <p:nvPr/>
        </p:nvSpPr>
        <p:spPr>
          <a:xfrm>
            <a:off x="5787612" y="1835167"/>
            <a:ext cx="677773" cy="685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3853AD-1AA0-56FA-DA5F-0835FC6A0A67}"/>
              </a:ext>
            </a:extLst>
          </p:cNvPr>
          <p:cNvSpPr/>
          <p:nvPr/>
        </p:nvSpPr>
        <p:spPr>
          <a:xfrm>
            <a:off x="6642247" y="1835167"/>
            <a:ext cx="677773" cy="685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FA34BF-CD11-0CBF-49B4-D663F23AF47C}"/>
              </a:ext>
            </a:extLst>
          </p:cNvPr>
          <p:cNvSpPr/>
          <p:nvPr/>
        </p:nvSpPr>
        <p:spPr>
          <a:xfrm>
            <a:off x="7498772" y="1849221"/>
            <a:ext cx="677773" cy="6854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17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2;p2">
            <a:extLst>
              <a:ext uri="{FF2B5EF4-FFF2-40B4-BE49-F238E27FC236}">
                <a16:creationId xmlns:a16="http://schemas.microsoft.com/office/drawing/2014/main" id="{F1883F7A-A24C-59FA-5EDD-3CDDE6B02C5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1ED03-E39A-67A1-3C13-7CE9F07F9309}"/>
                  </a:ext>
                </a:extLst>
              </p:cNvPr>
              <p:cNvSpPr txBox="1"/>
              <p:nvPr/>
            </p:nvSpPr>
            <p:spPr>
              <a:xfrm>
                <a:off x="1993948" y="952107"/>
                <a:ext cx="8204099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One the number line, C is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more than B.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01ED03-E39A-67A1-3C13-7CE9F07F9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948" y="952107"/>
                <a:ext cx="8204099" cy="483466"/>
              </a:xfrm>
              <a:prstGeom prst="rect">
                <a:avLst/>
              </a:prstGeom>
              <a:blipFill>
                <a:blip r:embed="rId2"/>
                <a:stretch>
                  <a:fillRect l="-594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C35F7E0-5D44-C2C3-1974-0D4BA55BA7E0}"/>
              </a:ext>
            </a:extLst>
          </p:cNvPr>
          <p:cNvSpPr/>
          <p:nvPr/>
        </p:nvSpPr>
        <p:spPr>
          <a:xfrm>
            <a:off x="1993946" y="870674"/>
            <a:ext cx="8204100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791BA0-33F4-2393-EB36-162D2814126A}"/>
              </a:ext>
            </a:extLst>
          </p:cNvPr>
          <p:cNvCxnSpPr>
            <a:cxnSpLocks/>
          </p:cNvCxnSpPr>
          <p:nvPr/>
        </p:nvCxnSpPr>
        <p:spPr>
          <a:xfrm>
            <a:off x="2075049" y="2759935"/>
            <a:ext cx="820252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3FE9A73-A173-C6C7-39EF-88D193B518AD}"/>
              </a:ext>
            </a:extLst>
          </p:cNvPr>
          <p:cNvSpPr txBox="1"/>
          <p:nvPr/>
        </p:nvSpPr>
        <p:spPr>
          <a:xfrm>
            <a:off x="1993946" y="2210074"/>
            <a:ext cx="41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384DE-2162-245C-E72B-89E0E2F6F57D}"/>
              </a:ext>
            </a:extLst>
          </p:cNvPr>
          <p:cNvSpPr txBox="1"/>
          <p:nvPr/>
        </p:nvSpPr>
        <p:spPr>
          <a:xfrm>
            <a:off x="3249281" y="2210074"/>
            <a:ext cx="41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225C4-CCC4-32FA-3D9E-2D171E9BB27B}"/>
              </a:ext>
            </a:extLst>
          </p:cNvPr>
          <p:cNvSpPr txBox="1"/>
          <p:nvPr/>
        </p:nvSpPr>
        <p:spPr>
          <a:xfrm>
            <a:off x="9988388" y="2249638"/>
            <a:ext cx="41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2FAF1B-8659-05C3-7797-A16D9B0A0E4C}"/>
              </a:ext>
            </a:extLst>
          </p:cNvPr>
          <p:cNvCxnSpPr>
            <a:cxnSpLocks/>
          </p:cNvCxnSpPr>
          <p:nvPr/>
        </p:nvCxnSpPr>
        <p:spPr>
          <a:xfrm flipV="1">
            <a:off x="10277578" y="2579406"/>
            <a:ext cx="0" cy="50130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2BD28F-E6A9-AB8B-204D-C3ED013A18A1}"/>
              </a:ext>
            </a:extLst>
          </p:cNvPr>
          <p:cNvCxnSpPr>
            <a:cxnSpLocks/>
          </p:cNvCxnSpPr>
          <p:nvPr/>
        </p:nvCxnSpPr>
        <p:spPr>
          <a:xfrm flipV="1">
            <a:off x="2075049" y="2579406"/>
            <a:ext cx="0" cy="50130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46309C-28E6-8C0E-9BB9-A6B269AA134F}"/>
              </a:ext>
            </a:extLst>
          </p:cNvPr>
          <p:cNvCxnSpPr>
            <a:cxnSpLocks/>
          </p:cNvCxnSpPr>
          <p:nvPr/>
        </p:nvCxnSpPr>
        <p:spPr>
          <a:xfrm flipV="1">
            <a:off x="3377519" y="2545286"/>
            <a:ext cx="0" cy="50130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E35906-CA69-0F66-43E6-35A15A93BFBF}"/>
                  </a:ext>
                </a:extLst>
              </p:cNvPr>
              <p:cNvSpPr txBox="1"/>
              <p:nvPr/>
            </p:nvSpPr>
            <p:spPr>
              <a:xfrm>
                <a:off x="1831157" y="3080708"/>
                <a:ext cx="582105" cy="485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E35906-CA69-0F66-43E6-35A15A93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157" y="3080708"/>
                <a:ext cx="582105" cy="485197"/>
              </a:xfrm>
              <a:prstGeom prst="rect">
                <a:avLst/>
              </a:prstGeom>
              <a:blipFill>
                <a:blip r:embed="rId3"/>
                <a:stretch>
                  <a:fillRect l="-833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2F33CA-A742-234C-FB45-4DD95DF7D757}"/>
                  </a:ext>
                </a:extLst>
              </p:cNvPr>
              <p:cNvSpPr txBox="1"/>
              <p:nvPr/>
            </p:nvSpPr>
            <p:spPr>
              <a:xfrm>
                <a:off x="9986525" y="3050731"/>
                <a:ext cx="582105" cy="485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2F33CA-A742-234C-FB45-4DD95DF7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525" y="3050731"/>
                <a:ext cx="582105" cy="485197"/>
              </a:xfrm>
              <a:prstGeom prst="rect">
                <a:avLst/>
              </a:prstGeom>
              <a:blipFill>
                <a:blip r:embed="rId4"/>
                <a:stretch>
                  <a:fillRect l="-833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6F1938-A5B4-4CAC-C297-3AACB8D4C50D}"/>
                  </a:ext>
                </a:extLst>
              </p:cNvPr>
              <p:cNvSpPr txBox="1"/>
              <p:nvPr/>
            </p:nvSpPr>
            <p:spPr>
              <a:xfrm>
                <a:off x="3086492" y="3080708"/>
                <a:ext cx="582105" cy="485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6F1938-A5B4-4CAC-C297-3AACB8D4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492" y="3080708"/>
                <a:ext cx="582105" cy="485774"/>
              </a:xfrm>
              <a:prstGeom prst="rect">
                <a:avLst/>
              </a:prstGeom>
              <a:blipFill>
                <a:blip r:embed="rId5"/>
                <a:stretch>
                  <a:fillRect l="-833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DB868832-2EED-B2E7-7116-8211548E1B8D}"/>
              </a:ext>
            </a:extLst>
          </p:cNvPr>
          <p:cNvSpPr/>
          <p:nvPr/>
        </p:nvSpPr>
        <p:spPr>
          <a:xfrm>
            <a:off x="3086492" y="3143727"/>
            <a:ext cx="58210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1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2;p2">
            <a:extLst>
              <a:ext uri="{FF2B5EF4-FFF2-40B4-BE49-F238E27FC236}">
                <a16:creationId xmlns:a16="http://schemas.microsoft.com/office/drawing/2014/main" id="{F1883F7A-A24C-59FA-5EDD-3CDDE6B02C5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1ED03-E39A-67A1-3C13-7CE9F07F9309}"/>
              </a:ext>
            </a:extLst>
          </p:cNvPr>
          <p:cNvSpPr txBox="1"/>
          <p:nvPr/>
        </p:nvSpPr>
        <p:spPr>
          <a:xfrm>
            <a:off x="1993948" y="952107"/>
            <a:ext cx="8204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in year 6 were asked about their favourite day of the week.</a:t>
            </a:r>
          </a:p>
          <a:p>
            <a:endParaRPr lang="en-GB" dirty="0"/>
          </a:p>
          <a:p>
            <a:r>
              <a:rPr lang="en-GB" dirty="0"/>
              <a:t>The results are shown in the pie chart.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5F7E0-5D44-C2C3-1974-0D4BA55BA7E0}"/>
              </a:ext>
            </a:extLst>
          </p:cNvPr>
          <p:cNvSpPr/>
          <p:nvPr/>
        </p:nvSpPr>
        <p:spPr>
          <a:xfrm>
            <a:off x="1993946" y="756913"/>
            <a:ext cx="8204100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26463F-936E-C55F-C52B-5A14A1987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814413"/>
              </p:ext>
            </p:extLst>
          </p:nvPr>
        </p:nvGraphicFramePr>
        <p:xfrm>
          <a:off x="2918120" y="1858695"/>
          <a:ext cx="5688553" cy="314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099E1C-34F5-F924-0D98-B1935A81010D}"/>
                  </a:ext>
                </a:extLst>
              </p:cNvPr>
              <p:cNvSpPr txBox="1"/>
              <p:nvPr/>
            </p:nvSpPr>
            <p:spPr>
              <a:xfrm>
                <a:off x="4930219" y="2782025"/>
                <a:ext cx="181139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099E1C-34F5-F924-0D98-B1935A810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219" y="2782025"/>
                <a:ext cx="181139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5D43AD-163A-1A34-420E-31DD00769881}"/>
                  </a:ext>
                </a:extLst>
              </p:cNvPr>
              <p:cNvSpPr txBox="1"/>
              <p:nvPr/>
            </p:nvSpPr>
            <p:spPr>
              <a:xfrm>
                <a:off x="6095997" y="2293704"/>
                <a:ext cx="181139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5D43AD-163A-1A34-420E-31DD00769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7" y="2293704"/>
                <a:ext cx="181139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2CEA1B-55B3-CA06-105E-9CDC7677E42E}"/>
                  </a:ext>
                </a:extLst>
              </p:cNvPr>
              <p:cNvSpPr txBox="1"/>
              <p:nvPr/>
            </p:nvSpPr>
            <p:spPr>
              <a:xfrm>
                <a:off x="5324531" y="2140009"/>
                <a:ext cx="30938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2CEA1B-55B3-CA06-105E-9CDC7677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531" y="2140009"/>
                <a:ext cx="309380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20D16F-8180-AE93-3439-C5A8E5A1F65E}"/>
                  </a:ext>
                </a:extLst>
              </p:cNvPr>
              <p:cNvSpPr txBox="1"/>
              <p:nvPr/>
            </p:nvSpPr>
            <p:spPr>
              <a:xfrm>
                <a:off x="5762396" y="3653502"/>
                <a:ext cx="18113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20D16F-8180-AE93-3439-C5A8E5A1F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396" y="3653502"/>
                <a:ext cx="181139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A3A8134-7B20-C5D6-227A-6BBC0F380E57}"/>
              </a:ext>
            </a:extLst>
          </p:cNvPr>
          <p:cNvSpPr txBox="1"/>
          <p:nvPr/>
        </p:nvSpPr>
        <p:spPr>
          <a:xfrm>
            <a:off x="1993947" y="5080553"/>
            <a:ext cx="820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fraction of children do </a:t>
            </a:r>
            <a:r>
              <a:rPr lang="en-GB" b="1" dirty="0"/>
              <a:t>not </a:t>
            </a:r>
            <a:r>
              <a:rPr lang="en-GB" dirty="0"/>
              <a:t>like Sunday or Monday?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6BDD06-1357-E58F-C658-05FD048E94B5}"/>
              </a:ext>
            </a:extLst>
          </p:cNvPr>
          <p:cNvSpPr/>
          <p:nvPr/>
        </p:nvSpPr>
        <p:spPr>
          <a:xfrm>
            <a:off x="1993946" y="1481110"/>
            <a:ext cx="3768450" cy="4737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0E3611-31A2-EF3D-1307-B7A0E5FBE7AA}"/>
              </a:ext>
            </a:extLst>
          </p:cNvPr>
          <p:cNvSpPr/>
          <p:nvPr/>
        </p:nvSpPr>
        <p:spPr>
          <a:xfrm>
            <a:off x="1993946" y="5053475"/>
            <a:ext cx="8204100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7351FD-E1E9-4126-0B19-6F9B9B461568}"/>
              </a:ext>
            </a:extLst>
          </p:cNvPr>
          <p:cNvSpPr/>
          <p:nvPr/>
        </p:nvSpPr>
        <p:spPr>
          <a:xfrm>
            <a:off x="4135927" y="4592232"/>
            <a:ext cx="3160419" cy="381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39A484-71F4-DA8C-8BAC-D66C2E693300}"/>
              </a:ext>
            </a:extLst>
          </p:cNvPr>
          <p:cNvSpPr txBox="1"/>
          <p:nvPr/>
        </p:nvSpPr>
        <p:spPr>
          <a:xfrm>
            <a:off x="1993948" y="942680"/>
            <a:ext cx="9261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Square X and rectangle Y have the same area.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Find the difference between the perimeters.</a:t>
            </a:r>
          </a:p>
        </p:txBody>
      </p:sp>
      <p:sp>
        <p:nvSpPr>
          <p:cNvPr id="23" name="Google Shape;222;p2">
            <a:extLst>
              <a:ext uri="{FF2B5EF4-FFF2-40B4-BE49-F238E27FC236}">
                <a16:creationId xmlns:a16="http://schemas.microsoft.com/office/drawing/2014/main" id="{F1883F7A-A24C-59FA-5EDD-3CDDE6B02C5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5F7E0-5D44-C2C3-1974-0D4BA55BA7E0}"/>
              </a:ext>
            </a:extLst>
          </p:cNvPr>
          <p:cNvSpPr/>
          <p:nvPr/>
        </p:nvSpPr>
        <p:spPr>
          <a:xfrm>
            <a:off x="1993946" y="761395"/>
            <a:ext cx="5324389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46B1AE-2C45-6BC3-41BE-FA5E9BBDF495}"/>
              </a:ext>
            </a:extLst>
          </p:cNvPr>
          <p:cNvSpPr/>
          <p:nvPr/>
        </p:nvSpPr>
        <p:spPr>
          <a:xfrm>
            <a:off x="3336388" y="2695835"/>
            <a:ext cx="1696653" cy="14138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37FEFD-0CD9-3945-94FC-353C855BDD4E}"/>
              </a:ext>
            </a:extLst>
          </p:cNvPr>
          <p:cNvSpPr/>
          <p:nvPr/>
        </p:nvSpPr>
        <p:spPr>
          <a:xfrm>
            <a:off x="5478751" y="2703586"/>
            <a:ext cx="2812494" cy="987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81A6B-FA05-8FE2-73A8-F64B0D0F3888}"/>
              </a:ext>
            </a:extLst>
          </p:cNvPr>
          <p:cNvSpPr/>
          <p:nvPr/>
        </p:nvSpPr>
        <p:spPr>
          <a:xfrm>
            <a:off x="1993947" y="1589011"/>
            <a:ext cx="5324389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9EC5D2-D12E-0005-FEC1-918249616FEC}"/>
                  </a:ext>
                </a:extLst>
              </p:cNvPr>
              <p:cNvSpPr txBox="1"/>
              <p:nvPr/>
            </p:nvSpPr>
            <p:spPr>
              <a:xfrm>
                <a:off x="3696398" y="4234492"/>
                <a:ext cx="1220084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9EC5D2-D12E-0005-FEC1-918249616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398" y="4234492"/>
                <a:ext cx="1220084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E98705-69F8-00AE-E4B5-B987A5EBD425}"/>
              </a:ext>
            </a:extLst>
          </p:cNvPr>
          <p:cNvCxnSpPr>
            <a:cxnSpLocks/>
          </p:cNvCxnSpPr>
          <p:nvPr/>
        </p:nvCxnSpPr>
        <p:spPr>
          <a:xfrm>
            <a:off x="3336388" y="4172108"/>
            <a:ext cx="16966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E87B54-82E0-A4B4-9A13-5FF8ADBEF674}"/>
              </a:ext>
            </a:extLst>
          </p:cNvPr>
          <p:cNvCxnSpPr>
            <a:cxnSpLocks/>
          </p:cNvCxnSpPr>
          <p:nvPr/>
        </p:nvCxnSpPr>
        <p:spPr>
          <a:xfrm>
            <a:off x="5478751" y="3848336"/>
            <a:ext cx="28124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7278E-7561-7ADF-5A32-E71AC581F817}"/>
                  </a:ext>
                </a:extLst>
              </p:cNvPr>
              <p:cNvSpPr txBox="1"/>
              <p:nvPr/>
            </p:nvSpPr>
            <p:spPr>
              <a:xfrm>
                <a:off x="6633096" y="3846616"/>
                <a:ext cx="12200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0" dirty="0"/>
                  <a:t>2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07278E-7561-7ADF-5A32-E71AC581F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096" y="3846616"/>
                <a:ext cx="1220084" cy="369332"/>
              </a:xfrm>
              <a:prstGeom prst="rect">
                <a:avLst/>
              </a:prstGeom>
              <a:blipFill>
                <a:blip r:embed="rId3"/>
                <a:stretch>
                  <a:fillRect l="-400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8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C0F2-B70E-7670-8C21-C1D25FFA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20" y="301118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Place value.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18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901F-F41B-8020-0819-421CB022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21" y="302633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Ratio and proportion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5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39A484-71F4-DA8C-8BAC-D66C2E693300}"/>
              </a:ext>
            </a:extLst>
          </p:cNvPr>
          <p:cNvSpPr txBox="1"/>
          <p:nvPr/>
        </p:nvSpPr>
        <p:spPr>
          <a:xfrm>
            <a:off x="1993948" y="942680"/>
            <a:ext cx="926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Tiles are put into a pattern.</a:t>
            </a:r>
          </a:p>
        </p:txBody>
      </p:sp>
      <p:sp>
        <p:nvSpPr>
          <p:cNvPr id="23" name="Google Shape;222;p2">
            <a:extLst>
              <a:ext uri="{FF2B5EF4-FFF2-40B4-BE49-F238E27FC236}">
                <a16:creationId xmlns:a16="http://schemas.microsoft.com/office/drawing/2014/main" id="{F1883F7A-A24C-59FA-5EDD-3CDDE6B02C5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5F7E0-5D44-C2C3-1974-0D4BA55BA7E0}"/>
              </a:ext>
            </a:extLst>
          </p:cNvPr>
          <p:cNvSpPr/>
          <p:nvPr/>
        </p:nvSpPr>
        <p:spPr>
          <a:xfrm>
            <a:off x="1993947" y="710152"/>
            <a:ext cx="5324389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BF157E-4A2C-0527-4B20-46366D507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118075"/>
              </p:ext>
            </p:extLst>
          </p:nvPr>
        </p:nvGraphicFramePr>
        <p:xfrm>
          <a:off x="1993948" y="1803748"/>
          <a:ext cx="8128000" cy="958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35797226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18644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778385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0936777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9370071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42279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2589194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52343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984912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4549815"/>
                    </a:ext>
                  </a:extLst>
                </a:gridCol>
              </a:tblGrid>
              <a:tr h="95830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030193"/>
                  </a:ext>
                </a:extLst>
              </a:tr>
            </a:tbl>
          </a:graphicData>
        </a:graphic>
      </p:graphicFrame>
      <p:pic>
        <p:nvPicPr>
          <p:cNvPr id="6" name="Graphic 5" descr="Curly haired woman raising hand">
            <a:extLst>
              <a:ext uri="{FF2B5EF4-FFF2-40B4-BE49-F238E27FC236}">
                <a16:creationId xmlns:a16="http://schemas.microsoft.com/office/drawing/2014/main" id="{CFDD69AB-1836-9E5D-AACE-DCC405B6F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3948" y="3408812"/>
            <a:ext cx="1400175" cy="177165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4B4912C-575E-FEA0-230F-F99F5FA5AD6E}"/>
              </a:ext>
            </a:extLst>
          </p:cNvPr>
          <p:cNvSpPr/>
          <p:nvPr/>
        </p:nvSpPr>
        <p:spPr>
          <a:xfrm>
            <a:off x="3487918" y="3337089"/>
            <a:ext cx="3157979" cy="1178591"/>
          </a:xfrm>
          <a:prstGeom prst="wedgeRoundRectCallout">
            <a:avLst>
              <a:gd name="adj1" fmla="val -52773"/>
              <a:gd name="adj2" fmla="val 720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 have 20 more yellow tiles and 24 more green tiles.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B16F2-581C-EF12-ABF3-28EEEEC73337}"/>
              </a:ext>
            </a:extLst>
          </p:cNvPr>
          <p:cNvSpPr txBox="1"/>
          <p:nvPr/>
        </p:nvSpPr>
        <p:spPr>
          <a:xfrm>
            <a:off x="1993947" y="5273224"/>
            <a:ext cx="926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the pattern continue without there being any tiles left over?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95BB00-4F67-F7C7-86B2-E9766C167425}"/>
              </a:ext>
            </a:extLst>
          </p:cNvPr>
          <p:cNvSpPr/>
          <p:nvPr/>
        </p:nvSpPr>
        <p:spPr>
          <a:xfrm>
            <a:off x="3720623" y="3655250"/>
            <a:ext cx="2774445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F30827-62E0-87D2-7D0F-C6788EFB481B}"/>
              </a:ext>
            </a:extLst>
          </p:cNvPr>
          <p:cNvSpPr/>
          <p:nvPr/>
        </p:nvSpPr>
        <p:spPr>
          <a:xfrm>
            <a:off x="1993947" y="5162439"/>
            <a:ext cx="6263933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39A484-71F4-DA8C-8BAC-D66C2E693300}"/>
              </a:ext>
            </a:extLst>
          </p:cNvPr>
          <p:cNvSpPr txBox="1"/>
          <p:nvPr/>
        </p:nvSpPr>
        <p:spPr>
          <a:xfrm>
            <a:off x="1993948" y="942680"/>
            <a:ext cx="926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rectangles are similar.</a:t>
            </a:r>
          </a:p>
        </p:txBody>
      </p:sp>
      <p:sp>
        <p:nvSpPr>
          <p:cNvPr id="23" name="Google Shape;222;p2">
            <a:extLst>
              <a:ext uri="{FF2B5EF4-FFF2-40B4-BE49-F238E27FC236}">
                <a16:creationId xmlns:a16="http://schemas.microsoft.com/office/drawing/2014/main" id="{F1883F7A-A24C-59FA-5EDD-3CDDE6B02C5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5F7E0-5D44-C2C3-1974-0D4BA55BA7E0}"/>
              </a:ext>
            </a:extLst>
          </p:cNvPr>
          <p:cNvSpPr/>
          <p:nvPr/>
        </p:nvSpPr>
        <p:spPr>
          <a:xfrm>
            <a:off x="1923001" y="816088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99533-EED6-4537-323B-BDA5B64F2AE8}"/>
              </a:ext>
            </a:extLst>
          </p:cNvPr>
          <p:cNvSpPr/>
          <p:nvPr/>
        </p:nvSpPr>
        <p:spPr>
          <a:xfrm>
            <a:off x="1993948" y="1875934"/>
            <a:ext cx="2295248" cy="8955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B47BB-0EF0-B6AF-B175-DB5586219E7B}"/>
              </a:ext>
            </a:extLst>
          </p:cNvPr>
          <p:cNvSpPr/>
          <p:nvPr/>
        </p:nvSpPr>
        <p:spPr>
          <a:xfrm>
            <a:off x="5793128" y="1875934"/>
            <a:ext cx="3646780" cy="16873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84C4C8-F163-A3CF-097A-F082DFBDCB5D}"/>
              </a:ext>
            </a:extLst>
          </p:cNvPr>
          <p:cNvCxnSpPr/>
          <p:nvPr/>
        </p:nvCxnSpPr>
        <p:spPr>
          <a:xfrm>
            <a:off x="1983674" y="2922309"/>
            <a:ext cx="22952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6FB8F6-0B06-E508-B794-EC3367DA225A}"/>
              </a:ext>
            </a:extLst>
          </p:cNvPr>
          <p:cNvCxnSpPr>
            <a:cxnSpLocks/>
          </p:cNvCxnSpPr>
          <p:nvPr/>
        </p:nvCxnSpPr>
        <p:spPr>
          <a:xfrm>
            <a:off x="5793128" y="3793900"/>
            <a:ext cx="36467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CC51D17-D9B1-1836-0059-805002036B91}"/>
              </a:ext>
            </a:extLst>
          </p:cNvPr>
          <p:cNvSpPr txBox="1"/>
          <p:nvPr/>
        </p:nvSpPr>
        <p:spPr>
          <a:xfrm>
            <a:off x="1410134" y="213904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64A513-676C-A36A-5033-0AD49198D868}"/>
              </a:ext>
            </a:extLst>
          </p:cNvPr>
          <p:cNvSpPr txBox="1"/>
          <p:nvPr/>
        </p:nvSpPr>
        <p:spPr>
          <a:xfrm>
            <a:off x="5179253" y="25868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25C2F6-BC9A-E8E6-6424-258829FE050C}"/>
              </a:ext>
            </a:extLst>
          </p:cNvPr>
          <p:cNvSpPr txBox="1"/>
          <p:nvPr/>
        </p:nvSpPr>
        <p:spPr>
          <a:xfrm>
            <a:off x="2839391" y="297600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Acm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7F5FE3-253F-3347-C9D8-AC47BB810871}"/>
              </a:ext>
            </a:extLst>
          </p:cNvPr>
          <p:cNvSpPr txBox="1"/>
          <p:nvPr/>
        </p:nvSpPr>
        <p:spPr>
          <a:xfrm>
            <a:off x="7316596" y="381375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DCE8DA-B392-788A-2404-F27899C9B4CF}"/>
              </a:ext>
            </a:extLst>
          </p:cNvPr>
          <p:cNvSpPr txBox="1"/>
          <p:nvPr/>
        </p:nvSpPr>
        <p:spPr>
          <a:xfrm>
            <a:off x="1993948" y="4560081"/>
            <a:ext cx="926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Calculate the length of A.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E72F9B-5F35-1803-926F-F70612F3743F}"/>
              </a:ext>
            </a:extLst>
          </p:cNvPr>
          <p:cNvSpPr/>
          <p:nvPr/>
        </p:nvSpPr>
        <p:spPr>
          <a:xfrm>
            <a:off x="2009530" y="4398815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4210DB-8011-E670-E45F-C4CB5DCAD0A2}"/>
              </a:ext>
            </a:extLst>
          </p:cNvPr>
          <p:cNvSpPr/>
          <p:nvPr/>
        </p:nvSpPr>
        <p:spPr>
          <a:xfrm>
            <a:off x="1410134" y="2044516"/>
            <a:ext cx="512867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79E8C1-696D-40C9-EFEB-40100BFD55B9}"/>
              </a:ext>
            </a:extLst>
          </p:cNvPr>
          <p:cNvSpPr/>
          <p:nvPr/>
        </p:nvSpPr>
        <p:spPr>
          <a:xfrm>
            <a:off x="5189527" y="2396467"/>
            <a:ext cx="512867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2623E3-4920-D1FF-8DD8-F5C3E0DECC95}"/>
              </a:ext>
            </a:extLst>
          </p:cNvPr>
          <p:cNvSpPr/>
          <p:nvPr/>
        </p:nvSpPr>
        <p:spPr>
          <a:xfrm>
            <a:off x="7410578" y="3814811"/>
            <a:ext cx="512867" cy="4335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C3DE77-5F17-E500-CBF1-7F7D5FE0D781}"/>
              </a:ext>
            </a:extLst>
          </p:cNvPr>
          <p:cNvSpPr/>
          <p:nvPr/>
        </p:nvSpPr>
        <p:spPr>
          <a:xfrm>
            <a:off x="2874864" y="3003585"/>
            <a:ext cx="512867" cy="4335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1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2314-DE20-6662-6DE6-EE03E91C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19" y="301118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FC74F-3361-584D-9900-9BB1F8E3D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425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DE9C4-72B9-5B7F-6E5F-FC9CDDA34086}"/>
              </a:ext>
            </a:extLst>
          </p:cNvPr>
          <p:cNvSpPr txBox="1"/>
          <p:nvPr/>
        </p:nvSpPr>
        <p:spPr>
          <a:xfrm>
            <a:off x="1451730" y="904973"/>
            <a:ext cx="36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Lynsey has a function machine.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2A2D8D-FDAC-C861-A7E7-D21293692AA9}"/>
              </a:ext>
            </a:extLst>
          </p:cNvPr>
          <p:cNvSpPr/>
          <p:nvPr/>
        </p:nvSpPr>
        <p:spPr>
          <a:xfrm>
            <a:off x="1555356" y="778381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105A3-F2FC-D924-45D5-8C543B209374}"/>
              </a:ext>
            </a:extLst>
          </p:cNvPr>
          <p:cNvSpPr/>
          <p:nvPr/>
        </p:nvSpPr>
        <p:spPr>
          <a:xfrm>
            <a:off x="1630837" y="2177592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EB6CE-08B0-3E1E-9475-F7D897028357}"/>
              </a:ext>
            </a:extLst>
          </p:cNvPr>
          <p:cNvSpPr/>
          <p:nvPr/>
        </p:nvSpPr>
        <p:spPr>
          <a:xfrm>
            <a:off x="3338660" y="2177591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+5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D579C-DA07-77B1-8C87-3624ABDB130E}"/>
              </a:ext>
            </a:extLst>
          </p:cNvPr>
          <p:cNvSpPr/>
          <p:nvPr/>
        </p:nvSpPr>
        <p:spPr>
          <a:xfrm>
            <a:off x="5029200" y="2177588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B6D8C7-C454-1278-8097-41B815E8FE88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733773" y="2644218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6448F6-A63F-6FC2-1A29-0DA8F800C8E5}"/>
              </a:ext>
            </a:extLst>
          </p:cNvPr>
          <p:cNvCxnSpPr/>
          <p:nvPr/>
        </p:nvCxnSpPr>
        <p:spPr>
          <a:xfrm flipV="1">
            <a:off x="4441596" y="2644215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3DCD35B-38DA-B681-CB4E-D993FF12A456}"/>
              </a:ext>
            </a:extLst>
          </p:cNvPr>
          <p:cNvSpPr txBox="1"/>
          <p:nvPr/>
        </p:nvSpPr>
        <p:spPr>
          <a:xfrm>
            <a:off x="1527211" y="3477497"/>
            <a:ext cx="5561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the input is 10, what is the output?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the input is 20,000, what is the output?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the output is 395, what is the input?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F4B9C1-2A11-376B-E257-FC0832510FF4}"/>
              </a:ext>
            </a:extLst>
          </p:cNvPr>
          <p:cNvSpPr/>
          <p:nvPr/>
        </p:nvSpPr>
        <p:spPr>
          <a:xfrm>
            <a:off x="1555356" y="3297788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233B6-53D6-8840-33B7-F2E30DE5406A}"/>
              </a:ext>
            </a:extLst>
          </p:cNvPr>
          <p:cNvSpPr txBox="1"/>
          <p:nvPr/>
        </p:nvSpPr>
        <p:spPr>
          <a:xfrm>
            <a:off x="1839903" y="18082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B35B5-CDCC-E38C-FDF8-610F90DCFEA7}"/>
              </a:ext>
            </a:extLst>
          </p:cNvPr>
          <p:cNvSpPr txBox="1"/>
          <p:nvPr/>
        </p:nvSpPr>
        <p:spPr>
          <a:xfrm>
            <a:off x="5165957" y="181828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778EF3-20F6-C58E-433A-7DA92EC8535B}"/>
              </a:ext>
            </a:extLst>
          </p:cNvPr>
          <p:cNvSpPr/>
          <p:nvPr/>
        </p:nvSpPr>
        <p:spPr>
          <a:xfrm>
            <a:off x="1555356" y="4181774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F4EB9E-1E9C-0609-31A2-E4F276652327}"/>
              </a:ext>
            </a:extLst>
          </p:cNvPr>
          <p:cNvSpPr/>
          <p:nvPr/>
        </p:nvSpPr>
        <p:spPr>
          <a:xfrm>
            <a:off x="1555356" y="4993939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Google Shape;222;p2">
            <a:extLst>
              <a:ext uri="{FF2B5EF4-FFF2-40B4-BE49-F238E27FC236}">
                <a16:creationId xmlns:a16="http://schemas.microsoft.com/office/drawing/2014/main" id="{C8FDB862-4BF4-C30F-6A67-3857CB6BADA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4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DE9C4-72B9-5B7F-6E5F-FC9CDDA34086}"/>
              </a:ext>
            </a:extLst>
          </p:cNvPr>
          <p:cNvSpPr txBox="1"/>
          <p:nvPr/>
        </p:nvSpPr>
        <p:spPr>
          <a:xfrm>
            <a:off x="1451729" y="904973"/>
            <a:ext cx="617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the function machine.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2A2D8D-FDAC-C861-A7E7-D21293692AA9}"/>
              </a:ext>
            </a:extLst>
          </p:cNvPr>
          <p:cNvSpPr/>
          <p:nvPr/>
        </p:nvSpPr>
        <p:spPr>
          <a:xfrm>
            <a:off x="1451729" y="792325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105A3-F2FC-D924-45D5-8C543B209374}"/>
              </a:ext>
            </a:extLst>
          </p:cNvPr>
          <p:cNvSpPr/>
          <p:nvPr/>
        </p:nvSpPr>
        <p:spPr>
          <a:xfrm>
            <a:off x="1630837" y="2177592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EB6CE-08B0-3E1E-9475-F7D897028357}"/>
              </a:ext>
            </a:extLst>
          </p:cNvPr>
          <p:cNvSpPr/>
          <p:nvPr/>
        </p:nvSpPr>
        <p:spPr>
          <a:xfrm>
            <a:off x="3338660" y="2177591"/>
            <a:ext cx="1102936" cy="27939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D579C-DA07-77B1-8C87-3624ABDB130E}"/>
              </a:ext>
            </a:extLst>
          </p:cNvPr>
          <p:cNvSpPr/>
          <p:nvPr/>
        </p:nvSpPr>
        <p:spPr>
          <a:xfrm>
            <a:off x="5029200" y="2177588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B6D8C7-C454-1278-8097-41B815E8FE88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733773" y="2641308"/>
            <a:ext cx="604887" cy="2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6448F6-A63F-6FC2-1A29-0DA8F800C8E5}"/>
              </a:ext>
            </a:extLst>
          </p:cNvPr>
          <p:cNvCxnSpPr/>
          <p:nvPr/>
        </p:nvCxnSpPr>
        <p:spPr>
          <a:xfrm flipV="1">
            <a:off x="4441596" y="2644215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E233B6-53D6-8840-33B7-F2E30DE5406A}"/>
              </a:ext>
            </a:extLst>
          </p:cNvPr>
          <p:cNvSpPr txBox="1"/>
          <p:nvPr/>
        </p:nvSpPr>
        <p:spPr>
          <a:xfrm>
            <a:off x="1839903" y="18082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B35B5-CDCC-E38C-FDF8-610F90DCFEA7}"/>
              </a:ext>
            </a:extLst>
          </p:cNvPr>
          <p:cNvSpPr txBox="1"/>
          <p:nvPr/>
        </p:nvSpPr>
        <p:spPr>
          <a:xfrm>
            <a:off x="5165957" y="181828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Output</a:t>
            </a:r>
          </a:p>
        </p:txBody>
      </p:sp>
      <p:sp>
        <p:nvSpPr>
          <p:cNvPr id="17" name="Google Shape;222;p2">
            <a:extLst>
              <a:ext uri="{FF2B5EF4-FFF2-40B4-BE49-F238E27FC236}">
                <a16:creationId xmlns:a16="http://schemas.microsoft.com/office/drawing/2014/main" id="{C8FDB862-4BF4-C30F-6A67-3857CB6BADA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B2131D-5709-BC3A-F331-108AD792649F}"/>
              </a:ext>
            </a:extLst>
          </p:cNvPr>
          <p:cNvSpPr/>
          <p:nvPr/>
        </p:nvSpPr>
        <p:spPr>
          <a:xfrm>
            <a:off x="1630837" y="3110844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25B7E2-7E00-FA9D-1094-8960008F2782}"/>
              </a:ext>
            </a:extLst>
          </p:cNvPr>
          <p:cNvSpPr/>
          <p:nvPr/>
        </p:nvSpPr>
        <p:spPr>
          <a:xfrm>
            <a:off x="5029200" y="3110840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9A3A07-69A2-49EF-1C7C-457AB19E4D4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733773" y="3577470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A8FD87-4A15-3F44-F4C1-8AD0F9CB7C99}"/>
              </a:ext>
            </a:extLst>
          </p:cNvPr>
          <p:cNvCxnSpPr/>
          <p:nvPr/>
        </p:nvCxnSpPr>
        <p:spPr>
          <a:xfrm flipV="1">
            <a:off x="4441596" y="3577467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C0231C5-7515-75E1-953B-80A3D4D320B8}"/>
              </a:ext>
            </a:extLst>
          </p:cNvPr>
          <p:cNvSpPr/>
          <p:nvPr/>
        </p:nvSpPr>
        <p:spPr>
          <a:xfrm>
            <a:off x="1630837" y="4038284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F87E89-6028-A3D4-8739-3636C20956C5}"/>
              </a:ext>
            </a:extLst>
          </p:cNvPr>
          <p:cNvSpPr/>
          <p:nvPr/>
        </p:nvSpPr>
        <p:spPr>
          <a:xfrm>
            <a:off x="5029200" y="4038280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EDFE11C-F5F3-427D-DF76-B4C1B30570BF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733773" y="4504910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025023-B2DE-2130-DA45-5A02CCACB852}"/>
              </a:ext>
            </a:extLst>
          </p:cNvPr>
          <p:cNvCxnSpPr/>
          <p:nvPr/>
        </p:nvCxnSpPr>
        <p:spPr>
          <a:xfrm flipV="1">
            <a:off x="4441596" y="4504907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ABBBA3B-D75A-9B3E-7F5A-6E82C9662F78}"/>
              </a:ext>
            </a:extLst>
          </p:cNvPr>
          <p:cNvSpPr/>
          <p:nvPr/>
        </p:nvSpPr>
        <p:spPr>
          <a:xfrm>
            <a:off x="1630837" y="2160194"/>
            <a:ext cx="1102936" cy="9564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6B6408-3336-61D7-B5A6-36D4FA3D9AE4}"/>
              </a:ext>
            </a:extLst>
          </p:cNvPr>
          <p:cNvSpPr/>
          <p:nvPr/>
        </p:nvSpPr>
        <p:spPr>
          <a:xfrm>
            <a:off x="5037842" y="2170195"/>
            <a:ext cx="1102936" cy="9564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EA0C9F-EFC6-D6FB-3910-A19D91A6E6C6}"/>
              </a:ext>
            </a:extLst>
          </p:cNvPr>
          <p:cNvSpPr/>
          <p:nvPr/>
        </p:nvSpPr>
        <p:spPr>
          <a:xfrm>
            <a:off x="1639479" y="3132955"/>
            <a:ext cx="1102936" cy="9564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3E21D3-B49B-2276-22B1-FAE5793A719A}"/>
              </a:ext>
            </a:extLst>
          </p:cNvPr>
          <p:cNvSpPr/>
          <p:nvPr/>
        </p:nvSpPr>
        <p:spPr>
          <a:xfrm>
            <a:off x="5037056" y="3096300"/>
            <a:ext cx="1102936" cy="9564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B74235-2A84-1074-8750-6C1CFF1D1B48}"/>
              </a:ext>
            </a:extLst>
          </p:cNvPr>
          <p:cNvSpPr/>
          <p:nvPr/>
        </p:nvSpPr>
        <p:spPr>
          <a:xfrm>
            <a:off x="5038627" y="4010858"/>
            <a:ext cx="1102936" cy="9564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74A49A-8136-9314-66A8-921CD22BE135}"/>
              </a:ext>
            </a:extLst>
          </p:cNvPr>
          <p:cNvSpPr/>
          <p:nvPr/>
        </p:nvSpPr>
        <p:spPr>
          <a:xfrm>
            <a:off x="1638693" y="4077618"/>
            <a:ext cx="1102936" cy="9564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1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DE9C4-72B9-5B7F-6E5F-FC9CDDA34086}"/>
              </a:ext>
            </a:extLst>
          </p:cNvPr>
          <p:cNvSpPr txBox="1"/>
          <p:nvPr/>
        </p:nvSpPr>
        <p:spPr>
          <a:xfrm>
            <a:off x="1451729" y="904973"/>
            <a:ext cx="617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the function machine.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2A2D8D-FDAC-C861-A7E7-D21293692AA9}"/>
              </a:ext>
            </a:extLst>
          </p:cNvPr>
          <p:cNvSpPr/>
          <p:nvPr/>
        </p:nvSpPr>
        <p:spPr>
          <a:xfrm>
            <a:off x="1451729" y="792325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105A3-F2FC-D924-45D5-8C543B209374}"/>
              </a:ext>
            </a:extLst>
          </p:cNvPr>
          <p:cNvSpPr/>
          <p:nvPr/>
        </p:nvSpPr>
        <p:spPr>
          <a:xfrm>
            <a:off x="1630837" y="2177592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EB6CE-08B0-3E1E-9475-F7D897028357}"/>
              </a:ext>
            </a:extLst>
          </p:cNvPr>
          <p:cNvSpPr/>
          <p:nvPr/>
        </p:nvSpPr>
        <p:spPr>
          <a:xfrm>
            <a:off x="3338660" y="2177591"/>
            <a:ext cx="1102936" cy="27939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 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D579C-DA07-77B1-8C87-3624ABDB130E}"/>
              </a:ext>
            </a:extLst>
          </p:cNvPr>
          <p:cNvSpPr/>
          <p:nvPr/>
        </p:nvSpPr>
        <p:spPr>
          <a:xfrm>
            <a:off x="5029200" y="2177588"/>
            <a:ext cx="1102936" cy="2793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-10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B6D8C7-C454-1278-8097-41B815E8FE88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733773" y="2641308"/>
            <a:ext cx="604887" cy="2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6448F6-A63F-6FC2-1A29-0DA8F800C8E5}"/>
              </a:ext>
            </a:extLst>
          </p:cNvPr>
          <p:cNvCxnSpPr/>
          <p:nvPr/>
        </p:nvCxnSpPr>
        <p:spPr>
          <a:xfrm flipV="1">
            <a:off x="4441596" y="2644215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E233B6-53D6-8840-33B7-F2E30DE5406A}"/>
              </a:ext>
            </a:extLst>
          </p:cNvPr>
          <p:cNvSpPr txBox="1"/>
          <p:nvPr/>
        </p:nvSpPr>
        <p:spPr>
          <a:xfrm>
            <a:off x="1839903" y="18082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Input</a:t>
            </a:r>
          </a:p>
        </p:txBody>
      </p:sp>
      <p:sp>
        <p:nvSpPr>
          <p:cNvPr id="17" name="Google Shape;222;p2">
            <a:extLst>
              <a:ext uri="{FF2B5EF4-FFF2-40B4-BE49-F238E27FC236}">
                <a16:creationId xmlns:a16="http://schemas.microsoft.com/office/drawing/2014/main" id="{C8FDB862-4BF4-C30F-6A67-3857CB6BADA2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B2131D-5709-BC3A-F331-108AD792649F}"/>
              </a:ext>
            </a:extLst>
          </p:cNvPr>
          <p:cNvSpPr/>
          <p:nvPr/>
        </p:nvSpPr>
        <p:spPr>
          <a:xfrm>
            <a:off x="1630837" y="3110844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9A3A07-69A2-49EF-1C7C-457AB19E4D4C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733773" y="3577470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A8FD87-4A15-3F44-F4C1-8AD0F9CB7C99}"/>
              </a:ext>
            </a:extLst>
          </p:cNvPr>
          <p:cNvCxnSpPr/>
          <p:nvPr/>
        </p:nvCxnSpPr>
        <p:spPr>
          <a:xfrm flipV="1">
            <a:off x="4441596" y="3577467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C0231C5-7515-75E1-953B-80A3D4D320B8}"/>
              </a:ext>
            </a:extLst>
          </p:cNvPr>
          <p:cNvSpPr/>
          <p:nvPr/>
        </p:nvSpPr>
        <p:spPr>
          <a:xfrm>
            <a:off x="1630837" y="4038284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EDFE11C-F5F3-427D-DF76-B4C1B30570BF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733773" y="4504910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025023-B2DE-2130-DA45-5A02CCACB852}"/>
              </a:ext>
            </a:extLst>
          </p:cNvPr>
          <p:cNvCxnSpPr/>
          <p:nvPr/>
        </p:nvCxnSpPr>
        <p:spPr>
          <a:xfrm flipV="1">
            <a:off x="4441596" y="4504907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303C30C-48AF-E9D3-8540-CB67DA93CFB9}"/>
              </a:ext>
            </a:extLst>
          </p:cNvPr>
          <p:cNvSpPr/>
          <p:nvPr/>
        </p:nvSpPr>
        <p:spPr>
          <a:xfrm>
            <a:off x="6719740" y="2177588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F4F87C-1B87-B345-2465-1928F0405AC8}"/>
              </a:ext>
            </a:extLst>
          </p:cNvPr>
          <p:cNvCxnSpPr/>
          <p:nvPr/>
        </p:nvCxnSpPr>
        <p:spPr>
          <a:xfrm flipV="1">
            <a:off x="6132136" y="2644215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C7E61A1-64C6-370F-729B-C80D5532C8E7}"/>
              </a:ext>
            </a:extLst>
          </p:cNvPr>
          <p:cNvSpPr txBox="1"/>
          <p:nvPr/>
        </p:nvSpPr>
        <p:spPr>
          <a:xfrm>
            <a:off x="6856497" y="181828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Output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A8D439-281C-A42F-F07E-FD1C8BA4B25D}"/>
              </a:ext>
            </a:extLst>
          </p:cNvPr>
          <p:cNvSpPr/>
          <p:nvPr/>
        </p:nvSpPr>
        <p:spPr>
          <a:xfrm>
            <a:off x="6719740" y="3110840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FD0006-E6BA-4AA4-9999-986B1FB2D4C0}"/>
              </a:ext>
            </a:extLst>
          </p:cNvPr>
          <p:cNvCxnSpPr/>
          <p:nvPr/>
        </p:nvCxnSpPr>
        <p:spPr>
          <a:xfrm flipV="1">
            <a:off x="6132136" y="3577467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F3CEA5F-B579-D83D-A21E-197B6273D589}"/>
              </a:ext>
            </a:extLst>
          </p:cNvPr>
          <p:cNvSpPr/>
          <p:nvPr/>
        </p:nvSpPr>
        <p:spPr>
          <a:xfrm>
            <a:off x="6719740" y="4038280"/>
            <a:ext cx="1102936" cy="933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120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4F1083-D62E-237D-85ED-5B5A681A7233}"/>
              </a:ext>
            </a:extLst>
          </p:cNvPr>
          <p:cNvCxnSpPr/>
          <p:nvPr/>
        </p:nvCxnSpPr>
        <p:spPr>
          <a:xfrm flipV="1">
            <a:off x="6132136" y="4504907"/>
            <a:ext cx="6048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B950A0E-00EB-8CE9-6C11-CBA3FBE4C5C4}"/>
              </a:ext>
            </a:extLst>
          </p:cNvPr>
          <p:cNvSpPr/>
          <p:nvPr/>
        </p:nvSpPr>
        <p:spPr>
          <a:xfrm>
            <a:off x="1641836" y="2187616"/>
            <a:ext cx="1085653" cy="917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0E44A3-7822-A0E8-2064-FC0E480640F7}"/>
              </a:ext>
            </a:extLst>
          </p:cNvPr>
          <p:cNvSpPr/>
          <p:nvPr/>
        </p:nvSpPr>
        <p:spPr>
          <a:xfrm>
            <a:off x="6727596" y="2189721"/>
            <a:ext cx="1085653" cy="917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CFE689-CC27-4FD6-E6B5-42DACAE532F0}"/>
              </a:ext>
            </a:extLst>
          </p:cNvPr>
          <p:cNvSpPr/>
          <p:nvPr/>
        </p:nvSpPr>
        <p:spPr>
          <a:xfrm>
            <a:off x="1639477" y="3115055"/>
            <a:ext cx="1085653" cy="917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1CB355-9D23-9A14-8BB8-9B4F3C30DA20}"/>
              </a:ext>
            </a:extLst>
          </p:cNvPr>
          <p:cNvSpPr/>
          <p:nvPr/>
        </p:nvSpPr>
        <p:spPr>
          <a:xfrm>
            <a:off x="6727596" y="3115790"/>
            <a:ext cx="1085653" cy="917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FB9B2E-457D-6CC9-4CA2-A326328CD6B8}"/>
              </a:ext>
            </a:extLst>
          </p:cNvPr>
          <p:cNvSpPr/>
          <p:nvPr/>
        </p:nvSpPr>
        <p:spPr>
          <a:xfrm>
            <a:off x="6719740" y="4049106"/>
            <a:ext cx="1085653" cy="917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72C73DB-C391-9DB8-134D-1206EC244CF1}"/>
              </a:ext>
            </a:extLst>
          </p:cNvPr>
          <p:cNvSpPr/>
          <p:nvPr/>
        </p:nvSpPr>
        <p:spPr>
          <a:xfrm>
            <a:off x="1639478" y="4041114"/>
            <a:ext cx="1085653" cy="917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1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6" grpId="0" animBg="1"/>
      <p:bldP spid="30" grpId="0" animBg="1"/>
      <p:bldP spid="31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2314-DE20-6662-6DE6-EE03E91C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31" y="301075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Decimals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04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umber Lines">
            <a:extLst>
              <a:ext uri="{FF2B5EF4-FFF2-40B4-BE49-F238E27FC236}">
                <a16:creationId xmlns:a16="http://schemas.microsoft.com/office/drawing/2014/main" id="{BD3694E8-5ABB-5D65-3340-83A3F37E4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31820" r="10028" b="57331"/>
          <a:stretch/>
        </p:blipFill>
        <p:spPr bwMode="auto">
          <a:xfrm>
            <a:off x="2259675" y="1356472"/>
            <a:ext cx="7389844" cy="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9A4646-DFBD-7E50-A355-7FC60078DA3F}"/>
              </a:ext>
            </a:extLst>
          </p:cNvPr>
          <p:cNvSpPr txBox="1"/>
          <p:nvPr/>
        </p:nvSpPr>
        <p:spPr>
          <a:xfrm>
            <a:off x="2125936" y="1918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D5921-D2D5-185D-A370-F78061A6A9C5}"/>
              </a:ext>
            </a:extLst>
          </p:cNvPr>
          <p:cNvSpPr txBox="1"/>
          <p:nvPr/>
        </p:nvSpPr>
        <p:spPr>
          <a:xfrm>
            <a:off x="9377944" y="1918553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30AF22-D403-DEE3-7BF8-0160B99DD614}"/>
              </a:ext>
            </a:extLst>
          </p:cNvPr>
          <p:cNvCxnSpPr/>
          <p:nvPr/>
        </p:nvCxnSpPr>
        <p:spPr>
          <a:xfrm>
            <a:off x="6641952" y="1064554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19EF45-082D-5418-28A5-7F27BF69B51F}"/>
              </a:ext>
            </a:extLst>
          </p:cNvPr>
          <p:cNvSpPr txBox="1"/>
          <p:nvPr/>
        </p:nvSpPr>
        <p:spPr>
          <a:xfrm>
            <a:off x="1668411" y="573143"/>
            <a:ext cx="497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decimal numbers are the arrows pointing to?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6EECB6-ED25-A78D-E0AC-CBD317965DA0}"/>
              </a:ext>
            </a:extLst>
          </p:cNvPr>
          <p:cNvSpPr/>
          <p:nvPr/>
        </p:nvSpPr>
        <p:spPr>
          <a:xfrm>
            <a:off x="1404594" y="296144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2" descr="Number Lines">
            <a:extLst>
              <a:ext uri="{FF2B5EF4-FFF2-40B4-BE49-F238E27FC236}">
                <a16:creationId xmlns:a16="http://schemas.microsoft.com/office/drawing/2014/main" id="{EEB6549B-7606-A4E7-99A7-08997B0CA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31820" r="10028" b="57331"/>
          <a:stretch/>
        </p:blipFill>
        <p:spPr bwMode="auto">
          <a:xfrm>
            <a:off x="2259675" y="2692994"/>
            <a:ext cx="7389844" cy="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2C798B-F5B9-6FD8-BB82-4FB5C9CB3395}"/>
              </a:ext>
            </a:extLst>
          </p:cNvPr>
          <p:cNvSpPr txBox="1"/>
          <p:nvPr/>
        </p:nvSpPr>
        <p:spPr>
          <a:xfrm>
            <a:off x="2125936" y="3255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0E909-8109-2B79-FDA2-153DF37FC685}"/>
              </a:ext>
            </a:extLst>
          </p:cNvPr>
          <p:cNvSpPr txBox="1"/>
          <p:nvPr/>
        </p:nvSpPr>
        <p:spPr>
          <a:xfrm>
            <a:off x="9290580" y="3255075"/>
            <a:ext cx="47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0.2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9D1A4B-971D-DA4F-6224-F0FE68BE301E}"/>
              </a:ext>
            </a:extLst>
          </p:cNvPr>
          <p:cNvCxnSpPr/>
          <p:nvPr/>
        </p:nvCxnSpPr>
        <p:spPr>
          <a:xfrm>
            <a:off x="5953795" y="2464394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Number Lines">
            <a:extLst>
              <a:ext uri="{FF2B5EF4-FFF2-40B4-BE49-F238E27FC236}">
                <a16:creationId xmlns:a16="http://schemas.microsoft.com/office/drawing/2014/main" id="{ED0590A0-BAED-4F7B-2B35-47BB7678C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31820" r="10028" b="57331"/>
          <a:stretch/>
        </p:blipFill>
        <p:spPr bwMode="auto">
          <a:xfrm>
            <a:off x="2259675" y="4029516"/>
            <a:ext cx="7389844" cy="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D9F1ED-1232-8633-1259-7B334E48F7A6}"/>
              </a:ext>
            </a:extLst>
          </p:cNvPr>
          <p:cNvSpPr txBox="1"/>
          <p:nvPr/>
        </p:nvSpPr>
        <p:spPr>
          <a:xfrm>
            <a:off x="2125936" y="45915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1F01B6-F057-3131-0060-AAD131DBB3E6}"/>
              </a:ext>
            </a:extLst>
          </p:cNvPr>
          <p:cNvSpPr txBox="1"/>
          <p:nvPr/>
        </p:nvSpPr>
        <p:spPr>
          <a:xfrm>
            <a:off x="9377942" y="45915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845D5A-FF94-DB26-E598-6127AD49B2EA}"/>
              </a:ext>
            </a:extLst>
          </p:cNvPr>
          <p:cNvCxnSpPr/>
          <p:nvPr/>
        </p:nvCxnSpPr>
        <p:spPr>
          <a:xfrm>
            <a:off x="5953795" y="3800916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9AD333-A55B-7494-605F-A55386D5E069}"/>
              </a:ext>
            </a:extLst>
          </p:cNvPr>
          <p:cNvSpPr txBox="1"/>
          <p:nvPr/>
        </p:nvSpPr>
        <p:spPr>
          <a:xfrm>
            <a:off x="2156045" y="58276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C6866-262A-5428-0D19-0E48A7413CA6}"/>
              </a:ext>
            </a:extLst>
          </p:cNvPr>
          <p:cNvSpPr txBox="1"/>
          <p:nvPr/>
        </p:nvSpPr>
        <p:spPr>
          <a:xfrm>
            <a:off x="9408051" y="58276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11B8E5-9A21-8D74-ECB1-9415C0E2A9DA}"/>
              </a:ext>
            </a:extLst>
          </p:cNvPr>
          <p:cNvSpPr/>
          <p:nvPr/>
        </p:nvSpPr>
        <p:spPr>
          <a:xfrm>
            <a:off x="2125935" y="1532069"/>
            <a:ext cx="7641057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E2D8A9-24A2-CC88-B8AD-5D8D1090254A}"/>
              </a:ext>
            </a:extLst>
          </p:cNvPr>
          <p:cNvSpPr/>
          <p:nvPr/>
        </p:nvSpPr>
        <p:spPr>
          <a:xfrm>
            <a:off x="2125934" y="2941205"/>
            <a:ext cx="7641057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B91203-DBE6-5DDB-7C3F-DF7D6D9EC153}"/>
              </a:ext>
            </a:extLst>
          </p:cNvPr>
          <p:cNvSpPr/>
          <p:nvPr/>
        </p:nvSpPr>
        <p:spPr>
          <a:xfrm>
            <a:off x="2156045" y="4282881"/>
            <a:ext cx="7641057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Google Shape;222;p2">
            <a:extLst>
              <a:ext uri="{FF2B5EF4-FFF2-40B4-BE49-F238E27FC236}">
                <a16:creationId xmlns:a16="http://schemas.microsoft.com/office/drawing/2014/main" id="{76085C43-3795-DE47-BB7C-B3A808EF1A1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52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2314-DE20-6662-6DE6-EE03E91C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35" y="302573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Fractions, decimals and percentages.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9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8041E6A-439E-FBD1-89CA-0B44806CA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20446"/>
              </p:ext>
            </p:extLst>
          </p:nvPr>
        </p:nvGraphicFramePr>
        <p:xfrm>
          <a:off x="2032000" y="1263714"/>
          <a:ext cx="8128001" cy="2923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20428452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58548606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1247855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6142075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39182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3557147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09970009"/>
                    </a:ext>
                  </a:extLst>
                </a:gridCol>
              </a:tblGrid>
              <a:tr h="2734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Millions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438217"/>
                  </a:ext>
                </a:extLst>
              </a:tr>
              <a:tr h="27344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998885"/>
                  </a:ext>
                </a:extLst>
              </a:tr>
              <a:tr h="219223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2967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16C8E9-CFC9-3CEF-2208-11533BD25FF9}"/>
              </a:ext>
            </a:extLst>
          </p:cNvPr>
          <p:cNvSpPr txBox="1"/>
          <p:nvPr/>
        </p:nvSpPr>
        <p:spPr>
          <a:xfrm>
            <a:off x="2032000" y="536255"/>
            <a:ext cx="458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number is show in the place value chart?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23A1E-E297-E79A-8E56-1ACED404880D}"/>
              </a:ext>
            </a:extLst>
          </p:cNvPr>
          <p:cNvSpPr/>
          <p:nvPr/>
        </p:nvSpPr>
        <p:spPr>
          <a:xfrm>
            <a:off x="2032000" y="426225"/>
            <a:ext cx="4762036" cy="7065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B906B0-85AE-9E18-E97D-CAC57B6FA6FF}"/>
              </a:ext>
            </a:extLst>
          </p:cNvPr>
          <p:cNvSpPr/>
          <p:nvPr/>
        </p:nvSpPr>
        <p:spPr>
          <a:xfrm>
            <a:off x="3293707" y="2090057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A61960-09DB-2397-11A9-503343881C2B}"/>
              </a:ext>
            </a:extLst>
          </p:cNvPr>
          <p:cNvSpPr/>
          <p:nvPr/>
        </p:nvSpPr>
        <p:spPr>
          <a:xfrm>
            <a:off x="3794656" y="2090056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41B8EE-5857-9A61-0FF2-0E46B72E671B}"/>
              </a:ext>
            </a:extLst>
          </p:cNvPr>
          <p:cNvSpPr/>
          <p:nvPr/>
        </p:nvSpPr>
        <p:spPr>
          <a:xfrm>
            <a:off x="4452777" y="2090057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960683-03DE-D754-FCD9-53675AFDB860}"/>
              </a:ext>
            </a:extLst>
          </p:cNvPr>
          <p:cNvSpPr/>
          <p:nvPr/>
        </p:nvSpPr>
        <p:spPr>
          <a:xfrm>
            <a:off x="4953726" y="2090056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80C239-5042-96CA-810E-11D29CBFDE35}"/>
              </a:ext>
            </a:extLst>
          </p:cNvPr>
          <p:cNvSpPr/>
          <p:nvPr/>
        </p:nvSpPr>
        <p:spPr>
          <a:xfrm>
            <a:off x="4464181" y="2528595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2C15F6-2B22-9118-F8F1-8BB1A199B32A}"/>
              </a:ext>
            </a:extLst>
          </p:cNvPr>
          <p:cNvSpPr/>
          <p:nvPr/>
        </p:nvSpPr>
        <p:spPr>
          <a:xfrm>
            <a:off x="4965130" y="2528594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AED2F3-1DCC-63B5-969B-7C69CD161FC1}"/>
              </a:ext>
            </a:extLst>
          </p:cNvPr>
          <p:cNvSpPr/>
          <p:nvPr/>
        </p:nvSpPr>
        <p:spPr>
          <a:xfrm>
            <a:off x="4452777" y="2976466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A579F5-41AE-C50A-EDAA-658694EC5664}"/>
              </a:ext>
            </a:extLst>
          </p:cNvPr>
          <p:cNvSpPr/>
          <p:nvPr/>
        </p:nvSpPr>
        <p:spPr>
          <a:xfrm>
            <a:off x="4953726" y="2976465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4AC34A-27D9-E145-3E22-BC41EE3E0A4E}"/>
              </a:ext>
            </a:extLst>
          </p:cNvPr>
          <p:cNvSpPr/>
          <p:nvPr/>
        </p:nvSpPr>
        <p:spPr>
          <a:xfrm>
            <a:off x="4464181" y="3415004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9A9BD2-5C0F-2449-536E-B1307B347851}"/>
              </a:ext>
            </a:extLst>
          </p:cNvPr>
          <p:cNvSpPr/>
          <p:nvPr/>
        </p:nvSpPr>
        <p:spPr>
          <a:xfrm>
            <a:off x="4965130" y="3415003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376387-EA2D-CD4D-98FB-5FEA12246BC1}"/>
              </a:ext>
            </a:extLst>
          </p:cNvPr>
          <p:cNvSpPr/>
          <p:nvPr/>
        </p:nvSpPr>
        <p:spPr>
          <a:xfrm>
            <a:off x="5634966" y="2118047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E9502F-EB3E-A6BA-C83C-326C4D0D107A}"/>
              </a:ext>
            </a:extLst>
          </p:cNvPr>
          <p:cNvSpPr/>
          <p:nvPr/>
        </p:nvSpPr>
        <p:spPr>
          <a:xfrm>
            <a:off x="6135915" y="2118046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591A12-B3C6-762C-3BAD-3486E9CE6778}"/>
              </a:ext>
            </a:extLst>
          </p:cNvPr>
          <p:cNvSpPr/>
          <p:nvPr/>
        </p:nvSpPr>
        <p:spPr>
          <a:xfrm>
            <a:off x="5646370" y="2556585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364AF7-4F8C-B623-AFB6-8E8FF0F6A790}"/>
              </a:ext>
            </a:extLst>
          </p:cNvPr>
          <p:cNvSpPr/>
          <p:nvPr/>
        </p:nvSpPr>
        <p:spPr>
          <a:xfrm>
            <a:off x="6147319" y="2556584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53311C-AEED-FA03-7288-1B3D404164EF}"/>
              </a:ext>
            </a:extLst>
          </p:cNvPr>
          <p:cNvSpPr/>
          <p:nvPr/>
        </p:nvSpPr>
        <p:spPr>
          <a:xfrm>
            <a:off x="6135915" y="3004455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DC27CD6-031E-2BDC-AA72-E5C85ECE34C1}"/>
              </a:ext>
            </a:extLst>
          </p:cNvPr>
          <p:cNvSpPr/>
          <p:nvPr/>
        </p:nvSpPr>
        <p:spPr>
          <a:xfrm>
            <a:off x="6794036" y="2118046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F54ED9C-D252-9F54-B17C-08285098FF8A}"/>
              </a:ext>
            </a:extLst>
          </p:cNvPr>
          <p:cNvSpPr/>
          <p:nvPr/>
        </p:nvSpPr>
        <p:spPr>
          <a:xfrm>
            <a:off x="7953106" y="2118044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F8757A-D34A-C267-7829-F6D1C7644F52}"/>
              </a:ext>
            </a:extLst>
          </p:cNvPr>
          <p:cNvSpPr/>
          <p:nvPr/>
        </p:nvSpPr>
        <p:spPr>
          <a:xfrm>
            <a:off x="8454055" y="2118043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C14BDE6-D5BD-A103-AA18-A4A620C6A0C3}"/>
              </a:ext>
            </a:extLst>
          </p:cNvPr>
          <p:cNvSpPr/>
          <p:nvPr/>
        </p:nvSpPr>
        <p:spPr>
          <a:xfrm>
            <a:off x="7964510" y="2556582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F618C88-C490-B67F-DB98-2789A4262013}"/>
              </a:ext>
            </a:extLst>
          </p:cNvPr>
          <p:cNvSpPr/>
          <p:nvPr/>
        </p:nvSpPr>
        <p:spPr>
          <a:xfrm>
            <a:off x="8465459" y="2556581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3773BE-410B-7D64-80E7-7777F6416FF0}"/>
              </a:ext>
            </a:extLst>
          </p:cNvPr>
          <p:cNvSpPr/>
          <p:nvPr/>
        </p:nvSpPr>
        <p:spPr>
          <a:xfrm>
            <a:off x="7953106" y="3004453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34C2176-54D5-5D4B-18CE-65BF8C50DFBF}"/>
              </a:ext>
            </a:extLst>
          </p:cNvPr>
          <p:cNvSpPr/>
          <p:nvPr/>
        </p:nvSpPr>
        <p:spPr>
          <a:xfrm>
            <a:off x="8454055" y="3004452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D8EE540-6679-D853-7464-4CDED5DAA886}"/>
              </a:ext>
            </a:extLst>
          </p:cNvPr>
          <p:cNvSpPr/>
          <p:nvPr/>
        </p:nvSpPr>
        <p:spPr>
          <a:xfrm>
            <a:off x="9132238" y="2090056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CBE0D7B-6162-614E-3A32-7D4F4CD7AEEC}"/>
              </a:ext>
            </a:extLst>
          </p:cNvPr>
          <p:cNvSpPr/>
          <p:nvPr/>
        </p:nvSpPr>
        <p:spPr>
          <a:xfrm>
            <a:off x="9633187" y="2090055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90A44C3-BB95-AB63-DECB-9AB122C3575C}"/>
              </a:ext>
            </a:extLst>
          </p:cNvPr>
          <p:cNvSpPr/>
          <p:nvPr/>
        </p:nvSpPr>
        <p:spPr>
          <a:xfrm>
            <a:off x="9143642" y="2528594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BA97C11-2EDA-1D41-9B2C-E977592FD497}"/>
              </a:ext>
            </a:extLst>
          </p:cNvPr>
          <p:cNvSpPr/>
          <p:nvPr/>
        </p:nvSpPr>
        <p:spPr>
          <a:xfrm>
            <a:off x="9644591" y="2528593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2868540-9B61-3842-FFB1-43410A08BEC1}"/>
              </a:ext>
            </a:extLst>
          </p:cNvPr>
          <p:cNvSpPr/>
          <p:nvPr/>
        </p:nvSpPr>
        <p:spPr>
          <a:xfrm>
            <a:off x="9132238" y="2976465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F0C9787-3129-AC98-8315-1EB379E8AFB7}"/>
              </a:ext>
            </a:extLst>
          </p:cNvPr>
          <p:cNvSpPr/>
          <p:nvPr/>
        </p:nvSpPr>
        <p:spPr>
          <a:xfrm>
            <a:off x="9633187" y="2976464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9EF4C25-59FF-8E41-D21C-8EBD2B4E6E08}"/>
              </a:ext>
            </a:extLst>
          </p:cNvPr>
          <p:cNvSpPr/>
          <p:nvPr/>
        </p:nvSpPr>
        <p:spPr>
          <a:xfrm>
            <a:off x="9143642" y="3415003"/>
            <a:ext cx="363893" cy="3732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82AB2C-44CB-4E80-7894-1BBFDC9CAE78}"/>
              </a:ext>
            </a:extLst>
          </p:cNvPr>
          <p:cNvSpPr txBox="1"/>
          <p:nvPr/>
        </p:nvSpPr>
        <p:spPr>
          <a:xfrm>
            <a:off x="2032000" y="4445246"/>
            <a:ext cx="67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Multiply the number by 10 and show the answer in a place value chart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A82032-2976-3A9E-338E-500CA964E3BB}"/>
              </a:ext>
            </a:extLst>
          </p:cNvPr>
          <p:cNvSpPr/>
          <p:nvPr/>
        </p:nvSpPr>
        <p:spPr>
          <a:xfrm>
            <a:off x="2032000" y="4334146"/>
            <a:ext cx="6820860" cy="5524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E10FF2-B2D7-428C-880A-4B4CBE1D45CE}"/>
              </a:ext>
            </a:extLst>
          </p:cNvPr>
          <p:cNvSpPr txBox="1"/>
          <p:nvPr/>
        </p:nvSpPr>
        <p:spPr>
          <a:xfrm>
            <a:off x="1945841" y="4958645"/>
            <a:ext cx="690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Multiply the number by 100 and show the answer in a place value chart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2BB583A-60C1-FFA9-D7C4-41EE13909677}"/>
              </a:ext>
            </a:extLst>
          </p:cNvPr>
          <p:cNvSpPr/>
          <p:nvPr/>
        </p:nvSpPr>
        <p:spPr>
          <a:xfrm>
            <a:off x="2032519" y="4958645"/>
            <a:ext cx="6820860" cy="5524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Google Shape;222;p2">
            <a:extLst>
              <a:ext uri="{FF2B5EF4-FFF2-40B4-BE49-F238E27FC236}">
                <a16:creationId xmlns:a16="http://schemas.microsoft.com/office/drawing/2014/main" id="{9BEC1154-BF35-ECA5-4397-5ABAB2BCC3DD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6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0" grpId="0" animBg="1"/>
      <p:bldP spid="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19EF45-082D-5418-28A5-7F27BF69B51F}"/>
              </a:ext>
            </a:extLst>
          </p:cNvPr>
          <p:cNvSpPr txBox="1"/>
          <p:nvPr/>
        </p:nvSpPr>
        <p:spPr>
          <a:xfrm>
            <a:off x="1687265" y="837094"/>
            <a:ext cx="89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bar model is split into tenths.</a:t>
            </a:r>
          </a:p>
        </p:txBody>
      </p:sp>
      <p:sp>
        <p:nvSpPr>
          <p:cNvPr id="32" name="Google Shape;222;p2">
            <a:extLst>
              <a:ext uri="{FF2B5EF4-FFF2-40B4-BE49-F238E27FC236}">
                <a16:creationId xmlns:a16="http://schemas.microsoft.com/office/drawing/2014/main" id="{38013447-FE0E-76D2-934D-09985D49AE4E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C4AD4A-C2B3-FAF0-3D59-9AF9C5924BAD}"/>
              </a:ext>
            </a:extLst>
          </p:cNvPr>
          <p:cNvSpPr/>
          <p:nvPr/>
        </p:nvSpPr>
        <p:spPr>
          <a:xfrm>
            <a:off x="1577419" y="729528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640B8F-5A54-014C-A0A0-899B9CB3A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70222"/>
              </p:ext>
            </p:extLst>
          </p:nvPr>
        </p:nvGraphicFramePr>
        <p:xfrm>
          <a:off x="1796330" y="1596358"/>
          <a:ext cx="8128000" cy="646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48973779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1989863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2923447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522150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7299792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53543411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222371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8824672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2820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2232454"/>
                    </a:ext>
                  </a:extLst>
                </a:gridCol>
              </a:tblGrid>
              <a:tr h="64633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7792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CE220D8-80DA-B8B2-196B-20328AF03CD3}"/>
              </a:ext>
            </a:extLst>
          </p:cNvPr>
          <p:cNvSpPr txBox="1"/>
          <p:nvPr/>
        </p:nvSpPr>
        <p:spPr>
          <a:xfrm>
            <a:off x="1687265" y="2830646"/>
            <a:ext cx="8927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whole has been divided into __________ equal parts.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Each part is worth __________.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As a fraction, this is written ____________.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D1A09-C803-4D88-812F-8FE406C19EC9}"/>
              </a:ext>
            </a:extLst>
          </p:cNvPr>
          <p:cNvSpPr/>
          <p:nvPr/>
        </p:nvSpPr>
        <p:spPr>
          <a:xfrm>
            <a:off x="1577419" y="2683687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4CE1F4-F7B6-A687-09C3-854EF030B9DE}"/>
              </a:ext>
            </a:extLst>
          </p:cNvPr>
          <p:cNvSpPr/>
          <p:nvPr/>
        </p:nvSpPr>
        <p:spPr>
          <a:xfrm>
            <a:off x="1577419" y="3565691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5A0423-7516-7E9C-F495-02479774B259}"/>
              </a:ext>
            </a:extLst>
          </p:cNvPr>
          <p:cNvSpPr/>
          <p:nvPr/>
        </p:nvSpPr>
        <p:spPr>
          <a:xfrm>
            <a:off x="1577419" y="4386933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2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19EF45-082D-5418-28A5-7F27BF69B51F}"/>
              </a:ext>
            </a:extLst>
          </p:cNvPr>
          <p:cNvSpPr txBox="1"/>
          <p:nvPr/>
        </p:nvSpPr>
        <p:spPr>
          <a:xfrm>
            <a:off x="1687265" y="876692"/>
            <a:ext cx="602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bar model is split into tenths.</a:t>
            </a:r>
          </a:p>
        </p:txBody>
      </p:sp>
      <p:sp>
        <p:nvSpPr>
          <p:cNvPr id="32" name="Google Shape;222;p2">
            <a:extLst>
              <a:ext uri="{FF2B5EF4-FFF2-40B4-BE49-F238E27FC236}">
                <a16:creationId xmlns:a16="http://schemas.microsoft.com/office/drawing/2014/main" id="{38013447-FE0E-76D2-934D-09985D49AE4E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C4AD4A-C2B3-FAF0-3D59-9AF9C5924BAD}"/>
              </a:ext>
            </a:extLst>
          </p:cNvPr>
          <p:cNvSpPr/>
          <p:nvPr/>
        </p:nvSpPr>
        <p:spPr>
          <a:xfrm>
            <a:off x="1687265" y="658196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04F701-7F83-2D1C-5FAB-AFF898E80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56726"/>
              </p:ext>
            </p:extLst>
          </p:nvPr>
        </p:nvGraphicFramePr>
        <p:xfrm>
          <a:off x="1796329" y="1492942"/>
          <a:ext cx="4057719" cy="256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772">
                  <a:extLst>
                    <a:ext uri="{9D8B030D-6E8A-4147-A177-3AD203B41FA5}">
                      <a16:colId xmlns:a16="http://schemas.microsoft.com/office/drawing/2014/main" val="1341704015"/>
                    </a:ext>
                  </a:extLst>
                </a:gridCol>
                <a:gridCol w="405772">
                  <a:extLst>
                    <a:ext uri="{9D8B030D-6E8A-4147-A177-3AD203B41FA5}">
                      <a16:colId xmlns:a16="http://schemas.microsoft.com/office/drawing/2014/main" val="4261431889"/>
                    </a:ext>
                  </a:extLst>
                </a:gridCol>
                <a:gridCol w="197657">
                  <a:extLst>
                    <a:ext uri="{9D8B030D-6E8A-4147-A177-3AD203B41FA5}">
                      <a16:colId xmlns:a16="http://schemas.microsoft.com/office/drawing/2014/main" val="2361595428"/>
                    </a:ext>
                  </a:extLst>
                </a:gridCol>
                <a:gridCol w="208114">
                  <a:extLst>
                    <a:ext uri="{9D8B030D-6E8A-4147-A177-3AD203B41FA5}">
                      <a16:colId xmlns:a16="http://schemas.microsoft.com/office/drawing/2014/main" val="299474637"/>
                    </a:ext>
                  </a:extLst>
                </a:gridCol>
                <a:gridCol w="405772">
                  <a:extLst>
                    <a:ext uri="{9D8B030D-6E8A-4147-A177-3AD203B41FA5}">
                      <a16:colId xmlns:a16="http://schemas.microsoft.com/office/drawing/2014/main" val="436018705"/>
                    </a:ext>
                  </a:extLst>
                </a:gridCol>
                <a:gridCol w="405772">
                  <a:extLst>
                    <a:ext uri="{9D8B030D-6E8A-4147-A177-3AD203B41FA5}">
                      <a16:colId xmlns:a16="http://schemas.microsoft.com/office/drawing/2014/main" val="1085687704"/>
                    </a:ext>
                  </a:extLst>
                </a:gridCol>
                <a:gridCol w="405772">
                  <a:extLst>
                    <a:ext uri="{9D8B030D-6E8A-4147-A177-3AD203B41FA5}">
                      <a16:colId xmlns:a16="http://schemas.microsoft.com/office/drawing/2014/main" val="2319143629"/>
                    </a:ext>
                  </a:extLst>
                </a:gridCol>
                <a:gridCol w="405772">
                  <a:extLst>
                    <a:ext uri="{9D8B030D-6E8A-4147-A177-3AD203B41FA5}">
                      <a16:colId xmlns:a16="http://schemas.microsoft.com/office/drawing/2014/main" val="1712561117"/>
                    </a:ext>
                  </a:extLst>
                </a:gridCol>
                <a:gridCol w="206547">
                  <a:extLst>
                    <a:ext uri="{9D8B030D-6E8A-4147-A177-3AD203B41FA5}">
                      <a16:colId xmlns:a16="http://schemas.microsoft.com/office/drawing/2014/main" val="3554653006"/>
                    </a:ext>
                  </a:extLst>
                </a:gridCol>
                <a:gridCol w="199225">
                  <a:extLst>
                    <a:ext uri="{9D8B030D-6E8A-4147-A177-3AD203B41FA5}">
                      <a16:colId xmlns:a16="http://schemas.microsoft.com/office/drawing/2014/main" val="4005088743"/>
                    </a:ext>
                  </a:extLst>
                </a:gridCol>
                <a:gridCol w="405772">
                  <a:extLst>
                    <a:ext uri="{9D8B030D-6E8A-4147-A177-3AD203B41FA5}">
                      <a16:colId xmlns:a16="http://schemas.microsoft.com/office/drawing/2014/main" val="2875154087"/>
                    </a:ext>
                  </a:extLst>
                </a:gridCol>
                <a:gridCol w="405772">
                  <a:extLst>
                    <a:ext uri="{9D8B030D-6E8A-4147-A177-3AD203B41FA5}">
                      <a16:colId xmlns:a16="http://schemas.microsoft.com/office/drawing/2014/main" val="3608801332"/>
                    </a:ext>
                  </a:extLst>
                </a:gridCol>
              </a:tblGrid>
              <a:tr h="512117">
                <a:tc gridSpan="1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749183"/>
                  </a:ext>
                </a:extLst>
              </a:tr>
              <a:tr h="512117">
                <a:tc gridSpan="6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0.5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0.5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914792"/>
                  </a:ext>
                </a:extLst>
              </a:tr>
              <a:tr h="5121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0.25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0.25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0.25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0.25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430616"/>
                  </a:ext>
                </a:extLst>
              </a:tr>
              <a:tr h="51211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933627"/>
                  </a:ext>
                </a:extLst>
              </a:tr>
              <a:tr h="51211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0.1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293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87944E-9E5D-4C6A-607D-656A0450B441}"/>
              </a:ext>
            </a:extLst>
          </p:cNvPr>
          <p:cNvSpPr txBox="1"/>
          <p:nvPr/>
        </p:nvSpPr>
        <p:spPr>
          <a:xfrm>
            <a:off x="1993949" y="4643593"/>
            <a:ext cx="151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D11A2507-CAC9-D6B1-BB4C-FA3619B47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781651"/>
                  </p:ext>
                </p:extLst>
              </p:nvPr>
            </p:nvGraphicFramePr>
            <p:xfrm>
              <a:off x="6160757" y="1483924"/>
              <a:ext cx="4057719" cy="25605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5772">
                      <a:extLst>
                        <a:ext uri="{9D8B030D-6E8A-4147-A177-3AD203B41FA5}">
                          <a16:colId xmlns:a16="http://schemas.microsoft.com/office/drawing/2014/main" val="1341704015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4261431889"/>
                        </a:ext>
                      </a:extLst>
                    </a:gridCol>
                    <a:gridCol w="197657">
                      <a:extLst>
                        <a:ext uri="{9D8B030D-6E8A-4147-A177-3AD203B41FA5}">
                          <a16:colId xmlns:a16="http://schemas.microsoft.com/office/drawing/2014/main" val="2361595428"/>
                        </a:ext>
                      </a:extLst>
                    </a:gridCol>
                    <a:gridCol w="208114">
                      <a:extLst>
                        <a:ext uri="{9D8B030D-6E8A-4147-A177-3AD203B41FA5}">
                          <a16:colId xmlns:a16="http://schemas.microsoft.com/office/drawing/2014/main" val="299474637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436018705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1085687704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2319143629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1712561117"/>
                        </a:ext>
                      </a:extLst>
                    </a:gridCol>
                    <a:gridCol w="206547">
                      <a:extLst>
                        <a:ext uri="{9D8B030D-6E8A-4147-A177-3AD203B41FA5}">
                          <a16:colId xmlns:a16="http://schemas.microsoft.com/office/drawing/2014/main" val="3554653006"/>
                        </a:ext>
                      </a:extLst>
                    </a:gridCol>
                    <a:gridCol w="199225">
                      <a:extLst>
                        <a:ext uri="{9D8B030D-6E8A-4147-A177-3AD203B41FA5}">
                          <a16:colId xmlns:a16="http://schemas.microsoft.com/office/drawing/2014/main" val="4005088743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2875154087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3608801332"/>
                        </a:ext>
                      </a:extLst>
                    </a:gridCol>
                  </a:tblGrid>
                  <a:tr h="512117">
                    <a:tc gridSpan="1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1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6749183"/>
                      </a:ext>
                    </a:extLst>
                  </a:tr>
                  <a:tr h="512117"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8914792"/>
                      </a:ext>
                    </a:extLst>
                  </a:tr>
                  <a:tr h="512117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2430616"/>
                      </a:ext>
                    </a:extLst>
                  </a:tr>
                  <a:tr h="512117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933627"/>
                      </a:ext>
                    </a:extLst>
                  </a:tr>
                  <a:tr h="51211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2293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D11A2507-CAC9-D6B1-BB4C-FA3619B47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781651"/>
                  </p:ext>
                </p:extLst>
              </p:nvPr>
            </p:nvGraphicFramePr>
            <p:xfrm>
              <a:off x="6160757" y="1483924"/>
              <a:ext cx="4057719" cy="256058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5772">
                      <a:extLst>
                        <a:ext uri="{9D8B030D-6E8A-4147-A177-3AD203B41FA5}">
                          <a16:colId xmlns:a16="http://schemas.microsoft.com/office/drawing/2014/main" val="1341704015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4261431889"/>
                        </a:ext>
                      </a:extLst>
                    </a:gridCol>
                    <a:gridCol w="197657">
                      <a:extLst>
                        <a:ext uri="{9D8B030D-6E8A-4147-A177-3AD203B41FA5}">
                          <a16:colId xmlns:a16="http://schemas.microsoft.com/office/drawing/2014/main" val="2361595428"/>
                        </a:ext>
                      </a:extLst>
                    </a:gridCol>
                    <a:gridCol w="208114">
                      <a:extLst>
                        <a:ext uri="{9D8B030D-6E8A-4147-A177-3AD203B41FA5}">
                          <a16:colId xmlns:a16="http://schemas.microsoft.com/office/drawing/2014/main" val="299474637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436018705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1085687704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2319143629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1712561117"/>
                        </a:ext>
                      </a:extLst>
                    </a:gridCol>
                    <a:gridCol w="206547">
                      <a:extLst>
                        <a:ext uri="{9D8B030D-6E8A-4147-A177-3AD203B41FA5}">
                          <a16:colId xmlns:a16="http://schemas.microsoft.com/office/drawing/2014/main" val="3554653006"/>
                        </a:ext>
                      </a:extLst>
                    </a:gridCol>
                    <a:gridCol w="199225">
                      <a:extLst>
                        <a:ext uri="{9D8B030D-6E8A-4147-A177-3AD203B41FA5}">
                          <a16:colId xmlns:a16="http://schemas.microsoft.com/office/drawing/2014/main" val="4005088743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2875154087"/>
                        </a:ext>
                      </a:extLst>
                    </a:gridCol>
                    <a:gridCol w="405772">
                      <a:extLst>
                        <a:ext uri="{9D8B030D-6E8A-4147-A177-3AD203B41FA5}">
                          <a16:colId xmlns:a16="http://schemas.microsoft.com/office/drawing/2014/main" val="3608801332"/>
                        </a:ext>
                      </a:extLst>
                    </a:gridCol>
                  </a:tblGrid>
                  <a:tr h="512117">
                    <a:tc gridSpan="1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1</a:t>
                          </a: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6749183"/>
                      </a:ext>
                    </a:extLst>
                  </a:tr>
                  <a:tr h="512117"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" t="-101190" r="-100901" b="-3035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1190" r="-599" b="-3035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8914792"/>
                      </a:ext>
                    </a:extLst>
                  </a:tr>
                  <a:tr h="512117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2" t="-198824" r="-303012" b="-2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98824" r="-201198" b="-2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8810" t="-198824" r="-100000" b="-2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410" t="-198824" r="-1205" b="-2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2430616"/>
                      </a:ext>
                    </a:extLst>
                  </a:tr>
                  <a:tr h="512117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2" t="-302381" r="-403008" b="-1023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302381" r="-300000" b="-1023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504" t="-302381" r="-202256" b="-1023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254" t="-302381" r="-100746" b="-1023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2256" t="-302381" r="-1504" b="-1023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933627"/>
                      </a:ext>
                    </a:extLst>
                  </a:tr>
                  <a:tr h="5121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93" t="-402381" r="-898507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3030" t="-402381" r="-812121" b="-238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402381" r="-700000" b="-23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402381" r="-600000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6061" t="-402381" r="-509091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8507" t="-402381" r="-401493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8507" t="-402381" r="-301493" b="-238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98507" t="-402381" r="-201493" b="-23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10606" t="-402381" r="-104545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7015" t="-402381" r="-2985" b="-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2293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A0D4818-5F6D-BA42-D8D9-97AF46AD63CA}"/>
              </a:ext>
            </a:extLst>
          </p:cNvPr>
          <p:cNvSpPr txBox="1"/>
          <p:nvPr/>
        </p:nvSpPr>
        <p:spPr>
          <a:xfrm>
            <a:off x="3739479" y="4622486"/>
            <a:ext cx="151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0.5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32A78B-0F22-846B-24B7-A2EA9577CACA}"/>
                  </a:ext>
                </a:extLst>
              </p:cNvPr>
              <p:cNvSpPr txBox="1"/>
              <p:nvPr/>
            </p:nvSpPr>
            <p:spPr>
              <a:xfrm>
                <a:off x="5496659" y="4594833"/>
                <a:ext cx="1517848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32A78B-0F22-846B-24B7-A2EA9577C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659" y="4594833"/>
                <a:ext cx="1517848" cy="483466"/>
              </a:xfrm>
              <a:prstGeom prst="rect">
                <a:avLst/>
              </a:prstGeom>
              <a:blipFill>
                <a:blip r:embed="rId3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46B3D6-F68E-BA0D-E938-B078ECF40836}"/>
                  </a:ext>
                </a:extLst>
              </p:cNvPr>
              <p:cNvSpPr txBox="1"/>
              <p:nvPr/>
            </p:nvSpPr>
            <p:spPr>
              <a:xfrm>
                <a:off x="7329452" y="4565419"/>
                <a:ext cx="1517848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46B3D6-F68E-BA0D-E938-B078ECF40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452" y="4565419"/>
                <a:ext cx="1517848" cy="484043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49CAD5-C468-5BF2-4D09-28B10FB7D1E8}"/>
                  </a:ext>
                </a:extLst>
              </p:cNvPr>
              <p:cNvSpPr txBox="1"/>
              <p:nvPr/>
            </p:nvSpPr>
            <p:spPr>
              <a:xfrm>
                <a:off x="9007311" y="4579121"/>
                <a:ext cx="1517848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49CAD5-C468-5BF2-4D09-28B10FB7D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311" y="4579121"/>
                <a:ext cx="1517848" cy="484043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04D6A65-F389-04BE-777F-473BD7C51031}"/>
              </a:ext>
            </a:extLst>
          </p:cNvPr>
          <p:cNvSpPr/>
          <p:nvPr/>
        </p:nvSpPr>
        <p:spPr>
          <a:xfrm>
            <a:off x="2037021" y="4496875"/>
            <a:ext cx="1387513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C8C1E-9FC7-41D9-2AB1-01108A7E2C97}"/>
              </a:ext>
            </a:extLst>
          </p:cNvPr>
          <p:cNvSpPr/>
          <p:nvPr/>
        </p:nvSpPr>
        <p:spPr>
          <a:xfrm>
            <a:off x="3618365" y="4496875"/>
            <a:ext cx="1387513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981475-EF91-6100-A98B-7F58A30356C8}"/>
              </a:ext>
            </a:extLst>
          </p:cNvPr>
          <p:cNvSpPr/>
          <p:nvPr/>
        </p:nvSpPr>
        <p:spPr>
          <a:xfrm>
            <a:off x="5248463" y="4509295"/>
            <a:ext cx="1387513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1F5886-A4F0-D1A6-EF51-F28D9D9409DE}"/>
              </a:ext>
            </a:extLst>
          </p:cNvPr>
          <p:cNvSpPr/>
          <p:nvPr/>
        </p:nvSpPr>
        <p:spPr>
          <a:xfrm>
            <a:off x="6949958" y="4500483"/>
            <a:ext cx="1387513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CF3AA4-4F75-120E-48BE-41A7D2E99BAE}"/>
              </a:ext>
            </a:extLst>
          </p:cNvPr>
          <p:cNvSpPr/>
          <p:nvPr/>
        </p:nvSpPr>
        <p:spPr>
          <a:xfrm>
            <a:off x="8583033" y="4513400"/>
            <a:ext cx="1387513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19EF45-082D-5418-28A5-7F27BF69B51F}"/>
              </a:ext>
            </a:extLst>
          </p:cNvPr>
          <p:cNvSpPr txBox="1"/>
          <p:nvPr/>
        </p:nvSpPr>
        <p:spPr>
          <a:xfrm>
            <a:off x="1687265" y="876692"/>
            <a:ext cx="602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are some hundred squares.</a:t>
            </a:r>
          </a:p>
          <a:p>
            <a:r>
              <a:rPr lang="en-GB" dirty="0"/>
              <a:t>What percent is shaded in each?</a:t>
            </a:r>
          </a:p>
        </p:txBody>
      </p:sp>
      <p:sp>
        <p:nvSpPr>
          <p:cNvPr id="32" name="Google Shape;222;p2">
            <a:extLst>
              <a:ext uri="{FF2B5EF4-FFF2-40B4-BE49-F238E27FC236}">
                <a16:creationId xmlns:a16="http://schemas.microsoft.com/office/drawing/2014/main" id="{38013447-FE0E-76D2-934D-09985D49AE4E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C4AD4A-C2B3-FAF0-3D59-9AF9C5924BAD}"/>
              </a:ext>
            </a:extLst>
          </p:cNvPr>
          <p:cNvSpPr/>
          <p:nvPr/>
        </p:nvSpPr>
        <p:spPr>
          <a:xfrm>
            <a:off x="1687265" y="838238"/>
            <a:ext cx="60944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8F8E64-D471-FD99-745E-03F560065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7882"/>
              </p:ext>
            </p:extLst>
          </p:nvPr>
        </p:nvGraphicFramePr>
        <p:xfrm>
          <a:off x="6578019" y="1600200"/>
          <a:ext cx="362003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003">
                  <a:extLst>
                    <a:ext uri="{9D8B030D-6E8A-4147-A177-3AD203B41FA5}">
                      <a16:colId xmlns:a16="http://schemas.microsoft.com/office/drawing/2014/main" val="2820424654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515806095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4085736933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1216165167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2945451170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3360149478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1857058941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3764609766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562487686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2377693308"/>
                    </a:ext>
                  </a:extLst>
                </a:gridCol>
              </a:tblGrid>
              <a:tr h="3131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655194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78084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22625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028971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91873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8294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90953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834838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07123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96336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3058B1E-BE92-7B68-3F9B-998C24CFB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55158"/>
              </p:ext>
            </p:extLst>
          </p:nvPr>
        </p:nvGraphicFramePr>
        <p:xfrm>
          <a:off x="1687265" y="1600200"/>
          <a:ext cx="362003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003">
                  <a:extLst>
                    <a:ext uri="{9D8B030D-6E8A-4147-A177-3AD203B41FA5}">
                      <a16:colId xmlns:a16="http://schemas.microsoft.com/office/drawing/2014/main" val="2820424654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515806095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4085736933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1216165167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2945451170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3360149478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1857058941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3764609766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562487686"/>
                    </a:ext>
                  </a:extLst>
                </a:gridCol>
                <a:gridCol w="362003">
                  <a:extLst>
                    <a:ext uri="{9D8B030D-6E8A-4147-A177-3AD203B41FA5}">
                      <a16:colId xmlns:a16="http://schemas.microsoft.com/office/drawing/2014/main" val="2377693308"/>
                    </a:ext>
                  </a:extLst>
                </a:gridCol>
              </a:tblGrid>
              <a:tr h="3131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655194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78084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22625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28971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91873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98294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90953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834838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307123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63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2314-DE20-6662-6DE6-EE03E91C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955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Area, perimeter and volume.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49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15AE90-78DA-2366-35BC-DB7AF26B454C}"/>
              </a:ext>
            </a:extLst>
          </p:cNvPr>
          <p:cNvSpPr txBox="1"/>
          <p:nvPr/>
        </p:nvSpPr>
        <p:spPr>
          <a:xfrm>
            <a:off x="1668545" y="876691"/>
            <a:ext cx="319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Find the areas of the rectangles.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FB4C8F-F785-6ACF-6651-E0E2891BA54C}"/>
              </a:ext>
            </a:extLst>
          </p:cNvPr>
          <p:cNvSpPr/>
          <p:nvPr/>
        </p:nvSpPr>
        <p:spPr>
          <a:xfrm>
            <a:off x="1472153" y="738192"/>
            <a:ext cx="7030823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8AA4D4-4DB1-2350-FEEC-342731BBB79E}"/>
              </a:ext>
            </a:extLst>
          </p:cNvPr>
          <p:cNvSpPr/>
          <p:nvPr/>
        </p:nvSpPr>
        <p:spPr>
          <a:xfrm>
            <a:off x="509834" y="2083209"/>
            <a:ext cx="2317422" cy="16308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2B63FF-6558-8428-E24D-788943ECCB7D}"/>
              </a:ext>
            </a:extLst>
          </p:cNvPr>
          <p:cNvCxnSpPr/>
          <p:nvPr/>
        </p:nvCxnSpPr>
        <p:spPr>
          <a:xfrm>
            <a:off x="509834" y="3827167"/>
            <a:ext cx="23174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A7B04A-32D4-6912-2B86-042FE1955681}"/>
              </a:ext>
            </a:extLst>
          </p:cNvPr>
          <p:cNvCxnSpPr>
            <a:cxnSpLocks/>
          </p:cNvCxnSpPr>
          <p:nvPr/>
        </p:nvCxnSpPr>
        <p:spPr>
          <a:xfrm flipV="1">
            <a:off x="2941860" y="2083209"/>
            <a:ext cx="0" cy="16308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0AD65-7618-AC57-600F-DBED5393F7B0}"/>
              </a:ext>
            </a:extLst>
          </p:cNvPr>
          <p:cNvSpPr txBox="1"/>
          <p:nvPr/>
        </p:nvSpPr>
        <p:spPr>
          <a:xfrm>
            <a:off x="1376638" y="394028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BFA293-AF28-E80A-A48F-089250F612EF}"/>
              </a:ext>
            </a:extLst>
          </p:cNvPr>
          <p:cNvSpPr txBox="1"/>
          <p:nvPr/>
        </p:nvSpPr>
        <p:spPr>
          <a:xfrm>
            <a:off x="3123020" y="271396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8C114-E3CA-E547-AB62-7A661B1B39C9}"/>
              </a:ext>
            </a:extLst>
          </p:cNvPr>
          <p:cNvSpPr/>
          <p:nvPr/>
        </p:nvSpPr>
        <p:spPr>
          <a:xfrm>
            <a:off x="4099389" y="2024001"/>
            <a:ext cx="2904163" cy="18031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0C3530-0F61-C21B-F914-08531928428C}"/>
              </a:ext>
            </a:extLst>
          </p:cNvPr>
          <p:cNvCxnSpPr>
            <a:cxnSpLocks/>
          </p:cNvCxnSpPr>
          <p:nvPr/>
        </p:nvCxnSpPr>
        <p:spPr>
          <a:xfrm flipV="1">
            <a:off x="4099389" y="3940287"/>
            <a:ext cx="2904163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979020-B0F6-3131-3A2D-004E03C518D0}"/>
              </a:ext>
            </a:extLst>
          </p:cNvPr>
          <p:cNvCxnSpPr>
            <a:cxnSpLocks/>
          </p:cNvCxnSpPr>
          <p:nvPr/>
        </p:nvCxnSpPr>
        <p:spPr>
          <a:xfrm flipV="1">
            <a:off x="7118156" y="2024001"/>
            <a:ext cx="0" cy="18031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C6575DF-D2BB-36F7-1B60-AF66D3049210}"/>
              </a:ext>
            </a:extLst>
          </p:cNvPr>
          <p:cNvSpPr txBox="1"/>
          <p:nvPr/>
        </p:nvSpPr>
        <p:spPr>
          <a:xfrm>
            <a:off x="5201053" y="405340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D3CA83-1CDE-97D8-9ABD-B42DAF679024}"/>
              </a:ext>
            </a:extLst>
          </p:cNvPr>
          <p:cNvSpPr txBox="1"/>
          <p:nvPr/>
        </p:nvSpPr>
        <p:spPr>
          <a:xfrm>
            <a:off x="7299316" y="282708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6cm</a:t>
            </a:r>
          </a:p>
        </p:txBody>
      </p:sp>
      <p:sp>
        <p:nvSpPr>
          <p:cNvPr id="21" name="Google Shape;222;p2">
            <a:extLst>
              <a:ext uri="{FF2B5EF4-FFF2-40B4-BE49-F238E27FC236}">
                <a16:creationId xmlns:a16="http://schemas.microsoft.com/office/drawing/2014/main" id="{7EE5A2C5-4CFF-6662-D788-E68CA4F8D18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4171E8-BFB2-073D-C571-B917FA62B468}"/>
              </a:ext>
            </a:extLst>
          </p:cNvPr>
          <p:cNvSpPr/>
          <p:nvPr/>
        </p:nvSpPr>
        <p:spPr>
          <a:xfrm>
            <a:off x="8207191" y="2024000"/>
            <a:ext cx="2904163" cy="6899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03ACDF-B8E2-06CA-B910-D7D83CDE1CD1}"/>
              </a:ext>
            </a:extLst>
          </p:cNvPr>
          <p:cNvCxnSpPr>
            <a:cxnSpLocks/>
          </p:cNvCxnSpPr>
          <p:nvPr/>
        </p:nvCxnSpPr>
        <p:spPr>
          <a:xfrm flipV="1">
            <a:off x="8207190" y="2789004"/>
            <a:ext cx="2904163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641044-0648-FB94-0464-44A0416235BD}"/>
              </a:ext>
            </a:extLst>
          </p:cNvPr>
          <p:cNvCxnSpPr>
            <a:cxnSpLocks/>
          </p:cNvCxnSpPr>
          <p:nvPr/>
        </p:nvCxnSpPr>
        <p:spPr>
          <a:xfrm flipV="1">
            <a:off x="11225958" y="2024000"/>
            <a:ext cx="0" cy="5959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D114F1-0B2F-DDFF-F107-C6B63FCF1ADE}"/>
              </a:ext>
            </a:extLst>
          </p:cNvPr>
          <p:cNvSpPr txBox="1"/>
          <p:nvPr/>
        </p:nvSpPr>
        <p:spPr>
          <a:xfrm>
            <a:off x="9308854" y="287186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227610-0C14-A587-B9C6-F810AEDE769D}"/>
              </a:ext>
            </a:extLst>
          </p:cNvPr>
          <p:cNvSpPr txBox="1"/>
          <p:nvPr/>
        </p:nvSpPr>
        <p:spPr>
          <a:xfrm>
            <a:off x="11225958" y="218431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2cm</a:t>
            </a:r>
          </a:p>
        </p:txBody>
      </p:sp>
    </p:spTree>
    <p:extLst>
      <p:ext uri="{BB962C8B-B14F-4D97-AF65-F5344CB8AC3E}">
        <p14:creationId xmlns:p14="http://schemas.microsoft.com/office/powerpoint/2010/main" val="33371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8AA4D4-4DB1-2350-FEEC-342731BBB79E}"/>
              </a:ext>
            </a:extLst>
          </p:cNvPr>
          <p:cNvSpPr/>
          <p:nvPr/>
        </p:nvSpPr>
        <p:spPr>
          <a:xfrm>
            <a:off x="7656804" y="2342013"/>
            <a:ext cx="3806786" cy="683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2B63FF-6558-8428-E24D-788943ECCB7D}"/>
              </a:ext>
            </a:extLst>
          </p:cNvPr>
          <p:cNvCxnSpPr>
            <a:cxnSpLocks/>
          </p:cNvCxnSpPr>
          <p:nvPr/>
        </p:nvCxnSpPr>
        <p:spPr>
          <a:xfrm>
            <a:off x="7656804" y="3138347"/>
            <a:ext cx="38067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A7B04A-32D4-6912-2B86-042FE1955681}"/>
              </a:ext>
            </a:extLst>
          </p:cNvPr>
          <p:cNvCxnSpPr>
            <a:cxnSpLocks/>
          </p:cNvCxnSpPr>
          <p:nvPr/>
        </p:nvCxnSpPr>
        <p:spPr>
          <a:xfrm flipV="1">
            <a:off x="11578194" y="2394473"/>
            <a:ext cx="0" cy="6307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40AD65-7618-AC57-600F-DBED5393F7B0}"/>
              </a:ext>
            </a:extLst>
          </p:cNvPr>
          <p:cNvSpPr txBox="1"/>
          <p:nvPr/>
        </p:nvSpPr>
        <p:spPr>
          <a:xfrm>
            <a:off x="9209780" y="312454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BFA293-AF28-E80A-A48F-089250F612EF}"/>
              </a:ext>
            </a:extLst>
          </p:cNvPr>
          <p:cNvSpPr txBox="1"/>
          <p:nvPr/>
        </p:nvSpPr>
        <p:spPr>
          <a:xfrm>
            <a:off x="11578193" y="249895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8C114-E3CA-E547-AB62-7A661B1B39C9}"/>
              </a:ext>
            </a:extLst>
          </p:cNvPr>
          <p:cNvSpPr/>
          <p:nvPr/>
        </p:nvSpPr>
        <p:spPr>
          <a:xfrm>
            <a:off x="8785901" y="174860"/>
            <a:ext cx="2569413" cy="14794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0C3530-0F61-C21B-F914-08531928428C}"/>
              </a:ext>
            </a:extLst>
          </p:cNvPr>
          <p:cNvCxnSpPr>
            <a:cxnSpLocks/>
          </p:cNvCxnSpPr>
          <p:nvPr/>
        </p:nvCxnSpPr>
        <p:spPr>
          <a:xfrm>
            <a:off x="8785901" y="1725900"/>
            <a:ext cx="2569413" cy="181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979020-B0F6-3131-3A2D-004E03C518D0}"/>
              </a:ext>
            </a:extLst>
          </p:cNvPr>
          <p:cNvCxnSpPr>
            <a:cxnSpLocks/>
          </p:cNvCxnSpPr>
          <p:nvPr/>
        </p:nvCxnSpPr>
        <p:spPr>
          <a:xfrm flipV="1">
            <a:off x="11469918" y="174859"/>
            <a:ext cx="0" cy="14049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C6575DF-D2BB-36F7-1B60-AF66D3049210}"/>
              </a:ext>
            </a:extLst>
          </p:cNvPr>
          <p:cNvSpPr txBox="1"/>
          <p:nvPr/>
        </p:nvSpPr>
        <p:spPr>
          <a:xfrm>
            <a:off x="9778700" y="179042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D3CA83-1CDE-97D8-9ABD-B42DAF679024}"/>
              </a:ext>
            </a:extLst>
          </p:cNvPr>
          <p:cNvSpPr txBox="1"/>
          <p:nvPr/>
        </p:nvSpPr>
        <p:spPr>
          <a:xfrm>
            <a:off x="11469918" y="9518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4cm</a:t>
            </a:r>
          </a:p>
        </p:txBody>
      </p:sp>
      <p:sp>
        <p:nvSpPr>
          <p:cNvPr id="21" name="Google Shape;222;p2">
            <a:extLst>
              <a:ext uri="{FF2B5EF4-FFF2-40B4-BE49-F238E27FC236}">
                <a16:creationId xmlns:a16="http://schemas.microsoft.com/office/drawing/2014/main" id="{7EE5A2C5-4CFF-6662-D788-E68CA4F8D18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4171E8-BFB2-073D-C571-B917FA62B468}"/>
              </a:ext>
            </a:extLst>
          </p:cNvPr>
          <p:cNvSpPr/>
          <p:nvPr/>
        </p:nvSpPr>
        <p:spPr>
          <a:xfrm>
            <a:off x="4906126" y="3858017"/>
            <a:ext cx="6557464" cy="6899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03ACDF-B8E2-06CA-B910-D7D83CDE1CD1}"/>
              </a:ext>
            </a:extLst>
          </p:cNvPr>
          <p:cNvCxnSpPr>
            <a:cxnSpLocks/>
          </p:cNvCxnSpPr>
          <p:nvPr/>
        </p:nvCxnSpPr>
        <p:spPr>
          <a:xfrm>
            <a:off x="4906126" y="4623021"/>
            <a:ext cx="65574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641044-0648-FB94-0464-44A0416235BD}"/>
              </a:ext>
            </a:extLst>
          </p:cNvPr>
          <p:cNvCxnSpPr>
            <a:cxnSpLocks/>
          </p:cNvCxnSpPr>
          <p:nvPr/>
        </p:nvCxnSpPr>
        <p:spPr>
          <a:xfrm flipV="1">
            <a:off x="11578193" y="3858017"/>
            <a:ext cx="0" cy="5959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D114F1-0B2F-DDFF-F107-C6B63FCF1ADE}"/>
              </a:ext>
            </a:extLst>
          </p:cNvPr>
          <p:cNvSpPr txBox="1"/>
          <p:nvPr/>
        </p:nvSpPr>
        <p:spPr>
          <a:xfrm>
            <a:off x="7834440" y="464945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227610-0C14-A587-B9C6-F810AEDE769D}"/>
              </a:ext>
            </a:extLst>
          </p:cNvPr>
          <p:cNvSpPr txBox="1"/>
          <p:nvPr/>
        </p:nvSpPr>
        <p:spPr>
          <a:xfrm>
            <a:off x="11578193" y="401833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0.5cm</a:t>
            </a:r>
          </a:p>
        </p:txBody>
      </p:sp>
      <p:pic>
        <p:nvPicPr>
          <p:cNvPr id="22" name="Graphic 21" descr="Man wearing a hoodie">
            <a:extLst>
              <a:ext uri="{FF2B5EF4-FFF2-40B4-BE49-F238E27FC236}">
                <a16:creationId xmlns:a16="http://schemas.microsoft.com/office/drawing/2014/main" id="{A5E609CE-F236-7906-185E-E637C3155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514" y="1530290"/>
            <a:ext cx="1749895" cy="2359118"/>
          </a:xfrm>
          <a:prstGeom prst="rect">
            <a:avLst/>
          </a:prstGeom>
        </p:spPr>
      </p:pic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FDB02A23-F2D9-3B89-8035-3DAE65C9F890}"/>
              </a:ext>
            </a:extLst>
          </p:cNvPr>
          <p:cNvSpPr/>
          <p:nvPr/>
        </p:nvSpPr>
        <p:spPr>
          <a:xfrm>
            <a:off x="2121015" y="298827"/>
            <a:ext cx="3050661" cy="1977248"/>
          </a:xfrm>
          <a:prstGeom prst="wedgeEllipseCallout">
            <a:avLst>
              <a:gd name="adj1" fmla="val -58216"/>
              <a:gd name="adj2" fmla="val 593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These shapes cannot have the same area, as they look different.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8F69E2-34BE-A536-BCEF-9C04130C79E2}"/>
              </a:ext>
            </a:extLst>
          </p:cNvPr>
          <p:cNvSpPr txBox="1"/>
          <p:nvPr/>
        </p:nvSpPr>
        <p:spPr>
          <a:xfrm>
            <a:off x="2409658" y="5128133"/>
            <a:ext cx="263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 you agree or disagree?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FB4C8F-F785-6ACF-6651-E0E2891BA54C}"/>
              </a:ext>
            </a:extLst>
          </p:cNvPr>
          <p:cNvSpPr/>
          <p:nvPr/>
        </p:nvSpPr>
        <p:spPr>
          <a:xfrm>
            <a:off x="1993950" y="4989633"/>
            <a:ext cx="3564370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1A08B2-65DE-BEC9-E717-98E220703310}"/>
              </a:ext>
            </a:extLst>
          </p:cNvPr>
          <p:cNvSpPr/>
          <p:nvPr/>
        </p:nvSpPr>
        <p:spPr>
          <a:xfrm>
            <a:off x="11547566" y="755038"/>
            <a:ext cx="391271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727017-329D-CCC8-C801-08FC26B0A44F}"/>
              </a:ext>
            </a:extLst>
          </p:cNvPr>
          <p:cNvSpPr/>
          <p:nvPr/>
        </p:nvSpPr>
        <p:spPr>
          <a:xfrm>
            <a:off x="11645361" y="2348372"/>
            <a:ext cx="391271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12C7A9-67AF-898C-8040-DFFA681A2684}"/>
              </a:ext>
            </a:extLst>
          </p:cNvPr>
          <p:cNvSpPr/>
          <p:nvPr/>
        </p:nvSpPr>
        <p:spPr>
          <a:xfrm>
            <a:off x="11631023" y="3849308"/>
            <a:ext cx="560977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D629FD-D1F4-49EE-AEBF-83FB840E2D5D}"/>
              </a:ext>
            </a:extLst>
          </p:cNvPr>
          <p:cNvSpPr/>
          <p:nvPr/>
        </p:nvSpPr>
        <p:spPr>
          <a:xfrm>
            <a:off x="9654795" y="1766289"/>
            <a:ext cx="748508" cy="476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260B1D-1396-ECE6-49EC-6407778CC619}"/>
              </a:ext>
            </a:extLst>
          </p:cNvPr>
          <p:cNvSpPr/>
          <p:nvPr/>
        </p:nvSpPr>
        <p:spPr>
          <a:xfrm>
            <a:off x="9162105" y="3213393"/>
            <a:ext cx="748508" cy="476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6D3413-590F-5146-4612-442D0E413F17}"/>
              </a:ext>
            </a:extLst>
          </p:cNvPr>
          <p:cNvSpPr/>
          <p:nvPr/>
        </p:nvSpPr>
        <p:spPr>
          <a:xfrm>
            <a:off x="7810602" y="4623021"/>
            <a:ext cx="748508" cy="476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1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15AE90-78DA-2366-35BC-DB7AF26B454C}"/>
              </a:ext>
            </a:extLst>
          </p:cNvPr>
          <p:cNvSpPr txBox="1"/>
          <p:nvPr/>
        </p:nvSpPr>
        <p:spPr>
          <a:xfrm>
            <a:off x="1668544" y="876691"/>
            <a:ext cx="69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Calculate the area of the shaded triangle.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FB4C8F-F785-6ACF-6651-E0E2891BA54C}"/>
              </a:ext>
            </a:extLst>
          </p:cNvPr>
          <p:cNvSpPr/>
          <p:nvPr/>
        </p:nvSpPr>
        <p:spPr>
          <a:xfrm>
            <a:off x="1475182" y="736247"/>
            <a:ext cx="7030823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Google Shape;222;p2">
            <a:extLst>
              <a:ext uri="{FF2B5EF4-FFF2-40B4-BE49-F238E27FC236}">
                <a16:creationId xmlns:a16="http://schemas.microsoft.com/office/drawing/2014/main" id="{7EE5A2C5-4CFF-6662-D788-E68CA4F8D18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052026-48E0-C5CE-9B04-5E9F861A29A2}"/>
              </a:ext>
            </a:extLst>
          </p:cNvPr>
          <p:cNvSpPr txBox="1"/>
          <p:nvPr/>
        </p:nvSpPr>
        <p:spPr>
          <a:xfrm>
            <a:off x="9714890" y="257654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3cm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B9D25D-F33A-9715-C10D-D845FF968115}"/>
              </a:ext>
            </a:extLst>
          </p:cNvPr>
          <p:cNvCxnSpPr>
            <a:cxnSpLocks/>
          </p:cNvCxnSpPr>
          <p:nvPr/>
        </p:nvCxnSpPr>
        <p:spPr>
          <a:xfrm flipV="1">
            <a:off x="9714890" y="2051914"/>
            <a:ext cx="0" cy="15132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E75A21-088C-BD39-5A2E-378D5EADC2B3}"/>
              </a:ext>
            </a:extLst>
          </p:cNvPr>
          <p:cNvSpPr txBox="1"/>
          <p:nvPr/>
        </p:nvSpPr>
        <p:spPr>
          <a:xfrm>
            <a:off x="5118594" y="156717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12cm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4F5814-7917-A9CB-7BA7-3D7E81F7F063}"/>
              </a:ext>
            </a:extLst>
          </p:cNvPr>
          <p:cNvCxnSpPr>
            <a:cxnSpLocks/>
          </p:cNvCxnSpPr>
          <p:nvPr/>
        </p:nvCxnSpPr>
        <p:spPr>
          <a:xfrm flipH="1">
            <a:off x="1475182" y="1915117"/>
            <a:ext cx="81279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3E4E7B-C08E-3848-E4C3-BFE26A1E3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90422"/>
              </p:ext>
            </p:extLst>
          </p:nvPr>
        </p:nvGraphicFramePr>
        <p:xfrm>
          <a:off x="1475182" y="2024555"/>
          <a:ext cx="8127999" cy="1540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603232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176125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11780465"/>
                    </a:ext>
                  </a:extLst>
                </a:gridCol>
              </a:tblGrid>
              <a:tr h="15406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6246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FCC696-CAE5-D3CE-440B-A02EA097DA15}"/>
              </a:ext>
            </a:extLst>
          </p:cNvPr>
          <p:cNvCxnSpPr/>
          <p:nvPr/>
        </p:nvCxnSpPr>
        <p:spPr>
          <a:xfrm flipH="1" flipV="1">
            <a:off x="1475182" y="2051914"/>
            <a:ext cx="2716674" cy="15132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3D8E406-3D6B-364A-B044-8ACA02213FCF}"/>
              </a:ext>
            </a:extLst>
          </p:cNvPr>
          <p:cNvSpPr/>
          <p:nvPr/>
        </p:nvSpPr>
        <p:spPr>
          <a:xfrm>
            <a:off x="1475182" y="2024555"/>
            <a:ext cx="2716674" cy="154064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F4B57D-7045-20E2-90DF-EAA0EA7E3B51}"/>
              </a:ext>
            </a:extLst>
          </p:cNvPr>
          <p:cNvSpPr/>
          <p:nvPr/>
        </p:nvSpPr>
        <p:spPr>
          <a:xfrm>
            <a:off x="4956657" y="1582135"/>
            <a:ext cx="1024706" cy="2889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F096C4-8E64-685E-DCBD-D890CA455C2E}"/>
              </a:ext>
            </a:extLst>
          </p:cNvPr>
          <p:cNvSpPr/>
          <p:nvPr/>
        </p:nvSpPr>
        <p:spPr>
          <a:xfrm>
            <a:off x="9786352" y="2616733"/>
            <a:ext cx="1024706" cy="2889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5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2314-DE20-6662-6DE6-EE03E91C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21" y="314618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Statistics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421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15AE90-78DA-2366-35BC-DB7AF26B454C}"/>
              </a:ext>
            </a:extLst>
          </p:cNvPr>
          <p:cNvSpPr txBox="1"/>
          <p:nvPr/>
        </p:nvSpPr>
        <p:spPr>
          <a:xfrm>
            <a:off x="1668544" y="876691"/>
            <a:ext cx="6900101" cy="38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temperature at 12pm?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FB4C8F-F785-6ACF-6651-E0E2891BA54C}"/>
              </a:ext>
            </a:extLst>
          </p:cNvPr>
          <p:cNvSpPr/>
          <p:nvPr/>
        </p:nvSpPr>
        <p:spPr>
          <a:xfrm>
            <a:off x="1365599" y="637470"/>
            <a:ext cx="7030823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Google Shape;222;p2">
            <a:extLst>
              <a:ext uri="{FF2B5EF4-FFF2-40B4-BE49-F238E27FC236}">
                <a16:creationId xmlns:a16="http://schemas.microsoft.com/office/drawing/2014/main" id="{7EE5A2C5-4CFF-6662-D788-E68CA4F8D18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6E7B27-C8A9-B0CE-3BA5-B09FFF81E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768008"/>
              </p:ext>
            </p:extLst>
          </p:nvPr>
        </p:nvGraphicFramePr>
        <p:xfrm>
          <a:off x="3492835" y="1523022"/>
          <a:ext cx="5075810" cy="415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FAF4C08-C7AD-2FFA-D05E-6ED7F8684D98}"/>
              </a:ext>
            </a:extLst>
          </p:cNvPr>
          <p:cNvSpPr txBox="1"/>
          <p:nvPr/>
        </p:nvSpPr>
        <p:spPr>
          <a:xfrm rot="16200000">
            <a:off x="2665361" y="3101541"/>
            <a:ext cx="1176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Temperature (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˚C)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556333-0F17-D0E5-6AF5-A704A66EB16D}"/>
              </a:ext>
            </a:extLst>
          </p:cNvPr>
          <p:cNvSpPr/>
          <p:nvPr/>
        </p:nvSpPr>
        <p:spPr>
          <a:xfrm>
            <a:off x="3020601" y="2618079"/>
            <a:ext cx="514481" cy="12027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9D2EF3-A6DD-7611-C611-995B0E4BE868}"/>
              </a:ext>
            </a:extLst>
          </p:cNvPr>
          <p:cNvSpPr/>
          <p:nvPr/>
        </p:nvSpPr>
        <p:spPr>
          <a:xfrm rot="5400000">
            <a:off x="5773499" y="4968617"/>
            <a:ext cx="514481" cy="12027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A02720-44A3-5B5E-E4EA-27C8939CB4B3}"/>
              </a:ext>
            </a:extLst>
          </p:cNvPr>
          <p:cNvSpPr/>
          <p:nvPr/>
        </p:nvSpPr>
        <p:spPr>
          <a:xfrm rot="10800000">
            <a:off x="3384628" y="1441153"/>
            <a:ext cx="514481" cy="37164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3B36DF-9421-E893-8B25-B45E771E385F}"/>
              </a:ext>
            </a:extLst>
          </p:cNvPr>
          <p:cNvSpPr/>
          <p:nvPr/>
        </p:nvSpPr>
        <p:spPr>
          <a:xfrm rot="5400000">
            <a:off x="5976636" y="2832479"/>
            <a:ext cx="514481" cy="46695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7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9" grpId="0" animBg="1"/>
      <p:bldP spid="20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15AE90-78DA-2366-35BC-DB7AF26B454C}"/>
              </a:ext>
            </a:extLst>
          </p:cNvPr>
          <p:cNvSpPr txBox="1"/>
          <p:nvPr/>
        </p:nvSpPr>
        <p:spPr>
          <a:xfrm>
            <a:off x="1365599" y="822136"/>
            <a:ext cx="6900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pie charts shows how 800 children favourite colour.</a:t>
            </a:r>
          </a:p>
          <a:p>
            <a:endParaRPr lang="en-GB" dirty="0"/>
          </a:p>
          <a:p>
            <a:r>
              <a:rPr lang="en-GB" dirty="0"/>
              <a:t>Work out how many children like each colour.</a:t>
            </a:r>
          </a:p>
        </p:txBody>
      </p:sp>
      <p:sp>
        <p:nvSpPr>
          <p:cNvPr id="21" name="Google Shape;222;p2">
            <a:extLst>
              <a:ext uri="{FF2B5EF4-FFF2-40B4-BE49-F238E27FC236}">
                <a16:creationId xmlns:a16="http://schemas.microsoft.com/office/drawing/2014/main" id="{7EE5A2C5-4CFF-6662-D788-E68CA4F8D18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D292A1-FBD4-9DDB-9875-34D1763DAB93}"/>
              </a:ext>
            </a:extLst>
          </p:cNvPr>
          <p:cNvSpPr/>
          <p:nvPr/>
        </p:nvSpPr>
        <p:spPr>
          <a:xfrm>
            <a:off x="1365599" y="637470"/>
            <a:ext cx="7030823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47DDA42-2D75-7F68-C169-B1797AEFB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040412"/>
              </p:ext>
            </p:extLst>
          </p:nvPr>
        </p:nvGraphicFramePr>
        <p:xfrm>
          <a:off x="2786144" y="2168387"/>
          <a:ext cx="5763967" cy="319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CBA70E4-3FF0-8489-9D4D-92AC20099AB1}"/>
              </a:ext>
            </a:extLst>
          </p:cNvPr>
          <p:cNvSpPr/>
          <p:nvPr/>
        </p:nvSpPr>
        <p:spPr>
          <a:xfrm>
            <a:off x="1365599" y="1383556"/>
            <a:ext cx="7030823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0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2;p2">
            <a:extLst>
              <a:ext uri="{FF2B5EF4-FFF2-40B4-BE49-F238E27FC236}">
                <a16:creationId xmlns:a16="http://schemas.microsoft.com/office/drawing/2014/main" id="{6A6007B7-4DCF-E484-5292-277943AC4E99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58138-6920-B017-A2D5-6993E93BF1AC}"/>
              </a:ext>
            </a:extLst>
          </p:cNvPr>
          <p:cNvSpPr txBox="1"/>
          <p:nvPr/>
        </p:nvSpPr>
        <p:spPr>
          <a:xfrm>
            <a:off x="2401078" y="4172296"/>
            <a:ext cx="61705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Label each division on the number lines.</a:t>
            </a:r>
          </a:p>
          <a:p>
            <a:endParaRPr lang="en-GB" dirty="0"/>
          </a:p>
          <a:p>
            <a:r>
              <a:rPr lang="en-GB" dirty="0"/>
              <a:t>What numbers are the arrows pointing to?</a:t>
            </a:r>
          </a:p>
          <a:p>
            <a:endParaRPr lang="en-GB" dirty="0"/>
          </a:p>
          <a:p>
            <a:r>
              <a:rPr lang="en-GB" dirty="0"/>
              <a:t>What is the same and what is different about the number lines?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9D30C-C0B8-0A5E-D9FE-FF2076849E19}"/>
              </a:ext>
            </a:extLst>
          </p:cNvPr>
          <p:cNvSpPr/>
          <p:nvPr/>
        </p:nvSpPr>
        <p:spPr>
          <a:xfrm>
            <a:off x="2401078" y="4173370"/>
            <a:ext cx="6080448" cy="3671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Number Lines">
            <a:extLst>
              <a:ext uri="{FF2B5EF4-FFF2-40B4-BE49-F238E27FC236}">
                <a16:creationId xmlns:a16="http://schemas.microsoft.com/office/drawing/2014/main" id="{B4E721FD-B11F-334F-0B29-766794032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31820" r="10028" b="57331"/>
          <a:stretch/>
        </p:blipFill>
        <p:spPr bwMode="auto">
          <a:xfrm>
            <a:off x="2401078" y="357232"/>
            <a:ext cx="7389844" cy="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70DEF7-E685-E0BE-841B-2AEAA1FC563D}"/>
              </a:ext>
            </a:extLst>
          </p:cNvPr>
          <p:cNvSpPr txBox="1"/>
          <p:nvPr/>
        </p:nvSpPr>
        <p:spPr>
          <a:xfrm>
            <a:off x="2267339" y="9193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11DE33-E671-9108-DF75-EEA89BE4176F}"/>
              </a:ext>
            </a:extLst>
          </p:cNvPr>
          <p:cNvSpPr txBox="1"/>
          <p:nvPr/>
        </p:nvSpPr>
        <p:spPr>
          <a:xfrm>
            <a:off x="9460838" y="9193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pic>
        <p:nvPicPr>
          <p:cNvPr id="15" name="Picture 2" descr="Number Lines">
            <a:extLst>
              <a:ext uri="{FF2B5EF4-FFF2-40B4-BE49-F238E27FC236}">
                <a16:creationId xmlns:a16="http://schemas.microsoft.com/office/drawing/2014/main" id="{1A96F9DA-C529-8253-9241-5162B0EEE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31820" r="10028" b="57331"/>
          <a:stretch/>
        </p:blipFill>
        <p:spPr bwMode="auto">
          <a:xfrm>
            <a:off x="2401078" y="1670520"/>
            <a:ext cx="7389844" cy="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40E9DE-CA9B-EC4C-56E3-F634308F2595}"/>
              </a:ext>
            </a:extLst>
          </p:cNvPr>
          <p:cNvSpPr txBox="1"/>
          <p:nvPr/>
        </p:nvSpPr>
        <p:spPr>
          <a:xfrm>
            <a:off x="2267339" y="2232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A5C5C-B343-102E-A116-EBE04B2107F6}"/>
              </a:ext>
            </a:extLst>
          </p:cNvPr>
          <p:cNvSpPr txBox="1"/>
          <p:nvPr/>
        </p:nvSpPr>
        <p:spPr>
          <a:xfrm>
            <a:off x="9256454" y="223260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10,000</a:t>
            </a:r>
          </a:p>
        </p:txBody>
      </p:sp>
      <p:pic>
        <p:nvPicPr>
          <p:cNvPr id="18" name="Picture 2" descr="Number Lines">
            <a:extLst>
              <a:ext uri="{FF2B5EF4-FFF2-40B4-BE49-F238E27FC236}">
                <a16:creationId xmlns:a16="http://schemas.microsoft.com/office/drawing/2014/main" id="{C1E48E78-F3CB-85D4-EE3C-B48BB394B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31820" r="10028" b="57331"/>
          <a:stretch/>
        </p:blipFill>
        <p:spPr bwMode="auto">
          <a:xfrm>
            <a:off x="2401078" y="2748281"/>
            <a:ext cx="7389844" cy="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433A5D-D187-2E01-7E73-4919A64449B5}"/>
              </a:ext>
            </a:extLst>
          </p:cNvPr>
          <p:cNvSpPr txBox="1"/>
          <p:nvPr/>
        </p:nvSpPr>
        <p:spPr>
          <a:xfrm>
            <a:off x="2267339" y="3310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362057-F039-1DAC-764D-D7A2E5E21EAF}"/>
              </a:ext>
            </a:extLst>
          </p:cNvPr>
          <p:cNvSpPr txBox="1"/>
          <p:nvPr/>
        </p:nvSpPr>
        <p:spPr>
          <a:xfrm>
            <a:off x="9052071" y="3310362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10,000,000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2BC775-6E42-7AA9-0733-814459675F96}"/>
              </a:ext>
            </a:extLst>
          </p:cNvPr>
          <p:cNvSpPr/>
          <p:nvPr/>
        </p:nvSpPr>
        <p:spPr>
          <a:xfrm>
            <a:off x="2401078" y="4673220"/>
            <a:ext cx="6080448" cy="3671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05C3E5-9995-9A34-EC71-E7C294B06817}"/>
              </a:ext>
            </a:extLst>
          </p:cNvPr>
          <p:cNvSpPr/>
          <p:nvPr/>
        </p:nvSpPr>
        <p:spPr>
          <a:xfrm>
            <a:off x="2401077" y="5187649"/>
            <a:ext cx="6080449" cy="3671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8D669A-8EF2-5851-0B53-617E0EB32C03}"/>
              </a:ext>
            </a:extLst>
          </p:cNvPr>
          <p:cNvCxnSpPr/>
          <p:nvPr/>
        </p:nvCxnSpPr>
        <p:spPr>
          <a:xfrm>
            <a:off x="6783355" y="65314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76D3EB-30ED-707D-F82C-A6CF03D285DB}"/>
              </a:ext>
            </a:extLst>
          </p:cNvPr>
          <p:cNvCxnSpPr/>
          <p:nvPr/>
        </p:nvCxnSpPr>
        <p:spPr>
          <a:xfrm>
            <a:off x="3921967" y="1496348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EB420D-768D-8A00-6499-20516B91F477}"/>
              </a:ext>
            </a:extLst>
          </p:cNvPr>
          <p:cNvCxnSpPr/>
          <p:nvPr/>
        </p:nvCxnSpPr>
        <p:spPr>
          <a:xfrm>
            <a:off x="5352661" y="2549568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83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15AE90-78DA-2366-35BC-DB7AF26B454C}"/>
              </a:ext>
            </a:extLst>
          </p:cNvPr>
          <p:cNvSpPr txBox="1"/>
          <p:nvPr/>
        </p:nvSpPr>
        <p:spPr>
          <a:xfrm>
            <a:off x="1365599" y="775969"/>
            <a:ext cx="803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pie charts show the favourite colours of children in two different classes.</a:t>
            </a:r>
          </a:p>
        </p:txBody>
      </p:sp>
      <p:sp>
        <p:nvSpPr>
          <p:cNvPr id="21" name="Google Shape;222;p2">
            <a:extLst>
              <a:ext uri="{FF2B5EF4-FFF2-40B4-BE49-F238E27FC236}">
                <a16:creationId xmlns:a16="http://schemas.microsoft.com/office/drawing/2014/main" id="{7EE5A2C5-4CFF-6662-D788-E68CA4F8D18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D292A1-FBD4-9DDB-9875-34D1763DAB93}"/>
              </a:ext>
            </a:extLst>
          </p:cNvPr>
          <p:cNvSpPr/>
          <p:nvPr/>
        </p:nvSpPr>
        <p:spPr>
          <a:xfrm>
            <a:off x="1365599" y="516505"/>
            <a:ext cx="7410756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47DDA42-2D75-7F68-C169-B1797AEFB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44972"/>
              </p:ext>
            </p:extLst>
          </p:nvPr>
        </p:nvGraphicFramePr>
        <p:xfrm>
          <a:off x="313674" y="2002151"/>
          <a:ext cx="4104850" cy="319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DF7CD37-178A-EF28-FF58-7B27120AB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591702"/>
              </p:ext>
            </p:extLst>
          </p:nvPr>
        </p:nvGraphicFramePr>
        <p:xfrm>
          <a:off x="3752291" y="2048297"/>
          <a:ext cx="3798072" cy="310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Graphic 12" descr="Man in glasses wearing turtleneck">
            <a:extLst>
              <a:ext uri="{FF2B5EF4-FFF2-40B4-BE49-F238E27FC236}">
                <a16:creationId xmlns:a16="http://schemas.microsoft.com/office/drawing/2014/main" id="{5D8A5C61-032E-9FC8-0AE7-2B0A32636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29627" y="2776429"/>
            <a:ext cx="2267256" cy="305079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7D5E3382-C5FD-3BD9-DB8D-B7E5A6A0DBB9}"/>
              </a:ext>
            </a:extLst>
          </p:cNvPr>
          <p:cNvSpPr/>
          <p:nvPr/>
        </p:nvSpPr>
        <p:spPr>
          <a:xfrm>
            <a:off x="7397393" y="1385317"/>
            <a:ext cx="2558265" cy="2405847"/>
          </a:xfrm>
          <a:prstGeom prst="wedgeEllipseCallout">
            <a:avLst>
              <a:gd name="adj1" fmla="val 59743"/>
              <a:gd name="adj2" fmla="val 466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Fewer children chose red in class 6A than class 6B.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1F8737-742D-0869-ED1A-E814255F0334}"/>
              </a:ext>
            </a:extLst>
          </p:cNvPr>
          <p:cNvSpPr txBox="1"/>
          <p:nvPr/>
        </p:nvSpPr>
        <p:spPr>
          <a:xfrm>
            <a:off x="1437518" y="1439835"/>
            <a:ext cx="14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True or false?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7171AA-7BFD-A1DC-1067-851ADC3759E7}"/>
              </a:ext>
            </a:extLst>
          </p:cNvPr>
          <p:cNvSpPr/>
          <p:nvPr/>
        </p:nvSpPr>
        <p:spPr>
          <a:xfrm>
            <a:off x="1365599" y="1293025"/>
            <a:ext cx="5846859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8D935-CD36-13AD-909F-AFE009C4BD89}"/>
              </a:ext>
            </a:extLst>
          </p:cNvPr>
          <p:cNvSpPr txBox="1"/>
          <p:nvPr/>
        </p:nvSpPr>
        <p:spPr>
          <a:xfrm>
            <a:off x="1889045" y="512086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Class 6A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736F6-ABAD-4F66-EF06-1A5779CBE4D0}"/>
              </a:ext>
            </a:extLst>
          </p:cNvPr>
          <p:cNvSpPr txBox="1"/>
          <p:nvPr/>
        </p:nvSpPr>
        <p:spPr>
          <a:xfrm>
            <a:off x="5174273" y="507745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Class 6B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66D08B-DF36-6EFD-F03D-970783A063A5}"/>
              </a:ext>
            </a:extLst>
          </p:cNvPr>
          <p:cNvSpPr/>
          <p:nvPr/>
        </p:nvSpPr>
        <p:spPr>
          <a:xfrm>
            <a:off x="1872969" y="5095000"/>
            <a:ext cx="1014433" cy="4699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439B77-363C-2CE3-D31B-8C95796F3C24}"/>
              </a:ext>
            </a:extLst>
          </p:cNvPr>
          <p:cNvSpPr/>
          <p:nvPr/>
        </p:nvSpPr>
        <p:spPr>
          <a:xfrm>
            <a:off x="5140102" y="5094999"/>
            <a:ext cx="1014433" cy="4699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1D7F16-9A68-643A-0023-B3EABD8CF2C1}"/>
              </a:ext>
            </a:extLst>
          </p:cNvPr>
          <p:cNvSpPr/>
          <p:nvPr/>
        </p:nvSpPr>
        <p:spPr>
          <a:xfrm>
            <a:off x="7602071" y="2100084"/>
            <a:ext cx="2183039" cy="10013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3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9" grpId="0" animBg="1"/>
      <p:bldP spid="20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2314-DE20-6662-6DE6-EE03E91C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13" y="302573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Shape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18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15AE90-78DA-2366-35BC-DB7AF26B454C}"/>
              </a:ext>
            </a:extLst>
          </p:cNvPr>
          <p:cNvSpPr txBox="1"/>
          <p:nvPr/>
        </p:nvSpPr>
        <p:spPr>
          <a:xfrm>
            <a:off x="1365599" y="775969"/>
            <a:ext cx="803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size of the angle?</a:t>
            </a:r>
          </a:p>
        </p:txBody>
      </p:sp>
      <p:sp>
        <p:nvSpPr>
          <p:cNvPr id="21" name="Google Shape;222;p2">
            <a:extLst>
              <a:ext uri="{FF2B5EF4-FFF2-40B4-BE49-F238E27FC236}">
                <a16:creationId xmlns:a16="http://schemas.microsoft.com/office/drawing/2014/main" id="{7EE5A2C5-4CFF-6662-D788-E68CA4F8D18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40615-8AAB-BBC4-39F0-0417FBC8DA0F}"/>
              </a:ext>
            </a:extLst>
          </p:cNvPr>
          <p:cNvSpPr/>
          <p:nvPr/>
        </p:nvSpPr>
        <p:spPr>
          <a:xfrm>
            <a:off x="1365599" y="493415"/>
            <a:ext cx="7410756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Free Printable Protractor 180° 360° Pdf with Ruler">
            <a:extLst>
              <a:ext uri="{FF2B5EF4-FFF2-40B4-BE49-F238E27FC236}">
                <a16:creationId xmlns:a16="http://schemas.microsoft.com/office/drawing/2014/main" id="{F25CDC76-A9C4-945F-60B8-1A36F119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290" y="1582437"/>
            <a:ext cx="7681645" cy="40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F138DB-E156-6E98-9990-F36679469E00}"/>
              </a:ext>
            </a:extLst>
          </p:cNvPr>
          <p:cNvCxnSpPr/>
          <p:nvPr/>
        </p:nvCxnSpPr>
        <p:spPr>
          <a:xfrm flipH="1">
            <a:off x="1993949" y="5414481"/>
            <a:ext cx="430410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51F46D-59F9-6A9D-612B-328D89DA8422}"/>
              </a:ext>
            </a:extLst>
          </p:cNvPr>
          <p:cNvCxnSpPr>
            <a:cxnSpLocks/>
          </p:cNvCxnSpPr>
          <p:nvPr/>
        </p:nvCxnSpPr>
        <p:spPr>
          <a:xfrm flipH="1" flipV="1">
            <a:off x="5527497" y="1312659"/>
            <a:ext cx="770561" cy="410182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15AE90-78DA-2366-35BC-DB7AF26B454C}"/>
              </a:ext>
            </a:extLst>
          </p:cNvPr>
          <p:cNvSpPr txBox="1"/>
          <p:nvPr/>
        </p:nvSpPr>
        <p:spPr>
          <a:xfrm>
            <a:off x="1365599" y="688157"/>
            <a:ext cx="641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pie charts shows the items sold in a bakery in a day.</a:t>
            </a:r>
          </a:p>
        </p:txBody>
      </p:sp>
      <p:sp>
        <p:nvSpPr>
          <p:cNvPr id="21" name="Google Shape;222;p2">
            <a:extLst>
              <a:ext uri="{FF2B5EF4-FFF2-40B4-BE49-F238E27FC236}">
                <a16:creationId xmlns:a16="http://schemas.microsoft.com/office/drawing/2014/main" id="{7EE5A2C5-4CFF-6662-D788-E68CA4F8D18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0BE4F20-72DE-5ABD-638A-612E9BF6E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094037"/>
              </p:ext>
            </p:extLst>
          </p:nvPr>
        </p:nvGraphicFramePr>
        <p:xfrm>
          <a:off x="505914" y="1492692"/>
          <a:ext cx="5278437" cy="402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80FC0C6-EECC-1863-AC82-E473D9C59541}"/>
              </a:ext>
            </a:extLst>
          </p:cNvPr>
          <p:cNvSpPr/>
          <p:nvPr/>
        </p:nvSpPr>
        <p:spPr>
          <a:xfrm>
            <a:off x="1365599" y="602933"/>
            <a:ext cx="7410756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CF466B-1F60-FD31-E842-102BF06082CD}"/>
              </a:ext>
            </a:extLst>
          </p:cNvPr>
          <p:cNvSpPr txBox="1"/>
          <p:nvPr/>
        </p:nvSpPr>
        <p:spPr>
          <a:xfrm>
            <a:off x="5784351" y="2106202"/>
            <a:ext cx="29920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number of bread sold is equal to the total number of cake and pies sold.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bakery sold twice as many cakes as it did pies.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Work out the size of the angle for each sector of the pie chart.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735CC4-FE77-11AE-644C-07BCB8BDFA9A}"/>
              </a:ext>
            </a:extLst>
          </p:cNvPr>
          <p:cNvSpPr/>
          <p:nvPr/>
        </p:nvSpPr>
        <p:spPr>
          <a:xfrm>
            <a:off x="5784351" y="2106202"/>
            <a:ext cx="2917860" cy="9554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71EE32-3296-1DC7-942A-C415158552DB}"/>
              </a:ext>
            </a:extLst>
          </p:cNvPr>
          <p:cNvSpPr/>
          <p:nvPr/>
        </p:nvSpPr>
        <p:spPr>
          <a:xfrm>
            <a:off x="5784351" y="3305127"/>
            <a:ext cx="2917860" cy="9554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74996F-75EF-F333-0562-32A8D02557C8}"/>
              </a:ext>
            </a:extLst>
          </p:cNvPr>
          <p:cNvSpPr/>
          <p:nvPr/>
        </p:nvSpPr>
        <p:spPr>
          <a:xfrm>
            <a:off x="5784351" y="4457656"/>
            <a:ext cx="2917860" cy="9554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1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62C46A73-F34D-7F0E-ED91-D24CAAFB128A}"/>
              </a:ext>
            </a:extLst>
          </p:cNvPr>
          <p:cNvSpPr/>
          <p:nvPr/>
        </p:nvSpPr>
        <p:spPr>
          <a:xfrm>
            <a:off x="5924764" y="2450386"/>
            <a:ext cx="924674" cy="9349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5AE90-78DA-2366-35BC-DB7AF26B454C}"/>
              </a:ext>
            </a:extLst>
          </p:cNvPr>
          <p:cNvSpPr txBox="1"/>
          <p:nvPr/>
        </p:nvSpPr>
        <p:spPr>
          <a:xfrm>
            <a:off x="1365599" y="688157"/>
            <a:ext cx="641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diagram is drawn using straight lines.</a:t>
            </a:r>
          </a:p>
        </p:txBody>
      </p:sp>
      <p:sp>
        <p:nvSpPr>
          <p:cNvPr id="21" name="Google Shape;222;p2">
            <a:extLst>
              <a:ext uri="{FF2B5EF4-FFF2-40B4-BE49-F238E27FC236}">
                <a16:creationId xmlns:a16="http://schemas.microsoft.com/office/drawing/2014/main" id="{7EE5A2C5-4CFF-6662-D788-E68CA4F8D18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804B0D-A8EF-AA06-50F8-0875ACD66B3C}"/>
              </a:ext>
            </a:extLst>
          </p:cNvPr>
          <p:cNvCxnSpPr/>
          <p:nvPr/>
        </p:nvCxnSpPr>
        <p:spPr>
          <a:xfrm>
            <a:off x="3526154" y="2966663"/>
            <a:ext cx="541098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4F1B03-BFEC-3A77-D1B8-759D598744BD}"/>
              </a:ext>
            </a:extLst>
          </p:cNvPr>
          <p:cNvCxnSpPr>
            <a:cxnSpLocks/>
          </p:cNvCxnSpPr>
          <p:nvPr/>
        </p:nvCxnSpPr>
        <p:spPr>
          <a:xfrm flipV="1">
            <a:off x="4243227" y="1551398"/>
            <a:ext cx="4243227" cy="285621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B778DC-38BD-5F70-2DA8-870661DB7742}"/>
              </a:ext>
            </a:extLst>
          </p:cNvPr>
          <p:cNvCxnSpPr>
            <a:cxnSpLocks/>
          </p:cNvCxnSpPr>
          <p:nvPr/>
        </p:nvCxnSpPr>
        <p:spPr>
          <a:xfrm flipV="1">
            <a:off x="6387101" y="1384443"/>
            <a:ext cx="0" cy="158222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719B591-9F66-7A47-2726-EE464844531C}"/>
              </a:ext>
            </a:extLst>
          </p:cNvPr>
          <p:cNvSpPr/>
          <p:nvPr/>
        </p:nvSpPr>
        <p:spPr>
          <a:xfrm>
            <a:off x="5599416" y="2208945"/>
            <a:ext cx="746584" cy="716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64CBF3-7AAF-D92E-9191-92FE7AAFF111}"/>
              </a:ext>
            </a:extLst>
          </p:cNvPr>
          <p:cNvSpPr/>
          <p:nvPr/>
        </p:nvSpPr>
        <p:spPr>
          <a:xfrm>
            <a:off x="5936415" y="2450386"/>
            <a:ext cx="409585" cy="4854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AEAA8A-662E-A656-8714-BC35428060E1}"/>
              </a:ext>
            </a:extLst>
          </p:cNvPr>
          <p:cNvSpPr txBox="1"/>
          <p:nvPr/>
        </p:nvSpPr>
        <p:spPr>
          <a:xfrm>
            <a:off x="6544707" y="338533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157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D6E04F-D437-6DC4-1D55-0BE74B5B68D6}"/>
              </a:ext>
            </a:extLst>
          </p:cNvPr>
          <p:cNvSpPr/>
          <p:nvPr/>
        </p:nvSpPr>
        <p:spPr>
          <a:xfrm>
            <a:off x="1365599" y="572785"/>
            <a:ext cx="7410756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36BB6C-013E-8458-1114-895AB483F199}"/>
              </a:ext>
            </a:extLst>
          </p:cNvPr>
          <p:cNvSpPr/>
          <p:nvPr/>
        </p:nvSpPr>
        <p:spPr>
          <a:xfrm>
            <a:off x="6542659" y="3423004"/>
            <a:ext cx="609463" cy="323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1235EF-BEDF-E948-D7DC-A2BDA1BE4778}"/>
              </a:ext>
            </a:extLst>
          </p:cNvPr>
          <p:cNvSpPr txBox="1"/>
          <p:nvPr/>
        </p:nvSpPr>
        <p:spPr>
          <a:xfrm>
            <a:off x="6890539" y="2551096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A˚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C68DC8-90D1-136D-5796-C48D15C480D1}"/>
              </a:ext>
            </a:extLst>
          </p:cNvPr>
          <p:cNvSpPr txBox="1"/>
          <p:nvPr/>
        </p:nvSpPr>
        <p:spPr>
          <a:xfrm>
            <a:off x="5520801" y="3002143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B˚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014C14-CB3E-BC5C-356F-81D2792DD196}"/>
              </a:ext>
            </a:extLst>
          </p:cNvPr>
          <p:cNvSpPr txBox="1"/>
          <p:nvPr/>
        </p:nvSpPr>
        <p:spPr>
          <a:xfrm>
            <a:off x="6542659" y="213552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C˚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9AC963-4815-3366-1E6C-DC91D9D0CF0F}"/>
              </a:ext>
            </a:extLst>
          </p:cNvPr>
          <p:cNvSpPr/>
          <p:nvPr/>
        </p:nvSpPr>
        <p:spPr>
          <a:xfrm>
            <a:off x="6984417" y="2599977"/>
            <a:ext cx="609463" cy="323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1ED80D-B29C-031F-1F8D-E71012590A78}"/>
              </a:ext>
            </a:extLst>
          </p:cNvPr>
          <p:cNvSpPr/>
          <p:nvPr/>
        </p:nvSpPr>
        <p:spPr>
          <a:xfrm>
            <a:off x="5229746" y="2999573"/>
            <a:ext cx="609463" cy="323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96967C-5BC2-4981-5047-DBD147C219DB}"/>
              </a:ext>
            </a:extLst>
          </p:cNvPr>
          <p:cNvSpPr/>
          <p:nvPr/>
        </p:nvSpPr>
        <p:spPr>
          <a:xfrm>
            <a:off x="6465318" y="2104898"/>
            <a:ext cx="609463" cy="323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350D30-B613-F25E-30D2-341F955DAA69}"/>
              </a:ext>
            </a:extLst>
          </p:cNvPr>
          <p:cNvSpPr txBox="1"/>
          <p:nvPr/>
        </p:nvSpPr>
        <p:spPr>
          <a:xfrm>
            <a:off x="1511064" y="4943423"/>
            <a:ext cx="386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Calculate the value of angles A, B and 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8DD431-F37D-270E-16ED-356B6AF4DD51}"/>
              </a:ext>
            </a:extLst>
          </p:cNvPr>
          <p:cNvSpPr/>
          <p:nvPr/>
        </p:nvSpPr>
        <p:spPr>
          <a:xfrm>
            <a:off x="1365599" y="4842612"/>
            <a:ext cx="7410756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4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9CDE8F19-972F-E3FB-7DC2-F902B08BB56D}"/>
              </a:ext>
            </a:extLst>
          </p:cNvPr>
          <p:cNvSpPr/>
          <p:nvPr/>
        </p:nvSpPr>
        <p:spPr>
          <a:xfrm>
            <a:off x="4150760" y="1818526"/>
            <a:ext cx="3935002" cy="3400746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5AE90-78DA-2366-35BC-DB7AF26B454C}"/>
              </a:ext>
            </a:extLst>
          </p:cNvPr>
          <p:cNvSpPr txBox="1"/>
          <p:nvPr/>
        </p:nvSpPr>
        <p:spPr>
          <a:xfrm>
            <a:off x="1365599" y="688157"/>
            <a:ext cx="641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Calculate the size of angle X in the hexagon.</a:t>
            </a:r>
          </a:p>
        </p:txBody>
      </p:sp>
      <p:sp>
        <p:nvSpPr>
          <p:cNvPr id="21" name="Google Shape;222;p2">
            <a:extLst>
              <a:ext uri="{FF2B5EF4-FFF2-40B4-BE49-F238E27FC236}">
                <a16:creationId xmlns:a16="http://schemas.microsoft.com/office/drawing/2014/main" id="{7EE5A2C5-4CFF-6662-D788-E68CA4F8D18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D6D30-6A0B-15C3-6C3A-58BC10BFACF8}"/>
              </a:ext>
            </a:extLst>
          </p:cNvPr>
          <p:cNvSpPr txBox="1"/>
          <p:nvPr/>
        </p:nvSpPr>
        <p:spPr>
          <a:xfrm>
            <a:off x="7587797" y="3358499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A828CE-9AAF-F406-7EDD-5E4F7BC2733D}"/>
              </a:ext>
            </a:extLst>
          </p:cNvPr>
          <p:cNvSpPr/>
          <p:nvPr/>
        </p:nvSpPr>
        <p:spPr>
          <a:xfrm>
            <a:off x="1365599" y="612778"/>
            <a:ext cx="7410756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5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15AE90-78DA-2366-35BC-DB7AF26B454C}"/>
              </a:ext>
            </a:extLst>
          </p:cNvPr>
          <p:cNvSpPr txBox="1"/>
          <p:nvPr/>
        </p:nvSpPr>
        <p:spPr>
          <a:xfrm>
            <a:off x="1365599" y="688157"/>
            <a:ext cx="6411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line has been drawn from the centre of the circle to its edge.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is the diameter of the circle?</a:t>
            </a:r>
          </a:p>
        </p:txBody>
      </p:sp>
      <p:sp>
        <p:nvSpPr>
          <p:cNvPr id="21" name="Google Shape;222;p2">
            <a:extLst>
              <a:ext uri="{FF2B5EF4-FFF2-40B4-BE49-F238E27FC236}">
                <a16:creationId xmlns:a16="http://schemas.microsoft.com/office/drawing/2014/main" id="{7EE5A2C5-4CFF-6662-D788-E68CA4F8D18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FD55D-BAB0-E269-F126-56EF07FEB25E}"/>
              </a:ext>
            </a:extLst>
          </p:cNvPr>
          <p:cNvSpPr/>
          <p:nvPr/>
        </p:nvSpPr>
        <p:spPr>
          <a:xfrm>
            <a:off x="1365599" y="612778"/>
            <a:ext cx="7410756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824F9-139F-3708-E6DB-A647F5C32CCB}"/>
              </a:ext>
            </a:extLst>
          </p:cNvPr>
          <p:cNvSpPr/>
          <p:nvPr/>
        </p:nvSpPr>
        <p:spPr>
          <a:xfrm>
            <a:off x="1365599" y="1443272"/>
            <a:ext cx="7410756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1ADFFE-75AF-885A-0DFE-69D8C85FC79C}"/>
              </a:ext>
            </a:extLst>
          </p:cNvPr>
          <p:cNvSpPr/>
          <p:nvPr/>
        </p:nvSpPr>
        <p:spPr>
          <a:xfrm>
            <a:off x="4571355" y="2640458"/>
            <a:ext cx="2520000" cy="2520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216A97-D060-9DB0-A560-7C1AEC09AD80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5845996" y="3900458"/>
            <a:ext cx="1245359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373F08-5F74-4C8A-F156-DF4285BBD4A5}"/>
              </a:ext>
            </a:extLst>
          </p:cNvPr>
          <p:cNvSpPr txBox="1"/>
          <p:nvPr/>
        </p:nvSpPr>
        <p:spPr>
          <a:xfrm>
            <a:off x="6176768" y="396528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7cm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CC34D-BB0F-EDF6-1D18-D5B2CACCC61F}"/>
              </a:ext>
            </a:extLst>
          </p:cNvPr>
          <p:cNvSpPr/>
          <p:nvPr/>
        </p:nvSpPr>
        <p:spPr>
          <a:xfrm>
            <a:off x="6246362" y="4016366"/>
            <a:ext cx="514220" cy="2723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44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2314-DE20-6662-6DE6-EE03E91C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863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Geometry – position and direction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38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15AE90-78DA-2366-35BC-DB7AF26B454C}"/>
              </a:ext>
            </a:extLst>
          </p:cNvPr>
          <p:cNvSpPr txBox="1"/>
          <p:nvPr/>
        </p:nvSpPr>
        <p:spPr>
          <a:xfrm>
            <a:off x="1365599" y="688157"/>
            <a:ext cx="641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is a coordinate grid.</a:t>
            </a:r>
          </a:p>
        </p:txBody>
      </p:sp>
      <p:sp>
        <p:nvSpPr>
          <p:cNvPr id="21" name="Google Shape;222;p2">
            <a:extLst>
              <a:ext uri="{FF2B5EF4-FFF2-40B4-BE49-F238E27FC236}">
                <a16:creationId xmlns:a16="http://schemas.microsoft.com/office/drawing/2014/main" id="{7EE5A2C5-4CFF-6662-D788-E68CA4F8D18B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935CA08-57FC-9C9A-100C-E3580CC7E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118047"/>
              </p:ext>
            </p:extLst>
          </p:nvPr>
        </p:nvGraphicFramePr>
        <p:xfrm>
          <a:off x="1365599" y="1448657"/>
          <a:ext cx="5951020" cy="381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9646891-D452-48F1-2B24-2A877C518057}"/>
              </a:ext>
            </a:extLst>
          </p:cNvPr>
          <p:cNvSpPr/>
          <p:nvPr/>
        </p:nvSpPr>
        <p:spPr>
          <a:xfrm>
            <a:off x="1365599" y="612778"/>
            <a:ext cx="7410756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1B1D5-6228-B039-C229-5BDAB4A7353A}"/>
              </a:ext>
            </a:extLst>
          </p:cNvPr>
          <p:cNvSpPr txBox="1"/>
          <p:nvPr/>
        </p:nvSpPr>
        <p:spPr>
          <a:xfrm>
            <a:off x="2466573" y="38117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7D363-D7D7-EDCC-9749-2C55E35125F1}"/>
              </a:ext>
            </a:extLst>
          </p:cNvPr>
          <p:cNvSpPr txBox="1"/>
          <p:nvPr/>
        </p:nvSpPr>
        <p:spPr>
          <a:xfrm>
            <a:off x="3379260" y="222777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6A618-43B5-505A-5212-00428DD9AC06}"/>
              </a:ext>
            </a:extLst>
          </p:cNvPr>
          <p:cNvSpPr txBox="1"/>
          <p:nvPr/>
        </p:nvSpPr>
        <p:spPr>
          <a:xfrm>
            <a:off x="4231370" y="271922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C09CF-271E-2613-F128-820AD61A065C}"/>
              </a:ext>
            </a:extLst>
          </p:cNvPr>
          <p:cNvSpPr txBox="1"/>
          <p:nvPr/>
        </p:nvSpPr>
        <p:spPr>
          <a:xfrm>
            <a:off x="6094289" y="222777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154685-418E-AAD5-8E63-8CA39A7BD5FE}"/>
              </a:ext>
            </a:extLst>
          </p:cNvPr>
          <p:cNvSpPr/>
          <p:nvPr/>
        </p:nvSpPr>
        <p:spPr>
          <a:xfrm>
            <a:off x="1682385" y="4979271"/>
            <a:ext cx="7410756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771B4-EBA7-791F-9026-A708D61B78D0}"/>
              </a:ext>
            </a:extLst>
          </p:cNvPr>
          <p:cNvSpPr/>
          <p:nvPr/>
        </p:nvSpPr>
        <p:spPr>
          <a:xfrm>
            <a:off x="1246581" y="1532550"/>
            <a:ext cx="435804" cy="34467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CD2EC3-8B79-A7EC-3909-0AFB3601FA78}"/>
              </a:ext>
            </a:extLst>
          </p:cNvPr>
          <p:cNvSpPr txBox="1"/>
          <p:nvPr/>
        </p:nvSpPr>
        <p:spPr>
          <a:xfrm>
            <a:off x="7316619" y="2215792"/>
            <a:ext cx="419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are the coordinates of A, B, C and D?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8738226-4F89-7CC9-5FAC-C725B72F2586}"/>
              </a:ext>
            </a:extLst>
          </p:cNvPr>
          <p:cNvSpPr/>
          <p:nvPr/>
        </p:nvSpPr>
        <p:spPr>
          <a:xfrm>
            <a:off x="7316619" y="2057336"/>
            <a:ext cx="431622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5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3C06-E3AB-0F8A-1C4F-03B358A55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www.mrbeeteach.com</a:t>
            </a:r>
            <a:r>
              <a:rPr lang="en-GB" dirty="0"/>
              <a:t>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E02B729-DE59-01D4-FCD0-32672C41CCC3}"/>
              </a:ext>
            </a:extLst>
          </p:cNvPr>
          <p:cNvSpPr/>
          <p:nvPr/>
        </p:nvSpPr>
        <p:spPr>
          <a:xfrm>
            <a:off x="38504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E6C5F7-77A8-4C52-C39A-FF6991EED09B}"/>
              </a:ext>
            </a:extLst>
          </p:cNvPr>
          <p:cNvSpPr/>
          <p:nvPr/>
        </p:nvSpPr>
        <p:spPr>
          <a:xfrm>
            <a:off x="1146387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F3569FE4-7A0B-9C4E-98B6-A82F918A06BA}"/>
              </a:ext>
            </a:extLst>
          </p:cNvPr>
          <p:cNvSpPr/>
          <p:nvPr/>
        </p:nvSpPr>
        <p:spPr>
          <a:xfrm>
            <a:off x="38504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1BD7B1-642B-5268-872B-7DAC1DF49FED}"/>
              </a:ext>
            </a:extLst>
          </p:cNvPr>
          <p:cNvSpPr/>
          <p:nvPr/>
        </p:nvSpPr>
        <p:spPr>
          <a:xfrm>
            <a:off x="2254269" y="1266646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6A003AD-C5B0-3053-3813-2710F176737A}"/>
              </a:ext>
            </a:extLst>
          </p:cNvPr>
          <p:cNvSpPr/>
          <p:nvPr/>
        </p:nvSpPr>
        <p:spPr>
          <a:xfrm>
            <a:off x="0" y="2502263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D0087A8-54C7-55AC-6AB0-6674B90DA674}"/>
              </a:ext>
            </a:extLst>
          </p:cNvPr>
          <p:cNvSpPr/>
          <p:nvPr/>
        </p:nvSpPr>
        <p:spPr>
          <a:xfrm>
            <a:off x="2254269" y="0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B77257B-E010-3EA6-A92C-7B64C960635B}"/>
              </a:ext>
            </a:extLst>
          </p:cNvPr>
          <p:cNvSpPr/>
          <p:nvPr/>
        </p:nvSpPr>
        <p:spPr>
          <a:xfrm>
            <a:off x="3398740" y="62744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9999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446D952-4DD1-FC46-CD29-6BC5D7017503}"/>
              </a:ext>
            </a:extLst>
          </p:cNvPr>
          <p:cNvSpPr/>
          <p:nvPr/>
        </p:nvSpPr>
        <p:spPr>
          <a:xfrm>
            <a:off x="1497282" y="995801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9999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71E8F-DF70-25CF-37B3-977CB8A1C8F8}"/>
              </a:ext>
            </a:extLst>
          </p:cNvPr>
          <p:cNvSpPr/>
          <p:nvPr/>
        </p:nvSpPr>
        <p:spPr>
          <a:xfrm>
            <a:off x="2629916" y="1586852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19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CAB6C6D6-D5B0-4C36-0856-5937F58EE2ED}"/>
              </a:ext>
            </a:extLst>
          </p:cNvPr>
          <p:cNvSpPr/>
          <p:nvPr/>
        </p:nvSpPr>
        <p:spPr>
          <a:xfrm>
            <a:off x="353125" y="2724164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19999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97C9FB5-C8F8-2B77-83F0-F5BD489A5B80}"/>
              </a:ext>
            </a:extLst>
          </p:cNvPr>
          <p:cNvSpPr/>
          <p:nvPr/>
        </p:nvSpPr>
        <p:spPr>
          <a:xfrm rot="-10800000">
            <a:off x="10768903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404C68B-2450-BEC5-AC9A-B548215F9C52}"/>
              </a:ext>
            </a:extLst>
          </p:cNvPr>
          <p:cNvSpPr/>
          <p:nvPr/>
        </p:nvSpPr>
        <p:spPr>
          <a:xfrm rot="-10800000">
            <a:off x="9656070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E3B1D15E-FBA0-8D12-6AED-2EF3CDE543AE}"/>
              </a:ext>
            </a:extLst>
          </p:cNvPr>
          <p:cNvSpPr/>
          <p:nvPr/>
        </p:nvSpPr>
        <p:spPr>
          <a:xfrm>
            <a:off x="10970365" y="5735637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039FB5F-605C-6AAC-6993-A1A34FE8C136}"/>
              </a:ext>
            </a:extLst>
          </p:cNvPr>
          <p:cNvSpPr/>
          <p:nvPr/>
        </p:nvSpPr>
        <p:spPr>
          <a:xfrm rot="-10800000">
            <a:off x="10768903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1EEC1E11-29AF-AEB5-750F-0EDBBF53FE10}"/>
              </a:ext>
            </a:extLst>
          </p:cNvPr>
          <p:cNvSpPr/>
          <p:nvPr/>
        </p:nvSpPr>
        <p:spPr>
          <a:xfrm rot="-10800000">
            <a:off x="8543238" y="4359245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03D70BE6-C5D2-C3C4-395B-466BF935AC19}"/>
              </a:ext>
            </a:extLst>
          </p:cNvPr>
          <p:cNvSpPr/>
          <p:nvPr/>
        </p:nvSpPr>
        <p:spPr>
          <a:xfrm rot="-10800000">
            <a:off x="10807579" y="311810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0C43F45B-B012-E479-D531-12E677238ECE}"/>
              </a:ext>
            </a:extLst>
          </p:cNvPr>
          <p:cNvSpPr/>
          <p:nvPr/>
        </p:nvSpPr>
        <p:spPr>
          <a:xfrm rot="-10800000">
            <a:off x="8543238" y="5631550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3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55FF0533-F47E-A577-5776-465C9B8E8380}"/>
              </a:ext>
            </a:extLst>
          </p:cNvPr>
          <p:cNvSpPr/>
          <p:nvPr/>
        </p:nvSpPr>
        <p:spPr>
          <a:xfrm rot="-10800000">
            <a:off x="7393654" y="500130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E14636C0-2689-9E4D-C96D-14CA7F2E9041}"/>
              </a:ext>
            </a:extLst>
          </p:cNvPr>
          <p:cNvSpPr/>
          <p:nvPr/>
        </p:nvSpPr>
        <p:spPr>
          <a:xfrm rot="-10800000">
            <a:off x="10008533" y="5433647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3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9FF8A661-0273-E88A-9737-524433408174}"/>
              </a:ext>
            </a:extLst>
          </p:cNvPr>
          <p:cNvSpPr/>
          <p:nvPr/>
        </p:nvSpPr>
        <p:spPr>
          <a:xfrm rot="-10800000">
            <a:off x="8883811" y="4680882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30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90BFDCFF-823F-E092-350C-E9210CB81E91}"/>
              </a:ext>
            </a:extLst>
          </p:cNvPr>
          <p:cNvSpPr/>
          <p:nvPr/>
        </p:nvSpPr>
        <p:spPr>
          <a:xfrm rot="8100000">
            <a:off x="11084930" y="3341001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30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7A17554-B351-CCA0-0151-4457AEFF439D}"/>
              </a:ext>
            </a:extLst>
          </p:cNvPr>
          <p:cNvSpPr/>
          <p:nvPr/>
        </p:nvSpPr>
        <p:spPr>
          <a:xfrm>
            <a:off x="7932184" y="5257860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3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2;p2">
            <a:extLst>
              <a:ext uri="{FF2B5EF4-FFF2-40B4-BE49-F238E27FC236}">
                <a16:creationId xmlns:a16="http://schemas.microsoft.com/office/drawing/2014/main" id="{6A6007B7-4DCF-E484-5292-277943AC4E99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58138-6920-B017-A2D5-6993E93BF1AC}"/>
              </a:ext>
            </a:extLst>
          </p:cNvPr>
          <p:cNvSpPr txBox="1"/>
          <p:nvPr/>
        </p:nvSpPr>
        <p:spPr>
          <a:xfrm>
            <a:off x="2401078" y="4172296"/>
            <a:ext cx="6170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numbers are the arrows pointing to?</a:t>
            </a:r>
          </a:p>
          <a:p>
            <a:endParaRPr lang="en-GB" dirty="0"/>
          </a:p>
          <a:p>
            <a:r>
              <a:rPr lang="en-GB" dirty="0"/>
              <a:t>What is the same and what is different about the number lines?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0DEF7-E685-E0BE-841B-2AEAA1FC563D}"/>
              </a:ext>
            </a:extLst>
          </p:cNvPr>
          <p:cNvSpPr txBox="1"/>
          <p:nvPr/>
        </p:nvSpPr>
        <p:spPr>
          <a:xfrm>
            <a:off x="2267339" y="9193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11DE33-E671-9108-DF75-EEA89BE4176F}"/>
              </a:ext>
            </a:extLst>
          </p:cNvPr>
          <p:cNvSpPr txBox="1"/>
          <p:nvPr/>
        </p:nvSpPr>
        <p:spPr>
          <a:xfrm>
            <a:off x="9460838" y="9193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40E9DE-CA9B-EC4C-56E3-F634308F2595}"/>
              </a:ext>
            </a:extLst>
          </p:cNvPr>
          <p:cNvSpPr txBox="1"/>
          <p:nvPr/>
        </p:nvSpPr>
        <p:spPr>
          <a:xfrm>
            <a:off x="2267339" y="2232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A5C5C-B343-102E-A116-EBE04B2107F6}"/>
              </a:ext>
            </a:extLst>
          </p:cNvPr>
          <p:cNvSpPr txBox="1"/>
          <p:nvPr/>
        </p:nvSpPr>
        <p:spPr>
          <a:xfrm>
            <a:off x="9256454" y="223260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433A5D-D187-2E01-7E73-4919A64449B5}"/>
              </a:ext>
            </a:extLst>
          </p:cNvPr>
          <p:cNvSpPr txBox="1"/>
          <p:nvPr/>
        </p:nvSpPr>
        <p:spPr>
          <a:xfrm>
            <a:off x="2267339" y="34289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362057-F039-1DAC-764D-D7A2E5E21EAF}"/>
              </a:ext>
            </a:extLst>
          </p:cNvPr>
          <p:cNvSpPr txBox="1"/>
          <p:nvPr/>
        </p:nvSpPr>
        <p:spPr>
          <a:xfrm>
            <a:off x="9052071" y="3428963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10,000,000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05C3E5-9995-9A34-EC71-E7C294B06817}"/>
              </a:ext>
            </a:extLst>
          </p:cNvPr>
          <p:cNvSpPr/>
          <p:nvPr/>
        </p:nvSpPr>
        <p:spPr>
          <a:xfrm>
            <a:off x="2443559" y="4267045"/>
            <a:ext cx="6080449" cy="3671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8D669A-8EF2-5851-0B53-617E0EB32C03}"/>
              </a:ext>
            </a:extLst>
          </p:cNvPr>
          <p:cNvCxnSpPr/>
          <p:nvPr/>
        </p:nvCxnSpPr>
        <p:spPr>
          <a:xfrm>
            <a:off x="6774024" y="270587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76D3EB-30ED-707D-F82C-A6CF03D285DB}"/>
              </a:ext>
            </a:extLst>
          </p:cNvPr>
          <p:cNvCxnSpPr/>
          <p:nvPr/>
        </p:nvCxnSpPr>
        <p:spPr>
          <a:xfrm>
            <a:off x="3921967" y="1496348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EB420D-768D-8A00-6499-20516B91F477}"/>
              </a:ext>
            </a:extLst>
          </p:cNvPr>
          <p:cNvCxnSpPr/>
          <p:nvPr/>
        </p:nvCxnSpPr>
        <p:spPr>
          <a:xfrm>
            <a:off x="5352661" y="2668169"/>
            <a:ext cx="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0B0597-CD29-5C69-B545-9B9F28476D8B}"/>
              </a:ext>
            </a:extLst>
          </p:cNvPr>
          <p:cNvCxnSpPr>
            <a:cxnSpLocks/>
          </p:cNvCxnSpPr>
          <p:nvPr/>
        </p:nvCxnSpPr>
        <p:spPr>
          <a:xfrm>
            <a:off x="2417122" y="816677"/>
            <a:ext cx="730488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15C446-1393-5A8C-7CF5-C9954B679EAC}"/>
              </a:ext>
            </a:extLst>
          </p:cNvPr>
          <p:cNvCxnSpPr>
            <a:cxnSpLocks/>
          </p:cNvCxnSpPr>
          <p:nvPr/>
        </p:nvCxnSpPr>
        <p:spPr>
          <a:xfrm flipV="1">
            <a:off x="9722004" y="651836"/>
            <a:ext cx="0" cy="3296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523CEA-99DF-776D-7EAC-70760A4322FC}"/>
              </a:ext>
            </a:extLst>
          </p:cNvPr>
          <p:cNvCxnSpPr>
            <a:cxnSpLocks/>
          </p:cNvCxnSpPr>
          <p:nvPr/>
        </p:nvCxnSpPr>
        <p:spPr>
          <a:xfrm flipV="1">
            <a:off x="2417122" y="651836"/>
            <a:ext cx="0" cy="3296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14389A-9A02-07C0-2E4F-9A69C05AEE5E}"/>
              </a:ext>
            </a:extLst>
          </p:cNvPr>
          <p:cNvCxnSpPr>
            <a:cxnSpLocks/>
          </p:cNvCxnSpPr>
          <p:nvPr/>
        </p:nvCxnSpPr>
        <p:spPr>
          <a:xfrm>
            <a:off x="2443559" y="2060759"/>
            <a:ext cx="730488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E929C1-7594-BFF2-D2EF-C673D88A1728}"/>
              </a:ext>
            </a:extLst>
          </p:cNvPr>
          <p:cNvCxnSpPr>
            <a:cxnSpLocks/>
          </p:cNvCxnSpPr>
          <p:nvPr/>
        </p:nvCxnSpPr>
        <p:spPr>
          <a:xfrm flipV="1">
            <a:off x="9748441" y="1895918"/>
            <a:ext cx="0" cy="3296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5CE3EE-C9F7-645D-3583-775AB8E771C6}"/>
              </a:ext>
            </a:extLst>
          </p:cNvPr>
          <p:cNvCxnSpPr>
            <a:cxnSpLocks/>
          </p:cNvCxnSpPr>
          <p:nvPr/>
        </p:nvCxnSpPr>
        <p:spPr>
          <a:xfrm flipV="1">
            <a:off x="2443559" y="1895918"/>
            <a:ext cx="0" cy="3296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ADAF54-D455-2A08-946F-7F57C0536014}"/>
              </a:ext>
            </a:extLst>
          </p:cNvPr>
          <p:cNvCxnSpPr>
            <a:cxnSpLocks/>
          </p:cNvCxnSpPr>
          <p:nvPr/>
        </p:nvCxnSpPr>
        <p:spPr>
          <a:xfrm>
            <a:off x="2443559" y="3240217"/>
            <a:ext cx="730488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73C084-A3D6-A2A3-6EE8-543E27B35AF0}"/>
              </a:ext>
            </a:extLst>
          </p:cNvPr>
          <p:cNvCxnSpPr>
            <a:cxnSpLocks/>
          </p:cNvCxnSpPr>
          <p:nvPr/>
        </p:nvCxnSpPr>
        <p:spPr>
          <a:xfrm flipV="1">
            <a:off x="9748441" y="3075376"/>
            <a:ext cx="0" cy="3296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5A0B46A-7F2D-C0B6-EFEE-D0EBE56766BC}"/>
              </a:ext>
            </a:extLst>
          </p:cNvPr>
          <p:cNvCxnSpPr>
            <a:cxnSpLocks/>
          </p:cNvCxnSpPr>
          <p:nvPr/>
        </p:nvCxnSpPr>
        <p:spPr>
          <a:xfrm flipV="1">
            <a:off x="2443559" y="3075376"/>
            <a:ext cx="0" cy="3296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57598B4-4418-FA32-0FB3-5748DFEE88B0}"/>
              </a:ext>
            </a:extLst>
          </p:cNvPr>
          <p:cNvSpPr/>
          <p:nvPr/>
        </p:nvSpPr>
        <p:spPr>
          <a:xfrm>
            <a:off x="2443559" y="4762889"/>
            <a:ext cx="6080449" cy="3671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4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514D-91D4-D665-17B2-6775E839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35" y="299578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Four operations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701FCA7-FF81-24D8-A8AF-EDB998ADEB92}"/>
              </a:ext>
            </a:extLst>
          </p:cNvPr>
          <p:cNvSpPr/>
          <p:nvPr/>
        </p:nvSpPr>
        <p:spPr>
          <a:xfrm>
            <a:off x="38504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CD0827-A9C7-BFD3-3DCD-004EC9FCDA13}"/>
              </a:ext>
            </a:extLst>
          </p:cNvPr>
          <p:cNvSpPr/>
          <p:nvPr/>
        </p:nvSpPr>
        <p:spPr>
          <a:xfrm>
            <a:off x="1146387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259C493-23B6-9C63-A27C-EA0A4396DD73}"/>
              </a:ext>
            </a:extLst>
          </p:cNvPr>
          <p:cNvSpPr/>
          <p:nvPr/>
        </p:nvSpPr>
        <p:spPr>
          <a:xfrm>
            <a:off x="38504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226751-BFB5-7762-09D6-D657AF36AC25}"/>
              </a:ext>
            </a:extLst>
          </p:cNvPr>
          <p:cNvSpPr/>
          <p:nvPr/>
        </p:nvSpPr>
        <p:spPr>
          <a:xfrm>
            <a:off x="2254269" y="1280794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0EF1F7B-DC9F-E243-FCC3-223596AC6067}"/>
              </a:ext>
            </a:extLst>
          </p:cNvPr>
          <p:cNvSpPr/>
          <p:nvPr/>
        </p:nvSpPr>
        <p:spPr>
          <a:xfrm>
            <a:off x="0" y="2516411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3" y="0"/>
                </a:lnTo>
                <a:lnTo>
                  <a:pt x="1378263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19E02B-A2E4-F263-2F9E-E95B64348939}"/>
              </a:ext>
            </a:extLst>
          </p:cNvPr>
          <p:cNvSpPr/>
          <p:nvPr/>
        </p:nvSpPr>
        <p:spPr>
          <a:xfrm>
            <a:off x="2254269" y="14148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4"/>
                </a:lnTo>
                <a:lnTo>
                  <a:pt x="0" y="119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9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ED7A92D-04EE-7C99-1A42-09B1ECDF599C}"/>
              </a:ext>
            </a:extLst>
          </p:cNvPr>
          <p:cNvSpPr/>
          <p:nvPr/>
        </p:nvSpPr>
        <p:spPr>
          <a:xfrm>
            <a:off x="3398740" y="641589"/>
            <a:ext cx="1378263" cy="1192824"/>
          </a:xfrm>
          <a:custGeom>
            <a:avLst/>
            <a:gdLst/>
            <a:ahLst/>
            <a:cxnLst/>
            <a:rect l="l" t="t" r="r" b="b"/>
            <a:pathLst>
              <a:path w="1378263" h="1192824">
                <a:moveTo>
                  <a:pt x="0" y="0"/>
                </a:moveTo>
                <a:lnTo>
                  <a:pt x="1378264" y="0"/>
                </a:lnTo>
                <a:lnTo>
                  <a:pt x="1378264" y="1192825"/>
                </a:lnTo>
                <a:lnTo>
                  <a:pt x="0" y="1192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9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C48536C-8E44-A8AC-A08F-1CDA4D659547}"/>
              </a:ext>
            </a:extLst>
          </p:cNvPr>
          <p:cNvSpPr/>
          <p:nvPr/>
        </p:nvSpPr>
        <p:spPr>
          <a:xfrm>
            <a:off x="1497282" y="1009949"/>
            <a:ext cx="676473" cy="394046"/>
          </a:xfrm>
          <a:custGeom>
            <a:avLst/>
            <a:gdLst/>
            <a:ahLst/>
            <a:cxnLst/>
            <a:rect l="l" t="t" r="r" b="b"/>
            <a:pathLst>
              <a:path w="676473" h="394046">
                <a:moveTo>
                  <a:pt x="0" y="0"/>
                </a:moveTo>
                <a:lnTo>
                  <a:pt x="676473" y="0"/>
                </a:lnTo>
                <a:lnTo>
                  <a:pt x="676473" y="394046"/>
                </a:lnTo>
                <a:lnTo>
                  <a:pt x="0" y="3940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19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A807E-D727-4570-DAAD-A656A060E235}"/>
              </a:ext>
            </a:extLst>
          </p:cNvPr>
          <p:cNvSpPr/>
          <p:nvPr/>
        </p:nvSpPr>
        <p:spPr>
          <a:xfrm>
            <a:off x="2629916" y="1601000"/>
            <a:ext cx="663558" cy="552412"/>
          </a:xfrm>
          <a:custGeom>
            <a:avLst/>
            <a:gdLst/>
            <a:ahLst/>
            <a:cxnLst/>
            <a:rect l="l" t="t" r="r" b="b"/>
            <a:pathLst>
              <a:path w="663558" h="552412">
                <a:moveTo>
                  <a:pt x="0" y="0"/>
                </a:moveTo>
                <a:lnTo>
                  <a:pt x="663558" y="0"/>
                </a:lnTo>
                <a:lnTo>
                  <a:pt x="663558" y="552412"/>
                </a:lnTo>
                <a:lnTo>
                  <a:pt x="0" y="552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9999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055B94F-0E6C-F0D5-A0DF-6C00240C958E}"/>
              </a:ext>
            </a:extLst>
          </p:cNvPr>
          <p:cNvSpPr/>
          <p:nvPr/>
        </p:nvSpPr>
        <p:spPr>
          <a:xfrm>
            <a:off x="353125" y="2738312"/>
            <a:ext cx="749022" cy="749022"/>
          </a:xfrm>
          <a:custGeom>
            <a:avLst/>
            <a:gdLst/>
            <a:ahLst/>
            <a:cxnLst/>
            <a:rect l="l" t="t" r="r" b="b"/>
            <a:pathLst>
              <a:path w="749022" h="749022">
                <a:moveTo>
                  <a:pt x="0" y="0"/>
                </a:moveTo>
                <a:lnTo>
                  <a:pt x="749021" y="0"/>
                </a:lnTo>
                <a:lnTo>
                  <a:pt x="749021" y="749022"/>
                </a:lnTo>
                <a:lnTo>
                  <a:pt x="0" y="7490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9999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319248-4A0E-980A-EAD8-F05B44484B97}"/>
              </a:ext>
            </a:extLst>
          </p:cNvPr>
          <p:cNvSpPr/>
          <p:nvPr/>
        </p:nvSpPr>
        <p:spPr>
          <a:xfrm rot="-10800000">
            <a:off x="10768903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BC1C6A1-DB66-3F72-2D06-364FDEF5759A}"/>
              </a:ext>
            </a:extLst>
          </p:cNvPr>
          <p:cNvSpPr/>
          <p:nvPr/>
        </p:nvSpPr>
        <p:spPr>
          <a:xfrm rot="-10800000">
            <a:off x="9656070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2" y="0"/>
                </a:lnTo>
                <a:lnTo>
                  <a:pt x="1384422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072B931-88BE-5BA1-03C0-F798A475A546}"/>
              </a:ext>
            </a:extLst>
          </p:cNvPr>
          <p:cNvSpPr/>
          <p:nvPr/>
        </p:nvSpPr>
        <p:spPr>
          <a:xfrm>
            <a:off x="10970365" y="5749785"/>
            <a:ext cx="1058848" cy="989980"/>
          </a:xfrm>
          <a:custGeom>
            <a:avLst/>
            <a:gdLst/>
            <a:ahLst/>
            <a:cxnLst/>
            <a:rect l="l" t="t" r="r" b="b"/>
            <a:pathLst>
              <a:path w="1058848" h="989980">
                <a:moveTo>
                  <a:pt x="0" y="0"/>
                </a:moveTo>
                <a:lnTo>
                  <a:pt x="1058849" y="0"/>
                </a:lnTo>
                <a:lnTo>
                  <a:pt x="1058849" y="989980"/>
                </a:lnTo>
                <a:lnTo>
                  <a:pt x="0" y="9899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184BD11-BB03-AB8D-7211-081D1C974F77}"/>
              </a:ext>
            </a:extLst>
          </p:cNvPr>
          <p:cNvSpPr/>
          <p:nvPr/>
        </p:nvSpPr>
        <p:spPr>
          <a:xfrm rot="-10800000">
            <a:off x="10768903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DC0D28A-CD7D-9924-556A-EAD7F8A9F388}"/>
              </a:ext>
            </a:extLst>
          </p:cNvPr>
          <p:cNvSpPr/>
          <p:nvPr/>
        </p:nvSpPr>
        <p:spPr>
          <a:xfrm rot="-10800000">
            <a:off x="8543238" y="4373393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3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8791CB2-9961-1985-8FD7-9CB71D73B461}"/>
              </a:ext>
            </a:extLst>
          </p:cNvPr>
          <p:cNvSpPr/>
          <p:nvPr/>
        </p:nvSpPr>
        <p:spPr>
          <a:xfrm rot="-10800000">
            <a:off x="10807579" y="3132256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37073D-4375-4600-AC95-10A4BDB48E78}"/>
              </a:ext>
            </a:extLst>
          </p:cNvPr>
          <p:cNvSpPr/>
          <p:nvPr/>
        </p:nvSpPr>
        <p:spPr>
          <a:xfrm rot="-10800000">
            <a:off x="8543238" y="5645698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4"/>
                </a:lnTo>
                <a:lnTo>
                  <a:pt x="0" y="1198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DE802D4-A6F3-38CF-EF3A-1CF2914DD0E9}"/>
              </a:ext>
            </a:extLst>
          </p:cNvPr>
          <p:cNvSpPr/>
          <p:nvPr/>
        </p:nvSpPr>
        <p:spPr>
          <a:xfrm rot="-10800000">
            <a:off x="7393654" y="5015454"/>
            <a:ext cx="1384421" cy="1198154"/>
          </a:xfrm>
          <a:custGeom>
            <a:avLst/>
            <a:gdLst/>
            <a:ahLst/>
            <a:cxnLst/>
            <a:rect l="l" t="t" r="r" b="b"/>
            <a:pathLst>
              <a:path w="1384421" h="1198154">
                <a:moveTo>
                  <a:pt x="0" y="0"/>
                </a:moveTo>
                <a:lnTo>
                  <a:pt x="1384421" y="0"/>
                </a:lnTo>
                <a:lnTo>
                  <a:pt x="1384421" y="1198153"/>
                </a:lnTo>
                <a:lnTo>
                  <a:pt x="0" y="11981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D4D308B-906E-F9B1-8630-DF903E3FC13A}"/>
              </a:ext>
            </a:extLst>
          </p:cNvPr>
          <p:cNvSpPr/>
          <p:nvPr/>
        </p:nvSpPr>
        <p:spPr>
          <a:xfrm rot="-10800000">
            <a:off x="10008533" y="5447795"/>
            <a:ext cx="679496" cy="395806"/>
          </a:xfrm>
          <a:custGeom>
            <a:avLst/>
            <a:gdLst/>
            <a:ahLst/>
            <a:cxnLst/>
            <a:rect l="l" t="t" r="r" b="b"/>
            <a:pathLst>
              <a:path w="679496" h="395806">
                <a:moveTo>
                  <a:pt x="0" y="0"/>
                </a:moveTo>
                <a:lnTo>
                  <a:pt x="679496" y="0"/>
                </a:lnTo>
                <a:lnTo>
                  <a:pt x="679496" y="395807"/>
                </a:lnTo>
                <a:lnTo>
                  <a:pt x="0" y="395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875A4C-4297-A606-5D25-FF18DAE01111}"/>
              </a:ext>
            </a:extLst>
          </p:cNvPr>
          <p:cNvSpPr/>
          <p:nvPr/>
        </p:nvSpPr>
        <p:spPr>
          <a:xfrm rot="-10800000">
            <a:off x="8883811" y="4695030"/>
            <a:ext cx="666523" cy="554880"/>
          </a:xfrm>
          <a:custGeom>
            <a:avLst/>
            <a:gdLst/>
            <a:ahLst/>
            <a:cxnLst/>
            <a:rect l="l" t="t" r="r" b="b"/>
            <a:pathLst>
              <a:path w="666523" h="554880">
                <a:moveTo>
                  <a:pt x="0" y="0"/>
                </a:moveTo>
                <a:lnTo>
                  <a:pt x="666523" y="0"/>
                </a:lnTo>
                <a:lnTo>
                  <a:pt x="666523" y="554880"/>
                </a:lnTo>
                <a:lnTo>
                  <a:pt x="0" y="5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54C3D64-0FE7-4317-0EDB-14049C3AA2F7}"/>
              </a:ext>
            </a:extLst>
          </p:cNvPr>
          <p:cNvSpPr/>
          <p:nvPr/>
        </p:nvSpPr>
        <p:spPr>
          <a:xfrm rot="8100000">
            <a:off x="11084930" y="3355149"/>
            <a:ext cx="752368" cy="752368"/>
          </a:xfrm>
          <a:custGeom>
            <a:avLst/>
            <a:gdLst/>
            <a:ahLst/>
            <a:cxnLst/>
            <a:rect l="l" t="t" r="r" b="b"/>
            <a:pathLst>
              <a:path w="752368" h="752368">
                <a:moveTo>
                  <a:pt x="0" y="0"/>
                </a:moveTo>
                <a:lnTo>
                  <a:pt x="752368" y="0"/>
                </a:lnTo>
                <a:lnTo>
                  <a:pt x="752368" y="752368"/>
                </a:lnTo>
                <a:lnTo>
                  <a:pt x="0" y="7523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A3337D1-28F4-A42E-214F-D7268890A9D5}"/>
              </a:ext>
            </a:extLst>
          </p:cNvPr>
          <p:cNvSpPr/>
          <p:nvPr/>
        </p:nvSpPr>
        <p:spPr>
          <a:xfrm>
            <a:off x="7932184" y="5272008"/>
            <a:ext cx="307360" cy="747380"/>
          </a:xfrm>
          <a:custGeom>
            <a:avLst/>
            <a:gdLst/>
            <a:ahLst/>
            <a:cxnLst/>
            <a:rect l="l" t="t" r="r" b="b"/>
            <a:pathLst>
              <a:path w="307360" h="747380">
                <a:moveTo>
                  <a:pt x="0" y="0"/>
                </a:moveTo>
                <a:lnTo>
                  <a:pt x="307360" y="0"/>
                </a:lnTo>
                <a:lnTo>
                  <a:pt x="307360" y="747381"/>
                </a:lnTo>
                <a:lnTo>
                  <a:pt x="0" y="7473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3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7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B5EA88-ADC9-2CCE-1044-EEA2E3E1D9AD}"/>
              </a:ext>
            </a:extLst>
          </p:cNvPr>
          <p:cNvSpPr txBox="1"/>
          <p:nvPr/>
        </p:nvSpPr>
        <p:spPr>
          <a:xfrm>
            <a:off x="1993949" y="639704"/>
            <a:ext cx="755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perimeter of the triangle is equal to the perimeter of the rectangle. Work out the unknown length of the triangle.</a:t>
            </a:r>
          </a:p>
        </p:txBody>
      </p:sp>
      <p:sp>
        <p:nvSpPr>
          <p:cNvPr id="12" name="Google Shape;222;p2">
            <a:extLst>
              <a:ext uri="{FF2B5EF4-FFF2-40B4-BE49-F238E27FC236}">
                <a16:creationId xmlns:a16="http://schemas.microsoft.com/office/drawing/2014/main" id="{43ED88B8-ADCD-A97D-8EA1-ECB0C1826B7E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220E9-1797-AD22-BB98-F99FFC1E4CE5}"/>
              </a:ext>
            </a:extLst>
          </p:cNvPr>
          <p:cNvSpPr/>
          <p:nvPr/>
        </p:nvSpPr>
        <p:spPr>
          <a:xfrm>
            <a:off x="1993949" y="2341183"/>
            <a:ext cx="2851266" cy="10058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AD3EED38-C667-D264-8BB6-66AFE433D0AF}"/>
              </a:ext>
            </a:extLst>
          </p:cNvPr>
          <p:cNvSpPr/>
          <p:nvPr/>
        </p:nvSpPr>
        <p:spPr>
          <a:xfrm>
            <a:off x="7563620" y="2341183"/>
            <a:ext cx="1701678" cy="1005840"/>
          </a:xfrm>
          <a:prstGeom prst="rt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98350-5B1C-92D0-18DD-1D6970B69419}"/>
              </a:ext>
            </a:extLst>
          </p:cNvPr>
          <p:cNvSpPr txBox="1"/>
          <p:nvPr/>
        </p:nvSpPr>
        <p:spPr>
          <a:xfrm>
            <a:off x="2790585" y="3521592"/>
            <a:ext cx="9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160mm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945551-25A2-89A3-7766-8B16BEDCEAFA}"/>
              </a:ext>
            </a:extLst>
          </p:cNvPr>
          <p:cNvCxnSpPr/>
          <p:nvPr/>
        </p:nvCxnSpPr>
        <p:spPr>
          <a:xfrm>
            <a:off x="1993949" y="3434307"/>
            <a:ext cx="28512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68ED80-02E8-248E-C29A-6D12A8E29B91}"/>
              </a:ext>
            </a:extLst>
          </p:cNvPr>
          <p:cNvCxnSpPr>
            <a:cxnSpLocks/>
          </p:cNvCxnSpPr>
          <p:nvPr/>
        </p:nvCxnSpPr>
        <p:spPr>
          <a:xfrm flipV="1">
            <a:off x="4944741" y="2341183"/>
            <a:ext cx="0" cy="10058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8CA026-4AC7-1536-5A71-9EAD57BCBEA5}"/>
              </a:ext>
            </a:extLst>
          </p:cNvPr>
          <p:cNvSpPr txBox="1"/>
          <p:nvPr/>
        </p:nvSpPr>
        <p:spPr>
          <a:xfrm>
            <a:off x="4944741" y="2607706"/>
            <a:ext cx="9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67mm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E69316-10E7-20BE-0142-F242EAB998CB}"/>
              </a:ext>
            </a:extLst>
          </p:cNvPr>
          <p:cNvSpPr txBox="1"/>
          <p:nvPr/>
        </p:nvSpPr>
        <p:spPr>
          <a:xfrm>
            <a:off x="7893582" y="3521592"/>
            <a:ext cx="9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120mm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7C9DBF-492B-9DEB-3FB2-1F8CE3FEAC64}"/>
              </a:ext>
            </a:extLst>
          </p:cNvPr>
          <p:cNvCxnSpPr>
            <a:cxnSpLocks/>
          </p:cNvCxnSpPr>
          <p:nvPr/>
        </p:nvCxnSpPr>
        <p:spPr>
          <a:xfrm>
            <a:off x="7520781" y="3494283"/>
            <a:ext cx="17445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F9C9D4-3DBD-A3EE-C0A4-04B88CF9FA47}"/>
              </a:ext>
            </a:extLst>
          </p:cNvPr>
          <p:cNvCxnSpPr>
            <a:cxnSpLocks/>
          </p:cNvCxnSpPr>
          <p:nvPr/>
        </p:nvCxnSpPr>
        <p:spPr>
          <a:xfrm flipV="1">
            <a:off x="7448060" y="2341182"/>
            <a:ext cx="0" cy="10058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075864E-FE93-F85D-DAD7-726E4AB14D9B}"/>
              </a:ext>
            </a:extLst>
          </p:cNvPr>
          <p:cNvSpPr txBox="1"/>
          <p:nvPr/>
        </p:nvSpPr>
        <p:spPr>
          <a:xfrm>
            <a:off x="6521867" y="2607706"/>
            <a:ext cx="9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67mm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F4CEF1-1F28-E307-6CE7-E9BA204AF4A4}"/>
              </a:ext>
            </a:extLst>
          </p:cNvPr>
          <p:cNvSpPr/>
          <p:nvPr/>
        </p:nvSpPr>
        <p:spPr>
          <a:xfrm>
            <a:off x="8414459" y="2248678"/>
            <a:ext cx="538004" cy="359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F59294-0B4B-7141-9861-05F2DC4755B7}"/>
              </a:ext>
            </a:extLst>
          </p:cNvPr>
          <p:cNvSpPr txBox="1"/>
          <p:nvPr/>
        </p:nvSpPr>
        <p:spPr>
          <a:xfrm>
            <a:off x="8930015" y="2229432"/>
            <a:ext cx="61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722BE5-473F-537D-1815-3A35158B2377}"/>
              </a:ext>
            </a:extLst>
          </p:cNvPr>
          <p:cNvSpPr/>
          <p:nvPr/>
        </p:nvSpPr>
        <p:spPr>
          <a:xfrm>
            <a:off x="2652632" y="3471045"/>
            <a:ext cx="1274820" cy="4704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CBCF4C-3C23-C755-BC49-6BEB1FF0AA6D}"/>
              </a:ext>
            </a:extLst>
          </p:cNvPr>
          <p:cNvSpPr/>
          <p:nvPr/>
        </p:nvSpPr>
        <p:spPr>
          <a:xfrm>
            <a:off x="5007513" y="2598764"/>
            <a:ext cx="863422" cy="4704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7FD6BD-3612-F902-E328-99AAF57A783C}"/>
              </a:ext>
            </a:extLst>
          </p:cNvPr>
          <p:cNvSpPr/>
          <p:nvPr/>
        </p:nvSpPr>
        <p:spPr>
          <a:xfrm>
            <a:off x="6454970" y="2598764"/>
            <a:ext cx="863422" cy="4704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461207-9415-5508-7AA0-82B911B06881}"/>
              </a:ext>
            </a:extLst>
          </p:cNvPr>
          <p:cNvSpPr/>
          <p:nvPr/>
        </p:nvSpPr>
        <p:spPr>
          <a:xfrm>
            <a:off x="7723560" y="3521592"/>
            <a:ext cx="1274820" cy="4704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E21063-9C6F-D42D-6F13-C13A032F4FDC}"/>
              </a:ext>
            </a:extLst>
          </p:cNvPr>
          <p:cNvSpPr/>
          <p:nvPr/>
        </p:nvSpPr>
        <p:spPr>
          <a:xfrm>
            <a:off x="1993949" y="639703"/>
            <a:ext cx="8204100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6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44F243-5952-FA51-1903-B5B27BD17669}"/>
              </a:ext>
            </a:extLst>
          </p:cNvPr>
          <p:cNvSpPr/>
          <p:nvPr/>
        </p:nvSpPr>
        <p:spPr>
          <a:xfrm>
            <a:off x="2242455" y="1542616"/>
            <a:ext cx="7678784" cy="38869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5EA88-ADC9-2CCE-1044-EEA2E3E1D9AD}"/>
              </a:ext>
            </a:extLst>
          </p:cNvPr>
          <p:cNvSpPr txBox="1"/>
          <p:nvPr/>
        </p:nvSpPr>
        <p:spPr>
          <a:xfrm>
            <a:off x="2306483" y="639271"/>
            <a:ext cx="755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the numbers into the Venn Diagram.</a:t>
            </a:r>
          </a:p>
          <a:p>
            <a:r>
              <a:rPr lang="en-GB" dirty="0"/>
              <a:t>1   2   3   4   5   6   7   8   9   10   12   15   24   30</a:t>
            </a:r>
          </a:p>
        </p:txBody>
      </p:sp>
      <p:sp>
        <p:nvSpPr>
          <p:cNvPr id="12" name="Google Shape;222;p2">
            <a:extLst>
              <a:ext uri="{FF2B5EF4-FFF2-40B4-BE49-F238E27FC236}">
                <a16:creationId xmlns:a16="http://schemas.microsoft.com/office/drawing/2014/main" id="{43ED88B8-ADCD-A97D-8EA1-ECB0C1826B7E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FF72BF-6D21-4BC7-5E9D-DFF4B722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21" y="1654443"/>
            <a:ext cx="7091265" cy="370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3CAB86-65C7-F730-CF68-5E15D6CCCFD0}"/>
              </a:ext>
            </a:extLst>
          </p:cNvPr>
          <p:cNvSpPr txBox="1"/>
          <p:nvPr/>
        </p:nvSpPr>
        <p:spPr>
          <a:xfrm>
            <a:off x="3921966" y="2158437"/>
            <a:ext cx="13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Factors of 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C1F73-B2D3-0806-3CB4-D023BE62D221}"/>
              </a:ext>
            </a:extLst>
          </p:cNvPr>
          <p:cNvSpPr txBox="1"/>
          <p:nvPr/>
        </p:nvSpPr>
        <p:spPr>
          <a:xfrm>
            <a:off x="6755514" y="2158437"/>
            <a:ext cx="13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Factors of 60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F208BF-D452-42DF-3D78-B6FB75B8BC65}"/>
              </a:ext>
            </a:extLst>
          </p:cNvPr>
          <p:cNvSpPr/>
          <p:nvPr/>
        </p:nvSpPr>
        <p:spPr>
          <a:xfrm>
            <a:off x="3921966" y="2179183"/>
            <a:ext cx="1268502" cy="369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B235D7-FE04-5EDE-EA67-67FCA8054186}"/>
              </a:ext>
            </a:extLst>
          </p:cNvPr>
          <p:cNvSpPr/>
          <p:nvPr/>
        </p:nvSpPr>
        <p:spPr>
          <a:xfrm>
            <a:off x="6814914" y="2158437"/>
            <a:ext cx="1268502" cy="369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9B1CB3-F616-31EE-5B56-BA48F593AD51}"/>
              </a:ext>
            </a:extLst>
          </p:cNvPr>
          <p:cNvSpPr/>
          <p:nvPr/>
        </p:nvSpPr>
        <p:spPr>
          <a:xfrm>
            <a:off x="2242455" y="568665"/>
            <a:ext cx="4820965" cy="7169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B5EA88-ADC9-2CCE-1044-EEA2E3E1D9AD}"/>
              </a:ext>
            </a:extLst>
          </p:cNvPr>
          <p:cNvSpPr txBox="1"/>
          <p:nvPr/>
        </p:nvSpPr>
        <p:spPr>
          <a:xfrm>
            <a:off x="2306483" y="639271"/>
            <a:ext cx="755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is a hundred square.</a:t>
            </a:r>
          </a:p>
        </p:txBody>
      </p:sp>
      <p:sp>
        <p:nvSpPr>
          <p:cNvPr id="12" name="Google Shape;222;p2">
            <a:extLst>
              <a:ext uri="{FF2B5EF4-FFF2-40B4-BE49-F238E27FC236}">
                <a16:creationId xmlns:a16="http://schemas.microsoft.com/office/drawing/2014/main" id="{43ED88B8-ADCD-A97D-8EA1-ECB0C1826B7E}"/>
              </a:ext>
            </a:extLst>
          </p:cNvPr>
          <p:cNvSpPr/>
          <p:nvPr/>
        </p:nvSpPr>
        <p:spPr>
          <a:xfrm>
            <a:off x="1993949" y="5827222"/>
            <a:ext cx="8204100" cy="6993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do you see?    What do you know?   What could you find out?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9B1CB3-F616-31EE-5B56-BA48F593AD51}"/>
              </a:ext>
            </a:extLst>
          </p:cNvPr>
          <p:cNvSpPr/>
          <p:nvPr/>
        </p:nvSpPr>
        <p:spPr>
          <a:xfrm>
            <a:off x="2195802" y="465468"/>
            <a:ext cx="4820965" cy="7169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Giant Hundred Square Picture for Display (SB11743) - SparkleBox">
            <a:extLst>
              <a:ext uri="{FF2B5EF4-FFF2-40B4-BE49-F238E27FC236}">
                <a16:creationId xmlns:a16="http://schemas.microsoft.com/office/drawing/2014/main" id="{7C185FED-A7D0-31A1-524B-55C65AC1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40" y="1356208"/>
            <a:ext cx="3903306" cy="390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6CFD65-EA63-35E3-871B-E4FA2D49B38D}"/>
              </a:ext>
            </a:extLst>
          </p:cNvPr>
          <p:cNvSpPr txBox="1"/>
          <p:nvPr/>
        </p:nvSpPr>
        <p:spPr>
          <a:xfrm>
            <a:off x="6149844" y="2097719"/>
            <a:ext cx="4522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Shade the multiples of 3.</a:t>
            </a:r>
          </a:p>
          <a:p>
            <a:endParaRPr lang="en-GB" dirty="0"/>
          </a:p>
          <a:p>
            <a:r>
              <a:rPr lang="en-GB" dirty="0"/>
              <a:t>Circle the multiples of 7.</a:t>
            </a:r>
          </a:p>
          <a:p>
            <a:endParaRPr lang="en-GB" dirty="0"/>
          </a:p>
          <a:p>
            <a:r>
              <a:rPr lang="en-GB" dirty="0"/>
              <a:t>What are the common multiples of 5 and 6?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72B1B1-551B-F558-6A2D-6262F120B143}"/>
              </a:ext>
            </a:extLst>
          </p:cNvPr>
          <p:cNvSpPr/>
          <p:nvPr/>
        </p:nvSpPr>
        <p:spPr>
          <a:xfrm>
            <a:off x="6192413" y="2585066"/>
            <a:ext cx="4164567" cy="5019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17955C-EB54-2747-A6CC-82B6E03C5F4C}"/>
              </a:ext>
            </a:extLst>
          </p:cNvPr>
          <p:cNvSpPr/>
          <p:nvPr/>
        </p:nvSpPr>
        <p:spPr>
          <a:xfrm>
            <a:off x="6192412" y="3178046"/>
            <a:ext cx="4164568" cy="5019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2C8AC1-E364-E157-9675-B9E534931285}"/>
              </a:ext>
            </a:extLst>
          </p:cNvPr>
          <p:cNvSpPr/>
          <p:nvPr/>
        </p:nvSpPr>
        <p:spPr>
          <a:xfrm>
            <a:off x="6192414" y="2017358"/>
            <a:ext cx="4164566" cy="5019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7|0.9|0.9|0.8|0.9|0.8|0.8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0.9|0.8|0.9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1558</Words>
  <Application>Microsoft Office PowerPoint</Application>
  <PresentationFormat>Widescreen</PresentationFormat>
  <Paragraphs>347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Century Gothic</vt:lpstr>
      <vt:lpstr>Office Theme</vt:lpstr>
      <vt:lpstr>PowerPoint Presentation</vt:lpstr>
      <vt:lpstr>Place value.</vt:lpstr>
      <vt:lpstr>PowerPoint Presentation</vt:lpstr>
      <vt:lpstr>PowerPoint Presentation</vt:lpstr>
      <vt:lpstr>PowerPoint Presentation</vt:lpstr>
      <vt:lpstr>Four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 and proportion</vt:lpstr>
      <vt:lpstr>PowerPoint Presentation</vt:lpstr>
      <vt:lpstr>PowerPoint Presentation</vt:lpstr>
      <vt:lpstr>Algebra</vt:lpstr>
      <vt:lpstr>PowerPoint Presentation</vt:lpstr>
      <vt:lpstr>PowerPoint Presentation</vt:lpstr>
      <vt:lpstr>PowerPoint Presentation</vt:lpstr>
      <vt:lpstr>Decimals</vt:lpstr>
      <vt:lpstr>PowerPoint Presentation</vt:lpstr>
      <vt:lpstr>Fractions, decimals and percentages.</vt:lpstr>
      <vt:lpstr>PowerPoint Presentation</vt:lpstr>
      <vt:lpstr>PowerPoint Presentation</vt:lpstr>
      <vt:lpstr>PowerPoint Presentation</vt:lpstr>
      <vt:lpstr>Area, perimeter and volume.</vt:lpstr>
      <vt:lpstr>PowerPoint Presentation</vt:lpstr>
      <vt:lpstr>PowerPoint Presentation</vt:lpstr>
      <vt:lpstr>PowerPoint Presentation</vt:lpstr>
      <vt:lpstr>Statistics</vt:lpstr>
      <vt:lpstr>PowerPoint Presentation</vt:lpstr>
      <vt:lpstr>PowerPoint Presentation</vt:lpstr>
      <vt:lpstr>PowerPoint Presentation</vt:lpstr>
      <vt:lpstr>Shape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Geometry – position and direction</vt:lpstr>
      <vt:lpstr>PowerPoint Presentation</vt:lpstr>
      <vt:lpstr>www.mrbeeteach.com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J Bee (BWCET)</dc:creator>
  <cp:lastModifiedBy>Mr J Bee (BWCET)</cp:lastModifiedBy>
  <cp:revision>6</cp:revision>
  <dcterms:created xsi:type="dcterms:W3CDTF">2023-09-28T11:44:03Z</dcterms:created>
  <dcterms:modified xsi:type="dcterms:W3CDTF">2023-12-28T08:41:07Z</dcterms:modified>
</cp:coreProperties>
</file>