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91" r:id="rId2"/>
    <p:sldId id="256" r:id="rId3"/>
    <p:sldId id="258" r:id="rId4"/>
    <p:sldId id="260" r:id="rId5"/>
    <p:sldId id="262" r:id="rId6"/>
    <p:sldId id="272" r:id="rId7"/>
    <p:sldId id="273" r:id="rId8"/>
    <p:sldId id="278" r:id="rId9"/>
    <p:sldId id="281" r:id="rId10"/>
    <p:sldId id="284" r:id="rId11"/>
    <p:sldId id="286" r:id="rId12"/>
    <p:sldId id="287" r:id="rId13"/>
    <p:sldId id="294" r:id="rId14"/>
    <p:sldId id="300" r:id="rId15"/>
    <p:sldId id="301" r:id="rId16"/>
    <p:sldId id="308" r:id="rId17"/>
    <p:sldId id="309" r:id="rId18"/>
    <p:sldId id="311" r:id="rId19"/>
    <p:sldId id="317" r:id="rId20"/>
    <p:sldId id="319" r:id="rId21"/>
    <p:sldId id="320" r:id="rId22"/>
    <p:sldId id="325" r:id="rId23"/>
    <p:sldId id="328" r:id="rId24"/>
    <p:sldId id="329" r:id="rId25"/>
    <p:sldId id="335" r:id="rId26"/>
    <p:sldId id="341" r:id="rId27"/>
    <p:sldId id="342" r:id="rId28"/>
    <p:sldId id="345" r:id="rId29"/>
    <p:sldId id="349" r:id="rId30"/>
    <p:sldId id="350" r:id="rId31"/>
    <p:sldId id="352" r:id="rId32"/>
    <p:sldId id="358" r:id="rId33"/>
    <p:sldId id="367" r:id="rId34"/>
    <p:sldId id="370" r:id="rId35"/>
    <p:sldId id="372" r:id="rId36"/>
    <p:sldId id="381" r:id="rId37"/>
    <p:sldId id="382" r:id="rId38"/>
    <p:sldId id="384" r:id="rId39"/>
    <p:sldId id="40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8314E-8B68-4FD0-B5EB-C0E74A7F7F54}" v="1669" dt="2023-12-14T13:29:32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343" autoAdjust="0"/>
    <p:restoredTop sz="93907" autoAdjust="0"/>
  </p:normalViewPr>
  <p:slideViewPr>
    <p:cSldViewPr snapToGrid="0">
      <p:cViewPr varScale="1">
        <p:scale>
          <a:sx n="70" d="100"/>
          <a:sy n="70" d="100"/>
        </p:scale>
        <p:origin x="5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J Bee (BWCET)" userId="a1856448-f297-487a-a7ea-498499ce4ab3" providerId="ADAL" clId="{C36FDA15-285C-46D2-8D49-27E34524C8CD}"/>
    <pc:docChg chg="undo custSel addSld delSld modSld sldOrd">
      <pc:chgData name="Mr J Bee (BWCET)" userId="a1856448-f297-487a-a7ea-498499ce4ab3" providerId="ADAL" clId="{C36FDA15-285C-46D2-8D49-27E34524C8CD}" dt="2023-10-17T14:31:28.080" v="7661" actId="20577"/>
      <pc:docMkLst>
        <pc:docMk/>
      </pc:docMkLst>
      <pc:sldChg chg="addSp delSp modSp mod">
        <pc:chgData name="Mr J Bee (BWCET)" userId="a1856448-f297-487a-a7ea-498499ce4ab3" providerId="ADAL" clId="{C36FDA15-285C-46D2-8D49-27E34524C8CD}" dt="2023-10-09T13:38:43.420" v="17" actId="1076"/>
        <pc:sldMkLst>
          <pc:docMk/>
          <pc:sldMk cId="840905969" sldId="257"/>
        </pc:sldMkLst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6" creationId="{18759B2C-998F-7AE6-E236-5223A6052523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7" creationId="{E0BE4366-960E-2C08-43A5-1DE10B99F83B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8" creationId="{D6AAA8F4-C5B4-2847-BC61-4638DD27AA7A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9" creationId="{1ED3DF86-53F1-C228-D433-5E089BCF6C40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0" creationId="{3488167B-0C55-1A91-AC22-514AE9BAA77A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1" creationId="{09E0819C-F3E0-6423-5E5B-7F140793516D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2" creationId="{F391B791-9FD8-2DF6-E26C-AA2D5B91E47C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3" creationId="{E4F5BFBB-4316-7B80-1FA5-92C00A9513E0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4" creationId="{0C0B4E69-9424-DCB6-B231-7B96C23C125F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5" creationId="{8E90D45E-00EE-3816-436B-A8AA5FB7ACE0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6" creationId="{0E3ABB4F-C6D0-2E4C-6695-8F32EBCDB2F2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7" creationId="{3E6C9A59-0207-EDD1-E4C5-E996C7750983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8" creationId="{6C9114B3-4297-EB52-B932-45B616DA910A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9" creationId="{9DCA8878-BB15-F2AE-69E5-68E196962391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20" creationId="{3CA08B39-85A1-0AFB-EC42-EF925F6BBA31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21" creationId="{E686C6F9-F516-0DE7-D786-E66EFD7BADBF}"/>
          </ac:spMkLst>
        </pc:spChg>
        <pc:spChg chg="mod">
          <ac:chgData name="Mr J Bee (BWCET)" userId="a1856448-f297-487a-a7ea-498499ce4ab3" providerId="ADAL" clId="{C36FDA15-285C-46D2-8D49-27E34524C8CD}" dt="2023-10-09T13:38:43.420" v="17" actId="1076"/>
          <ac:spMkLst>
            <pc:docMk/>
            <pc:sldMk cId="840905969" sldId="257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3:38:43.420" v="17" actId="1076"/>
          <ac:spMkLst>
            <pc:docMk/>
            <pc:sldMk cId="840905969" sldId="257"/>
            <ac:spMk id="23" creationId="{1D3E9437-7E1B-ADB6-8DD1-562CA3F6FD7C}"/>
          </ac:spMkLst>
        </pc:spChg>
        <pc:spChg chg="mod">
          <ac:chgData name="Mr J Bee (BWCET)" userId="a1856448-f297-487a-a7ea-498499ce4ab3" providerId="ADAL" clId="{C36FDA15-285C-46D2-8D49-27E34524C8CD}" dt="2023-10-09T13:38:43.420" v="17" actId="1076"/>
          <ac:spMkLst>
            <pc:docMk/>
            <pc:sldMk cId="840905969" sldId="257"/>
            <ac:spMk id="24" creationId="{DB6C748E-5853-6041-5A7D-550D4E56BFA6}"/>
          </ac:spMkLst>
        </pc:spChg>
        <pc:spChg chg="add del mod">
          <ac:chgData name="Mr J Bee (BWCET)" userId="a1856448-f297-487a-a7ea-498499ce4ab3" providerId="ADAL" clId="{C36FDA15-285C-46D2-8D49-27E34524C8CD}" dt="2023-10-09T13:37:14.646" v="7"/>
          <ac:spMkLst>
            <pc:docMk/>
            <pc:sldMk cId="840905969" sldId="257"/>
            <ac:spMk id="25" creationId="{53765608-116D-A4DE-A93C-14BF367BF499}"/>
          </ac:spMkLst>
        </pc:spChg>
        <pc:spChg chg="add del mod">
          <ac:chgData name="Mr J Bee (BWCET)" userId="a1856448-f297-487a-a7ea-498499ce4ab3" providerId="ADAL" clId="{C36FDA15-285C-46D2-8D49-27E34524C8CD}" dt="2023-10-09T13:37:55.764" v="9" actId="478"/>
          <ac:spMkLst>
            <pc:docMk/>
            <pc:sldMk cId="840905969" sldId="257"/>
            <ac:spMk id="26" creationId="{A4E24BB0-95A9-B5FF-A93A-C04E4FC06589}"/>
          </ac:spMkLst>
        </pc:spChg>
        <pc:spChg chg="add mod">
          <ac:chgData name="Mr J Bee (BWCET)" userId="a1856448-f297-487a-a7ea-498499ce4ab3" providerId="ADAL" clId="{C36FDA15-285C-46D2-8D49-27E34524C8CD}" dt="2023-10-09T13:38:04.859" v="11"/>
          <ac:spMkLst>
            <pc:docMk/>
            <pc:sldMk cId="840905969" sldId="257"/>
            <ac:spMk id="27" creationId="{F8CF9073-C5E6-0E7C-71F7-D2C1CCF09572}"/>
          </ac:spMkLst>
        </pc:spChg>
      </pc:sldChg>
      <pc:sldChg chg="addSp delSp modSp add mod delAnim">
        <pc:chgData name="Mr J Bee (BWCET)" userId="a1856448-f297-487a-a7ea-498499ce4ab3" providerId="ADAL" clId="{C36FDA15-285C-46D2-8D49-27E34524C8CD}" dt="2023-10-09T13:41:10.920" v="104" actId="1076"/>
        <pc:sldMkLst>
          <pc:docMk/>
          <pc:sldMk cId="2666284896" sldId="258"/>
        </pc:sldMkLst>
        <pc:spChg chg="add mod">
          <ac:chgData name="Mr J Bee (BWCET)" userId="a1856448-f297-487a-a7ea-498499ce4ab3" providerId="ADAL" clId="{C36FDA15-285C-46D2-8D49-27E34524C8CD}" dt="2023-10-09T13:38:10.631" v="12"/>
          <ac:spMkLst>
            <pc:docMk/>
            <pc:sldMk cId="2666284896" sldId="258"/>
            <ac:spMk id="2" creationId="{BA4F51B2-D8F0-164E-2692-96C7674A1C8F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6" creationId="{18759B2C-998F-7AE6-E236-5223A6052523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7" creationId="{E0BE4366-960E-2C08-43A5-1DE10B99F83B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8" creationId="{D6AAA8F4-C5B4-2847-BC61-4638DD27AA7A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9" creationId="{1ED3DF86-53F1-C228-D433-5E089BCF6C40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0" creationId="{3488167B-0C55-1A91-AC22-514AE9BAA77A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1" creationId="{09E0819C-F3E0-6423-5E5B-7F140793516D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2" creationId="{F391B791-9FD8-2DF6-E26C-AA2D5B91E47C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3" creationId="{E4F5BFBB-4316-7B80-1FA5-92C00A9513E0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4" creationId="{0C0B4E69-9424-DCB6-B231-7B96C23C125F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5" creationId="{8E90D45E-00EE-3816-436B-A8AA5FB7ACE0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6" creationId="{0E3ABB4F-C6D0-2E4C-6695-8F32EBCDB2F2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7" creationId="{3E6C9A59-0207-EDD1-E4C5-E996C7750983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8" creationId="{6C9114B3-4297-EB52-B932-45B616DA910A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9" creationId="{9DCA8878-BB15-F2AE-69E5-68E196962391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20" creationId="{3CA08B39-85A1-0AFB-EC42-EF925F6BBA31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21" creationId="{E686C6F9-F516-0DE7-D786-E66EFD7BADBF}"/>
          </ac:spMkLst>
        </pc:spChg>
        <pc:spChg chg="mod">
          <ac:chgData name="Mr J Bee (BWCET)" userId="a1856448-f297-487a-a7ea-498499ce4ab3" providerId="ADAL" clId="{C36FDA15-285C-46D2-8D49-27E34524C8CD}" dt="2023-10-09T13:41:07.619" v="103" actId="20577"/>
          <ac:spMkLst>
            <pc:docMk/>
            <pc:sldMk cId="2666284896" sldId="258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3:41:10.920" v="104" actId="1076"/>
          <ac:spMkLst>
            <pc:docMk/>
            <pc:sldMk cId="2666284896" sldId="258"/>
            <ac:spMk id="23" creationId="{1D3E9437-7E1B-ADB6-8DD1-562CA3F6FD7C}"/>
          </ac:spMkLst>
        </pc:spChg>
        <pc:spChg chg="del">
          <ac:chgData name="Mr J Bee (BWCET)" userId="a1856448-f297-487a-a7ea-498499ce4ab3" providerId="ADAL" clId="{C36FDA15-285C-46D2-8D49-27E34524C8CD}" dt="2023-10-09T13:36:02.694" v="2" actId="478"/>
          <ac:spMkLst>
            <pc:docMk/>
            <pc:sldMk cId="2666284896" sldId="258"/>
            <ac:spMk id="24" creationId="{DB6C748E-5853-6041-5A7D-550D4E56BFA6}"/>
          </ac:spMkLst>
        </pc:spChg>
        <pc:graphicFrameChg chg="add mod modGraphic">
          <ac:chgData name="Mr J Bee (BWCET)" userId="a1856448-f297-487a-a7ea-498499ce4ab3" providerId="ADAL" clId="{C36FDA15-285C-46D2-8D49-27E34524C8CD}" dt="2023-10-09T13:40:20.631" v="75" actId="20577"/>
          <ac:graphicFrameMkLst>
            <pc:docMk/>
            <pc:sldMk cId="2666284896" sldId="258"/>
            <ac:graphicFrameMk id="3" creationId="{90954F58-0401-705B-5BE9-A541E6F8B0CA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09T13:47:14.766" v="350" actId="14100"/>
        <pc:sldMkLst>
          <pc:docMk/>
          <pc:sldMk cId="2353964801" sldId="259"/>
        </pc:sldMkLst>
        <pc:spChg chg="add mod">
          <ac:chgData name="Mr J Bee (BWCET)" userId="a1856448-f297-487a-a7ea-498499ce4ab3" providerId="ADAL" clId="{C36FDA15-285C-46D2-8D49-27E34524C8CD}" dt="2023-10-09T13:44:18.014" v="130" actId="13822"/>
          <ac:spMkLst>
            <pc:docMk/>
            <pc:sldMk cId="2353964801" sldId="259"/>
            <ac:spMk id="5" creationId="{7D93A7C4-1292-8980-52F3-B5F90FA4E98B}"/>
          </ac:spMkLst>
        </pc:spChg>
        <pc:spChg chg="add mod">
          <ac:chgData name="Mr J Bee (BWCET)" userId="a1856448-f297-487a-a7ea-498499ce4ab3" providerId="ADAL" clId="{C36FDA15-285C-46D2-8D49-27E34524C8CD}" dt="2023-10-09T13:44:23.247" v="132" actId="1076"/>
          <ac:spMkLst>
            <pc:docMk/>
            <pc:sldMk cId="2353964801" sldId="259"/>
            <ac:spMk id="6" creationId="{29B11B5F-21CF-D535-5FD3-120D9B9AB282}"/>
          </ac:spMkLst>
        </pc:spChg>
        <pc:spChg chg="add mod">
          <ac:chgData name="Mr J Bee (BWCET)" userId="a1856448-f297-487a-a7ea-498499ce4ab3" providerId="ADAL" clId="{C36FDA15-285C-46D2-8D49-27E34524C8CD}" dt="2023-10-09T13:44:26.624" v="134" actId="1076"/>
          <ac:spMkLst>
            <pc:docMk/>
            <pc:sldMk cId="2353964801" sldId="259"/>
            <ac:spMk id="7" creationId="{F8ECDA51-B5C4-36AB-17F7-71A11572D696}"/>
          </ac:spMkLst>
        </pc:spChg>
        <pc:spChg chg="add mod">
          <ac:chgData name="Mr J Bee (BWCET)" userId="a1856448-f297-487a-a7ea-498499ce4ab3" providerId="ADAL" clId="{C36FDA15-285C-46D2-8D49-27E34524C8CD}" dt="2023-10-09T13:44:37.446" v="139" actId="1076"/>
          <ac:spMkLst>
            <pc:docMk/>
            <pc:sldMk cId="2353964801" sldId="259"/>
            <ac:spMk id="8" creationId="{DB1C707A-12C7-6141-3AB2-75A530997C64}"/>
          </ac:spMkLst>
        </pc:spChg>
        <pc:spChg chg="add mod">
          <ac:chgData name="Mr J Bee (BWCET)" userId="a1856448-f297-487a-a7ea-498499ce4ab3" providerId="ADAL" clId="{C36FDA15-285C-46D2-8D49-27E34524C8CD}" dt="2023-10-09T13:44:38.865" v="140" actId="1076"/>
          <ac:spMkLst>
            <pc:docMk/>
            <pc:sldMk cId="2353964801" sldId="259"/>
            <ac:spMk id="9" creationId="{EFADD2FE-B4BC-4098-77FC-D2BA13F21902}"/>
          </ac:spMkLst>
        </pc:spChg>
        <pc:spChg chg="add mod">
          <ac:chgData name="Mr J Bee (BWCET)" userId="a1856448-f297-487a-a7ea-498499ce4ab3" providerId="ADAL" clId="{C36FDA15-285C-46D2-8D49-27E34524C8CD}" dt="2023-10-09T13:44:53.226" v="142" actId="1076"/>
          <ac:spMkLst>
            <pc:docMk/>
            <pc:sldMk cId="2353964801" sldId="259"/>
            <ac:spMk id="10" creationId="{13F7580F-D57C-8FDE-8032-C48FFB373063}"/>
          </ac:spMkLst>
        </pc:spChg>
        <pc:spChg chg="add mod">
          <ac:chgData name="Mr J Bee (BWCET)" userId="a1856448-f297-487a-a7ea-498499ce4ab3" providerId="ADAL" clId="{C36FDA15-285C-46D2-8D49-27E34524C8CD}" dt="2023-10-09T13:44:53.226" v="142" actId="1076"/>
          <ac:spMkLst>
            <pc:docMk/>
            <pc:sldMk cId="2353964801" sldId="259"/>
            <ac:spMk id="11" creationId="{4D90423C-CA10-B9BE-E820-C013970B44A2}"/>
          </ac:spMkLst>
        </pc:spChg>
        <pc:spChg chg="add mod">
          <ac:chgData name="Mr J Bee (BWCET)" userId="a1856448-f297-487a-a7ea-498499ce4ab3" providerId="ADAL" clId="{C36FDA15-285C-46D2-8D49-27E34524C8CD}" dt="2023-10-09T13:44:53.226" v="142" actId="1076"/>
          <ac:spMkLst>
            <pc:docMk/>
            <pc:sldMk cId="2353964801" sldId="259"/>
            <ac:spMk id="12" creationId="{28E1B404-A0B9-E441-2006-BA743B6FF6B0}"/>
          </ac:spMkLst>
        </pc:spChg>
        <pc:spChg chg="add mod">
          <ac:chgData name="Mr J Bee (BWCET)" userId="a1856448-f297-487a-a7ea-498499ce4ab3" providerId="ADAL" clId="{C36FDA15-285C-46D2-8D49-27E34524C8CD}" dt="2023-10-09T13:45:00.803" v="144" actId="1076"/>
          <ac:spMkLst>
            <pc:docMk/>
            <pc:sldMk cId="2353964801" sldId="259"/>
            <ac:spMk id="13" creationId="{C5C00F74-2B58-7702-C5C8-BB86BD95FB7D}"/>
          </ac:spMkLst>
        </pc:spChg>
        <pc:spChg chg="add mod">
          <ac:chgData name="Mr J Bee (BWCET)" userId="a1856448-f297-487a-a7ea-498499ce4ab3" providerId="ADAL" clId="{C36FDA15-285C-46D2-8D49-27E34524C8CD}" dt="2023-10-09T13:45:00.803" v="144" actId="1076"/>
          <ac:spMkLst>
            <pc:docMk/>
            <pc:sldMk cId="2353964801" sldId="259"/>
            <ac:spMk id="14" creationId="{F4A708BD-6EA7-AE53-2713-982F8101691B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5" creationId="{5FC9BAE5-83FF-181D-52E8-7F7BBF50F41B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6" creationId="{0B2A86DD-F7EE-3AEC-36EF-847178923709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7" creationId="{934DB396-98CC-1A1A-E2E5-CC4A3247752C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8" creationId="{C3B3810F-9A7F-2BB0-1DE9-85040F46F0E6}"/>
          </ac:spMkLst>
        </pc:spChg>
        <pc:spChg chg="add mod">
          <ac:chgData name="Mr J Bee (BWCET)" userId="a1856448-f297-487a-a7ea-498499ce4ab3" providerId="ADAL" clId="{C36FDA15-285C-46D2-8D49-27E34524C8CD}" dt="2023-10-09T13:45:19.565" v="148" actId="1076"/>
          <ac:spMkLst>
            <pc:docMk/>
            <pc:sldMk cId="2353964801" sldId="259"/>
            <ac:spMk id="19" creationId="{D7F37C07-FB8A-0460-82CE-D23486C42268}"/>
          </ac:spMkLst>
        </pc:spChg>
        <pc:spChg chg="add mod">
          <ac:chgData name="Mr J Bee (BWCET)" userId="a1856448-f297-487a-a7ea-498499ce4ab3" providerId="ADAL" clId="{C36FDA15-285C-46D2-8D49-27E34524C8CD}" dt="2023-10-09T13:46:03.442" v="177"/>
          <ac:spMkLst>
            <pc:docMk/>
            <pc:sldMk cId="2353964801" sldId="259"/>
            <ac:spMk id="20" creationId="{73119B0A-988E-037B-1BC0-84E486497AF0}"/>
          </ac:spMkLst>
        </pc:spChg>
        <pc:spChg chg="add mod">
          <ac:chgData name="Mr J Bee (BWCET)" userId="a1856448-f297-487a-a7ea-498499ce4ab3" providerId="ADAL" clId="{C36FDA15-285C-46D2-8D49-27E34524C8CD}" dt="2023-10-09T13:46:58.122" v="344" actId="20577"/>
          <ac:spMkLst>
            <pc:docMk/>
            <pc:sldMk cId="2353964801" sldId="259"/>
            <ac:spMk id="21" creationId="{F3B07EAE-AE65-02F3-1B14-D6DBDB086AFB}"/>
          </ac:spMkLst>
        </pc:spChg>
        <pc:spChg chg="mod">
          <ac:chgData name="Mr J Bee (BWCET)" userId="a1856448-f297-487a-a7ea-498499ce4ab3" providerId="ADAL" clId="{C36FDA15-285C-46D2-8D49-27E34524C8CD}" dt="2023-10-09T13:46:01.586" v="176" actId="20577"/>
          <ac:spMkLst>
            <pc:docMk/>
            <pc:sldMk cId="2353964801" sldId="259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3:45:54.584" v="149" actId="478"/>
          <ac:spMkLst>
            <pc:docMk/>
            <pc:sldMk cId="2353964801" sldId="259"/>
            <ac:spMk id="23" creationId="{1D3E9437-7E1B-ADB6-8DD1-562CA3F6FD7C}"/>
          </ac:spMkLst>
        </pc:spChg>
        <pc:spChg chg="add del mod">
          <ac:chgData name="Mr J Bee (BWCET)" userId="a1856448-f297-487a-a7ea-498499ce4ab3" providerId="ADAL" clId="{C36FDA15-285C-46D2-8D49-27E34524C8CD}" dt="2023-10-09T13:46:11.754" v="180" actId="478"/>
          <ac:spMkLst>
            <pc:docMk/>
            <pc:sldMk cId="2353964801" sldId="259"/>
            <ac:spMk id="24" creationId="{93E81ABD-C87D-81A1-DE88-2DD481B879F6}"/>
          </ac:spMkLst>
        </pc:spChg>
        <pc:spChg chg="add mod">
          <ac:chgData name="Mr J Bee (BWCET)" userId="a1856448-f297-487a-a7ea-498499ce4ab3" providerId="ADAL" clId="{C36FDA15-285C-46D2-8D49-27E34524C8CD}" dt="2023-10-09T13:47:14.766" v="350" actId="14100"/>
          <ac:spMkLst>
            <pc:docMk/>
            <pc:sldMk cId="2353964801" sldId="259"/>
            <ac:spMk id="25" creationId="{085F9E7F-F5AB-36CF-24D4-79052E866F8F}"/>
          </ac:spMkLst>
        </pc:spChg>
        <pc:spChg chg="add mod">
          <ac:chgData name="Mr J Bee (BWCET)" userId="a1856448-f297-487a-a7ea-498499ce4ab3" providerId="ADAL" clId="{C36FDA15-285C-46D2-8D49-27E34524C8CD}" dt="2023-10-09T13:47:13.131" v="349" actId="14100"/>
          <ac:spMkLst>
            <pc:docMk/>
            <pc:sldMk cId="2353964801" sldId="259"/>
            <ac:spMk id="26" creationId="{23D0303D-5931-E8DE-92FC-4557783FC897}"/>
          </ac:spMkLst>
        </pc:spChg>
        <pc:graphicFrameChg chg="del">
          <ac:chgData name="Mr J Bee (BWCET)" userId="a1856448-f297-487a-a7ea-498499ce4ab3" providerId="ADAL" clId="{C36FDA15-285C-46D2-8D49-27E34524C8CD}" dt="2023-10-09T13:43:04.139" v="106" actId="478"/>
          <ac:graphicFrameMkLst>
            <pc:docMk/>
            <pc:sldMk cId="2353964801" sldId="259"/>
            <ac:graphicFrameMk id="3" creationId="{90954F58-0401-705B-5BE9-A541E6F8B0C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3:44:03.381" v="128" actId="798"/>
          <ac:graphicFrameMkLst>
            <pc:docMk/>
            <pc:sldMk cId="2353964801" sldId="259"/>
            <ac:graphicFrameMk id="4" creationId="{F007205E-0973-36EF-6B6D-CBF9D4D17D5C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09T13:49:30.366" v="456"/>
        <pc:sldMkLst>
          <pc:docMk/>
          <pc:sldMk cId="1431890011" sldId="260"/>
        </pc:sldMkLst>
        <pc:spChg chg="add mod">
          <ac:chgData name="Mr J Bee (BWCET)" userId="a1856448-f297-487a-a7ea-498499ce4ab3" providerId="ADAL" clId="{C36FDA15-285C-46D2-8D49-27E34524C8CD}" dt="2023-10-09T13:48:52.546" v="373" actId="20577"/>
          <ac:spMkLst>
            <pc:docMk/>
            <pc:sldMk cId="1431890011" sldId="260"/>
            <ac:spMk id="3" creationId="{43C1E4C5-5610-0715-21D9-66F34C96F084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5" creationId="{7D93A7C4-1292-8980-52F3-B5F90FA4E98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6" creationId="{29B11B5F-21CF-D535-5FD3-120D9B9AB282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7" creationId="{F8ECDA51-B5C4-36AB-17F7-71A11572D696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8" creationId="{DB1C707A-12C7-6141-3AB2-75A530997C64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9" creationId="{EFADD2FE-B4BC-4098-77FC-D2BA13F21902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0" creationId="{13F7580F-D57C-8FDE-8032-C48FFB373063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1" creationId="{4D90423C-CA10-B9BE-E820-C013970B44A2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2" creationId="{28E1B404-A0B9-E441-2006-BA743B6FF6B0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3" creationId="{C5C00F74-2B58-7702-C5C8-BB86BD95FB7D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4" creationId="{F4A708BD-6EA7-AE53-2713-982F8101691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5" creationId="{5FC9BAE5-83FF-181D-52E8-7F7BBF50F41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6" creationId="{0B2A86DD-F7EE-3AEC-36EF-847178923709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7" creationId="{934DB396-98CC-1A1A-E2E5-CC4A3247752C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8" creationId="{C3B3810F-9A7F-2BB0-1DE9-85040F46F0E6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9" creationId="{D7F37C07-FB8A-0460-82CE-D23486C42268}"/>
          </ac:spMkLst>
        </pc:spChg>
        <pc:spChg chg="del">
          <ac:chgData name="Mr J Bee (BWCET)" userId="a1856448-f297-487a-a7ea-498499ce4ab3" providerId="ADAL" clId="{C36FDA15-285C-46D2-8D49-27E34524C8CD}" dt="2023-10-09T13:49:13.687" v="386" actId="478"/>
          <ac:spMkLst>
            <pc:docMk/>
            <pc:sldMk cId="1431890011" sldId="260"/>
            <ac:spMk id="20" creationId="{73119B0A-988E-037B-1BC0-84E486497AF0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21" creationId="{F3B07EAE-AE65-02F3-1B14-D6DBDB086AFB}"/>
          </ac:spMkLst>
        </pc:spChg>
        <pc:spChg chg="mod">
          <ac:chgData name="Mr J Bee (BWCET)" userId="a1856448-f297-487a-a7ea-498499ce4ab3" providerId="ADAL" clId="{C36FDA15-285C-46D2-8D49-27E34524C8CD}" dt="2023-10-09T13:49:27.930" v="455" actId="20577"/>
          <ac:spMkLst>
            <pc:docMk/>
            <pc:sldMk cId="1431890011" sldId="260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C36FDA15-285C-46D2-8D49-27E34524C8CD}" dt="2023-10-09T13:48:05.900" v="358" actId="478"/>
          <ac:spMkLst>
            <pc:docMk/>
            <pc:sldMk cId="1431890011" sldId="260"/>
            <ac:spMk id="23" creationId="{CD9F3C80-48F6-37E6-78BA-D324868665F1}"/>
          </ac:spMkLst>
        </pc:spChg>
        <pc:spChg chg="add mod">
          <ac:chgData name="Mr J Bee (BWCET)" userId="a1856448-f297-487a-a7ea-498499ce4ab3" providerId="ADAL" clId="{C36FDA15-285C-46D2-8D49-27E34524C8CD}" dt="2023-10-09T13:48:58.490" v="377" actId="20577"/>
          <ac:spMkLst>
            <pc:docMk/>
            <pc:sldMk cId="1431890011" sldId="260"/>
            <ac:spMk id="24" creationId="{3A6F64AE-4FF4-D541-646B-FEEE0EBC069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25" creationId="{085F9E7F-F5AB-36CF-24D4-79052E866F8F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26" creationId="{23D0303D-5931-E8DE-92FC-4557783FC897}"/>
          </ac:spMkLst>
        </pc:spChg>
        <pc:spChg chg="add mod">
          <ac:chgData name="Mr J Bee (BWCET)" userId="a1856448-f297-487a-a7ea-498499ce4ab3" providerId="ADAL" clId="{C36FDA15-285C-46D2-8D49-27E34524C8CD}" dt="2023-10-09T13:49:00.290" v="379" actId="20577"/>
          <ac:spMkLst>
            <pc:docMk/>
            <pc:sldMk cId="1431890011" sldId="260"/>
            <ac:spMk id="27" creationId="{91E3A603-98B1-4435-78F3-1F27F0A8A95E}"/>
          </ac:spMkLst>
        </pc:spChg>
        <pc:spChg chg="add del mod">
          <ac:chgData name="Mr J Bee (BWCET)" userId="a1856448-f297-487a-a7ea-498499ce4ab3" providerId="ADAL" clId="{C36FDA15-285C-46D2-8D49-27E34524C8CD}" dt="2023-10-09T13:49:06.530" v="383" actId="6549"/>
          <ac:spMkLst>
            <pc:docMk/>
            <pc:sldMk cId="1431890011" sldId="260"/>
            <ac:spMk id="28" creationId="{299A3CC6-038A-DFE1-5171-5D30E3B4A453}"/>
          </ac:spMkLst>
        </pc:spChg>
        <pc:spChg chg="add mod">
          <ac:chgData name="Mr J Bee (BWCET)" userId="a1856448-f297-487a-a7ea-498499ce4ab3" providerId="ADAL" clId="{C36FDA15-285C-46D2-8D49-27E34524C8CD}" dt="2023-10-09T13:49:09.274" v="385" actId="20577"/>
          <ac:spMkLst>
            <pc:docMk/>
            <pc:sldMk cId="1431890011" sldId="260"/>
            <ac:spMk id="29" creationId="{0726C829-2312-F34F-B5E0-6FA1AF5E0630}"/>
          </ac:spMkLst>
        </pc:spChg>
        <pc:spChg chg="add mod">
          <ac:chgData name="Mr J Bee (BWCET)" userId="a1856448-f297-487a-a7ea-498499ce4ab3" providerId="ADAL" clId="{C36FDA15-285C-46D2-8D49-27E34524C8CD}" dt="2023-10-09T13:49:30.366" v="456"/>
          <ac:spMkLst>
            <pc:docMk/>
            <pc:sldMk cId="1431890011" sldId="260"/>
            <ac:spMk id="30" creationId="{99901514-B155-AEAC-0BCB-E9DA76B9C026}"/>
          </ac:spMkLst>
        </pc:spChg>
        <pc:graphicFrameChg chg="del">
          <ac:chgData name="Mr J Bee (BWCET)" userId="a1856448-f297-487a-a7ea-498499ce4ab3" providerId="ADAL" clId="{C36FDA15-285C-46D2-8D49-27E34524C8CD}" dt="2023-10-09T13:47:43.920" v="352" actId="478"/>
          <ac:graphicFrameMkLst>
            <pc:docMk/>
            <pc:sldMk cId="1431890011" sldId="260"/>
            <ac:graphicFrameMk id="4" creationId="{F007205E-0973-36EF-6B6D-CBF9D4D17D5C}"/>
          </ac:graphicFrameMkLst>
        </pc:graphicFrameChg>
      </pc:sldChg>
      <pc:sldChg chg="addSp modSp add mod">
        <pc:chgData name="Mr J Bee (BWCET)" userId="a1856448-f297-487a-a7ea-498499ce4ab3" providerId="ADAL" clId="{C36FDA15-285C-46D2-8D49-27E34524C8CD}" dt="2023-10-09T13:50:04.354" v="461" actId="1035"/>
        <pc:sldMkLst>
          <pc:docMk/>
          <pc:sldMk cId="2471434670" sldId="261"/>
        </pc:sldMkLst>
        <pc:spChg chg="add mod">
          <ac:chgData name="Mr J Bee (BWCET)" userId="a1856448-f297-487a-a7ea-498499ce4ab3" providerId="ADAL" clId="{C36FDA15-285C-46D2-8D49-27E34524C8CD}" dt="2023-10-09T13:50:00.659" v="460" actId="1076"/>
          <ac:spMkLst>
            <pc:docMk/>
            <pc:sldMk cId="2471434670" sldId="261"/>
            <ac:spMk id="3" creationId="{70057FF7-015A-FA28-6D7D-1D3FE19FFA80}"/>
          </ac:spMkLst>
        </pc:spChg>
        <pc:spChg chg="mod">
          <ac:chgData name="Mr J Bee (BWCET)" userId="a1856448-f297-487a-a7ea-498499ce4ab3" providerId="ADAL" clId="{C36FDA15-285C-46D2-8D49-27E34524C8CD}" dt="2023-10-09T13:50:04.354" v="461" actId="1035"/>
          <ac:spMkLst>
            <pc:docMk/>
            <pc:sldMk cId="2471434670" sldId="261"/>
            <ac:spMk id="6" creationId="{29B11B5F-21CF-D535-5FD3-120D9B9AB282}"/>
          </ac:spMkLst>
        </pc:spChg>
        <pc:spChg chg="mod">
          <ac:chgData name="Mr J Bee (BWCET)" userId="a1856448-f297-487a-a7ea-498499ce4ab3" providerId="ADAL" clId="{C36FDA15-285C-46D2-8D49-27E34524C8CD}" dt="2023-10-09T13:49:52.669" v="458" actId="1076"/>
          <ac:spMkLst>
            <pc:docMk/>
            <pc:sldMk cId="2471434670" sldId="261"/>
            <ac:spMk id="7" creationId="{F8ECDA51-B5C4-36AB-17F7-71A11572D696}"/>
          </ac:spMkLst>
        </pc:spChg>
        <pc:spChg chg="add mod">
          <ac:chgData name="Mr J Bee (BWCET)" userId="a1856448-f297-487a-a7ea-498499ce4ab3" providerId="ADAL" clId="{C36FDA15-285C-46D2-8D49-27E34524C8CD}" dt="2023-10-09T13:50:00.659" v="460" actId="1076"/>
          <ac:spMkLst>
            <pc:docMk/>
            <pc:sldMk cId="2471434670" sldId="261"/>
            <ac:spMk id="23" creationId="{DCDB736D-923F-9376-7F4D-C36DB1576B18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09T13:53:18.560" v="508"/>
        <pc:sldMkLst>
          <pc:docMk/>
          <pc:sldMk cId="2096394169" sldId="262"/>
        </pc:sldMkLst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3" creationId="{70057FF7-015A-FA28-6D7D-1D3FE19FFA80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5" creationId="{7D93A7C4-1292-8980-52F3-B5F90FA4E98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6" creationId="{29B11B5F-21CF-D535-5FD3-120D9B9AB282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7" creationId="{F8ECDA51-B5C4-36AB-17F7-71A11572D696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8" creationId="{DB1C707A-12C7-6141-3AB2-75A530997C64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9" creationId="{EFADD2FE-B4BC-4098-77FC-D2BA13F21902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0" creationId="{13F7580F-D57C-8FDE-8032-C48FFB373063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1" creationId="{4D90423C-CA10-B9BE-E820-C013970B44A2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2" creationId="{28E1B404-A0B9-E441-2006-BA743B6FF6B0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3" creationId="{C5C00F74-2B58-7702-C5C8-BB86BD95FB7D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4" creationId="{F4A708BD-6EA7-AE53-2713-982F8101691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5" creationId="{5FC9BAE5-83FF-181D-52E8-7F7BBF50F41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6" creationId="{0B2A86DD-F7EE-3AEC-36EF-847178923709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7" creationId="{934DB396-98CC-1A1A-E2E5-CC4A3247752C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8" creationId="{C3B3810F-9A7F-2BB0-1DE9-85040F46F0E6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9" creationId="{D7F37C07-FB8A-0460-82CE-D23486C42268}"/>
          </ac:spMkLst>
        </pc:spChg>
        <pc:spChg chg="del">
          <ac:chgData name="Mr J Bee (BWCET)" userId="a1856448-f297-487a-a7ea-498499ce4ab3" providerId="ADAL" clId="{C36FDA15-285C-46D2-8D49-27E34524C8CD}" dt="2023-10-09T13:53:16.964" v="507" actId="478"/>
          <ac:spMkLst>
            <pc:docMk/>
            <pc:sldMk cId="2096394169" sldId="262"/>
            <ac:spMk id="20" creationId="{73119B0A-988E-037B-1BC0-84E486497AF0}"/>
          </ac:spMkLst>
        </pc:spChg>
        <pc:spChg chg="del">
          <ac:chgData name="Mr J Bee (BWCET)" userId="a1856448-f297-487a-a7ea-498499ce4ab3" providerId="ADAL" clId="{C36FDA15-285C-46D2-8D49-27E34524C8CD}" dt="2023-10-09T13:53:10.913" v="505" actId="478"/>
          <ac:spMkLst>
            <pc:docMk/>
            <pc:sldMk cId="2096394169" sldId="262"/>
            <ac:spMk id="21" creationId="{F3B07EAE-AE65-02F3-1B14-D6DBDB086AF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23" creationId="{DCDB736D-923F-9376-7F4D-C36DB1576B18}"/>
          </ac:spMkLst>
        </pc:spChg>
        <pc:spChg chg="add mod">
          <ac:chgData name="Mr J Bee (BWCET)" userId="a1856448-f297-487a-a7ea-498499ce4ab3" providerId="ADAL" clId="{C36FDA15-285C-46D2-8D49-27E34524C8CD}" dt="2023-10-09T13:53:18.560" v="508"/>
          <ac:spMkLst>
            <pc:docMk/>
            <pc:sldMk cId="2096394169" sldId="262"/>
            <ac:spMk id="24" creationId="{73406900-D4F8-95D9-542B-74988781AA27}"/>
          </ac:spMkLst>
        </pc:spChg>
        <pc:spChg chg="del">
          <ac:chgData name="Mr J Bee (BWCET)" userId="a1856448-f297-487a-a7ea-498499ce4ab3" providerId="ADAL" clId="{C36FDA15-285C-46D2-8D49-27E34524C8CD}" dt="2023-10-09T13:53:08.665" v="504" actId="478"/>
          <ac:spMkLst>
            <pc:docMk/>
            <pc:sldMk cId="2096394169" sldId="262"/>
            <ac:spMk id="25" creationId="{085F9E7F-F5AB-36CF-24D4-79052E866F8F}"/>
          </ac:spMkLst>
        </pc:spChg>
        <pc:spChg chg="del">
          <ac:chgData name="Mr J Bee (BWCET)" userId="a1856448-f297-487a-a7ea-498499ce4ab3" providerId="ADAL" clId="{C36FDA15-285C-46D2-8D49-27E34524C8CD}" dt="2023-10-09T13:53:11.642" v="506" actId="478"/>
          <ac:spMkLst>
            <pc:docMk/>
            <pc:sldMk cId="2096394169" sldId="262"/>
            <ac:spMk id="26" creationId="{23D0303D-5931-E8DE-92FC-4557783FC897}"/>
          </ac:spMkLst>
        </pc:spChg>
        <pc:graphicFrameChg chg="mod modGraphic">
          <ac:chgData name="Mr J Bee (BWCET)" userId="a1856448-f297-487a-a7ea-498499ce4ab3" providerId="ADAL" clId="{C36FDA15-285C-46D2-8D49-27E34524C8CD}" dt="2023-10-09T13:53:07.204" v="503" actId="1076"/>
          <ac:graphicFrameMkLst>
            <pc:docMk/>
            <pc:sldMk cId="2096394169" sldId="262"/>
            <ac:graphicFrameMk id="4" creationId="{F007205E-0973-36EF-6B6D-CBF9D4D17D5C}"/>
          </ac:graphicFrameMkLst>
        </pc:graphicFrameChg>
      </pc:sldChg>
      <pc:sldChg chg="addSp delSp modSp add mod addAnim delAnim modAnim">
        <pc:chgData name="Mr J Bee (BWCET)" userId="a1856448-f297-487a-a7ea-498499ce4ab3" providerId="ADAL" clId="{C36FDA15-285C-46D2-8D49-27E34524C8CD}" dt="2023-10-09T13:55:30.807" v="681" actId="478"/>
        <pc:sldMkLst>
          <pc:docMk/>
          <pc:sldMk cId="4266441798" sldId="263"/>
        </pc:sldMkLst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3" creationId="{43C1E4C5-5610-0715-21D9-66F34C96F084}"/>
          </ac:spMkLst>
        </pc:spChg>
        <pc:spChg chg="add 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4" creationId="{8389E158-5F50-DB9D-8A2E-CF4291164804}"/>
          </ac:spMkLst>
        </pc:spChg>
        <pc:spChg chg="add mod">
          <ac:chgData name="Mr J Bee (BWCET)" userId="a1856448-f297-487a-a7ea-498499ce4ab3" providerId="ADAL" clId="{C36FDA15-285C-46D2-8D49-27E34524C8CD}" dt="2023-10-09T13:54:07.408" v="517"/>
          <ac:spMkLst>
            <pc:docMk/>
            <pc:sldMk cId="4266441798" sldId="263"/>
            <ac:spMk id="5" creationId="{AF2B4C6A-257E-D264-ABF7-A630E1AE261B}"/>
          </ac:spMkLst>
        </pc:spChg>
        <pc:spChg chg="add mod">
          <ac:chgData name="Mr J Bee (BWCET)" userId="a1856448-f297-487a-a7ea-498499ce4ab3" providerId="ADAL" clId="{C36FDA15-285C-46D2-8D49-27E34524C8CD}" dt="2023-10-09T13:54:58.105" v="673" actId="1076"/>
          <ac:spMkLst>
            <pc:docMk/>
            <pc:sldMk cId="4266441798" sldId="263"/>
            <ac:spMk id="6" creationId="{5039A1F9-696D-CBF7-0B1D-7B3F1A7586F1}"/>
          </ac:spMkLst>
        </pc:spChg>
        <pc:spChg chg="add del mod">
          <ac:chgData name="Mr J Bee (BWCET)" userId="a1856448-f297-487a-a7ea-498499ce4ab3" providerId="ADAL" clId="{C36FDA15-285C-46D2-8D49-27E34524C8CD}" dt="2023-10-09T13:54:20.368" v="522" actId="478"/>
          <ac:spMkLst>
            <pc:docMk/>
            <pc:sldMk cId="4266441798" sldId="263"/>
            <ac:spMk id="7" creationId="{7A1CEE6F-A452-4F45-7950-8DDE513ABBBF}"/>
          </ac:spMkLst>
        </pc:spChg>
        <pc:spChg chg="add mod">
          <ac:chgData name="Mr J Bee (BWCET)" userId="a1856448-f297-487a-a7ea-498499ce4ab3" providerId="ADAL" clId="{C36FDA15-285C-46D2-8D49-27E34524C8CD}" dt="2023-10-09T13:55:01.981" v="675" actId="1076"/>
          <ac:spMkLst>
            <pc:docMk/>
            <pc:sldMk cId="4266441798" sldId="263"/>
            <ac:spMk id="8" creationId="{788786CB-422F-5F66-ABFD-386F09DD1251}"/>
          </ac:spMkLst>
        </pc:spChg>
        <pc:spChg chg="add mod">
          <ac:chgData name="Mr J Bee (BWCET)" userId="a1856448-f297-487a-a7ea-498499ce4ab3" providerId="ADAL" clId="{C36FDA15-285C-46D2-8D49-27E34524C8CD}" dt="2023-10-09T13:55:04.554" v="677" actId="1076"/>
          <ac:spMkLst>
            <pc:docMk/>
            <pc:sldMk cId="4266441798" sldId="263"/>
            <ac:spMk id="9" creationId="{D6E8C289-5E6F-ADFC-C6AF-917DA963BE8F}"/>
          </ac:spMkLst>
        </pc:spChg>
        <pc:spChg chg="add mod">
          <ac:chgData name="Mr J Bee (BWCET)" userId="a1856448-f297-487a-a7ea-498499ce4ab3" providerId="ADAL" clId="{C36FDA15-285C-46D2-8D49-27E34524C8CD}" dt="2023-10-09T13:55:07.370" v="679" actId="1076"/>
          <ac:spMkLst>
            <pc:docMk/>
            <pc:sldMk cId="4266441798" sldId="263"/>
            <ac:spMk id="10" creationId="{EB156479-7503-A6F9-D8FB-2861D16177AE}"/>
          </ac:spMkLst>
        </pc:spChg>
        <pc:spChg chg="add del mod">
          <ac:chgData name="Mr J Bee (BWCET)" userId="a1856448-f297-487a-a7ea-498499ce4ab3" providerId="ADAL" clId="{C36FDA15-285C-46D2-8D49-27E34524C8CD}" dt="2023-10-09T13:55:30.807" v="681" actId="478"/>
          <ac:spMkLst>
            <pc:docMk/>
            <pc:sldMk cId="4266441798" sldId="263"/>
            <ac:spMk id="11" creationId="{49B2DE02-2BEA-6314-1E69-9CA79A186229}"/>
          </ac:spMkLst>
        </pc:spChg>
        <pc:spChg chg="mod">
          <ac:chgData name="Mr J Bee (BWCET)" userId="a1856448-f297-487a-a7ea-498499ce4ab3" providerId="ADAL" clId="{C36FDA15-285C-46D2-8D49-27E34524C8CD}" dt="2023-10-09T13:54:04.753" v="516" actId="20577"/>
          <ac:spMkLst>
            <pc:docMk/>
            <pc:sldMk cId="4266441798" sldId="263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4" creationId="{3A6F64AE-4FF4-D541-646B-FEEE0EBC069B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7" creationId="{91E3A603-98B1-4435-78F3-1F27F0A8A95E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8" creationId="{299A3CC6-038A-DFE1-5171-5D30E3B4A453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9" creationId="{0726C829-2312-F34F-B5E0-6FA1AF5E0630}"/>
          </ac:spMkLst>
        </pc:spChg>
        <pc:spChg chg="del mod">
          <ac:chgData name="Mr J Bee (BWCET)" userId="a1856448-f297-487a-a7ea-498499ce4ab3" providerId="ADAL" clId="{C36FDA15-285C-46D2-8D49-27E34524C8CD}" dt="2023-10-09T13:54:00.672" v="514" actId="478"/>
          <ac:spMkLst>
            <pc:docMk/>
            <pc:sldMk cId="4266441798" sldId="263"/>
            <ac:spMk id="30" creationId="{99901514-B155-AEAC-0BCB-E9DA76B9C026}"/>
          </ac:spMkLst>
        </pc:spChg>
      </pc:sldChg>
      <pc:sldChg chg="addSp delSp modSp add mod addAnim delAnim modAnim">
        <pc:chgData name="Mr J Bee (BWCET)" userId="a1856448-f297-487a-a7ea-498499ce4ab3" providerId="ADAL" clId="{C36FDA15-285C-46D2-8D49-27E34524C8CD}" dt="2023-10-09T14:00:31.166" v="974" actId="1076"/>
        <pc:sldMkLst>
          <pc:docMk/>
          <pc:sldMk cId="138633426" sldId="264"/>
        </pc:sldMkLst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3" creationId="{43C1E4C5-5610-0715-21D9-66F34C96F084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4" creationId="{8389E158-5F50-DB9D-8A2E-CF4291164804}"/>
          </ac:spMkLst>
        </pc:spChg>
        <pc:spChg chg="del">
          <ac:chgData name="Mr J Bee (BWCET)" userId="a1856448-f297-487a-a7ea-498499ce4ab3" providerId="ADAL" clId="{C36FDA15-285C-46D2-8D49-27E34524C8CD}" dt="2023-10-09T13:58:48.553" v="823" actId="478"/>
          <ac:spMkLst>
            <pc:docMk/>
            <pc:sldMk cId="138633426" sldId="264"/>
            <ac:spMk id="5" creationId="{AF2B4C6A-257E-D264-ABF7-A630E1AE261B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6" creationId="{5039A1F9-696D-CBF7-0B1D-7B3F1A7586F1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7" creationId="{DB40E0D2-03B0-C86E-9C54-11D7875AF213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8" creationId="{788786CB-422F-5F66-ABFD-386F09DD1251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9" creationId="{D6E8C289-5E6F-ADFC-C6AF-917DA963BE8F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10" creationId="{EB156479-7503-A6F9-D8FB-2861D16177AE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11" creationId="{A72B82B4-2713-D27A-8C07-61443193704C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12" creationId="{BF58EE2E-1B2F-9B76-5F9E-6DC94D3314D2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18" creationId="{A5760569-E6E3-7EFF-6861-6196422E5533}"/>
          </ac:spMkLst>
        </pc:spChg>
        <pc:spChg chg="add mod">
          <ac:chgData name="Mr J Bee (BWCET)" userId="a1856448-f297-487a-a7ea-498499ce4ab3" providerId="ADAL" clId="{C36FDA15-285C-46D2-8D49-27E34524C8CD}" dt="2023-10-09T13:59:20.362" v="888" actId="14100"/>
          <ac:spMkLst>
            <pc:docMk/>
            <pc:sldMk cId="138633426" sldId="264"/>
            <ac:spMk id="19" creationId="{8073F9AC-2C85-9CDD-E552-EA0BE5655602}"/>
          </ac:spMkLst>
        </pc:spChg>
        <pc:spChg chg="add mod">
          <ac:chgData name="Mr J Bee (BWCET)" userId="a1856448-f297-487a-a7ea-498499ce4ab3" providerId="ADAL" clId="{C36FDA15-285C-46D2-8D49-27E34524C8CD}" dt="2023-10-09T14:00:24.345" v="970" actId="20577"/>
          <ac:spMkLst>
            <pc:docMk/>
            <pc:sldMk cId="138633426" sldId="264"/>
            <ac:spMk id="20" creationId="{D6B6D6E9-25FB-861C-582F-2CD53DF9B358}"/>
          </ac:spMkLst>
        </pc:spChg>
        <pc:spChg chg="add del mod">
          <ac:chgData name="Mr J Bee (BWCET)" userId="a1856448-f297-487a-a7ea-498499ce4ab3" providerId="ADAL" clId="{C36FDA15-285C-46D2-8D49-27E34524C8CD}" dt="2023-10-09T13:59:37.547" v="894" actId="478"/>
          <ac:spMkLst>
            <pc:docMk/>
            <pc:sldMk cId="138633426" sldId="264"/>
            <ac:spMk id="21" creationId="{DCB5B869-B52E-EB83-C7AC-82D60459C3EF}"/>
          </ac:spMkLst>
        </pc:spChg>
        <pc:spChg chg="mod">
          <ac:chgData name="Mr J Bee (BWCET)" userId="a1856448-f297-487a-a7ea-498499ce4ab3" providerId="ADAL" clId="{C36FDA15-285C-46D2-8D49-27E34524C8CD}" dt="2023-10-09T13:59:16.017" v="886" actId="20577"/>
          <ac:spMkLst>
            <pc:docMk/>
            <pc:sldMk cId="138633426" sldId="264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C36FDA15-285C-46D2-8D49-27E34524C8CD}" dt="2023-10-09T14:00:14.200" v="931" actId="478"/>
          <ac:spMkLst>
            <pc:docMk/>
            <pc:sldMk cId="138633426" sldId="264"/>
            <ac:spMk id="23" creationId="{E4D627BF-53BD-1069-52D8-DF7FA6F9FF24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4" creationId="{3A6F64AE-4FF4-D541-646B-FEEE0EBC069B}"/>
          </ac:spMkLst>
        </pc:spChg>
        <pc:spChg chg="add del mod">
          <ac:chgData name="Mr J Bee (BWCET)" userId="a1856448-f297-487a-a7ea-498499ce4ab3" providerId="ADAL" clId="{C36FDA15-285C-46D2-8D49-27E34524C8CD}" dt="2023-10-09T14:00:11.481" v="930" actId="478"/>
          <ac:spMkLst>
            <pc:docMk/>
            <pc:sldMk cId="138633426" sldId="264"/>
            <ac:spMk id="25" creationId="{896D8131-587F-50AA-7AA4-724063BD95D3}"/>
          </ac:spMkLst>
        </pc:spChg>
        <pc:spChg chg="add mod">
          <ac:chgData name="Mr J Bee (BWCET)" userId="a1856448-f297-487a-a7ea-498499ce4ab3" providerId="ADAL" clId="{C36FDA15-285C-46D2-8D49-27E34524C8CD}" dt="2023-10-09T14:00:28.514" v="972" actId="1076"/>
          <ac:spMkLst>
            <pc:docMk/>
            <pc:sldMk cId="138633426" sldId="264"/>
            <ac:spMk id="26" creationId="{0AF2E282-D036-0250-DFBF-E4E623942949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7" creationId="{91E3A603-98B1-4435-78F3-1F27F0A8A95E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8" creationId="{299A3CC6-038A-DFE1-5171-5D30E3B4A453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9" creationId="{0726C829-2312-F34F-B5E0-6FA1AF5E0630}"/>
          </ac:spMkLst>
        </pc:spChg>
        <pc:spChg chg="add mod">
          <ac:chgData name="Mr J Bee (BWCET)" userId="a1856448-f297-487a-a7ea-498499ce4ab3" providerId="ADAL" clId="{C36FDA15-285C-46D2-8D49-27E34524C8CD}" dt="2023-10-09T14:00:31.166" v="974" actId="1076"/>
          <ac:spMkLst>
            <pc:docMk/>
            <pc:sldMk cId="138633426" sldId="264"/>
            <ac:spMk id="30" creationId="{977BDECA-6573-CF95-5756-A9858807433E}"/>
          </ac:spMkLst>
        </pc:spChg>
        <pc:cxnChg chg="add mod">
          <ac:chgData name="Mr J Bee (BWCET)" userId="a1856448-f297-487a-a7ea-498499ce4ab3" providerId="ADAL" clId="{C36FDA15-285C-46D2-8D49-27E34524C8CD}" dt="2023-10-09T13:59:35.641" v="893" actId="1076"/>
          <ac:cxnSpMkLst>
            <pc:docMk/>
            <pc:sldMk cId="138633426" sldId="264"/>
            <ac:cxnSpMk id="14" creationId="{B74955AB-D546-DAE4-1715-FFDC01F16DCE}"/>
          </ac:cxnSpMkLst>
        </pc:cxnChg>
        <pc:cxnChg chg="add mod">
          <ac:chgData name="Mr J Bee (BWCET)" userId="a1856448-f297-487a-a7ea-498499ce4ab3" providerId="ADAL" clId="{C36FDA15-285C-46D2-8D49-27E34524C8CD}" dt="2023-10-09T13:59:35.641" v="893" actId="1076"/>
          <ac:cxnSpMkLst>
            <pc:docMk/>
            <pc:sldMk cId="138633426" sldId="264"/>
            <ac:cxnSpMk id="15" creationId="{3A894EC8-0FDC-8CD9-DEAF-7B184EDCB100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04:04.434" v="1057" actId="14100"/>
        <pc:sldMkLst>
          <pc:docMk/>
          <pc:sldMk cId="3296673524" sldId="265"/>
        </pc:sldMkLst>
        <pc:spChg chg="add mod">
          <ac:chgData name="Mr J Bee (BWCET)" userId="a1856448-f297-487a-a7ea-498499ce4ab3" providerId="ADAL" clId="{C36FDA15-285C-46D2-8D49-27E34524C8CD}" dt="2023-10-09T14:03:58.154" v="1055" actId="14100"/>
          <ac:spMkLst>
            <pc:docMk/>
            <pc:sldMk cId="3296673524" sldId="265"/>
            <ac:spMk id="3" creationId="{2DA08DDF-9C78-14AD-C6E5-805F5263D185}"/>
          </ac:spMkLst>
        </pc:spChg>
        <pc:spChg chg="add mod">
          <ac:chgData name="Mr J Bee (BWCET)" userId="a1856448-f297-487a-a7ea-498499ce4ab3" providerId="ADAL" clId="{C36FDA15-285C-46D2-8D49-27E34524C8CD}" dt="2023-10-09T14:04:00.986" v="1056" actId="14100"/>
          <ac:spMkLst>
            <pc:docMk/>
            <pc:sldMk cId="3296673524" sldId="265"/>
            <ac:spMk id="4" creationId="{6138F721-4D15-E154-4915-E903C97AB946}"/>
          </ac:spMkLst>
        </pc:spChg>
        <pc:spChg chg="add mod">
          <ac:chgData name="Mr J Bee (BWCET)" userId="a1856448-f297-487a-a7ea-498499ce4ab3" providerId="ADAL" clId="{C36FDA15-285C-46D2-8D49-27E34524C8CD}" dt="2023-10-09T14:04:04.434" v="1057" actId="14100"/>
          <ac:spMkLst>
            <pc:docMk/>
            <pc:sldMk cId="3296673524" sldId="265"/>
            <ac:spMk id="5" creationId="{F0D84AB5-567A-9B71-68B0-0B8AC6EE94F8}"/>
          </ac:spMkLst>
        </pc:spChg>
        <pc:spChg chg="add mod">
          <ac:chgData name="Mr J Bee (BWCET)" userId="a1856448-f297-487a-a7ea-498499ce4ab3" providerId="ADAL" clId="{C36FDA15-285C-46D2-8D49-27E34524C8CD}" dt="2023-10-09T14:03:54.555" v="1054" actId="14100"/>
          <ac:spMkLst>
            <pc:docMk/>
            <pc:sldMk cId="3296673524" sldId="265"/>
            <ac:spMk id="6" creationId="{67AD461F-5DBA-AC5A-AF88-877D6C008F9A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7" creationId="{DB40E0D2-03B0-C86E-9C54-11D7875AF213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11" creationId="{A72B82B4-2713-D27A-8C07-61443193704C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12" creationId="{BF58EE2E-1B2F-9B76-5F9E-6DC94D3314D2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18" creationId="{A5760569-E6E3-7EFF-6861-6196422E5533}"/>
          </ac:spMkLst>
        </pc:spChg>
        <pc:spChg chg="del">
          <ac:chgData name="Mr J Bee (BWCET)" userId="a1856448-f297-487a-a7ea-498499ce4ab3" providerId="ADAL" clId="{C36FDA15-285C-46D2-8D49-27E34524C8CD}" dt="2023-10-09T14:02:39.605" v="979" actId="478"/>
          <ac:spMkLst>
            <pc:docMk/>
            <pc:sldMk cId="3296673524" sldId="265"/>
            <ac:spMk id="19" creationId="{8073F9AC-2C85-9CDD-E552-EA0BE5655602}"/>
          </ac:spMkLst>
        </pc:spChg>
        <pc:spChg chg="del">
          <ac:chgData name="Mr J Bee (BWCET)" userId="a1856448-f297-487a-a7ea-498499ce4ab3" providerId="ADAL" clId="{C36FDA15-285C-46D2-8D49-27E34524C8CD}" dt="2023-10-09T14:02:35.471" v="977" actId="478"/>
          <ac:spMkLst>
            <pc:docMk/>
            <pc:sldMk cId="3296673524" sldId="265"/>
            <ac:spMk id="20" creationId="{D6B6D6E9-25FB-861C-582F-2CD53DF9B358}"/>
          </ac:spMkLst>
        </pc:spChg>
        <pc:spChg chg="mod">
          <ac:chgData name="Mr J Bee (BWCET)" userId="a1856448-f297-487a-a7ea-498499ce4ab3" providerId="ADAL" clId="{C36FDA15-285C-46D2-8D49-27E34524C8CD}" dt="2023-10-09T14:03:48.570" v="1052" actId="20577"/>
          <ac:spMkLst>
            <pc:docMk/>
            <pc:sldMk cId="3296673524" sldId="265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02:33.395" v="976" actId="478"/>
          <ac:spMkLst>
            <pc:docMk/>
            <pc:sldMk cId="3296673524" sldId="265"/>
            <ac:spMk id="26" creationId="{0AF2E282-D036-0250-DFBF-E4E623942949}"/>
          </ac:spMkLst>
        </pc:spChg>
        <pc:spChg chg="del">
          <ac:chgData name="Mr J Bee (BWCET)" userId="a1856448-f297-487a-a7ea-498499ce4ab3" providerId="ADAL" clId="{C36FDA15-285C-46D2-8D49-27E34524C8CD}" dt="2023-10-09T14:02:33.395" v="976" actId="478"/>
          <ac:spMkLst>
            <pc:docMk/>
            <pc:sldMk cId="3296673524" sldId="265"/>
            <ac:spMk id="30" creationId="{977BDECA-6573-CF95-5756-A9858807433E}"/>
          </ac:spMkLst>
        </pc:spChg>
        <pc:cxnChg chg="del mod">
          <ac:chgData name="Mr J Bee (BWCET)" userId="a1856448-f297-487a-a7ea-498499ce4ab3" providerId="ADAL" clId="{C36FDA15-285C-46D2-8D49-27E34524C8CD}" dt="2023-10-09T14:02:37.404" v="978" actId="478"/>
          <ac:cxnSpMkLst>
            <pc:docMk/>
            <pc:sldMk cId="3296673524" sldId="265"/>
            <ac:cxnSpMk id="14" creationId="{B74955AB-D546-DAE4-1715-FFDC01F16DCE}"/>
          </ac:cxnSpMkLst>
        </pc:cxnChg>
        <pc:cxnChg chg="del mod">
          <ac:chgData name="Mr J Bee (BWCET)" userId="a1856448-f297-487a-a7ea-498499ce4ab3" providerId="ADAL" clId="{C36FDA15-285C-46D2-8D49-27E34524C8CD}" dt="2023-10-09T14:02:37.404" v="978" actId="478"/>
          <ac:cxnSpMkLst>
            <pc:docMk/>
            <pc:sldMk cId="3296673524" sldId="265"/>
            <ac:cxnSpMk id="15" creationId="{3A894EC8-0FDC-8CD9-DEAF-7B184EDCB100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11:08.789" v="1558" actId="478"/>
        <pc:sldMkLst>
          <pc:docMk/>
          <pc:sldMk cId="256198988" sldId="266"/>
        </pc:sldMkLst>
        <pc:spChg chg="add mod">
          <ac:chgData name="Mr J Bee (BWCET)" userId="a1856448-f297-487a-a7ea-498499ce4ab3" providerId="ADAL" clId="{C36FDA15-285C-46D2-8D49-27E34524C8CD}" dt="2023-10-09T14:08:55.456" v="1354"/>
          <ac:spMkLst>
            <pc:docMk/>
            <pc:sldMk cId="256198988" sldId="266"/>
            <ac:spMk id="4" creationId="{EB623E10-7F2D-E4F1-1EE2-CEC8AEC72E08}"/>
          </ac:spMkLst>
        </pc:spChg>
        <pc:spChg chg="add del mod">
          <ac:chgData name="Mr J Bee (BWCET)" userId="a1856448-f297-487a-a7ea-498499ce4ab3" providerId="ADAL" clId="{C36FDA15-285C-46D2-8D49-27E34524C8CD}" dt="2023-10-09T14:10:00.039" v="1365" actId="478"/>
          <ac:spMkLst>
            <pc:docMk/>
            <pc:sldMk cId="256198988" sldId="266"/>
            <ac:spMk id="5" creationId="{5696725B-ECE4-E29E-73C7-E746371A0521}"/>
          </ac:spMkLst>
        </pc:spChg>
        <pc:spChg chg="add mod">
          <ac:chgData name="Mr J Bee (BWCET)" userId="a1856448-f297-487a-a7ea-498499ce4ab3" providerId="ADAL" clId="{C36FDA15-285C-46D2-8D49-27E34524C8CD}" dt="2023-10-09T14:10:52.168" v="1552" actId="1076"/>
          <ac:spMkLst>
            <pc:docMk/>
            <pc:sldMk cId="256198988" sldId="266"/>
            <ac:spMk id="6" creationId="{7480D78B-7844-EAFB-3B0F-5432B31BC529}"/>
          </ac:spMkLst>
        </pc:spChg>
        <pc:spChg chg="del">
          <ac:chgData name="Mr J Bee (BWCET)" userId="a1856448-f297-487a-a7ea-498499ce4ab3" providerId="ADAL" clId="{C36FDA15-285C-46D2-8D49-27E34524C8CD}" dt="2023-10-09T14:05:37.221" v="1062" actId="478"/>
          <ac:spMkLst>
            <pc:docMk/>
            <pc:sldMk cId="256198988" sldId="266"/>
            <ac:spMk id="7" creationId="{DB40E0D2-03B0-C86E-9C54-11D7875AF213}"/>
          </ac:spMkLst>
        </pc:spChg>
        <pc:spChg chg="add mod">
          <ac:chgData name="Mr J Bee (BWCET)" userId="a1856448-f297-487a-a7ea-498499ce4ab3" providerId="ADAL" clId="{C36FDA15-285C-46D2-8D49-27E34524C8CD}" dt="2023-10-09T14:10:56.649" v="1554" actId="14100"/>
          <ac:spMkLst>
            <pc:docMk/>
            <pc:sldMk cId="256198988" sldId="266"/>
            <ac:spMk id="8" creationId="{AC424D0D-6D32-C722-D699-FEA2D6952628}"/>
          </ac:spMkLst>
        </pc:spChg>
        <pc:spChg chg="add mod">
          <ac:chgData name="Mr J Bee (BWCET)" userId="a1856448-f297-487a-a7ea-498499ce4ab3" providerId="ADAL" clId="{C36FDA15-285C-46D2-8D49-27E34524C8CD}" dt="2023-10-09T14:10:59.977" v="1556" actId="1076"/>
          <ac:spMkLst>
            <pc:docMk/>
            <pc:sldMk cId="256198988" sldId="266"/>
            <ac:spMk id="9" creationId="{F98757DD-C9E8-C9EC-D804-0F4590F74162}"/>
          </ac:spMkLst>
        </pc:spChg>
        <pc:spChg chg="add del mod">
          <ac:chgData name="Mr J Bee (BWCET)" userId="a1856448-f297-487a-a7ea-498499ce4ab3" providerId="ADAL" clId="{C36FDA15-285C-46D2-8D49-27E34524C8CD}" dt="2023-10-09T14:11:08.789" v="1558" actId="478"/>
          <ac:spMkLst>
            <pc:docMk/>
            <pc:sldMk cId="256198988" sldId="266"/>
            <ac:spMk id="10" creationId="{56F9A02D-2317-C702-4A82-36B41D66C722}"/>
          </ac:spMkLst>
        </pc:spChg>
        <pc:spChg chg="del">
          <ac:chgData name="Mr J Bee (BWCET)" userId="a1856448-f297-487a-a7ea-498499ce4ab3" providerId="ADAL" clId="{C36FDA15-285C-46D2-8D49-27E34524C8CD}" dt="2023-10-09T14:05:37.221" v="1062" actId="478"/>
          <ac:spMkLst>
            <pc:docMk/>
            <pc:sldMk cId="256198988" sldId="266"/>
            <ac:spMk id="11" creationId="{A72B82B4-2713-D27A-8C07-61443193704C}"/>
          </ac:spMkLst>
        </pc:spChg>
        <pc:spChg chg="del">
          <ac:chgData name="Mr J Bee (BWCET)" userId="a1856448-f297-487a-a7ea-498499ce4ab3" providerId="ADAL" clId="{C36FDA15-285C-46D2-8D49-27E34524C8CD}" dt="2023-10-09T14:05:37.221" v="1062" actId="478"/>
          <ac:spMkLst>
            <pc:docMk/>
            <pc:sldMk cId="256198988" sldId="266"/>
            <ac:spMk id="12" creationId="{BF58EE2E-1B2F-9B76-5F9E-6DC94D3314D2}"/>
          </ac:spMkLst>
        </pc:spChg>
        <pc:spChg chg="del">
          <ac:chgData name="Mr J Bee (BWCET)" userId="a1856448-f297-487a-a7ea-498499ce4ab3" providerId="ADAL" clId="{C36FDA15-285C-46D2-8D49-27E34524C8CD}" dt="2023-10-09T14:05:35.995" v="1061" actId="478"/>
          <ac:spMkLst>
            <pc:docMk/>
            <pc:sldMk cId="256198988" sldId="266"/>
            <ac:spMk id="18" creationId="{A5760569-E6E3-7EFF-6861-6196422E5533}"/>
          </ac:spMkLst>
        </pc:spChg>
        <pc:spChg chg="del">
          <ac:chgData name="Mr J Bee (BWCET)" userId="a1856448-f297-487a-a7ea-498499ce4ab3" providerId="ADAL" clId="{C36FDA15-285C-46D2-8D49-27E34524C8CD}" dt="2023-10-09T14:08:39.159" v="1310" actId="478"/>
          <ac:spMkLst>
            <pc:docMk/>
            <pc:sldMk cId="256198988" sldId="266"/>
            <ac:spMk id="19" creationId="{8073F9AC-2C85-9CDD-E552-EA0BE5655602}"/>
          </ac:spMkLst>
        </pc:spChg>
        <pc:spChg chg="del">
          <ac:chgData name="Mr J Bee (BWCET)" userId="a1856448-f297-487a-a7ea-498499ce4ab3" providerId="ADAL" clId="{C36FDA15-285C-46D2-8D49-27E34524C8CD}" dt="2023-10-09T14:05:30.185" v="1060" actId="478"/>
          <ac:spMkLst>
            <pc:docMk/>
            <pc:sldMk cId="256198988" sldId="266"/>
            <ac:spMk id="20" creationId="{D6B6D6E9-25FB-861C-582F-2CD53DF9B358}"/>
          </ac:spMkLst>
        </pc:spChg>
        <pc:spChg chg="mod">
          <ac:chgData name="Mr J Bee (BWCET)" userId="a1856448-f297-487a-a7ea-498499ce4ab3" providerId="ADAL" clId="{C36FDA15-285C-46D2-8D49-27E34524C8CD}" dt="2023-10-09T14:08:51.455" v="1353" actId="20577"/>
          <ac:spMkLst>
            <pc:docMk/>
            <pc:sldMk cId="256198988" sldId="266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05:28.080" v="1059" actId="478"/>
          <ac:spMkLst>
            <pc:docMk/>
            <pc:sldMk cId="256198988" sldId="266"/>
            <ac:spMk id="26" creationId="{0AF2E282-D036-0250-DFBF-E4E623942949}"/>
          </ac:spMkLst>
        </pc:spChg>
        <pc:spChg chg="del">
          <ac:chgData name="Mr J Bee (BWCET)" userId="a1856448-f297-487a-a7ea-498499ce4ab3" providerId="ADAL" clId="{C36FDA15-285C-46D2-8D49-27E34524C8CD}" dt="2023-10-09T14:05:28.080" v="1059" actId="478"/>
          <ac:spMkLst>
            <pc:docMk/>
            <pc:sldMk cId="256198988" sldId="266"/>
            <ac:spMk id="30" creationId="{977BDECA-6573-CF95-5756-A9858807433E}"/>
          </ac:spMkLst>
        </pc:spChg>
        <pc:graphicFrameChg chg="add mod modGraphic">
          <ac:chgData name="Mr J Bee (BWCET)" userId="a1856448-f297-487a-a7ea-498499ce4ab3" providerId="ADAL" clId="{C36FDA15-285C-46D2-8D49-27E34524C8CD}" dt="2023-10-09T14:09:50.880" v="1362" actId="207"/>
          <ac:graphicFrameMkLst>
            <pc:docMk/>
            <pc:sldMk cId="256198988" sldId="266"/>
            <ac:graphicFrameMk id="3" creationId="{A111A84C-90B9-3C56-2218-505C7C78C6D8}"/>
          </ac:graphicFrameMkLst>
        </pc:graphicFrameChg>
        <pc:cxnChg chg="del mod">
          <ac:chgData name="Mr J Bee (BWCET)" userId="a1856448-f297-487a-a7ea-498499ce4ab3" providerId="ADAL" clId="{C36FDA15-285C-46D2-8D49-27E34524C8CD}" dt="2023-10-09T14:05:37.221" v="1062" actId="478"/>
          <ac:cxnSpMkLst>
            <pc:docMk/>
            <pc:sldMk cId="256198988" sldId="266"/>
            <ac:cxnSpMk id="14" creationId="{B74955AB-D546-DAE4-1715-FFDC01F16DCE}"/>
          </ac:cxnSpMkLst>
        </pc:cxnChg>
        <pc:cxnChg chg="del mod">
          <ac:chgData name="Mr J Bee (BWCET)" userId="a1856448-f297-487a-a7ea-498499ce4ab3" providerId="ADAL" clId="{C36FDA15-285C-46D2-8D49-27E34524C8CD}" dt="2023-10-09T14:05:37.221" v="1062" actId="478"/>
          <ac:cxnSpMkLst>
            <pc:docMk/>
            <pc:sldMk cId="256198988" sldId="266"/>
            <ac:cxnSpMk id="15" creationId="{3A894EC8-0FDC-8CD9-DEAF-7B184EDCB100}"/>
          </ac:cxnSpMkLst>
        </pc:cxnChg>
      </pc:sldChg>
      <pc:sldChg chg="modSp add mod">
        <pc:chgData name="Mr J Bee (BWCET)" userId="a1856448-f297-487a-a7ea-498499ce4ab3" providerId="ADAL" clId="{C36FDA15-285C-46D2-8D49-27E34524C8CD}" dt="2023-10-09T14:11:49.602" v="1563" actId="207"/>
        <pc:sldMkLst>
          <pc:docMk/>
          <pc:sldMk cId="2035529771" sldId="267"/>
        </pc:sldMkLst>
        <pc:graphicFrameChg chg="modGraphic">
          <ac:chgData name="Mr J Bee (BWCET)" userId="a1856448-f297-487a-a7ea-498499ce4ab3" providerId="ADAL" clId="{C36FDA15-285C-46D2-8D49-27E34524C8CD}" dt="2023-10-09T14:11:49.602" v="1563" actId="207"/>
          <ac:graphicFrameMkLst>
            <pc:docMk/>
            <pc:sldMk cId="2035529771" sldId="267"/>
            <ac:graphicFrameMk id="3" creationId="{A111A84C-90B9-3C56-2218-505C7C78C6D8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09T14:16:10.826" v="1774"/>
        <pc:sldMkLst>
          <pc:docMk/>
          <pc:sldMk cId="1297903623" sldId="268"/>
        </pc:sldMkLst>
        <pc:spChg chg="del">
          <ac:chgData name="Mr J Bee (BWCET)" userId="a1856448-f297-487a-a7ea-498499ce4ab3" providerId="ADAL" clId="{C36FDA15-285C-46D2-8D49-27E34524C8CD}" dt="2023-10-09T14:14:46.329" v="1621" actId="478"/>
          <ac:spMkLst>
            <pc:docMk/>
            <pc:sldMk cId="1297903623" sldId="268"/>
            <ac:spMk id="4" creationId="{EB623E10-7F2D-E4F1-1EE2-CEC8AEC72E08}"/>
          </ac:spMkLst>
        </pc:spChg>
        <pc:spChg chg="mod">
          <ac:chgData name="Mr J Bee (BWCET)" userId="a1856448-f297-487a-a7ea-498499ce4ab3" providerId="ADAL" clId="{C36FDA15-285C-46D2-8D49-27E34524C8CD}" dt="2023-10-09T14:15:46.390" v="1763" actId="20577"/>
          <ac:spMkLst>
            <pc:docMk/>
            <pc:sldMk cId="1297903623" sldId="268"/>
            <ac:spMk id="6" creationId="{7480D78B-7844-EAFB-3B0F-5432B31BC529}"/>
          </ac:spMkLst>
        </pc:spChg>
        <pc:spChg chg="del">
          <ac:chgData name="Mr J Bee (BWCET)" userId="a1856448-f297-487a-a7ea-498499ce4ab3" providerId="ADAL" clId="{C36FDA15-285C-46D2-8D49-27E34524C8CD}" dt="2023-10-09T14:12:46.432" v="1575" actId="478"/>
          <ac:spMkLst>
            <pc:docMk/>
            <pc:sldMk cId="1297903623" sldId="268"/>
            <ac:spMk id="8" creationId="{AC424D0D-6D32-C722-D699-FEA2D6952628}"/>
          </ac:spMkLst>
        </pc:spChg>
        <pc:spChg chg="del">
          <ac:chgData name="Mr J Bee (BWCET)" userId="a1856448-f297-487a-a7ea-498499ce4ab3" providerId="ADAL" clId="{C36FDA15-285C-46D2-8D49-27E34524C8CD}" dt="2023-10-09T14:12:49.188" v="1576" actId="478"/>
          <ac:spMkLst>
            <pc:docMk/>
            <pc:sldMk cId="1297903623" sldId="268"/>
            <ac:spMk id="9" creationId="{F98757DD-C9E8-C9EC-D804-0F4590F74162}"/>
          </ac:spMkLst>
        </pc:spChg>
        <pc:spChg chg="add mod">
          <ac:chgData name="Mr J Bee (BWCET)" userId="a1856448-f297-487a-a7ea-498499ce4ab3" providerId="ADAL" clId="{C36FDA15-285C-46D2-8D49-27E34524C8CD}" dt="2023-10-09T14:15:18.516" v="1690" actId="1076"/>
          <ac:spMkLst>
            <pc:docMk/>
            <pc:sldMk cId="1297903623" sldId="268"/>
            <ac:spMk id="12" creationId="{F6F81B61-78CE-AC69-ACB7-23F5F1E8B61E}"/>
          </ac:spMkLst>
        </pc:spChg>
        <pc:spChg chg="add mod">
          <ac:chgData name="Mr J Bee (BWCET)" userId="a1856448-f297-487a-a7ea-498499ce4ab3" providerId="ADAL" clId="{C36FDA15-285C-46D2-8D49-27E34524C8CD}" dt="2023-10-09T14:15:18.516" v="1690" actId="1076"/>
          <ac:spMkLst>
            <pc:docMk/>
            <pc:sldMk cId="1297903623" sldId="268"/>
            <ac:spMk id="13" creationId="{DEF7B910-7AB8-65B8-6DAB-5A44FBAD0E66}"/>
          </ac:spMkLst>
        </pc:spChg>
        <pc:spChg chg="add mod">
          <ac:chgData name="Mr J Bee (BWCET)" userId="a1856448-f297-487a-a7ea-498499ce4ab3" providerId="ADAL" clId="{C36FDA15-285C-46D2-8D49-27E34524C8CD}" dt="2023-10-09T14:15:11.064" v="1689"/>
          <ac:spMkLst>
            <pc:docMk/>
            <pc:sldMk cId="1297903623" sldId="268"/>
            <ac:spMk id="14" creationId="{8595A7E1-A7DA-FD69-4EE0-37CFFD71BA74}"/>
          </ac:spMkLst>
        </pc:spChg>
        <pc:spChg chg="add mod">
          <ac:chgData name="Mr J Bee (BWCET)" userId="a1856448-f297-487a-a7ea-498499ce4ab3" providerId="ADAL" clId="{C36FDA15-285C-46D2-8D49-27E34524C8CD}" dt="2023-10-09T14:15:51.961" v="1765" actId="1076"/>
          <ac:spMkLst>
            <pc:docMk/>
            <pc:sldMk cId="1297903623" sldId="268"/>
            <ac:spMk id="15" creationId="{BA781B42-B121-8DA0-86DE-A7A6A7B8C3E8}"/>
          </ac:spMkLst>
        </pc:spChg>
        <pc:spChg chg="add mod">
          <ac:chgData name="Mr J Bee (BWCET)" userId="a1856448-f297-487a-a7ea-498499ce4ab3" providerId="ADAL" clId="{C36FDA15-285C-46D2-8D49-27E34524C8CD}" dt="2023-10-09T14:15:55.909" v="1767" actId="1076"/>
          <ac:spMkLst>
            <pc:docMk/>
            <pc:sldMk cId="1297903623" sldId="268"/>
            <ac:spMk id="16" creationId="{9FFD9224-6C1F-C984-4DAA-A6B15C58D5E7}"/>
          </ac:spMkLst>
        </pc:spChg>
        <pc:spChg chg="add mod">
          <ac:chgData name="Mr J Bee (BWCET)" userId="a1856448-f297-487a-a7ea-498499ce4ab3" providerId="ADAL" clId="{C36FDA15-285C-46D2-8D49-27E34524C8CD}" dt="2023-10-09T14:16:06.035" v="1771" actId="1076"/>
          <ac:spMkLst>
            <pc:docMk/>
            <pc:sldMk cId="1297903623" sldId="268"/>
            <ac:spMk id="17" creationId="{A2D24814-7A8F-8178-BC04-590FE307979F}"/>
          </ac:spMkLst>
        </pc:spChg>
        <pc:spChg chg="mod">
          <ac:chgData name="Mr J Bee (BWCET)" userId="a1856448-f297-487a-a7ea-498499ce4ab3" providerId="ADAL" clId="{C36FDA15-285C-46D2-8D49-27E34524C8CD}" dt="2023-10-09T14:15:08.719" v="1688" actId="20577"/>
          <ac:spMkLst>
            <pc:docMk/>
            <pc:sldMk cId="1297903623" sldId="268"/>
            <ac:spMk id="22" creationId="{1FE8C83A-9C65-8103-D6F7-5F7752E75B56}"/>
          </ac:spMkLst>
        </pc:spChg>
        <pc:graphicFrameChg chg="mod modGraphic">
          <ac:chgData name="Mr J Bee (BWCET)" userId="a1856448-f297-487a-a7ea-498499ce4ab3" providerId="ADAL" clId="{C36FDA15-285C-46D2-8D49-27E34524C8CD}" dt="2023-10-09T14:15:22.068" v="1691" actId="1076"/>
          <ac:graphicFrameMkLst>
            <pc:docMk/>
            <pc:sldMk cId="1297903623" sldId="268"/>
            <ac:graphicFrameMk id="3" creationId="{A111A84C-90B9-3C56-2218-505C7C78C6D8}"/>
          </ac:graphicFrameMkLst>
        </pc:graphicFrameChg>
        <pc:picChg chg="add mod">
          <ac:chgData name="Mr J Bee (BWCET)" userId="a1856448-f297-487a-a7ea-498499ce4ab3" providerId="ADAL" clId="{C36FDA15-285C-46D2-8D49-27E34524C8CD}" dt="2023-10-09T14:15:18.516" v="1690" actId="1076"/>
          <ac:picMkLst>
            <pc:docMk/>
            <pc:sldMk cId="1297903623" sldId="268"/>
            <ac:picMk id="7" creationId="{BF67A0A7-16F3-1225-C87D-365707639EB7}"/>
          </ac:picMkLst>
        </pc:picChg>
        <pc:picChg chg="add mod">
          <ac:chgData name="Mr J Bee (BWCET)" userId="a1856448-f297-487a-a7ea-498499ce4ab3" providerId="ADAL" clId="{C36FDA15-285C-46D2-8D49-27E34524C8CD}" dt="2023-10-09T14:15:18.516" v="1690" actId="1076"/>
          <ac:picMkLst>
            <pc:docMk/>
            <pc:sldMk cId="1297903623" sldId="268"/>
            <ac:picMk id="11" creationId="{55CFC700-2D21-4901-7364-3B64B2EE33E4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09T14:20:14.147" v="1841" actId="478"/>
        <pc:sldMkLst>
          <pc:docMk/>
          <pc:sldMk cId="3573552996" sldId="269"/>
        </pc:sldMkLst>
        <pc:spChg chg="del">
          <ac:chgData name="Mr J Bee (BWCET)" userId="a1856448-f297-487a-a7ea-498499ce4ab3" providerId="ADAL" clId="{C36FDA15-285C-46D2-8D49-27E34524C8CD}" dt="2023-10-09T14:16:34.792" v="1778" actId="478"/>
          <ac:spMkLst>
            <pc:docMk/>
            <pc:sldMk cId="3573552996" sldId="269"/>
            <ac:spMk id="6" creationId="{7480D78B-7844-EAFB-3B0F-5432B31BC529}"/>
          </ac:spMkLst>
        </pc:spChg>
        <pc:spChg chg="add mod">
          <ac:chgData name="Mr J Bee (BWCET)" userId="a1856448-f297-487a-a7ea-498499ce4ab3" providerId="ADAL" clId="{C36FDA15-285C-46D2-8D49-27E34524C8CD}" dt="2023-10-09T14:18:46.518" v="1837" actId="14100"/>
          <ac:spMkLst>
            <pc:docMk/>
            <pc:sldMk cId="3573552996" sldId="269"/>
            <ac:spMk id="9" creationId="{265B9DD4-1714-17AF-4DD1-807F808065F3}"/>
          </ac:spMkLst>
        </pc:spChg>
        <pc:spChg chg="add mod">
          <ac:chgData name="Mr J Bee (BWCET)" userId="a1856448-f297-487a-a7ea-498499ce4ab3" providerId="ADAL" clId="{C36FDA15-285C-46D2-8D49-27E34524C8CD}" dt="2023-10-09T14:18:49.447" v="1839" actId="1076"/>
          <ac:spMkLst>
            <pc:docMk/>
            <pc:sldMk cId="3573552996" sldId="269"/>
            <ac:spMk id="10" creationId="{37D7226D-7EA3-437C-638C-E6DABAF84BC0}"/>
          </ac:spMkLst>
        </pc:spChg>
        <pc:spChg chg="del">
          <ac:chgData name="Mr J Bee (BWCET)" userId="a1856448-f297-487a-a7ea-498499ce4ab3" providerId="ADAL" clId="{C36FDA15-285C-46D2-8D49-27E34524C8CD}" dt="2023-10-09T14:16:37.455" v="1779" actId="478"/>
          <ac:spMkLst>
            <pc:docMk/>
            <pc:sldMk cId="3573552996" sldId="269"/>
            <ac:spMk id="12" creationId="{F6F81B61-78CE-AC69-ACB7-23F5F1E8B61E}"/>
          </ac:spMkLst>
        </pc:spChg>
        <pc:spChg chg="del">
          <ac:chgData name="Mr J Bee (BWCET)" userId="a1856448-f297-487a-a7ea-498499ce4ab3" providerId="ADAL" clId="{C36FDA15-285C-46D2-8D49-27E34524C8CD}" dt="2023-10-09T14:16:37.455" v="1779" actId="478"/>
          <ac:spMkLst>
            <pc:docMk/>
            <pc:sldMk cId="3573552996" sldId="269"/>
            <ac:spMk id="13" creationId="{DEF7B910-7AB8-65B8-6DAB-5A44FBAD0E66}"/>
          </ac:spMkLst>
        </pc:spChg>
        <pc:spChg chg="del">
          <ac:chgData name="Mr J Bee (BWCET)" userId="a1856448-f297-487a-a7ea-498499ce4ab3" providerId="ADAL" clId="{C36FDA15-285C-46D2-8D49-27E34524C8CD}" dt="2023-10-09T14:16:32.642" v="1777" actId="478"/>
          <ac:spMkLst>
            <pc:docMk/>
            <pc:sldMk cId="3573552996" sldId="269"/>
            <ac:spMk id="15" creationId="{BA781B42-B121-8DA0-86DE-A7A6A7B8C3E8}"/>
          </ac:spMkLst>
        </pc:spChg>
        <pc:spChg chg="del">
          <ac:chgData name="Mr J Bee (BWCET)" userId="a1856448-f297-487a-a7ea-498499ce4ab3" providerId="ADAL" clId="{C36FDA15-285C-46D2-8D49-27E34524C8CD}" dt="2023-10-09T14:16:32.087" v="1776" actId="478"/>
          <ac:spMkLst>
            <pc:docMk/>
            <pc:sldMk cId="3573552996" sldId="269"/>
            <ac:spMk id="16" creationId="{9FFD9224-6C1F-C984-4DAA-A6B15C58D5E7}"/>
          </ac:spMkLst>
        </pc:spChg>
        <pc:spChg chg="del">
          <ac:chgData name="Mr J Bee (BWCET)" userId="a1856448-f297-487a-a7ea-498499ce4ab3" providerId="ADAL" clId="{C36FDA15-285C-46D2-8D49-27E34524C8CD}" dt="2023-10-09T14:16:37.455" v="1779" actId="478"/>
          <ac:spMkLst>
            <pc:docMk/>
            <pc:sldMk cId="3573552996" sldId="269"/>
            <ac:spMk id="17" creationId="{A2D24814-7A8F-8178-BC04-590FE307979F}"/>
          </ac:spMkLst>
        </pc:spChg>
        <pc:spChg chg="add del mod">
          <ac:chgData name="Mr J Bee (BWCET)" userId="a1856448-f297-487a-a7ea-498499ce4ab3" providerId="ADAL" clId="{C36FDA15-285C-46D2-8D49-27E34524C8CD}" dt="2023-10-09T14:20:14.147" v="1841" actId="478"/>
          <ac:spMkLst>
            <pc:docMk/>
            <pc:sldMk cId="3573552996" sldId="269"/>
            <ac:spMk id="18" creationId="{ADD99DBF-C954-23F9-AF7D-49A8CAFAB7A8}"/>
          </ac:spMkLst>
        </pc:spChg>
        <pc:graphicFrameChg chg="del">
          <ac:chgData name="Mr J Bee (BWCET)" userId="a1856448-f297-487a-a7ea-498499ce4ab3" providerId="ADAL" clId="{C36FDA15-285C-46D2-8D49-27E34524C8CD}" dt="2023-10-09T14:16:37.455" v="1779" actId="478"/>
          <ac:graphicFrameMkLst>
            <pc:docMk/>
            <pc:sldMk cId="3573552996" sldId="269"/>
            <ac:graphicFrameMk id="3" creationId="{A111A84C-90B9-3C56-2218-505C7C78C6D8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4:17:37.198" v="1801" actId="20577"/>
          <ac:graphicFrameMkLst>
            <pc:docMk/>
            <pc:sldMk cId="3573552996" sldId="269"/>
            <ac:graphicFrameMk id="4" creationId="{74999C88-211B-B46A-8E31-495CB33E3CAC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4:18:09.518" v="1826" actId="20577"/>
          <ac:graphicFrameMkLst>
            <pc:docMk/>
            <pc:sldMk cId="3573552996" sldId="269"/>
            <ac:graphicFrameMk id="5" creationId="{A9092C0B-CD17-FCCD-DEAC-6EA47726B900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4:18:35.831" v="1834" actId="20577"/>
          <ac:graphicFrameMkLst>
            <pc:docMk/>
            <pc:sldMk cId="3573552996" sldId="269"/>
            <ac:graphicFrameMk id="8" creationId="{E7CAA9C7-AAF3-B0BD-101F-3DB302FB61E0}"/>
          </ac:graphicFrameMkLst>
        </pc:graphicFrameChg>
        <pc:picChg chg="del">
          <ac:chgData name="Mr J Bee (BWCET)" userId="a1856448-f297-487a-a7ea-498499ce4ab3" providerId="ADAL" clId="{C36FDA15-285C-46D2-8D49-27E34524C8CD}" dt="2023-10-09T14:16:37.455" v="1779" actId="478"/>
          <ac:picMkLst>
            <pc:docMk/>
            <pc:sldMk cId="3573552996" sldId="269"/>
            <ac:picMk id="7" creationId="{BF67A0A7-16F3-1225-C87D-365707639EB7}"/>
          </ac:picMkLst>
        </pc:picChg>
        <pc:picChg chg="del">
          <ac:chgData name="Mr J Bee (BWCET)" userId="a1856448-f297-487a-a7ea-498499ce4ab3" providerId="ADAL" clId="{C36FDA15-285C-46D2-8D49-27E34524C8CD}" dt="2023-10-09T14:16:37.455" v="1779" actId="478"/>
          <ac:picMkLst>
            <pc:docMk/>
            <pc:sldMk cId="3573552996" sldId="269"/>
            <ac:picMk id="11" creationId="{55CFC700-2D21-4901-7364-3B64B2EE33E4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09T14:22:27.182" v="1921" actId="1035"/>
        <pc:sldMkLst>
          <pc:docMk/>
          <pc:sldMk cId="2777186452" sldId="270"/>
        </pc:sldMkLst>
        <pc:spChg chg="add mod">
          <ac:chgData name="Mr J Bee (BWCET)" userId="a1856448-f297-487a-a7ea-498499ce4ab3" providerId="ADAL" clId="{C36FDA15-285C-46D2-8D49-27E34524C8CD}" dt="2023-10-09T14:21:05.406" v="1874"/>
          <ac:spMkLst>
            <pc:docMk/>
            <pc:sldMk cId="2777186452" sldId="270"/>
            <ac:spMk id="6" creationId="{DA4BBA2F-7F6B-12FD-918A-51C21269480C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7" creationId="{9FE513FD-2102-0F86-2776-DB1BA5E977C8}"/>
          </ac:spMkLst>
        </pc:spChg>
        <pc:spChg chg="del">
          <ac:chgData name="Mr J Bee (BWCET)" userId="a1856448-f297-487a-a7ea-498499ce4ab3" providerId="ADAL" clId="{C36FDA15-285C-46D2-8D49-27E34524C8CD}" dt="2023-10-09T14:20:18.993" v="1843" actId="478"/>
          <ac:spMkLst>
            <pc:docMk/>
            <pc:sldMk cId="2777186452" sldId="270"/>
            <ac:spMk id="9" creationId="{265B9DD4-1714-17AF-4DD1-807F808065F3}"/>
          </ac:spMkLst>
        </pc:spChg>
        <pc:spChg chg="del">
          <ac:chgData name="Mr J Bee (BWCET)" userId="a1856448-f297-487a-a7ea-498499ce4ab3" providerId="ADAL" clId="{C36FDA15-285C-46D2-8D49-27E34524C8CD}" dt="2023-10-09T14:20:18.993" v="1843" actId="478"/>
          <ac:spMkLst>
            <pc:docMk/>
            <pc:sldMk cId="2777186452" sldId="270"/>
            <ac:spMk id="10" creationId="{37D7226D-7EA3-437C-638C-E6DABAF84BC0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11" creationId="{6070D76E-6D46-5492-A2D8-CDA32850042A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13" creationId="{A99146F4-BD6D-F36E-D96C-BB115F50910C}"/>
          </ac:spMkLst>
        </pc:spChg>
        <pc:spChg chg="del">
          <ac:chgData name="Mr J Bee (BWCET)" userId="a1856448-f297-487a-a7ea-498499ce4ab3" providerId="ADAL" clId="{C36FDA15-285C-46D2-8D49-27E34524C8CD}" dt="2023-10-09T14:20:56.143" v="1849" actId="478"/>
          <ac:spMkLst>
            <pc:docMk/>
            <pc:sldMk cId="2777186452" sldId="270"/>
            <ac:spMk id="14" creationId="{8595A7E1-A7DA-FD69-4EE0-37CFFD71BA74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15" creationId="{BE3A5A66-0D44-597C-C93A-0D5A67FD0428}"/>
          </ac:spMkLst>
        </pc:spChg>
        <pc:spChg chg="add del mod">
          <ac:chgData name="Mr J Bee (BWCET)" userId="a1856448-f297-487a-a7ea-498499ce4ab3" providerId="ADAL" clId="{C36FDA15-285C-46D2-8D49-27E34524C8CD}" dt="2023-10-09T14:21:41.385" v="1891" actId="478"/>
          <ac:spMkLst>
            <pc:docMk/>
            <pc:sldMk cId="2777186452" sldId="270"/>
            <ac:spMk id="17" creationId="{3EE3CCCA-7B87-5E67-0A5A-771C08345866}"/>
          </ac:spMkLst>
        </pc:spChg>
        <pc:spChg chg="add del mod">
          <ac:chgData name="Mr J Bee (BWCET)" userId="a1856448-f297-487a-a7ea-498499ce4ab3" providerId="ADAL" clId="{C36FDA15-285C-46D2-8D49-27E34524C8CD}" dt="2023-10-09T14:21:41.385" v="1891" actId="478"/>
          <ac:spMkLst>
            <pc:docMk/>
            <pc:sldMk cId="2777186452" sldId="270"/>
            <ac:spMk id="18" creationId="{A9CDC1C3-6395-7DA6-5121-1150FF9CAE43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20" creationId="{F1E9ED34-A160-CFA8-D879-BEB7D902EAD1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21" creationId="{A24C9EDD-3480-8BB3-93F2-AA6B21D91A27}"/>
          </ac:spMkLst>
        </pc:spChg>
        <pc:spChg chg="mod">
          <ac:chgData name="Mr J Bee (BWCET)" userId="a1856448-f297-487a-a7ea-498499ce4ab3" providerId="ADAL" clId="{C36FDA15-285C-46D2-8D49-27E34524C8CD}" dt="2023-10-09T14:21:04.118" v="1873" actId="20577"/>
          <ac:spMkLst>
            <pc:docMk/>
            <pc:sldMk cId="2777186452" sldId="270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C36FDA15-285C-46D2-8D49-27E34524C8CD}" dt="2023-10-09T14:22:27.182" v="1921" actId="1035"/>
          <ac:spMkLst>
            <pc:docMk/>
            <pc:sldMk cId="2777186452" sldId="270"/>
            <ac:spMk id="24" creationId="{07E0EBB1-E5B0-9CAF-8906-43C372CF7841}"/>
          </ac:spMkLst>
        </pc:spChg>
        <pc:spChg chg="add mod">
          <ac:chgData name="Mr J Bee (BWCET)" userId="a1856448-f297-487a-a7ea-498499ce4ab3" providerId="ADAL" clId="{C36FDA15-285C-46D2-8D49-27E34524C8CD}" dt="2023-10-09T14:22:22.094" v="1911" actId="1035"/>
          <ac:spMkLst>
            <pc:docMk/>
            <pc:sldMk cId="2777186452" sldId="270"/>
            <ac:spMk id="25" creationId="{8C7D0C0E-C6B3-CFFE-EF93-C926055B9548}"/>
          </ac:spMkLst>
        </pc:spChg>
        <pc:graphicFrameChg chg="del">
          <ac:chgData name="Mr J Bee (BWCET)" userId="a1856448-f297-487a-a7ea-498499ce4ab3" providerId="ADAL" clId="{C36FDA15-285C-46D2-8D49-27E34524C8CD}" dt="2023-10-09T14:20:22.048" v="1844" actId="478"/>
          <ac:graphicFrameMkLst>
            <pc:docMk/>
            <pc:sldMk cId="2777186452" sldId="270"/>
            <ac:graphicFrameMk id="4" creationId="{74999C88-211B-B46A-8E31-495CB33E3CAC}"/>
          </ac:graphicFrameMkLst>
        </pc:graphicFrameChg>
        <pc:graphicFrameChg chg="del">
          <ac:chgData name="Mr J Bee (BWCET)" userId="a1856448-f297-487a-a7ea-498499ce4ab3" providerId="ADAL" clId="{C36FDA15-285C-46D2-8D49-27E34524C8CD}" dt="2023-10-09T14:20:18.993" v="1843" actId="478"/>
          <ac:graphicFrameMkLst>
            <pc:docMk/>
            <pc:sldMk cId="2777186452" sldId="270"/>
            <ac:graphicFrameMk id="5" creationId="{A9092C0B-CD17-FCCD-DEAC-6EA47726B900}"/>
          </ac:graphicFrameMkLst>
        </pc:graphicFrameChg>
        <pc:graphicFrameChg chg="del">
          <ac:chgData name="Mr J Bee (BWCET)" userId="a1856448-f297-487a-a7ea-498499ce4ab3" providerId="ADAL" clId="{C36FDA15-285C-46D2-8D49-27E34524C8CD}" dt="2023-10-09T14:20:18.993" v="1843" actId="478"/>
          <ac:graphicFrameMkLst>
            <pc:docMk/>
            <pc:sldMk cId="2777186452" sldId="270"/>
            <ac:graphicFrameMk id="8" creationId="{E7CAA9C7-AAF3-B0BD-101F-3DB302FB61E0}"/>
          </ac:graphicFrameMkLst>
        </pc:graphicFrameChg>
        <pc:picChg chg="add mod">
          <ac:chgData name="Mr J Bee (BWCET)" userId="a1856448-f297-487a-a7ea-498499ce4ab3" providerId="ADAL" clId="{C36FDA15-285C-46D2-8D49-27E34524C8CD}" dt="2023-10-09T14:21:58.181" v="1894" actId="1076"/>
          <ac:picMkLst>
            <pc:docMk/>
            <pc:sldMk cId="2777186452" sldId="270"/>
            <ac:picMk id="3" creationId="{F6D7ABC2-5374-08CA-C2A9-1ED71ADE54DE}"/>
          </ac:picMkLst>
        </pc:picChg>
        <pc:picChg chg="add mod">
          <ac:chgData name="Mr J Bee (BWCET)" userId="a1856448-f297-487a-a7ea-498499ce4ab3" providerId="ADAL" clId="{C36FDA15-285C-46D2-8D49-27E34524C8CD}" dt="2023-10-09T14:22:16.739" v="1901" actId="1076"/>
          <ac:picMkLst>
            <pc:docMk/>
            <pc:sldMk cId="2777186452" sldId="270"/>
            <ac:picMk id="12" creationId="{E8B48C59-3E99-C22E-6B2E-F8D30205EBC7}"/>
          </ac:picMkLst>
        </pc:picChg>
        <pc:picChg chg="add del mod">
          <ac:chgData name="Mr J Bee (BWCET)" userId="a1856448-f297-487a-a7ea-498499ce4ab3" providerId="ADAL" clId="{C36FDA15-285C-46D2-8D49-27E34524C8CD}" dt="2023-10-09T14:21:41.385" v="1891" actId="478"/>
          <ac:picMkLst>
            <pc:docMk/>
            <pc:sldMk cId="2777186452" sldId="270"/>
            <ac:picMk id="16" creationId="{B2BFFC92-87AC-6911-698C-59DDBED2213A}"/>
          </ac:picMkLst>
        </pc:picChg>
        <pc:picChg chg="add mod">
          <ac:chgData name="Mr J Bee (BWCET)" userId="a1856448-f297-487a-a7ea-498499ce4ab3" providerId="ADAL" clId="{C36FDA15-285C-46D2-8D49-27E34524C8CD}" dt="2023-10-09T14:22:16.739" v="1901" actId="1076"/>
          <ac:picMkLst>
            <pc:docMk/>
            <pc:sldMk cId="2777186452" sldId="270"/>
            <ac:picMk id="19" creationId="{8BA671AD-6693-429D-37A0-ADA34C7650E4}"/>
          </ac:picMkLst>
        </pc:picChg>
        <pc:picChg chg="add mod">
          <ac:chgData name="Mr J Bee (BWCET)" userId="a1856448-f297-487a-a7ea-498499ce4ab3" providerId="ADAL" clId="{C36FDA15-285C-46D2-8D49-27E34524C8CD}" dt="2023-10-09T14:22:16.739" v="1901" actId="1076"/>
          <ac:picMkLst>
            <pc:docMk/>
            <pc:sldMk cId="2777186452" sldId="270"/>
            <ac:picMk id="23" creationId="{1C85ABEC-5C70-8FD3-A899-EA9EE389F26F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09T14:24:38.128" v="1998"/>
        <pc:sldMkLst>
          <pc:docMk/>
          <pc:sldMk cId="2394954211" sldId="271"/>
        </pc:sldMkLst>
        <pc:spChg chg="del">
          <ac:chgData name="Mr J Bee (BWCET)" userId="a1856448-f297-487a-a7ea-498499ce4ab3" providerId="ADAL" clId="{C36FDA15-285C-46D2-8D49-27E34524C8CD}" dt="2023-10-09T14:24:27.577" v="1961" actId="478"/>
          <ac:spMkLst>
            <pc:docMk/>
            <pc:sldMk cId="2394954211" sldId="271"/>
            <ac:spMk id="6" creationId="{DA4BBA2F-7F6B-12FD-918A-51C21269480C}"/>
          </ac:spMkLst>
        </pc:spChg>
        <pc:spChg chg="mod">
          <ac:chgData name="Mr J Bee (BWCET)" userId="a1856448-f297-487a-a7ea-498499ce4ab3" providerId="ADAL" clId="{C36FDA15-285C-46D2-8D49-27E34524C8CD}" dt="2023-10-09T14:23:12.162" v="1928" actId="1076"/>
          <ac:spMkLst>
            <pc:docMk/>
            <pc:sldMk cId="2394954211" sldId="271"/>
            <ac:spMk id="7" creationId="{9FE513FD-2102-0F86-2776-DB1BA5E977C8}"/>
          </ac:spMkLst>
        </pc:spChg>
        <pc:spChg chg="add mod">
          <ac:chgData name="Mr J Bee (BWCET)" userId="a1856448-f297-487a-a7ea-498499ce4ab3" providerId="ADAL" clId="{C36FDA15-285C-46D2-8D49-27E34524C8CD}" dt="2023-10-09T14:24:38.128" v="1998"/>
          <ac:spMkLst>
            <pc:docMk/>
            <pc:sldMk cId="2394954211" sldId="271"/>
            <ac:spMk id="9" creationId="{ECF9B926-E4F2-D2EC-5049-E1CE4E2BA5A7}"/>
          </ac:spMkLst>
        </pc:spChg>
        <pc:spChg chg="mod">
          <ac:chgData name="Mr J Bee (BWCET)" userId="a1856448-f297-487a-a7ea-498499ce4ab3" providerId="ADAL" clId="{C36FDA15-285C-46D2-8D49-27E34524C8CD}" dt="2023-10-09T14:23:35.596" v="1931" actId="20577"/>
          <ac:spMkLst>
            <pc:docMk/>
            <pc:sldMk cId="2394954211" sldId="271"/>
            <ac:spMk id="11" creationId="{6070D76E-6D46-5492-A2D8-CDA32850042A}"/>
          </ac:spMkLst>
        </pc:spChg>
        <pc:spChg chg="mod">
          <ac:chgData name="Mr J Bee (BWCET)" userId="a1856448-f297-487a-a7ea-498499ce4ab3" providerId="ADAL" clId="{C36FDA15-285C-46D2-8D49-27E34524C8CD}" dt="2023-10-09T14:23:03.858" v="1927" actId="1076"/>
          <ac:spMkLst>
            <pc:docMk/>
            <pc:sldMk cId="2394954211" sldId="271"/>
            <ac:spMk id="13" creationId="{A99146F4-BD6D-F36E-D96C-BB115F50910C}"/>
          </ac:spMkLst>
        </pc:spChg>
        <pc:spChg chg="mod">
          <ac:chgData name="Mr J Bee (BWCET)" userId="a1856448-f297-487a-a7ea-498499ce4ab3" providerId="ADAL" clId="{C36FDA15-285C-46D2-8D49-27E34524C8CD}" dt="2023-10-09T14:23:38.671" v="1934" actId="20577"/>
          <ac:spMkLst>
            <pc:docMk/>
            <pc:sldMk cId="2394954211" sldId="271"/>
            <ac:spMk id="15" creationId="{BE3A5A66-0D44-597C-C93A-0D5A67FD0428}"/>
          </ac:spMkLst>
        </pc:spChg>
        <pc:spChg chg="del">
          <ac:chgData name="Mr J Bee (BWCET)" userId="a1856448-f297-487a-a7ea-498499ce4ab3" providerId="ADAL" clId="{C36FDA15-285C-46D2-8D49-27E34524C8CD}" dt="2023-10-09T14:22:52.825" v="1923" actId="478"/>
          <ac:spMkLst>
            <pc:docMk/>
            <pc:sldMk cId="2394954211" sldId="271"/>
            <ac:spMk id="20" creationId="{F1E9ED34-A160-CFA8-D879-BEB7D902EAD1}"/>
          </ac:spMkLst>
        </pc:spChg>
        <pc:spChg chg="del">
          <ac:chgData name="Mr J Bee (BWCET)" userId="a1856448-f297-487a-a7ea-498499ce4ab3" providerId="ADAL" clId="{C36FDA15-285C-46D2-8D49-27E34524C8CD}" dt="2023-10-09T14:22:52.825" v="1923" actId="478"/>
          <ac:spMkLst>
            <pc:docMk/>
            <pc:sldMk cId="2394954211" sldId="271"/>
            <ac:spMk id="21" creationId="{A24C9EDD-3480-8BB3-93F2-AA6B21D91A27}"/>
          </ac:spMkLst>
        </pc:spChg>
        <pc:spChg chg="mod">
          <ac:chgData name="Mr J Bee (BWCET)" userId="a1856448-f297-487a-a7ea-498499ce4ab3" providerId="ADAL" clId="{C36FDA15-285C-46D2-8D49-27E34524C8CD}" dt="2023-10-09T14:24:37.342" v="1997" actId="20577"/>
          <ac:spMkLst>
            <pc:docMk/>
            <pc:sldMk cId="2394954211" sldId="271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22:57.175" v="1925" actId="478"/>
          <ac:spMkLst>
            <pc:docMk/>
            <pc:sldMk cId="2394954211" sldId="271"/>
            <ac:spMk id="24" creationId="{07E0EBB1-E5B0-9CAF-8906-43C372CF7841}"/>
          </ac:spMkLst>
        </pc:spChg>
        <pc:spChg chg="del">
          <ac:chgData name="Mr J Bee (BWCET)" userId="a1856448-f297-487a-a7ea-498499ce4ab3" providerId="ADAL" clId="{C36FDA15-285C-46D2-8D49-27E34524C8CD}" dt="2023-10-09T14:22:55.015" v="1924" actId="478"/>
          <ac:spMkLst>
            <pc:docMk/>
            <pc:sldMk cId="2394954211" sldId="271"/>
            <ac:spMk id="25" creationId="{8C7D0C0E-C6B3-CFFE-EF93-C926055B9548}"/>
          </ac:spMkLst>
        </pc:spChg>
        <pc:picChg chg="mod">
          <ac:chgData name="Mr J Bee (BWCET)" userId="a1856448-f297-487a-a7ea-498499ce4ab3" providerId="ADAL" clId="{C36FDA15-285C-46D2-8D49-27E34524C8CD}" dt="2023-10-09T14:23:12.162" v="1928" actId="1076"/>
          <ac:picMkLst>
            <pc:docMk/>
            <pc:sldMk cId="2394954211" sldId="271"/>
            <ac:picMk id="3" creationId="{F6D7ABC2-5374-08CA-C2A9-1ED71ADE54DE}"/>
          </ac:picMkLst>
        </pc:picChg>
        <pc:picChg chg="mod">
          <ac:chgData name="Mr J Bee (BWCET)" userId="a1856448-f297-487a-a7ea-498499ce4ab3" providerId="ADAL" clId="{C36FDA15-285C-46D2-8D49-27E34524C8CD}" dt="2023-10-09T14:23:03.858" v="1927" actId="1076"/>
          <ac:picMkLst>
            <pc:docMk/>
            <pc:sldMk cId="2394954211" sldId="271"/>
            <ac:picMk id="12" creationId="{E8B48C59-3E99-C22E-6B2E-F8D30205EBC7}"/>
          </ac:picMkLst>
        </pc:picChg>
        <pc:picChg chg="del">
          <ac:chgData name="Mr J Bee (BWCET)" userId="a1856448-f297-487a-a7ea-498499ce4ab3" providerId="ADAL" clId="{C36FDA15-285C-46D2-8D49-27E34524C8CD}" dt="2023-10-09T14:22:58.454" v="1926" actId="478"/>
          <ac:picMkLst>
            <pc:docMk/>
            <pc:sldMk cId="2394954211" sldId="271"/>
            <ac:picMk id="19" creationId="{8BA671AD-6693-429D-37A0-ADA34C7650E4}"/>
          </ac:picMkLst>
        </pc:picChg>
        <pc:picChg chg="del">
          <ac:chgData name="Mr J Bee (BWCET)" userId="a1856448-f297-487a-a7ea-498499ce4ab3" providerId="ADAL" clId="{C36FDA15-285C-46D2-8D49-27E34524C8CD}" dt="2023-10-09T14:22:52.825" v="1923" actId="478"/>
          <ac:picMkLst>
            <pc:docMk/>
            <pc:sldMk cId="2394954211" sldId="271"/>
            <ac:picMk id="23" creationId="{1C85ABEC-5C70-8FD3-A899-EA9EE389F26F}"/>
          </ac:picMkLst>
        </pc:picChg>
        <pc:cxnChg chg="add mod">
          <ac:chgData name="Mr J Bee (BWCET)" userId="a1856448-f297-487a-a7ea-498499ce4ab3" providerId="ADAL" clId="{C36FDA15-285C-46D2-8D49-27E34524C8CD}" dt="2023-10-09T14:24:16.553" v="1958" actId="692"/>
          <ac:cxnSpMkLst>
            <pc:docMk/>
            <pc:sldMk cId="2394954211" sldId="271"/>
            <ac:cxnSpMk id="5" creationId="{6BFC75E1-6C11-26C4-21DB-E77F69D33BB9}"/>
          </ac:cxnSpMkLst>
        </pc:cxnChg>
        <pc:cxnChg chg="add mod">
          <ac:chgData name="Mr J Bee (BWCET)" userId="a1856448-f297-487a-a7ea-498499ce4ab3" providerId="ADAL" clId="{C36FDA15-285C-46D2-8D49-27E34524C8CD}" dt="2023-10-09T14:24:25.401" v="1960" actId="1076"/>
          <ac:cxnSpMkLst>
            <pc:docMk/>
            <pc:sldMk cId="2394954211" sldId="271"/>
            <ac:cxnSpMk id="8" creationId="{5F7321BE-9004-D3BF-4BB4-5A398B551AB4}"/>
          </ac:cxnSpMkLst>
        </pc:cxnChg>
      </pc:sldChg>
      <pc:sldChg chg="addSp delSp modSp add mod">
        <pc:chgData name="Mr J Bee (BWCET)" userId="a1856448-f297-487a-a7ea-498499ce4ab3" providerId="ADAL" clId="{C36FDA15-285C-46D2-8D49-27E34524C8CD}" dt="2023-10-09T14:30:01.089" v="2143" actId="478"/>
        <pc:sldMkLst>
          <pc:docMk/>
          <pc:sldMk cId="784875614" sldId="272"/>
        </pc:sldMkLst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4" creationId="{2E73F746-2514-512B-CBB4-3E0807BB8CCA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6" creationId="{6B4C4FEB-668A-6E59-0557-8B24EEF5147D}"/>
          </ac:spMkLst>
        </pc:spChg>
        <pc:spChg chg="mod">
          <ac:chgData name="Mr J Bee (BWCET)" userId="a1856448-f297-487a-a7ea-498499ce4ab3" providerId="ADAL" clId="{C36FDA15-285C-46D2-8D49-27E34524C8CD}" dt="2023-10-09T14:25:05.909" v="2000" actId="1076"/>
          <ac:spMkLst>
            <pc:docMk/>
            <pc:sldMk cId="784875614" sldId="272"/>
            <ac:spMk id="7" creationId="{9FE513FD-2102-0F86-2776-DB1BA5E977C8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0" creationId="{BB07C91F-5FCE-00A2-7960-092D169BF7ED}"/>
          </ac:spMkLst>
        </pc:spChg>
        <pc:spChg chg="mod">
          <ac:chgData name="Mr J Bee (BWCET)" userId="a1856448-f297-487a-a7ea-498499ce4ab3" providerId="ADAL" clId="{C36FDA15-285C-46D2-8D49-27E34524C8CD}" dt="2023-10-09T14:26:49.078" v="2054" actId="1035"/>
          <ac:spMkLst>
            <pc:docMk/>
            <pc:sldMk cId="784875614" sldId="272"/>
            <ac:spMk id="11" creationId="{6070D76E-6D46-5492-A2D8-CDA32850042A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4" creationId="{0D2F1874-CFC6-2C56-32AA-DE527528B68F}"/>
          </ac:spMkLst>
        </pc:spChg>
        <pc:spChg chg="mod">
          <ac:chgData name="Mr J Bee (BWCET)" userId="a1856448-f297-487a-a7ea-498499ce4ab3" providerId="ADAL" clId="{C36FDA15-285C-46D2-8D49-27E34524C8CD}" dt="2023-10-09T14:27:13.606" v="2070" actId="1035"/>
          <ac:spMkLst>
            <pc:docMk/>
            <pc:sldMk cId="784875614" sldId="272"/>
            <ac:spMk id="15" creationId="{BE3A5A66-0D44-597C-C93A-0D5A67FD0428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6" creationId="{F0AE4CB8-28AB-E7CE-CEE6-8D2E908CA36C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7" creationId="{5873439E-6AFD-9F89-F429-2E6D68BD0022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8" creationId="{96420DCD-7D16-48F6-B638-BCDF48C02CA8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9" creationId="{FAB94CE2-D38A-7613-4B2D-0F0518F8C199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20" creationId="{8E368471-BDCD-490C-5B0A-E94273AF2040}"/>
          </ac:spMkLst>
        </pc:spChg>
        <pc:spChg chg="add del mod">
          <ac:chgData name="Mr J Bee (BWCET)" userId="a1856448-f297-487a-a7ea-498499ce4ab3" providerId="ADAL" clId="{C36FDA15-285C-46D2-8D49-27E34524C8CD}" dt="2023-10-09T14:27:08.805" v="2058" actId="478"/>
          <ac:spMkLst>
            <pc:docMk/>
            <pc:sldMk cId="784875614" sldId="272"/>
            <ac:spMk id="21" creationId="{E40C1959-7992-3666-58F9-791D02CFE97D}"/>
          </ac:spMkLst>
        </pc:spChg>
        <pc:spChg chg="add mod">
          <ac:chgData name="Mr J Bee (BWCET)" userId="a1856448-f297-487a-a7ea-498499ce4ab3" providerId="ADAL" clId="{C36FDA15-285C-46D2-8D49-27E34524C8CD}" dt="2023-10-09T14:27:19.378" v="2074" actId="1035"/>
          <ac:spMkLst>
            <pc:docMk/>
            <pc:sldMk cId="784875614" sldId="272"/>
            <ac:spMk id="23" creationId="{2CA61767-2F87-8AC0-F605-DCEF2C5987BC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4" creationId="{D6E73377-248C-B0D6-D1EF-88E70D9C7D26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5" creationId="{370206AD-F1B4-D76A-E3EA-393955D6A1E9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6" creationId="{0DC9CB29-884F-8C37-B452-3D0CD6AD72A9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7" creationId="{D76D3458-AF2B-BD65-6FD4-47CA44FA5909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8" creationId="{ECAE7A4D-6452-6602-A010-93A504620D8D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9" creationId="{A0014A32-696D-4AAF-057F-8E3B9D8DD5F5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30" creationId="{52631F98-DDDD-E7BC-907E-E240F894BB3D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31" creationId="{C5741305-B9D9-9F38-A314-13A94F5B94D9}"/>
          </ac:spMkLst>
        </pc:spChg>
        <pc:spChg chg="add mod">
          <ac:chgData name="Mr J Bee (BWCET)" userId="a1856448-f297-487a-a7ea-498499ce4ab3" providerId="ADAL" clId="{C36FDA15-285C-46D2-8D49-27E34524C8CD}" dt="2023-10-09T14:27:48.174" v="2089" actId="1076"/>
          <ac:spMkLst>
            <pc:docMk/>
            <pc:sldMk cId="784875614" sldId="272"/>
            <ac:spMk id="32" creationId="{08DBAE41-3E40-9119-FABA-819540908917}"/>
          </ac:spMkLst>
        </pc:spChg>
        <pc:spChg chg="add mod">
          <ac:chgData name="Mr J Bee (BWCET)" userId="a1856448-f297-487a-a7ea-498499ce4ab3" providerId="ADAL" clId="{C36FDA15-285C-46D2-8D49-27E34524C8CD}" dt="2023-10-09T14:28:08.492" v="2097" actId="1035"/>
          <ac:spMkLst>
            <pc:docMk/>
            <pc:sldMk cId="784875614" sldId="272"/>
            <ac:spMk id="33" creationId="{04C3966D-7EBA-36F3-41D4-D9FDF96DE77C}"/>
          </ac:spMkLst>
        </pc:spChg>
        <pc:spChg chg="add mod">
          <ac:chgData name="Mr J Bee (BWCET)" userId="a1856448-f297-487a-a7ea-498499ce4ab3" providerId="ADAL" clId="{C36FDA15-285C-46D2-8D49-27E34524C8CD}" dt="2023-10-09T14:27:59.749" v="2093" actId="1076"/>
          <ac:spMkLst>
            <pc:docMk/>
            <pc:sldMk cId="784875614" sldId="272"/>
            <ac:spMk id="34" creationId="{A4D2EACE-E42D-4D27-A67B-BC7437821D20}"/>
          </ac:spMkLst>
        </pc:spChg>
        <pc:spChg chg="add mod">
          <ac:chgData name="Mr J Bee (BWCET)" userId="a1856448-f297-487a-a7ea-498499ce4ab3" providerId="ADAL" clId="{C36FDA15-285C-46D2-8D49-27E34524C8CD}" dt="2023-10-09T14:28:03.349" v="2094" actId="1076"/>
          <ac:spMkLst>
            <pc:docMk/>
            <pc:sldMk cId="784875614" sldId="272"/>
            <ac:spMk id="35" creationId="{1DEC4AEE-7EDB-479D-C341-FE24D2FE8FBE}"/>
          </ac:spMkLst>
        </pc:spChg>
        <pc:spChg chg="add mod">
          <ac:chgData name="Mr J Bee (BWCET)" userId="a1856448-f297-487a-a7ea-498499ce4ab3" providerId="ADAL" clId="{C36FDA15-285C-46D2-8D49-27E34524C8CD}" dt="2023-10-09T14:28:19.131" v="2099" actId="1076"/>
          <ac:spMkLst>
            <pc:docMk/>
            <pc:sldMk cId="784875614" sldId="272"/>
            <ac:spMk id="36" creationId="{64625AE6-71E3-5024-BF1B-D5F0BE5AEC28}"/>
          </ac:spMkLst>
        </pc:spChg>
        <pc:spChg chg="add mod">
          <ac:chgData name="Mr J Bee (BWCET)" userId="a1856448-f297-487a-a7ea-498499ce4ab3" providerId="ADAL" clId="{C36FDA15-285C-46D2-8D49-27E34524C8CD}" dt="2023-10-09T14:28:19.131" v="2099" actId="1076"/>
          <ac:spMkLst>
            <pc:docMk/>
            <pc:sldMk cId="784875614" sldId="272"/>
            <ac:spMk id="37" creationId="{59F01BA1-C799-5A40-905C-6E3B31CBDC45}"/>
          </ac:spMkLst>
        </pc:spChg>
        <pc:spChg chg="add mod">
          <ac:chgData name="Mr J Bee (BWCET)" userId="a1856448-f297-487a-a7ea-498499ce4ab3" providerId="ADAL" clId="{C36FDA15-285C-46D2-8D49-27E34524C8CD}" dt="2023-10-09T14:28:36.762" v="2107" actId="1035"/>
          <ac:spMkLst>
            <pc:docMk/>
            <pc:sldMk cId="784875614" sldId="272"/>
            <ac:spMk id="38" creationId="{1F6AA7B5-AC3F-A670-DAA0-4FEFA5F2F40D}"/>
          </ac:spMkLst>
        </pc:spChg>
        <pc:spChg chg="add mod">
          <ac:chgData name="Mr J Bee (BWCET)" userId="a1856448-f297-487a-a7ea-498499ce4ab3" providerId="ADAL" clId="{C36FDA15-285C-46D2-8D49-27E34524C8CD}" dt="2023-10-09T14:28:34.504" v="2106" actId="1035"/>
          <ac:spMkLst>
            <pc:docMk/>
            <pc:sldMk cId="784875614" sldId="272"/>
            <ac:spMk id="39" creationId="{A36E0FEC-C058-71B5-9901-65588EB6ADD4}"/>
          </ac:spMkLst>
        </pc:spChg>
        <pc:spChg chg="add mod">
          <ac:chgData name="Mr J Bee (BWCET)" userId="a1856448-f297-487a-a7ea-498499ce4ab3" providerId="ADAL" clId="{C36FDA15-285C-46D2-8D49-27E34524C8CD}" dt="2023-10-09T14:28:25.258" v="2101" actId="1076"/>
          <ac:spMkLst>
            <pc:docMk/>
            <pc:sldMk cId="784875614" sldId="272"/>
            <ac:spMk id="40" creationId="{B8E35A0D-0450-4B9F-DE2C-E72A32D4AEB0}"/>
          </ac:spMkLst>
        </pc:spChg>
        <pc:spChg chg="add mod">
          <ac:chgData name="Mr J Bee (BWCET)" userId="a1856448-f297-487a-a7ea-498499ce4ab3" providerId="ADAL" clId="{C36FDA15-285C-46D2-8D49-27E34524C8CD}" dt="2023-10-09T14:28:31.569" v="2102" actId="1076"/>
          <ac:spMkLst>
            <pc:docMk/>
            <pc:sldMk cId="784875614" sldId="272"/>
            <ac:spMk id="41" creationId="{7E4D9CE4-9BEE-08E5-50C5-57B68C557884}"/>
          </ac:spMkLst>
        </pc:spChg>
        <pc:picChg chg="mod">
          <ac:chgData name="Mr J Bee (BWCET)" userId="a1856448-f297-487a-a7ea-498499ce4ab3" providerId="ADAL" clId="{C36FDA15-285C-46D2-8D49-27E34524C8CD}" dt="2023-10-09T14:25:05.909" v="2000" actId="1076"/>
          <ac:picMkLst>
            <pc:docMk/>
            <pc:sldMk cId="784875614" sldId="272"/>
            <ac:picMk id="3" creationId="{F6D7ABC2-5374-08CA-C2A9-1ED71ADE54DE}"/>
          </ac:picMkLst>
        </pc:picChg>
        <pc:cxnChg chg="mod">
          <ac:chgData name="Mr J Bee (BWCET)" userId="a1856448-f297-487a-a7ea-498499ce4ab3" providerId="ADAL" clId="{C36FDA15-285C-46D2-8D49-27E34524C8CD}" dt="2023-10-09T14:29:43.114" v="2141" actId="692"/>
          <ac:cxnSpMkLst>
            <pc:docMk/>
            <pc:sldMk cId="784875614" sldId="272"/>
            <ac:cxnSpMk id="5" creationId="{6BFC75E1-6C11-26C4-21DB-E77F69D33BB9}"/>
          </ac:cxnSpMkLst>
        </pc:cxnChg>
        <pc:cxnChg chg="mod">
          <ac:chgData name="Mr J Bee (BWCET)" userId="a1856448-f297-487a-a7ea-498499ce4ab3" providerId="ADAL" clId="{C36FDA15-285C-46D2-8D49-27E34524C8CD}" dt="2023-10-09T14:25:05.909" v="2000" actId="1076"/>
          <ac:cxnSpMkLst>
            <pc:docMk/>
            <pc:sldMk cId="784875614" sldId="272"/>
            <ac:cxnSpMk id="8" creationId="{5F7321BE-9004-D3BF-4BB4-5A398B551AB4}"/>
          </ac:cxnSpMkLst>
        </pc:cxnChg>
        <pc:cxnChg chg="add mod">
          <ac:chgData name="Mr J Bee (BWCET)" userId="a1856448-f297-487a-a7ea-498499ce4ab3" providerId="ADAL" clId="{C36FDA15-285C-46D2-8D49-27E34524C8CD}" dt="2023-10-09T14:28:45.894" v="2109" actId="1076"/>
          <ac:cxnSpMkLst>
            <pc:docMk/>
            <pc:sldMk cId="784875614" sldId="272"/>
            <ac:cxnSpMk id="42" creationId="{F313E13F-D841-C968-7689-108F6033030D}"/>
          </ac:cxnSpMkLst>
        </pc:cxnChg>
        <pc:cxnChg chg="add mod">
          <ac:chgData name="Mr J Bee (BWCET)" userId="a1856448-f297-487a-a7ea-498499ce4ab3" providerId="ADAL" clId="{C36FDA15-285C-46D2-8D49-27E34524C8CD}" dt="2023-10-09T14:29:15.054" v="2119" actId="692"/>
          <ac:cxnSpMkLst>
            <pc:docMk/>
            <pc:sldMk cId="784875614" sldId="272"/>
            <ac:cxnSpMk id="43" creationId="{FB9B8A3A-1226-EE4B-FB08-416BB4E3FC3A}"/>
          </ac:cxnSpMkLst>
        </pc:cxnChg>
        <pc:cxnChg chg="add mod">
          <ac:chgData name="Mr J Bee (BWCET)" userId="a1856448-f297-487a-a7ea-498499ce4ab3" providerId="ADAL" clId="{C36FDA15-285C-46D2-8D49-27E34524C8CD}" dt="2023-10-09T14:29:19.512" v="2125" actId="692"/>
          <ac:cxnSpMkLst>
            <pc:docMk/>
            <pc:sldMk cId="784875614" sldId="272"/>
            <ac:cxnSpMk id="44" creationId="{5715E280-7594-AFDE-32C4-40280A87DFE8}"/>
          </ac:cxnSpMkLst>
        </pc:cxnChg>
        <pc:cxnChg chg="add mod">
          <ac:chgData name="Mr J Bee (BWCET)" userId="a1856448-f297-487a-a7ea-498499ce4ab3" providerId="ADAL" clId="{C36FDA15-285C-46D2-8D49-27E34524C8CD}" dt="2023-10-09T14:29:37.121" v="2134" actId="692"/>
          <ac:cxnSpMkLst>
            <pc:docMk/>
            <pc:sldMk cId="784875614" sldId="272"/>
            <ac:cxnSpMk id="45" creationId="{0B8A542A-5811-95F4-19C0-628ABFA115D3}"/>
          </ac:cxnSpMkLst>
        </pc:cxnChg>
        <pc:cxnChg chg="add del mod">
          <ac:chgData name="Mr J Bee (BWCET)" userId="a1856448-f297-487a-a7ea-498499ce4ab3" providerId="ADAL" clId="{C36FDA15-285C-46D2-8D49-27E34524C8CD}" dt="2023-10-09T14:30:01.089" v="2143" actId="478"/>
          <ac:cxnSpMkLst>
            <pc:docMk/>
            <pc:sldMk cId="784875614" sldId="272"/>
            <ac:cxnSpMk id="46" creationId="{6E1673BB-1C6E-F554-5B4F-88E432735833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33:58.933" v="2260" actId="478"/>
        <pc:sldMkLst>
          <pc:docMk/>
          <pc:sldMk cId="3378704051" sldId="273"/>
        </pc:sldMkLst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4" creationId="{2E73F746-2514-512B-CBB4-3E0807BB8CCA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6" creationId="{6B4C4FEB-668A-6E59-0557-8B24EEF5147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7" creationId="{9FE513FD-2102-0F86-2776-DB1BA5E977C8}"/>
          </ac:spMkLst>
        </pc:spChg>
        <pc:spChg chg="del">
          <ac:chgData name="Mr J Bee (BWCET)" userId="a1856448-f297-487a-a7ea-498499ce4ab3" providerId="ADAL" clId="{C36FDA15-285C-46D2-8D49-27E34524C8CD}" dt="2023-10-09T14:30:06.333" v="2145" actId="478"/>
          <ac:spMkLst>
            <pc:docMk/>
            <pc:sldMk cId="3378704051" sldId="273"/>
            <ac:spMk id="9" creationId="{ECF9B926-E4F2-D2EC-5049-E1CE4E2BA5A7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0" creationId="{BB07C91F-5FCE-00A2-7960-092D169BF7E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1" creationId="{6070D76E-6D46-5492-A2D8-CDA32850042A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3" creationId="{A99146F4-BD6D-F36E-D96C-BB115F50910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4" creationId="{0D2F1874-CFC6-2C56-32AA-DE527528B68F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5" creationId="{BE3A5A66-0D44-597C-C93A-0D5A67FD0428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6" creationId="{F0AE4CB8-28AB-E7CE-CEE6-8D2E908CA36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7" creationId="{5873439E-6AFD-9F89-F429-2E6D68BD0022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8" creationId="{96420DCD-7D16-48F6-B638-BCDF48C02CA8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9" creationId="{FAB94CE2-D38A-7613-4B2D-0F0518F8C19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0" creationId="{8E368471-BDCD-490C-5B0A-E94273AF2040}"/>
          </ac:spMkLst>
        </pc:spChg>
        <pc:spChg chg="add mod">
          <ac:chgData name="Mr J Bee (BWCET)" userId="a1856448-f297-487a-a7ea-498499ce4ab3" providerId="ADAL" clId="{C36FDA15-285C-46D2-8D49-27E34524C8CD}" dt="2023-10-09T14:30:26.860" v="2188"/>
          <ac:spMkLst>
            <pc:docMk/>
            <pc:sldMk cId="3378704051" sldId="273"/>
            <ac:spMk id="21" creationId="{D2B4FE3D-C0FD-882A-3097-DA9BA143B473}"/>
          </ac:spMkLst>
        </pc:spChg>
        <pc:spChg chg="mod">
          <ac:chgData name="Mr J Bee (BWCET)" userId="a1856448-f297-487a-a7ea-498499ce4ab3" providerId="ADAL" clId="{C36FDA15-285C-46D2-8D49-27E34524C8CD}" dt="2023-10-09T14:30:25.344" v="2187" actId="20577"/>
          <ac:spMkLst>
            <pc:docMk/>
            <pc:sldMk cId="3378704051" sldId="273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3" creationId="{2CA61767-2F87-8AC0-F605-DCEF2C5987B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4" creationId="{D6E73377-248C-B0D6-D1EF-88E70D9C7D26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5" creationId="{370206AD-F1B4-D76A-E3EA-393955D6A1E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6" creationId="{0DC9CB29-884F-8C37-B452-3D0CD6AD72A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7" creationId="{D76D3458-AF2B-BD65-6FD4-47CA44FA590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8" creationId="{ECAE7A4D-6452-6602-A010-93A504620D8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9" creationId="{A0014A32-696D-4AAF-057F-8E3B9D8DD5F5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0" creationId="{52631F98-DDDD-E7BC-907E-E240F894BB3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1" creationId="{C5741305-B9D9-9F38-A314-13A94F5B94D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2" creationId="{08DBAE41-3E40-9119-FABA-819540908917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3" creationId="{04C3966D-7EBA-36F3-41D4-D9FDF96DE77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4" creationId="{A4D2EACE-E42D-4D27-A67B-BC7437821D20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5" creationId="{1DEC4AEE-7EDB-479D-C341-FE24D2FE8FBE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6" creationId="{64625AE6-71E3-5024-BF1B-D5F0BE5AEC28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7" creationId="{59F01BA1-C799-5A40-905C-6E3B31CBDC45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8" creationId="{1F6AA7B5-AC3F-A670-DAA0-4FEFA5F2F40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9" creationId="{A36E0FEC-C058-71B5-9901-65588EB6ADD4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40" creationId="{B8E35A0D-0450-4B9F-DE2C-E72A32D4AEB0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41" creationId="{7E4D9CE4-9BEE-08E5-50C5-57B68C557884}"/>
          </ac:spMkLst>
        </pc:spChg>
        <pc:spChg chg="add mod">
          <ac:chgData name="Mr J Bee (BWCET)" userId="a1856448-f297-487a-a7ea-498499ce4ab3" providerId="ADAL" clId="{C36FDA15-285C-46D2-8D49-27E34524C8CD}" dt="2023-10-09T14:31:41.500" v="2217" actId="1076"/>
          <ac:spMkLst>
            <pc:docMk/>
            <pc:sldMk cId="3378704051" sldId="273"/>
            <ac:spMk id="52" creationId="{E2AB31B0-669F-AEDF-D751-B9BC262E9F00}"/>
          </ac:spMkLst>
        </pc:spChg>
        <pc:spChg chg="add mod">
          <ac:chgData name="Mr J Bee (BWCET)" userId="a1856448-f297-487a-a7ea-498499ce4ab3" providerId="ADAL" clId="{C36FDA15-285C-46D2-8D49-27E34524C8CD}" dt="2023-10-09T14:31:41.500" v="2217" actId="1076"/>
          <ac:spMkLst>
            <pc:docMk/>
            <pc:sldMk cId="3378704051" sldId="273"/>
            <ac:spMk id="53" creationId="{EC7E229A-2FD7-13B2-F47F-6C6858319C1F}"/>
          </ac:spMkLst>
        </pc:spChg>
        <pc:spChg chg="add mod">
          <ac:chgData name="Mr J Bee (BWCET)" userId="a1856448-f297-487a-a7ea-498499ce4ab3" providerId="ADAL" clId="{C36FDA15-285C-46D2-8D49-27E34524C8CD}" dt="2023-10-09T14:32:46.464" v="2247" actId="1076"/>
          <ac:spMkLst>
            <pc:docMk/>
            <pc:sldMk cId="3378704051" sldId="273"/>
            <ac:spMk id="57" creationId="{C5B784D6-EF9E-3038-FB5B-5E50DCD6CF18}"/>
          </ac:spMkLst>
        </pc:spChg>
        <pc:spChg chg="add mod">
          <ac:chgData name="Mr J Bee (BWCET)" userId="a1856448-f297-487a-a7ea-498499ce4ab3" providerId="ADAL" clId="{C36FDA15-285C-46D2-8D49-27E34524C8CD}" dt="2023-10-09T14:32:46.464" v="2247" actId="1076"/>
          <ac:spMkLst>
            <pc:docMk/>
            <pc:sldMk cId="3378704051" sldId="273"/>
            <ac:spMk id="58" creationId="{48DB70D3-FCA7-6088-268D-0264656D0D6D}"/>
          </ac:spMkLst>
        </pc:spChg>
        <pc:spChg chg="add mod">
          <ac:chgData name="Mr J Bee (BWCET)" userId="a1856448-f297-487a-a7ea-498499ce4ab3" providerId="ADAL" clId="{C36FDA15-285C-46D2-8D49-27E34524C8CD}" dt="2023-10-09T14:32:40.765" v="2246" actId="1076"/>
          <ac:spMkLst>
            <pc:docMk/>
            <pc:sldMk cId="3378704051" sldId="273"/>
            <ac:spMk id="62" creationId="{EE9F34E7-B774-885F-54EF-2F8F9CC8CE16}"/>
          </ac:spMkLst>
        </pc:spChg>
        <pc:spChg chg="add mod">
          <ac:chgData name="Mr J Bee (BWCET)" userId="a1856448-f297-487a-a7ea-498499ce4ab3" providerId="ADAL" clId="{C36FDA15-285C-46D2-8D49-27E34524C8CD}" dt="2023-10-09T14:32:40.765" v="2246" actId="1076"/>
          <ac:spMkLst>
            <pc:docMk/>
            <pc:sldMk cId="3378704051" sldId="273"/>
            <ac:spMk id="63" creationId="{586ECB97-E969-62EE-FD37-6A9139120194}"/>
          </ac:spMkLst>
        </pc:spChg>
        <pc:spChg chg="add del mod">
          <ac:chgData name="Mr J Bee (BWCET)" userId="a1856448-f297-487a-a7ea-498499ce4ab3" providerId="ADAL" clId="{C36FDA15-285C-46D2-8D49-27E34524C8CD}" dt="2023-10-09T14:33:16.861" v="2258" actId="478"/>
          <ac:spMkLst>
            <pc:docMk/>
            <pc:sldMk cId="3378704051" sldId="273"/>
            <ac:spMk id="64" creationId="{6CD91865-C160-C426-E8EB-6ECB5482DA29}"/>
          </ac:spMkLst>
        </pc:spChg>
        <pc:spChg chg="add mod">
          <ac:chgData name="Mr J Bee (BWCET)" userId="a1856448-f297-487a-a7ea-498499ce4ab3" providerId="ADAL" clId="{C36FDA15-285C-46D2-8D49-27E34524C8CD}" dt="2023-10-09T14:33:09.289" v="2255" actId="14100"/>
          <ac:spMkLst>
            <pc:docMk/>
            <pc:sldMk cId="3378704051" sldId="273"/>
            <ac:spMk id="65" creationId="{4A29F81F-B190-8282-4724-5F3074D770CC}"/>
          </ac:spMkLst>
        </pc:spChg>
        <pc:spChg chg="add mod">
          <ac:chgData name="Mr J Bee (BWCET)" userId="a1856448-f297-487a-a7ea-498499ce4ab3" providerId="ADAL" clId="{C36FDA15-285C-46D2-8D49-27E34524C8CD}" dt="2023-10-09T14:33:15.470" v="2257" actId="1076"/>
          <ac:spMkLst>
            <pc:docMk/>
            <pc:sldMk cId="3378704051" sldId="273"/>
            <ac:spMk id="66" creationId="{9564957B-3CF7-14A0-FB62-338880D333B3}"/>
          </ac:spMkLst>
        </pc:spChg>
        <pc:spChg chg="add del mod">
          <ac:chgData name="Mr J Bee (BWCET)" userId="a1856448-f297-487a-a7ea-498499ce4ab3" providerId="ADAL" clId="{C36FDA15-285C-46D2-8D49-27E34524C8CD}" dt="2023-10-09T14:33:58.933" v="2260" actId="478"/>
          <ac:spMkLst>
            <pc:docMk/>
            <pc:sldMk cId="3378704051" sldId="273"/>
            <ac:spMk id="67" creationId="{A08C62CA-5D4D-0DE7-C269-76B306617231}"/>
          </ac:spMkLst>
        </pc:spChg>
        <pc:picChg chg="del">
          <ac:chgData name="Mr J Bee (BWCET)" userId="a1856448-f297-487a-a7ea-498499ce4ab3" providerId="ADAL" clId="{C36FDA15-285C-46D2-8D49-27E34524C8CD}" dt="2023-10-09T14:30:30.629" v="2189" actId="478"/>
          <ac:picMkLst>
            <pc:docMk/>
            <pc:sldMk cId="3378704051" sldId="273"/>
            <ac:picMk id="3" creationId="{F6D7ABC2-5374-08CA-C2A9-1ED71ADE54DE}"/>
          </ac:picMkLst>
        </pc:picChg>
        <pc:picChg chg="del">
          <ac:chgData name="Mr J Bee (BWCET)" userId="a1856448-f297-487a-a7ea-498499ce4ab3" providerId="ADAL" clId="{C36FDA15-285C-46D2-8D49-27E34524C8CD}" dt="2023-10-09T14:30:30.629" v="2189" actId="478"/>
          <ac:picMkLst>
            <pc:docMk/>
            <pc:sldMk cId="3378704051" sldId="273"/>
            <ac:picMk id="12" creationId="{E8B48C59-3E99-C22E-6B2E-F8D30205EBC7}"/>
          </ac:picMkLst>
        </pc:pic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5" creationId="{6BFC75E1-6C11-26C4-21DB-E77F69D33BB9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8" creationId="{5F7321BE-9004-D3BF-4BB4-5A398B551AB4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2" creationId="{F313E13F-D841-C968-7689-108F6033030D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3" creationId="{FB9B8A3A-1226-EE4B-FB08-416BB4E3FC3A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4" creationId="{5715E280-7594-AFDE-32C4-40280A87DFE8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5" creationId="{0B8A542A-5811-95F4-19C0-628ABFA115D3}"/>
          </ac:cxnSpMkLst>
        </pc:cxnChg>
        <pc:cxnChg chg="add mod">
          <ac:chgData name="Mr J Bee (BWCET)" userId="a1856448-f297-487a-a7ea-498499ce4ab3" providerId="ADAL" clId="{C36FDA15-285C-46D2-8D49-27E34524C8CD}" dt="2023-10-09T14:31:41.500" v="2217" actId="1076"/>
          <ac:cxnSpMkLst>
            <pc:docMk/>
            <pc:sldMk cId="3378704051" sldId="273"/>
            <ac:cxnSpMk id="47" creationId="{F1FDE9D9-F9D7-1F1F-62A8-587246C73D1F}"/>
          </ac:cxnSpMkLst>
        </pc:cxnChg>
        <pc:cxnChg chg="add mod">
          <ac:chgData name="Mr J Bee (BWCET)" userId="a1856448-f297-487a-a7ea-498499ce4ab3" providerId="ADAL" clId="{C36FDA15-285C-46D2-8D49-27E34524C8CD}" dt="2023-10-09T14:31:41.500" v="2217" actId="1076"/>
          <ac:cxnSpMkLst>
            <pc:docMk/>
            <pc:sldMk cId="3378704051" sldId="273"/>
            <ac:cxnSpMk id="48" creationId="{E7B271D4-5415-1B87-347C-DC0BC092B392}"/>
          </ac:cxnSpMkLst>
        </pc:cxnChg>
        <pc:cxnChg chg="add mod">
          <ac:chgData name="Mr J Bee (BWCET)" userId="a1856448-f297-487a-a7ea-498499ce4ab3" providerId="ADAL" clId="{C36FDA15-285C-46D2-8D49-27E34524C8CD}" dt="2023-10-09T14:31:41.500" v="2217" actId="1076"/>
          <ac:cxnSpMkLst>
            <pc:docMk/>
            <pc:sldMk cId="3378704051" sldId="273"/>
            <ac:cxnSpMk id="51" creationId="{B716D036-BD3E-6D15-2929-AC7A1EECAB70}"/>
          </ac:cxnSpMkLst>
        </pc:cxnChg>
        <pc:cxnChg chg="add mod">
          <ac:chgData name="Mr J Bee (BWCET)" userId="a1856448-f297-487a-a7ea-498499ce4ab3" providerId="ADAL" clId="{C36FDA15-285C-46D2-8D49-27E34524C8CD}" dt="2023-10-09T14:32:46.464" v="2247" actId="1076"/>
          <ac:cxnSpMkLst>
            <pc:docMk/>
            <pc:sldMk cId="3378704051" sldId="273"/>
            <ac:cxnSpMk id="54" creationId="{B9D07EF9-C236-FD39-A5A5-E54298458048}"/>
          </ac:cxnSpMkLst>
        </pc:cxnChg>
        <pc:cxnChg chg="add mod">
          <ac:chgData name="Mr J Bee (BWCET)" userId="a1856448-f297-487a-a7ea-498499ce4ab3" providerId="ADAL" clId="{C36FDA15-285C-46D2-8D49-27E34524C8CD}" dt="2023-10-09T14:32:46.464" v="2247" actId="1076"/>
          <ac:cxnSpMkLst>
            <pc:docMk/>
            <pc:sldMk cId="3378704051" sldId="273"/>
            <ac:cxnSpMk id="55" creationId="{BA269F04-1D6B-5913-E266-364787F0F177}"/>
          </ac:cxnSpMkLst>
        </pc:cxnChg>
        <pc:cxnChg chg="add mod">
          <ac:chgData name="Mr J Bee (BWCET)" userId="a1856448-f297-487a-a7ea-498499ce4ab3" providerId="ADAL" clId="{C36FDA15-285C-46D2-8D49-27E34524C8CD}" dt="2023-10-09T14:32:46.464" v="2247" actId="1076"/>
          <ac:cxnSpMkLst>
            <pc:docMk/>
            <pc:sldMk cId="3378704051" sldId="273"/>
            <ac:cxnSpMk id="56" creationId="{953486A0-628F-5F25-882A-4D587404D245}"/>
          </ac:cxnSpMkLst>
        </pc:cxnChg>
        <pc:cxnChg chg="add mod">
          <ac:chgData name="Mr J Bee (BWCET)" userId="a1856448-f297-487a-a7ea-498499ce4ab3" providerId="ADAL" clId="{C36FDA15-285C-46D2-8D49-27E34524C8CD}" dt="2023-10-09T14:32:40.765" v="2246" actId="1076"/>
          <ac:cxnSpMkLst>
            <pc:docMk/>
            <pc:sldMk cId="3378704051" sldId="273"/>
            <ac:cxnSpMk id="59" creationId="{3F2C2D42-C950-C159-30F9-58F581663838}"/>
          </ac:cxnSpMkLst>
        </pc:cxnChg>
        <pc:cxnChg chg="add mod">
          <ac:chgData name="Mr J Bee (BWCET)" userId="a1856448-f297-487a-a7ea-498499ce4ab3" providerId="ADAL" clId="{C36FDA15-285C-46D2-8D49-27E34524C8CD}" dt="2023-10-09T14:32:40.765" v="2246" actId="1076"/>
          <ac:cxnSpMkLst>
            <pc:docMk/>
            <pc:sldMk cId="3378704051" sldId="273"/>
            <ac:cxnSpMk id="60" creationId="{11D59024-2A98-CEE1-C3EA-2B66547ABAAF}"/>
          </ac:cxnSpMkLst>
        </pc:cxnChg>
        <pc:cxnChg chg="add mod">
          <ac:chgData name="Mr J Bee (BWCET)" userId="a1856448-f297-487a-a7ea-498499ce4ab3" providerId="ADAL" clId="{C36FDA15-285C-46D2-8D49-27E34524C8CD}" dt="2023-10-09T14:32:40.765" v="2246" actId="1076"/>
          <ac:cxnSpMkLst>
            <pc:docMk/>
            <pc:sldMk cId="3378704051" sldId="273"/>
            <ac:cxnSpMk id="61" creationId="{32AA4EA7-DEFE-3B7A-64A5-C0F04EDF1E88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38:15.436" v="2379" actId="478"/>
        <pc:sldMkLst>
          <pc:docMk/>
          <pc:sldMk cId="688728770" sldId="274"/>
        </pc:sldMkLst>
        <pc:spChg chg="add mod">
          <ac:chgData name="Mr J Bee (BWCET)" userId="a1856448-f297-487a-a7ea-498499ce4ab3" providerId="ADAL" clId="{C36FDA15-285C-46D2-8D49-27E34524C8CD}" dt="2023-10-09T14:34:53.332" v="2285" actId="20577"/>
          <ac:spMkLst>
            <pc:docMk/>
            <pc:sldMk cId="688728770" sldId="274"/>
            <ac:spMk id="3" creationId="{1B2B7A76-835D-76A2-F99F-48F62ACAD040}"/>
          </ac:spMkLst>
        </pc:spChg>
        <pc:spChg chg="add mod">
          <ac:chgData name="Mr J Bee (BWCET)" userId="a1856448-f297-487a-a7ea-498499ce4ab3" providerId="ADAL" clId="{C36FDA15-285C-46D2-8D49-27E34524C8CD}" dt="2023-10-09T14:35:04.717" v="2288" actId="13822"/>
          <ac:spMkLst>
            <pc:docMk/>
            <pc:sldMk cId="688728770" sldId="274"/>
            <ac:spMk id="4" creationId="{3EED9793-BBD7-8A0F-8658-A081B6F0C2E9}"/>
          </ac:spMkLst>
        </pc:spChg>
        <pc:spChg chg="add mod">
          <ac:chgData name="Mr J Bee (BWCET)" userId="a1856448-f297-487a-a7ea-498499ce4ab3" providerId="ADAL" clId="{C36FDA15-285C-46D2-8D49-27E34524C8CD}" dt="2023-10-09T14:35:18.312" v="2292" actId="14100"/>
          <ac:spMkLst>
            <pc:docMk/>
            <pc:sldMk cId="688728770" sldId="274"/>
            <ac:spMk id="5" creationId="{695D7DD1-0D0C-E053-2D77-C3DDAC1DC55B}"/>
          </ac:spMkLst>
        </pc:spChg>
        <pc:spChg chg="add mod">
          <ac:chgData name="Mr J Bee (BWCET)" userId="a1856448-f297-487a-a7ea-498499ce4ab3" providerId="ADAL" clId="{C36FDA15-285C-46D2-8D49-27E34524C8CD}" dt="2023-10-09T14:35:25.195" v="2294" actId="20577"/>
          <ac:spMkLst>
            <pc:docMk/>
            <pc:sldMk cId="688728770" sldId="274"/>
            <ac:spMk id="6" creationId="{599907E2-A842-5A8A-73C0-628EAD98423E}"/>
          </ac:spMkLst>
        </pc:spChg>
        <pc:spChg chg="add mod">
          <ac:chgData name="Mr J Bee (BWCET)" userId="a1856448-f297-487a-a7ea-498499ce4ab3" providerId="ADAL" clId="{C36FDA15-285C-46D2-8D49-27E34524C8CD}" dt="2023-10-09T14:35:11.737" v="2290" actId="1076"/>
          <ac:spMkLst>
            <pc:docMk/>
            <pc:sldMk cId="688728770" sldId="274"/>
            <ac:spMk id="7" creationId="{28D356A4-B233-24A5-458C-21CDAC220B04}"/>
          </ac:spMkLst>
        </pc:spChg>
        <pc:spChg chg="add mod">
          <ac:chgData name="Mr J Bee (BWCET)" userId="a1856448-f297-487a-a7ea-498499ce4ab3" providerId="ADAL" clId="{C36FDA15-285C-46D2-8D49-27E34524C8CD}" dt="2023-10-09T14:35:51.258" v="2307" actId="1076"/>
          <ac:spMkLst>
            <pc:docMk/>
            <pc:sldMk cId="688728770" sldId="274"/>
            <ac:spMk id="8" creationId="{BB686BC0-162C-BD84-B3AD-16CFFA2880E2}"/>
          </ac:spMkLst>
        </pc:spChg>
        <pc:spChg chg="add mod">
          <ac:chgData name="Mr J Bee (BWCET)" userId="a1856448-f297-487a-a7ea-498499ce4ab3" providerId="ADAL" clId="{C36FDA15-285C-46D2-8D49-27E34524C8CD}" dt="2023-10-09T14:35:51.258" v="2307" actId="1076"/>
          <ac:spMkLst>
            <pc:docMk/>
            <pc:sldMk cId="688728770" sldId="274"/>
            <ac:spMk id="9" creationId="{D0DEBFE6-8C85-CDCB-75FA-03D9E9270F92}"/>
          </ac:spMkLst>
        </pc:spChg>
        <pc:spChg chg="add mod">
          <ac:chgData name="Mr J Bee (BWCET)" userId="a1856448-f297-487a-a7ea-498499ce4ab3" providerId="ADAL" clId="{C36FDA15-285C-46D2-8D49-27E34524C8CD}" dt="2023-10-09T14:35:51.258" v="2307" actId="1076"/>
          <ac:spMkLst>
            <pc:docMk/>
            <pc:sldMk cId="688728770" sldId="274"/>
            <ac:spMk id="10" creationId="{CEE40FD8-EEB6-33A5-316D-FB85CE582E31}"/>
          </ac:spMkLst>
        </pc:spChg>
        <pc:spChg chg="add del mod">
          <ac:chgData name="Mr J Bee (BWCET)" userId="a1856448-f297-487a-a7ea-498499ce4ab3" providerId="ADAL" clId="{C36FDA15-285C-46D2-8D49-27E34524C8CD}" dt="2023-10-09T14:38:15.436" v="2379" actId="478"/>
          <ac:spMkLst>
            <pc:docMk/>
            <pc:sldMk cId="688728770" sldId="274"/>
            <ac:spMk id="11" creationId="{5FABF18E-3A7C-CCCE-49B5-26F53278D982}"/>
          </ac:spMkLst>
        </pc:spChg>
        <pc:spChg chg="add mod">
          <ac:chgData name="Mr J Bee (BWCET)" userId="a1856448-f297-487a-a7ea-498499ce4ab3" providerId="ADAL" clId="{C36FDA15-285C-46D2-8D49-27E34524C8CD}" dt="2023-10-09T14:36:04.238" v="2312" actId="1076"/>
          <ac:spMkLst>
            <pc:docMk/>
            <pc:sldMk cId="688728770" sldId="274"/>
            <ac:spMk id="12" creationId="{CD6C8E86-9FA4-E3B0-433E-96ABB70A3179}"/>
          </ac:spMkLst>
        </pc:spChg>
        <pc:spChg chg="add mod">
          <ac:chgData name="Mr J Bee (BWCET)" userId="a1856448-f297-487a-a7ea-498499ce4ab3" providerId="ADAL" clId="{C36FDA15-285C-46D2-8D49-27E34524C8CD}" dt="2023-10-09T14:36:09.753" v="2314" actId="1076"/>
          <ac:spMkLst>
            <pc:docMk/>
            <pc:sldMk cId="688728770" sldId="274"/>
            <ac:spMk id="13" creationId="{456A4E34-3865-A724-B17D-3A120AE9B07F}"/>
          </ac:spMkLst>
        </pc:spChg>
        <pc:spChg chg="add mod">
          <ac:chgData name="Mr J Bee (BWCET)" userId="a1856448-f297-487a-a7ea-498499ce4ab3" providerId="ADAL" clId="{C36FDA15-285C-46D2-8D49-27E34524C8CD}" dt="2023-10-09T14:36:27.842" v="2332"/>
          <ac:spMkLst>
            <pc:docMk/>
            <pc:sldMk cId="688728770" sldId="274"/>
            <ac:spMk id="14" creationId="{194E9A07-DEF7-6270-5812-568B0E175633}"/>
          </ac:spMkLst>
        </pc:spChg>
        <pc:spChg chg="del">
          <ac:chgData name="Mr J Bee (BWCET)" userId="a1856448-f297-487a-a7ea-498499ce4ab3" providerId="ADAL" clId="{C36FDA15-285C-46D2-8D49-27E34524C8CD}" dt="2023-10-09T14:36:19.054" v="2318" actId="478"/>
          <ac:spMkLst>
            <pc:docMk/>
            <pc:sldMk cId="688728770" sldId="274"/>
            <ac:spMk id="21" creationId="{D2B4FE3D-C0FD-882A-3097-DA9BA143B473}"/>
          </ac:spMkLst>
        </pc:spChg>
        <pc:spChg chg="mod">
          <ac:chgData name="Mr J Bee (BWCET)" userId="a1856448-f297-487a-a7ea-498499ce4ab3" providerId="ADAL" clId="{C36FDA15-285C-46D2-8D49-27E34524C8CD}" dt="2023-10-09T14:36:25.100" v="2331" actId="20577"/>
          <ac:spMkLst>
            <pc:docMk/>
            <pc:sldMk cId="688728770" sldId="274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34:07.085" v="2265" actId="478"/>
          <ac:spMkLst>
            <pc:docMk/>
            <pc:sldMk cId="688728770" sldId="274"/>
            <ac:spMk id="52" creationId="{E2AB31B0-669F-AEDF-D751-B9BC262E9F00}"/>
          </ac:spMkLst>
        </pc:spChg>
        <pc:spChg chg="mod">
          <ac:chgData name="Mr J Bee (BWCET)" userId="a1856448-f297-487a-a7ea-498499ce4ab3" providerId="ADAL" clId="{C36FDA15-285C-46D2-8D49-27E34524C8CD}" dt="2023-10-09T14:34:48.251" v="2279" actId="1076"/>
          <ac:spMkLst>
            <pc:docMk/>
            <pc:sldMk cId="688728770" sldId="274"/>
            <ac:spMk id="53" creationId="{EC7E229A-2FD7-13B2-F47F-6C6858319C1F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57" creationId="{C5B784D6-EF9E-3038-FB5B-5E50DCD6CF18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58" creationId="{48DB70D3-FCA7-6088-268D-0264656D0D6D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2" creationId="{EE9F34E7-B774-885F-54EF-2F8F9CC8CE16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3" creationId="{586ECB97-E969-62EE-FD37-6A9139120194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5" creationId="{4A29F81F-B190-8282-4724-5F3074D770CC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6" creationId="{9564957B-3CF7-14A0-FB62-338880D333B3}"/>
          </ac:spMkLst>
        </pc:spChg>
        <pc:cxnChg chg="del">
          <ac:chgData name="Mr J Bee (BWCET)" userId="a1856448-f297-487a-a7ea-498499ce4ab3" providerId="ADAL" clId="{C36FDA15-285C-46D2-8D49-27E34524C8CD}" dt="2023-10-09T14:34:04.789" v="2263" actId="478"/>
          <ac:cxnSpMkLst>
            <pc:docMk/>
            <pc:sldMk cId="688728770" sldId="274"/>
            <ac:cxnSpMk id="47" creationId="{F1FDE9D9-F9D7-1F1F-62A8-587246C73D1F}"/>
          </ac:cxnSpMkLst>
        </pc:cxnChg>
        <pc:cxnChg chg="del">
          <ac:chgData name="Mr J Bee (BWCET)" userId="a1856448-f297-487a-a7ea-498499ce4ab3" providerId="ADAL" clId="{C36FDA15-285C-46D2-8D49-27E34524C8CD}" dt="2023-10-09T14:34:05.729" v="2264" actId="478"/>
          <ac:cxnSpMkLst>
            <pc:docMk/>
            <pc:sldMk cId="688728770" sldId="274"/>
            <ac:cxnSpMk id="48" creationId="{E7B271D4-5415-1B87-347C-DC0BC092B392}"/>
          </ac:cxnSpMkLst>
        </pc:cxnChg>
        <pc:cxnChg chg="del">
          <ac:chgData name="Mr J Bee (BWCET)" userId="a1856448-f297-487a-a7ea-498499ce4ab3" providerId="ADAL" clId="{C36FDA15-285C-46D2-8D49-27E34524C8CD}" dt="2023-10-09T14:34:08.178" v="2266" actId="478"/>
          <ac:cxnSpMkLst>
            <pc:docMk/>
            <pc:sldMk cId="688728770" sldId="274"/>
            <ac:cxnSpMk id="51" creationId="{B716D036-BD3E-6D15-2929-AC7A1EECAB70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4" creationId="{B9D07EF9-C236-FD39-A5A5-E54298458048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5" creationId="{BA269F04-1D6B-5913-E266-364787F0F177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6" creationId="{953486A0-628F-5F25-882A-4D587404D245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9" creationId="{3F2C2D42-C950-C159-30F9-58F581663838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60" creationId="{11D59024-2A98-CEE1-C3EA-2B66547ABAAF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61" creationId="{32AA4EA7-DEFE-3B7A-64A5-C0F04EDF1E88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38:13.639" v="2378" actId="478"/>
        <pc:sldMkLst>
          <pc:docMk/>
          <pc:sldMk cId="1308813394" sldId="275"/>
        </pc:sldMkLst>
        <pc:spChg chg="mod">
          <ac:chgData name="Mr J Bee (BWCET)" userId="a1856448-f297-487a-a7ea-498499ce4ab3" providerId="ADAL" clId="{C36FDA15-285C-46D2-8D49-27E34524C8CD}" dt="2023-10-09T14:37:32.306" v="2345" actId="20577"/>
          <ac:spMkLst>
            <pc:docMk/>
            <pc:sldMk cId="1308813394" sldId="275"/>
            <ac:spMk id="3" creationId="{1B2B7A76-835D-76A2-F99F-48F62ACAD040}"/>
          </ac:spMkLst>
        </pc:spChg>
        <pc:spChg chg="mod">
          <ac:chgData name="Mr J Bee (BWCET)" userId="a1856448-f297-487a-a7ea-498499ce4ab3" providerId="ADAL" clId="{C36FDA15-285C-46D2-8D49-27E34524C8CD}" dt="2023-10-09T14:37:36.428" v="2351" actId="20577"/>
          <ac:spMkLst>
            <pc:docMk/>
            <pc:sldMk cId="1308813394" sldId="275"/>
            <ac:spMk id="5" creationId="{695D7DD1-0D0C-E053-2D77-C3DDAC1DC55B}"/>
          </ac:spMkLst>
        </pc:spChg>
        <pc:spChg chg="mod">
          <ac:chgData name="Mr J Bee (BWCET)" userId="a1856448-f297-487a-a7ea-498499ce4ab3" providerId="ADAL" clId="{C36FDA15-285C-46D2-8D49-27E34524C8CD}" dt="2023-10-09T14:37:45.962" v="2357" actId="20577"/>
          <ac:spMkLst>
            <pc:docMk/>
            <pc:sldMk cId="1308813394" sldId="275"/>
            <ac:spMk id="6" creationId="{599907E2-A842-5A8A-73C0-628EAD98423E}"/>
          </ac:spMkLst>
        </pc:spChg>
        <pc:spChg chg="mod">
          <ac:chgData name="Mr J Bee (BWCET)" userId="a1856448-f297-487a-a7ea-498499ce4ab3" providerId="ADAL" clId="{C36FDA15-285C-46D2-8D49-27E34524C8CD}" dt="2023-10-09T14:37:53.820" v="2364" actId="20577"/>
          <ac:spMkLst>
            <pc:docMk/>
            <pc:sldMk cId="1308813394" sldId="275"/>
            <ac:spMk id="8" creationId="{BB686BC0-162C-BD84-B3AD-16CFFA2880E2}"/>
          </ac:spMkLst>
        </pc:spChg>
        <pc:spChg chg="mod">
          <ac:chgData name="Mr J Bee (BWCET)" userId="a1856448-f297-487a-a7ea-498499ce4ab3" providerId="ADAL" clId="{C36FDA15-285C-46D2-8D49-27E34524C8CD}" dt="2023-10-09T14:38:00.893" v="2372" actId="20577"/>
          <ac:spMkLst>
            <pc:docMk/>
            <pc:sldMk cId="1308813394" sldId="275"/>
            <ac:spMk id="9" creationId="{D0DEBFE6-8C85-CDCB-75FA-03D9E9270F92}"/>
          </ac:spMkLst>
        </pc:spChg>
        <pc:spChg chg="del">
          <ac:chgData name="Mr J Bee (BWCET)" userId="a1856448-f297-487a-a7ea-498499ce4ab3" providerId="ADAL" clId="{C36FDA15-285C-46D2-8D49-27E34524C8CD}" dt="2023-10-09T14:37:23.047" v="2334" actId="478"/>
          <ac:spMkLst>
            <pc:docMk/>
            <pc:sldMk cId="1308813394" sldId="275"/>
            <ac:spMk id="11" creationId="{5FABF18E-3A7C-CCCE-49B5-26F53278D982}"/>
          </ac:spMkLst>
        </pc:spChg>
        <pc:spChg chg="del">
          <ac:chgData name="Mr J Bee (BWCET)" userId="a1856448-f297-487a-a7ea-498499ce4ab3" providerId="ADAL" clId="{C36FDA15-285C-46D2-8D49-27E34524C8CD}" dt="2023-10-09T14:37:23.755" v="2335" actId="478"/>
          <ac:spMkLst>
            <pc:docMk/>
            <pc:sldMk cId="1308813394" sldId="275"/>
            <ac:spMk id="12" creationId="{CD6C8E86-9FA4-E3B0-433E-96ABB70A3179}"/>
          </ac:spMkLst>
        </pc:spChg>
        <pc:spChg chg="del">
          <ac:chgData name="Mr J Bee (BWCET)" userId="a1856448-f297-487a-a7ea-498499ce4ab3" providerId="ADAL" clId="{C36FDA15-285C-46D2-8D49-27E34524C8CD}" dt="2023-10-09T14:37:24.957" v="2336" actId="478"/>
          <ac:spMkLst>
            <pc:docMk/>
            <pc:sldMk cId="1308813394" sldId="275"/>
            <ac:spMk id="13" creationId="{456A4E34-3865-A724-B17D-3A120AE9B07F}"/>
          </ac:spMkLst>
        </pc:spChg>
        <pc:spChg chg="add del mod">
          <ac:chgData name="Mr J Bee (BWCET)" userId="a1856448-f297-487a-a7ea-498499ce4ab3" providerId="ADAL" clId="{C36FDA15-285C-46D2-8D49-27E34524C8CD}" dt="2023-10-09T14:38:13.639" v="2378" actId="478"/>
          <ac:spMkLst>
            <pc:docMk/>
            <pc:sldMk cId="1308813394" sldId="275"/>
            <ac:spMk id="15" creationId="{188AA7F6-326C-EFE8-42B0-1CBEA125FC0D}"/>
          </ac:spMkLst>
        </pc:spChg>
        <pc:spChg chg="add mod">
          <ac:chgData name="Mr J Bee (BWCET)" userId="a1856448-f297-487a-a7ea-498499ce4ab3" providerId="ADAL" clId="{C36FDA15-285C-46D2-8D49-27E34524C8CD}" dt="2023-10-09T14:38:08.227" v="2375" actId="1076"/>
          <ac:spMkLst>
            <pc:docMk/>
            <pc:sldMk cId="1308813394" sldId="275"/>
            <ac:spMk id="16" creationId="{2F38F1F0-3003-9B70-4A2B-4BD3678BE601}"/>
          </ac:spMkLst>
        </pc:spChg>
        <pc:spChg chg="add mod">
          <ac:chgData name="Mr J Bee (BWCET)" userId="a1856448-f297-487a-a7ea-498499ce4ab3" providerId="ADAL" clId="{C36FDA15-285C-46D2-8D49-27E34524C8CD}" dt="2023-10-09T14:38:12.486" v="2377" actId="1076"/>
          <ac:spMkLst>
            <pc:docMk/>
            <pc:sldMk cId="1308813394" sldId="275"/>
            <ac:spMk id="17" creationId="{C22C9FBA-CB3F-FDF1-0A84-45AEED532E79}"/>
          </ac:spMkLst>
        </pc:spChg>
        <pc:spChg chg="mod">
          <ac:chgData name="Mr J Bee (BWCET)" userId="a1856448-f297-487a-a7ea-498499ce4ab3" providerId="ADAL" clId="{C36FDA15-285C-46D2-8D49-27E34524C8CD}" dt="2023-10-09T14:37:26.961" v="2340" actId="20577"/>
          <ac:spMkLst>
            <pc:docMk/>
            <pc:sldMk cId="1308813394" sldId="275"/>
            <ac:spMk id="53" creationId="{EC7E229A-2FD7-13B2-F47F-6C6858319C1F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09T14:42:24.884" v="2572" actId="478"/>
        <pc:sldMkLst>
          <pc:docMk/>
          <pc:sldMk cId="11356958" sldId="276"/>
        </pc:sldMkLst>
        <pc:spChg chg="add mod">
          <ac:chgData name="Mr J Bee (BWCET)" userId="a1856448-f297-487a-a7ea-498499ce4ab3" providerId="ADAL" clId="{C36FDA15-285C-46D2-8D49-27E34524C8CD}" dt="2023-10-09T14:39:05.022" v="2432"/>
          <ac:spMkLst>
            <pc:docMk/>
            <pc:sldMk cId="11356958" sldId="276"/>
            <ac:spMk id="3" creationId="{5F6CDE1D-E157-F623-B441-B8185583244A}"/>
          </ac:spMkLst>
        </pc:spChg>
        <pc:spChg chg="add mod">
          <ac:chgData name="Mr J Bee (BWCET)" userId="a1856448-f297-487a-a7ea-498499ce4ab3" providerId="ADAL" clId="{C36FDA15-285C-46D2-8D49-27E34524C8CD}" dt="2023-10-09T14:39:59.868" v="2486" actId="20577"/>
          <ac:spMkLst>
            <pc:docMk/>
            <pc:sldMk cId="11356958" sldId="276"/>
            <ac:spMk id="4" creationId="{DBB7BE21-6FB2-7342-DB4E-B32E86C30BFE}"/>
          </ac:spMkLst>
        </pc:spChg>
        <pc:spChg chg="add mod">
          <ac:chgData name="Mr J Bee (BWCET)" userId="a1856448-f297-487a-a7ea-498499ce4ab3" providerId="ADAL" clId="{C36FDA15-285C-46D2-8D49-27E34524C8CD}" dt="2023-10-09T14:41:26.219" v="2549" actId="20577"/>
          <ac:spMkLst>
            <pc:docMk/>
            <pc:sldMk cId="11356958" sldId="276"/>
            <ac:spMk id="5" creationId="{8619C8F3-D3CF-6D6F-7591-5FEF65B6B5DC}"/>
          </ac:spMkLst>
        </pc:spChg>
        <pc:spChg chg="add del mod">
          <ac:chgData name="Mr J Bee (BWCET)" userId="a1856448-f297-487a-a7ea-498499ce4ab3" providerId="ADAL" clId="{C36FDA15-285C-46D2-8D49-27E34524C8CD}" dt="2023-10-09T14:41:34.422" v="2554" actId="478"/>
          <ac:spMkLst>
            <pc:docMk/>
            <pc:sldMk cId="11356958" sldId="276"/>
            <ac:spMk id="6" creationId="{6D5B7869-B943-5594-7771-A242D8D7FD9E}"/>
          </ac:spMkLst>
        </pc:spChg>
        <pc:spChg chg="add del mod">
          <ac:chgData name="Mr J Bee (BWCET)" userId="a1856448-f297-487a-a7ea-498499ce4ab3" providerId="ADAL" clId="{C36FDA15-285C-46D2-8D49-27E34524C8CD}" dt="2023-10-09T14:41:33.892" v="2553" actId="478"/>
          <ac:spMkLst>
            <pc:docMk/>
            <pc:sldMk cId="11356958" sldId="276"/>
            <ac:spMk id="7" creationId="{E91DA8EA-3B20-FBC8-BF5E-D9A61F4FB87E}"/>
          </ac:spMkLst>
        </pc:spChg>
        <pc:spChg chg="add del mod">
          <ac:chgData name="Mr J Bee (BWCET)" userId="a1856448-f297-487a-a7ea-498499ce4ab3" providerId="ADAL" clId="{C36FDA15-285C-46D2-8D49-27E34524C8CD}" dt="2023-10-09T14:41:21.495" v="2545" actId="478"/>
          <ac:spMkLst>
            <pc:docMk/>
            <pc:sldMk cId="11356958" sldId="276"/>
            <ac:spMk id="8" creationId="{09E06A41-C926-3358-BCBE-966B2C9C788B}"/>
          </ac:spMkLst>
        </pc:spChg>
        <pc:spChg chg="add mod">
          <ac:chgData name="Mr J Bee (BWCET)" userId="a1856448-f297-487a-a7ea-498499ce4ab3" providerId="ADAL" clId="{C36FDA15-285C-46D2-8D49-27E34524C8CD}" dt="2023-10-09T14:41:27.821" v="2550"/>
          <ac:spMkLst>
            <pc:docMk/>
            <pc:sldMk cId="11356958" sldId="276"/>
            <ac:spMk id="9" creationId="{69B5A6B3-5C7A-4BA4-4D39-EED594FBE4C9}"/>
          </ac:spMkLst>
        </pc:spChg>
        <pc:spChg chg="add mod">
          <ac:chgData name="Mr J Bee (BWCET)" userId="a1856448-f297-487a-a7ea-498499ce4ab3" providerId="ADAL" clId="{C36FDA15-285C-46D2-8D49-27E34524C8CD}" dt="2023-10-09T14:41:32.555" v="2552" actId="1076"/>
          <ac:spMkLst>
            <pc:docMk/>
            <pc:sldMk cId="11356958" sldId="276"/>
            <ac:spMk id="10" creationId="{4CF6E1FF-7460-D30B-60D8-453772FE6D5A}"/>
          </ac:spMkLst>
        </pc:spChg>
        <pc:spChg chg="add del mod">
          <ac:chgData name="Mr J Bee (BWCET)" userId="a1856448-f297-487a-a7ea-498499ce4ab3" providerId="ADAL" clId="{C36FDA15-285C-46D2-8D49-27E34524C8CD}" dt="2023-10-09T14:42:24.884" v="2572" actId="478"/>
          <ac:spMkLst>
            <pc:docMk/>
            <pc:sldMk cId="11356958" sldId="276"/>
            <ac:spMk id="11" creationId="{93FC7A94-C826-0ABC-C7B0-CD2B6A3D4FA3}"/>
          </ac:spMkLst>
        </pc:spChg>
        <pc:spChg chg="add mod">
          <ac:chgData name="Mr J Bee (BWCET)" userId="a1856448-f297-487a-a7ea-498499ce4ab3" providerId="ADAL" clId="{C36FDA15-285C-46D2-8D49-27E34524C8CD}" dt="2023-10-09T14:41:40.894" v="2556" actId="1076"/>
          <ac:spMkLst>
            <pc:docMk/>
            <pc:sldMk cId="11356958" sldId="276"/>
            <ac:spMk id="12" creationId="{F89EFE1D-3FEC-B5A2-3135-4A73957A6CAC}"/>
          </ac:spMkLst>
        </pc:spChg>
        <pc:spChg chg="del">
          <ac:chgData name="Mr J Bee (BWCET)" userId="a1856448-f297-487a-a7ea-498499ce4ab3" providerId="ADAL" clId="{C36FDA15-285C-46D2-8D49-27E34524C8CD}" dt="2023-10-09T14:38:49.981" v="2385" actId="478"/>
          <ac:spMkLst>
            <pc:docMk/>
            <pc:sldMk cId="11356958" sldId="276"/>
            <ac:spMk id="21" creationId="{D2B4FE3D-C0FD-882A-3097-DA9BA143B473}"/>
          </ac:spMkLst>
        </pc:spChg>
        <pc:spChg chg="mod">
          <ac:chgData name="Mr J Bee (BWCET)" userId="a1856448-f297-487a-a7ea-498499ce4ab3" providerId="ADAL" clId="{C36FDA15-285C-46D2-8D49-27E34524C8CD}" dt="2023-10-09T14:39:03.404" v="2431" actId="20577"/>
          <ac:spMkLst>
            <pc:docMk/>
            <pc:sldMk cId="11356958" sldId="276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4:42:22.909" v="2571" actId="1076"/>
          <ac:spMkLst>
            <pc:docMk/>
            <pc:sldMk cId="11356958" sldId="276"/>
            <ac:spMk id="52" creationId="{E2AB31B0-669F-AEDF-D751-B9BC262E9F00}"/>
          </ac:spMkLst>
        </pc:spChg>
        <pc:spChg chg="mod">
          <ac:chgData name="Mr J Bee (BWCET)" userId="a1856448-f297-487a-a7ea-498499ce4ab3" providerId="ADAL" clId="{C36FDA15-285C-46D2-8D49-27E34524C8CD}" dt="2023-10-09T14:42:22.909" v="2571" actId="1076"/>
          <ac:spMkLst>
            <pc:docMk/>
            <pc:sldMk cId="11356958" sldId="276"/>
            <ac:spMk id="53" creationId="{EC7E229A-2FD7-13B2-F47F-6C6858319C1F}"/>
          </ac:spMkLst>
        </pc:spChg>
        <pc:spChg chg="del">
          <ac:chgData name="Mr J Bee (BWCET)" userId="a1856448-f297-487a-a7ea-498499ce4ab3" providerId="ADAL" clId="{C36FDA15-285C-46D2-8D49-27E34524C8CD}" dt="2023-10-09T14:39:11.364" v="2435" actId="478"/>
          <ac:spMkLst>
            <pc:docMk/>
            <pc:sldMk cId="11356958" sldId="276"/>
            <ac:spMk id="57" creationId="{C5B784D6-EF9E-3038-FB5B-5E50DCD6CF18}"/>
          </ac:spMkLst>
        </pc:spChg>
        <pc:spChg chg="del">
          <ac:chgData name="Mr J Bee (BWCET)" userId="a1856448-f297-487a-a7ea-498499ce4ab3" providerId="ADAL" clId="{C36FDA15-285C-46D2-8D49-27E34524C8CD}" dt="2023-10-09T14:39:11.364" v="2435" actId="478"/>
          <ac:spMkLst>
            <pc:docMk/>
            <pc:sldMk cId="11356958" sldId="276"/>
            <ac:spMk id="58" creationId="{48DB70D3-FCA7-6088-268D-0264656D0D6D}"/>
          </ac:spMkLst>
        </pc:spChg>
        <pc:spChg chg="del">
          <ac:chgData name="Mr J Bee (BWCET)" userId="a1856448-f297-487a-a7ea-498499ce4ab3" providerId="ADAL" clId="{C36FDA15-285C-46D2-8D49-27E34524C8CD}" dt="2023-10-09T14:39:09.055" v="2434" actId="478"/>
          <ac:spMkLst>
            <pc:docMk/>
            <pc:sldMk cId="11356958" sldId="276"/>
            <ac:spMk id="62" creationId="{EE9F34E7-B774-885F-54EF-2F8F9CC8CE16}"/>
          </ac:spMkLst>
        </pc:spChg>
        <pc:spChg chg="del">
          <ac:chgData name="Mr J Bee (BWCET)" userId="a1856448-f297-487a-a7ea-498499ce4ab3" providerId="ADAL" clId="{C36FDA15-285C-46D2-8D49-27E34524C8CD}" dt="2023-10-09T14:39:09.055" v="2434" actId="478"/>
          <ac:spMkLst>
            <pc:docMk/>
            <pc:sldMk cId="11356958" sldId="276"/>
            <ac:spMk id="63" creationId="{586ECB97-E969-62EE-FD37-6A9139120194}"/>
          </ac:spMkLst>
        </pc:spChg>
        <pc:spChg chg="del">
          <ac:chgData name="Mr J Bee (BWCET)" userId="a1856448-f297-487a-a7ea-498499ce4ab3" providerId="ADAL" clId="{C36FDA15-285C-46D2-8D49-27E34524C8CD}" dt="2023-10-09T14:39:11.364" v="2435" actId="478"/>
          <ac:spMkLst>
            <pc:docMk/>
            <pc:sldMk cId="11356958" sldId="276"/>
            <ac:spMk id="65" creationId="{4A29F81F-B190-8282-4724-5F3074D770CC}"/>
          </ac:spMkLst>
        </pc:spChg>
        <pc:spChg chg="del">
          <ac:chgData name="Mr J Bee (BWCET)" userId="a1856448-f297-487a-a7ea-498499ce4ab3" providerId="ADAL" clId="{C36FDA15-285C-46D2-8D49-27E34524C8CD}" dt="2023-10-09T14:39:07.014" v="2433" actId="478"/>
          <ac:spMkLst>
            <pc:docMk/>
            <pc:sldMk cId="11356958" sldId="276"/>
            <ac:spMk id="66" creationId="{9564957B-3CF7-14A0-FB62-338880D333B3}"/>
          </ac:spMkLst>
        </pc:spChg>
        <pc:cxnChg chg="mod">
          <ac:chgData name="Mr J Bee (BWCET)" userId="a1856448-f297-487a-a7ea-498499ce4ab3" providerId="ADAL" clId="{C36FDA15-285C-46D2-8D49-27E34524C8CD}" dt="2023-10-09T14:42:22.909" v="2571" actId="1076"/>
          <ac:cxnSpMkLst>
            <pc:docMk/>
            <pc:sldMk cId="11356958" sldId="276"/>
            <ac:cxnSpMk id="47" creationId="{F1FDE9D9-F9D7-1F1F-62A8-587246C73D1F}"/>
          </ac:cxnSpMkLst>
        </pc:cxnChg>
        <pc:cxnChg chg="mod">
          <ac:chgData name="Mr J Bee (BWCET)" userId="a1856448-f297-487a-a7ea-498499ce4ab3" providerId="ADAL" clId="{C36FDA15-285C-46D2-8D49-27E34524C8CD}" dt="2023-10-09T14:42:22.909" v="2571" actId="1076"/>
          <ac:cxnSpMkLst>
            <pc:docMk/>
            <pc:sldMk cId="11356958" sldId="276"/>
            <ac:cxnSpMk id="48" creationId="{E7B271D4-5415-1B87-347C-DC0BC092B392}"/>
          </ac:cxnSpMkLst>
        </pc:cxnChg>
        <pc:cxnChg chg="mod">
          <ac:chgData name="Mr J Bee (BWCET)" userId="a1856448-f297-487a-a7ea-498499ce4ab3" providerId="ADAL" clId="{C36FDA15-285C-46D2-8D49-27E34524C8CD}" dt="2023-10-09T14:42:22.909" v="2571" actId="1076"/>
          <ac:cxnSpMkLst>
            <pc:docMk/>
            <pc:sldMk cId="11356958" sldId="276"/>
            <ac:cxnSpMk id="51" creationId="{B716D036-BD3E-6D15-2929-AC7A1EECAB70}"/>
          </ac:cxnSpMkLst>
        </pc:cxnChg>
        <pc:cxnChg chg="del">
          <ac:chgData name="Mr J Bee (BWCET)" userId="a1856448-f297-487a-a7ea-498499ce4ab3" providerId="ADAL" clId="{C36FDA15-285C-46D2-8D49-27E34524C8CD}" dt="2023-10-09T14:39:11.364" v="2435" actId="478"/>
          <ac:cxnSpMkLst>
            <pc:docMk/>
            <pc:sldMk cId="11356958" sldId="276"/>
            <ac:cxnSpMk id="54" creationId="{B9D07EF9-C236-FD39-A5A5-E54298458048}"/>
          </ac:cxnSpMkLst>
        </pc:cxnChg>
        <pc:cxnChg chg="del">
          <ac:chgData name="Mr J Bee (BWCET)" userId="a1856448-f297-487a-a7ea-498499ce4ab3" providerId="ADAL" clId="{C36FDA15-285C-46D2-8D49-27E34524C8CD}" dt="2023-10-09T14:39:11.364" v="2435" actId="478"/>
          <ac:cxnSpMkLst>
            <pc:docMk/>
            <pc:sldMk cId="11356958" sldId="276"/>
            <ac:cxnSpMk id="55" creationId="{BA269F04-1D6B-5913-E266-364787F0F177}"/>
          </ac:cxnSpMkLst>
        </pc:cxnChg>
        <pc:cxnChg chg="del">
          <ac:chgData name="Mr J Bee (BWCET)" userId="a1856448-f297-487a-a7ea-498499ce4ab3" providerId="ADAL" clId="{C36FDA15-285C-46D2-8D49-27E34524C8CD}" dt="2023-10-09T14:39:11.364" v="2435" actId="478"/>
          <ac:cxnSpMkLst>
            <pc:docMk/>
            <pc:sldMk cId="11356958" sldId="276"/>
            <ac:cxnSpMk id="56" creationId="{953486A0-628F-5F25-882A-4D587404D245}"/>
          </ac:cxnSpMkLst>
        </pc:cxnChg>
        <pc:cxnChg chg="del">
          <ac:chgData name="Mr J Bee (BWCET)" userId="a1856448-f297-487a-a7ea-498499ce4ab3" providerId="ADAL" clId="{C36FDA15-285C-46D2-8D49-27E34524C8CD}" dt="2023-10-09T14:39:09.055" v="2434" actId="478"/>
          <ac:cxnSpMkLst>
            <pc:docMk/>
            <pc:sldMk cId="11356958" sldId="276"/>
            <ac:cxnSpMk id="59" creationId="{3F2C2D42-C950-C159-30F9-58F581663838}"/>
          </ac:cxnSpMkLst>
        </pc:cxnChg>
        <pc:cxnChg chg="del">
          <ac:chgData name="Mr J Bee (BWCET)" userId="a1856448-f297-487a-a7ea-498499ce4ab3" providerId="ADAL" clId="{C36FDA15-285C-46D2-8D49-27E34524C8CD}" dt="2023-10-09T14:39:09.055" v="2434" actId="478"/>
          <ac:cxnSpMkLst>
            <pc:docMk/>
            <pc:sldMk cId="11356958" sldId="276"/>
            <ac:cxnSpMk id="60" creationId="{11D59024-2A98-CEE1-C3EA-2B66547ABAAF}"/>
          </ac:cxnSpMkLst>
        </pc:cxnChg>
        <pc:cxnChg chg="del">
          <ac:chgData name="Mr J Bee (BWCET)" userId="a1856448-f297-487a-a7ea-498499ce4ab3" providerId="ADAL" clId="{C36FDA15-285C-46D2-8D49-27E34524C8CD}" dt="2023-10-09T14:39:09.055" v="2434" actId="478"/>
          <ac:cxnSpMkLst>
            <pc:docMk/>
            <pc:sldMk cId="11356958" sldId="276"/>
            <ac:cxnSpMk id="61" creationId="{32AA4EA7-DEFE-3B7A-64A5-C0F04EDF1E88}"/>
          </ac:cxnSpMkLst>
        </pc:cxnChg>
      </pc:sldChg>
      <pc:sldChg chg="delSp modSp add mod">
        <pc:chgData name="Mr J Bee (BWCET)" userId="a1856448-f297-487a-a7ea-498499ce4ab3" providerId="ADAL" clId="{C36FDA15-285C-46D2-8D49-27E34524C8CD}" dt="2023-10-10T14:12:05.823" v="2598" actId="478"/>
        <pc:sldMkLst>
          <pc:docMk/>
          <pc:sldMk cId="776120188" sldId="277"/>
        </pc:sldMkLst>
        <pc:spChg chg="mod">
          <ac:chgData name="Mr J Bee (BWCET)" userId="a1856448-f297-487a-a7ea-498499ce4ab3" providerId="ADAL" clId="{C36FDA15-285C-46D2-8D49-27E34524C8CD}" dt="2023-10-10T14:12:02.064" v="2597" actId="20577"/>
          <ac:spMkLst>
            <pc:docMk/>
            <pc:sldMk cId="776120188" sldId="277"/>
            <ac:spMk id="2" creationId="{E7793C06-E3AB-0F8A-1C4F-03B358A5582F}"/>
          </ac:spMkLst>
        </pc:spChg>
        <pc:spChg chg="del">
          <ac:chgData name="Mr J Bee (BWCET)" userId="a1856448-f297-487a-a7ea-498499ce4ab3" providerId="ADAL" clId="{C36FDA15-285C-46D2-8D49-27E34524C8CD}" dt="2023-10-10T14:12:05.823" v="2598" actId="478"/>
          <ac:spMkLst>
            <pc:docMk/>
            <pc:sldMk cId="776120188" sldId="277"/>
            <ac:spMk id="3" creationId="{7C570B2B-6BAA-C33D-0439-0803092F0042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2T14:31:44.806" v="2752" actId="478"/>
        <pc:sldMkLst>
          <pc:docMk/>
          <pc:sldMk cId="3203838716" sldId="278"/>
        </pc:sldMkLst>
        <pc:spChg chg="del">
          <ac:chgData name="Mr J Bee (BWCET)" userId="a1856448-f297-487a-a7ea-498499ce4ab3" providerId="ADAL" clId="{C36FDA15-285C-46D2-8D49-27E34524C8CD}" dt="2023-10-12T14:31:01.092" v="2665" actId="478"/>
          <ac:spMkLst>
            <pc:docMk/>
            <pc:sldMk cId="3203838716" sldId="278"/>
            <ac:spMk id="3" creationId="{5F6CDE1D-E157-F623-B441-B8185583244A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4" creationId="{DBB7BE21-6FB2-7342-DB4E-B32E86C30BFE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5" creationId="{8619C8F3-D3CF-6D6F-7591-5FEF65B6B5DC}"/>
          </ac:spMkLst>
        </pc:spChg>
        <pc:spChg chg="add mod">
          <ac:chgData name="Mr J Bee (BWCET)" userId="a1856448-f297-487a-a7ea-498499ce4ab3" providerId="ADAL" clId="{C36FDA15-285C-46D2-8D49-27E34524C8CD}" dt="2023-10-12T14:30:26.478" v="2636" actId="1076"/>
          <ac:spMkLst>
            <pc:docMk/>
            <pc:sldMk cId="3203838716" sldId="278"/>
            <ac:spMk id="6" creationId="{DEB22945-2D26-3FF5-7199-37667CD5ED14}"/>
          </ac:spMkLst>
        </pc:spChg>
        <pc:spChg chg="add mod">
          <ac:chgData name="Mr J Bee (BWCET)" userId="a1856448-f297-487a-a7ea-498499ce4ab3" providerId="ADAL" clId="{C36FDA15-285C-46D2-8D49-27E34524C8CD}" dt="2023-10-12T14:30:26.478" v="2636" actId="1076"/>
          <ac:spMkLst>
            <pc:docMk/>
            <pc:sldMk cId="3203838716" sldId="278"/>
            <ac:spMk id="7" creationId="{D39D0CF9-05AF-063A-6BE0-DC94BA9551B7}"/>
          </ac:spMkLst>
        </pc:spChg>
        <pc:spChg chg="add mod">
          <ac:chgData name="Mr J Bee (BWCET)" userId="a1856448-f297-487a-a7ea-498499ce4ab3" providerId="ADAL" clId="{C36FDA15-285C-46D2-8D49-27E34524C8CD}" dt="2023-10-12T14:30:26.478" v="2636" actId="1076"/>
          <ac:spMkLst>
            <pc:docMk/>
            <pc:sldMk cId="3203838716" sldId="278"/>
            <ac:spMk id="8" creationId="{CC2B0ACB-E9B5-4FC2-4741-1CAEB4EDB503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9" creationId="{69B5A6B3-5C7A-4BA4-4D39-EED594FBE4C9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10" creationId="{4CF6E1FF-7460-D30B-60D8-453772FE6D5A}"/>
          </ac:spMkLst>
        </pc:spChg>
        <pc:spChg chg="add mod">
          <ac:chgData name="Mr J Bee (BWCET)" userId="a1856448-f297-487a-a7ea-498499ce4ab3" providerId="ADAL" clId="{C36FDA15-285C-46D2-8D49-27E34524C8CD}" dt="2023-10-12T14:30:40.376" v="2645" actId="20577"/>
          <ac:spMkLst>
            <pc:docMk/>
            <pc:sldMk cId="3203838716" sldId="278"/>
            <ac:spMk id="11" creationId="{3BC4E471-1269-7DA9-3AB7-5BBAC14E12DA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12" creationId="{F89EFE1D-3FEC-B5A2-3135-4A73957A6CAC}"/>
          </ac:spMkLst>
        </pc:spChg>
        <pc:spChg chg="add mod">
          <ac:chgData name="Mr J Bee (BWCET)" userId="a1856448-f297-487a-a7ea-498499ce4ab3" providerId="ADAL" clId="{C36FDA15-285C-46D2-8D49-27E34524C8CD}" dt="2023-10-12T14:30:50.766" v="2655" actId="20577"/>
          <ac:spMkLst>
            <pc:docMk/>
            <pc:sldMk cId="3203838716" sldId="278"/>
            <ac:spMk id="13" creationId="{9536E97E-68C8-62D9-981B-AB6CA5E049DB}"/>
          </ac:spMkLst>
        </pc:spChg>
        <pc:spChg chg="add mod">
          <ac:chgData name="Mr J Bee (BWCET)" userId="a1856448-f297-487a-a7ea-498499ce4ab3" providerId="ADAL" clId="{C36FDA15-285C-46D2-8D49-27E34524C8CD}" dt="2023-10-12T14:30:57.338" v="2664" actId="20577"/>
          <ac:spMkLst>
            <pc:docMk/>
            <pc:sldMk cId="3203838716" sldId="278"/>
            <ac:spMk id="14" creationId="{8AACE221-3676-850C-AB61-5F689BF259FF}"/>
          </ac:spMkLst>
        </pc:spChg>
        <pc:spChg chg="add mod">
          <ac:chgData name="Mr J Bee (BWCET)" userId="a1856448-f297-487a-a7ea-498499ce4ab3" providerId="ADAL" clId="{C36FDA15-285C-46D2-8D49-27E34524C8CD}" dt="2023-10-12T14:31:25.785" v="2750"/>
          <ac:spMkLst>
            <pc:docMk/>
            <pc:sldMk cId="3203838716" sldId="278"/>
            <ac:spMk id="15" creationId="{2F49BF59-847D-915F-68AC-A7119EA4A86A}"/>
          </ac:spMkLst>
        </pc:spChg>
        <pc:spChg chg="add del mod">
          <ac:chgData name="Mr J Bee (BWCET)" userId="a1856448-f297-487a-a7ea-498499ce4ab3" providerId="ADAL" clId="{C36FDA15-285C-46D2-8D49-27E34524C8CD}" dt="2023-10-12T14:31:44.806" v="2752" actId="478"/>
          <ac:spMkLst>
            <pc:docMk/>
            <pc:sldMk cId="3203838716" sldId="278"/>
            <ac:spMk id="16" creationId="{B4BCAF60-38CE-55D3-F41C-D2FDBF89CC8D}"/>
          </ac:spMkLst>
        </pc:spChg>
        <pc:spChg chg="mod">
          <ac:chgData name="Mr J Bee (BWCET)" userId="a1856448-f297-487a-a7ea-498499ce4ab3" providerId="ADAL" clId="{C36FDA15-285C-46D2-8D49-27E34524C8CD}" dt="2023-10-12T14:31:24.983" v="2749" actId="20577"/>
          <ac:spMkLst>
            <pc:docMk/>
            <pc:sldMk cId="3203838716" sldId="278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52" creationId="{E2AB31B0-669F-AEDF-D751-B9BC262E9F00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53" creationId="{EC7E229A-2FD7-13B2-F47F-6C6858319C1F}"/>
          </ac:spMkLst>
        </pc:spChg>
        <pc:cxnChg chg="del">
          <ac:chgData name="Mr J Bee (BWCET)" userId="a1856448-f297-487a-a7ea-498499ce4ab3" providerId="ADAL" clId="{C36FDA15-285C-46D2-8D49-27E34524C8CD}" dt="2023-10-12T14:28:19.670" v="2600" actId="478"/>
          <ac:cxnSpMkLst>
            <pc:docMk/>
            <pc:sldMk cId="3203838716" sldId="278"/>
            <ac:cxnSpMk id="47" creationId="{F1FDE9D9-F9D7-1F1F-62A8-587246C73D1F}"/>
          </ac:cxnSpMkLst>
        </pc:cxnChg>
        <pc:cxnChg chg="del">
          <ac:chgData name="Mr J Bee (BWCET)" userId="a1856448-f297-487a-a7ea-498499ce4ab3" providerId="ADAL" clId="{C36FDA15-285C-46D2-8D49-27E34524C8CD}" dt="2023-10-12T14:28:19.670" v="2600" actId="478"/>
          <ac:cxnSpMkLst>
            <pc:docMk/>
            <pc:sldMk cId="3203838716" sldId="278"/>
            <ac:cxnSpMk id="48" creationId="{E7B271D4-5415-1B87-347C-DC0BC092B392}"/>
          </ac:cxnSpMkLst>
        </pc:cxnChg>
        <pc:cxnChg chg="del">
          <ac:chgData name="Mr J Bee (BWCET)" userId="a1856448-f297-487a-a7ea-498499ce4ab3" providerId="ADAL" clId="{C36FDA15-285C-46D2-8D49-27E34524C8CD}" dt="2023-10-12T14:28:19.670" v="2600" actId="478"/>
          <ac:cxnSpMkLst>
            <pc:docMk/>
            <pc:sldMk cId="3203838716" sldId="278"/>
            <ac:cxnSpMk id="51" creationId="{B716D036-BD3E-6D15-2929-AC7A1EECAB70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12T14:35:45.060" v="3056" actId="14100"/>
        <pc:sldMkLst>
          <pc:docMk/>
          <pc:sldMk cId="3880613053" sldId="279"/>
        </pc:sldMkLst>
        <pc:spChg chg="add mod">
          <ac:chgData name="Mr J Bee (BWCET)" userId="a1856448-f297-487a-a7ea-498499ce4ab3" providerId="ADAL" clId="{C36FDA15-285C-46D2-8D49-27E34524C8CD}" dt="2023-10-12T14:33:04.440" v="2801" actId="1076"/>
          <ac:spMkLst>
            <pc:docMk/>
            <pc:sldMk cId="3880613053" sldId="279"/>
            <ac:spMk id="3" creationId="{56481493-CB50-3423-B9DD-9ACE8351E50C}"/>
          </ac:spMkLst>
        </pc:spChg>
        <pc:spChg chg="add mod">
          <ac:chgData name="Mr J Bee (BWCET)" userId="a1856448-f297-487a-a7ea-498499ce4ab3" providerId="ADAL" clId="{C36FDA15-285C-46D2-8D49-27E34524C8CD}" dt="2023-10-12T14:34:02.030" v="2846" actId="20577"/>
          <ac:spMkLst>
            <pc:docMk/>
            <pc:sldMk cId="3880613053" sldId="279"/>
            <ac:spMk id="4" creationId="{B65FF336-6227-8FB3-2FA9-86B831790CA4}"/>
          </ac:spMkLst>
        </pc:spChg>
        <pc:spChg chg="add mod">
          <ac:chgData name="Mr J Bee (BWCET)" userId="a1856448-f297-487a-a7ea-498499ce4ab3" providerId="ADAL" clId="{C36FDA15-285C-46D2-8D49-27E34524C8CD}" dt="2023-10-12T14:33:15.866" v="2804" actId="1076"/>
          <ac:spMkLst>
            <pc:docMk/>
            <pc:sldMk cId="3880613053" sldId="279"/>
            <ac:spMk id="5" creationId="{D5B100AC-177B-D68A-E040-D267077C8005}"/>
          </ac:spMkLst>
        </pc:spChg>
        <pc:spChg chg="mod">
          <ac:chgData name="Mr J Bee (BWCET)" userId="a1856448-f297-487a-a7ea-498499ce4ab3" providerId="ADAL" clId="{C36FDA15-285C-46D2-8D49-27E34524C8CD}" dt="2023-10-12T14:32:10.536" v="2767" actId="404"/>
          <ac:spMkLst>
            <pc:docMk/>
            <pc:sldMk cId="3880613053" sldId="279"/>
            <ac:spMk id="6" creationId="{DEB22945-2D26-3FF5-7199-37667CD5ED14}"/>
          </ac:spMkLst>
        </pc:spChg>
        <pc:spChg chg="mod">
          <ac:chgData name="Mr J Bee (BWCET)" userId="a1856448-f297-487a-a7ea-498499ce4ab3" providerId="ADAL" clId="{C36FDA15-285C-46D2-8D49-27E34524C8CD}" dt="2023-10-12T14:33:36.949" v="2826" actId="20577"/>
          <ac:spMkLst>
            <pc:docMk/>
            <pc:sldMk cId="3880613053" sldId="279"/>
            <ac:spMk id="7" creationId="{D39D0CF9-05AF-063A-6BE0-DC94BA9551B7}"/>
          </ac:spMkLst>
        </pc:spChg>
        <pc:spChg chg="del">
          <ac:chgData name="Mr J Bee (BWCET)" userId="a1856448-f297-487a-a7ea-498499ce4ab3" providerId="ADAL" clId="{C36FDA15-285C-46D2-8D49-27E34524C8CD}" dt="2023-10-12T14:32:56.237" v="2796" actId="478"/>
          <ac:spMkLst>
            <pc:docMk/>
            <pc:sldMk cId="3880613053" sldId="279"/>
            <ac:spMk id="8" creationId="{CC2B0ACB-E9B5-4FC2-4741-1CAEB4EDB503}"/>
          </ac:spMkLst>
        </pc:spChg>
        <pc:spChg chg="add mod">
          <ac:chgData name="Mr J Bee (BWCET)" userId="a1856448-f297-487a-a7ea-498499ce4ab3" providerId="ADAL" clId="{C36FDA15-285C-46D2-8D49-27E34524C8CD}" dt="2023-10-12T14:34:38.382" v="2861" actId="20577"/>
          <ac:spMkLst>
            <pc:docMk/>
            <pc:sldMk cId="3880613053" sldId="279"/>
            <ac:spMk id="9" creationId="{6C036C2D-5711-A095-16DC-A95F0DF12F68}"/>
          </ac:spMkLst>
        </pc:spChg>
        <pc:spChg chg="add mod">
          <ac:chgData name="Mr J Bee (BWCET)" userId="a1856448-f297-487a-a7ea-498499ce4ab3" providerId="ADAL" clId="{C36FDA15-285C-46D2-8D49-27E34524C8CD}" dt="2023-10-12T14:35:45.060" v="3056" actId="14100"/>
          <ac:spMkLst>
            <pc:docMk/>
            <pc:sldMk cId="3880613053" sldId="279"/>
            <ac:spMk id="10" creationId="{99A685BE-2EFD-24AB-1C2F-6C3476557BFB}"/>
          </ac:spMkLst>
        </pc:spChg>
        <pc:spChg chg="del">
          <ac:chgData name="Mr J Bee (BWCET)" userId="a1856448-f297-487a-a7ea-498499ce4ab3" providerId="ADAL" clId="{C36FDA15-285C-46D2-8D49-27E34524C8CD}" dt="2023-10-12T14:32:58.797" v="2799" actId="478"/>
          <ac:spMkLst>
            <pc:docMk/>
            <pc:sldMk cId="3880613053" sldId="279"/>
            <ac:spMk id="11" creationId="{3BC4E471-1269-7DA9-3AB7-5BBAC14E12DA}"/>
          </ac:spMkLst>
        </pc:spChg>
        <pc:spChg chg="del">
          <ac:chgData name="Mr J Bee (BWCET)" userId="a1856448-f297-487a-a7ea-498499ce4ab3" providerId="ADAL" clId="{C36FDA15-285C-46D2-8D49-27E34524C8CD}" dt="2023-10-12T14:32:58" v="2798" actId="478"/>
          <ac:spMkLst>
            <pc:docMk/>
            <pc:sldMk cId="3880613053" sldId="279"/>
            <ac:spMk id="13" creationId="{9536E97E-68C8-62D9-981B-AB6CA5E049DB}"/>
          </ac:spMkLst>
        </pc:spChg>
        <pc:spChg chg="del">
          <ac:chgData name="Mr J Bee (BWCET)" userId="a1856448-f297-487a-a7ea-498499ce4ab3" providerId="ADAL" clId="{C36FDA15-285C-46D2-8D49-27E34524C8CD}" dt="2023-10-12T14:32:57.106" v="2797" actId="478"/>
          <ac:spMkLst>
            <pc:docMk/>
            <pc:sldMk cId="3880613053" sldId="279"/>
            <ac:spMk id="14" creationId="{8AACE221-3676-850C-AB61-5F689BF259FF}"/>
          </ac:spMkLst>
        </pc:spChg>
        <pc:spChg chg="del">
          <ac:chgData name="Mr J Bee (BWCET)" userId="a1856448-f297-487a-a7ea-498499ce4ab3" providerId="ADAL" clId="{C36FDA15-285C-46D2-8D49-27E34524C8CD}" dt="2023-10-12T14:34:42.525" v="2862" actId="478"/>
          <ac:spMkLst>
            <pc:docMk/>
            <pc:sldMk cId="3880613053" sldId="279"/>
            <ac:spMk id="15" creationId="{2F49BF59-847D-915F-68AC-A7119EA4A86A}"/>
          </ac:spMkLst>
        </pc:spChg>
        <pc:spChg chg="mod">
          <ac:chgData name="Mr J Bee (BWCET)" userId="a1856448-f297-487a-a7ea-498499ce4ab3" providerId="ADAL" clId="{C36FDA15-285C-46D2-8D49-27E34524C8CD}" dt="2023-10-12T14:35:40.962" v="3054" actId="20577"/>
          <ac:spMkLst>
            <pc:docMk/>
            <pc:sldMk cId="3880613053" sldId="279"/>
            <ac:spMk id="22" creationId="{1FE8C83A-9C65-8103-D6F7-5F7752E75B56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2T14:45:37.973" v="3294"/>
        <pc:sldMkLst>
          <pc:docMk/>
          <pc:sldMk cId="3015801953" sldId="280"/>
        </pc:sldMkLst>
        <pc:spChg chg="mod">
          <ac:chgData name="Mr J Bee (BWCET)" userId="a1856448-f297-487a-a7ea-498499ce4ab3" providerId="ADAL" clId="{C36FDA15-285C-46D2-8D49-27E34524C8CD}" dt="2023-10-12T14:40:06.780" v="3153" actId="1076"/>
          <ac:spMkLst>
            <pc:docMk/>
            <pc:sldMk cId="3015801953" sldId="280"/>
            <ac:spMk id="2" creationId="{BA4F51B2-D8F0-164E-2692-96C7674A1C8F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3" creationId="{56481493-CB50-3423-B9DD-9ACE8351E50C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4" creationId="{B65FF336-6227-8FB3-2FA9-86B831790CA4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5" creationId="{D5B100AC-177B-D68A-E040-D267077C8005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6" creationId="{DEB22945-2D26-3FF5-7199-37667CD5ED14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7" creationId="{D39D0CF9-05AF-063A-6BE0-DC94BA9551B7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9" creationId="{6C036C2D-5711-A095-16DC-A95F0DF12F68}"/>
          </ac:spMkLst>
        </pc:spChg>
        <pc:spChg chg="del">
          <ac:chgData name="Mr J Bee (BWCET)" userId="a1856448-f297-487a-a7ea-498499ce4ab3" providerId="ADAL" clId="{C36FDA15-285C-46D2-8D49-27E34524C8CD}" dt="2023-10-12T14:39:13.349" v="3109" actId="478"/>
          <ac:spMkLst>
            <pc:docMk/>
            <pc:sldMk cId="3015801953" sldId="280"/>
            <ac:spMk id="10" creationId="{99A685BE-2EFD-24AB-1C2F-6C3476557BFB}"/>
          </ac:spMkLst>
        </pc:spChg>
        <pc:spChg chg="add mod">
          <ac:chgData name="Mr J Bee (BWCET)" userId="a1856448-f297-487a-a7ea-498499ce4ab3" providerId="ADAL" clId="{C36FDA15-285C-46D2-8D49-27E34524C8CD}" dt="2023-10-12T14:39:26.167" v="3145"/>
          <ac:spMkLst>
            <pc:docMk/>
            <pc:sldMk cId="3015801953" sldId="280"/>
            <ac:spMk id="13" creationId="{2C360C9A-08C8-E11D-E394-FDA525E7A9A2}"/>
          </ac:spMkLst>
        </pc:spChg>
        <pc:spChg chg="add mod">
          <ac:chgData name="Mr J Bee (BWCET)" userId="a1856448-f297-487a-a7ea-498499ce4ab3" providerId="ADAL" clId="{C36FDA15-285C-46D2-8D49-27E34524C8CD}" dt="2023-10-12T14:41:40.446" v="3224" actId="20577"/>
          <ac:spMkLst>
            <pc:docMk/>
            <pc:sldMk cId="3015801953" sldId="280"/>
            <ac:spMk id="14" creationId="{5E2D7117-BB52-8146-55AB-B56700523643}"/>
          </ac:spMkLst>
        </pc:spChg>
        <pc:spChg chg="add del mod">
          <ac:chgData name="Mr J Bee (BWCET)" userId="a1856448-f297-487a-a7ea-498499ce4ab3" providerId="ADAL" clId="{C36FDA15-285C-46D2-8D49-27E34524C8CD}" dt="2023-10-12T14:41:27.711" v="3178" actId="478"/>
          <ac:spMkLst>
            <pc:docMk/>
            <pc:sldMk cId="3015801953" sldId="280"/>
            <ac:spMk id="15" creationId="{A550E3BD-41CB-8F14-FDDF-13158294739C}"/>
          </ac:spMkLst>
        </pc:spChg>
        <pc:spChg chg="add mod">
          <ac:chgData name="Mr J Bee (BWCET)" userId="a1856448-f297-487a-a7ea-498499ce4ab3" providerId="ADAL" clId="{C36FDA15-285C-46D2-8D49-27E34524C8CD}" dt="2023-10-12T14:43:48.213" v="3259" actId="1076"/>
          <ac:spMkLst>
            <pc:docMk/>
            <pc:sldMk cId="3015801953" sldId="280"/>
            <ac:spMk id="16" creationId="{438E1C01-12BC-5A1D-B9F5-033ECB4A8C5A}"/>
          </ac:spMkLst>
        </pc:spChg>
        <pc:spChg chg="add mod">
          <ac:chgData name="Mr J Bee (BWCET)" userId="a1856448-f297-487a-a7ea-498499ce4ab3" providerId="ADAL" clId="{C36FDA15-285C-46D2-8D49-27E34524C8CD}" dt="2023-10-12T14:43:58.855" v="3260" actId="1076"/>
          <ac:spMkLst>
            <pc:docMk/>
            <pc:sldMk cId="3015801953" sldId="280"/>
            <ac:spMk id="17" creationId="{A06BAA7B-2C29-83B0-8DE1-49A7B7610E04}"/>
          </ac:spMkLst>
        </pc:spChg>
        <pc:spChg chg="add mod">
          <ac:chgData name="Mr J Bee (BWCET)" userId="a1856448-f297-487a-a7ea-498499ce4ab3" providerId="ADAL" clId="{C36FDA15-285C-46D2-8D49-27E34524C8CD}" dt="2023-10-12T14:44:12.235" v="3262" actId="1076"/>
          <ac:spMkLst>
            <pc:docMk/>
            <pc:sldMk cId="3015801953" sldId="280"/>
            <ac:spMk id="18" creationId="{AE25CFE9-BEE0-DB19-A6FE-E13966B8DC46}"/>
          </ac:spMkLst>
        </pc:spChg>
        <pc:spChg chg="add mod">
          <ac:chgData name="Mr J Bee (BWCET)" userId="a1856448-f297-487a-a7ea-498499ce4ab3" providerId="ADAL" clId="{C36FDA15-285C-46D2-8D49-27E34524C8CD}" dt="2023-10-12T14:44:20.449" v="3265" actId="14100"/>
          <ac:spMkLst>
            <pc:docMk/>
            <pc:sldMk cId="3015801953" sldId="280"/>
            <ac:spMk id="19" creationId="{70025A18-3B43-9324-77FD-D449CA7AE47E}"/>
          </ac:spMkLst>
        </pc:spChg>
        <pc:spChg chg="add mod">
          <ac:chgData name="Mr J Bee (BWCET)" userId="a1856448-f297-487a-a7ea-498499ce4ab3" providerId="ADAL" clId="{C36FDA15-285C-46D2-8D49-27E34524C8CD}" dt="2023-10-12T14:44:28.991" v="3267" actId="1076"/>
          <ac:spMkLst>
            <pc:docMk/>
            <pc:sldMk cId="3015801953" sldId="280"/>
            <ac:spMk id="20" creationId="{07A4D1F3-64E0-21DE-F6B6-2F66B7421BCD}"/>
          </ac:spMkLst>
        </pc:spChg>
        <pc:spChg chg="add del mod">
          <ac:chgData name="Mr J Bee (BWCET)" userId="a1856448-f297-487a-a7ea-498499ce4ab3" providerId="ADAL" clId="{C36FDA15-285C-46D2-8D49-27E34524C8CD}" dt="2023-10-12T14:44:50.702" v="3271" actId="478"/>
          <ac:spMkLst>
            <pc:docMk/>
            <pc:sldMk cId="3015801953" sldId="280"/>
            <ac:spMk id="21" creationId="{CB150116-4125-11CB-2B01-80604950B356}"/>
          </ac:spMkLst>
        </pc:spChg>
        <pc:spChg chg="mod">
          <ac:chgData name="Mr J Bee (BWCET)" userId="a1856448-f297-487a-a7ea-498499ce4ab3" providerId="ADAL" clId="{C36FDA15-285C-46D2-8D49-27E34524C8CD}" dt="2023-10-12T14:39:25.167" v="3144" actId="20577"/>
          <ac:spMkLst>
            <pc:docMk/>
            <pc:sldMk cId="3015801953" sldId="280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C36FDA15-285C-46D2-8D49-27E34524C8CD}" dt="2023-10-12T14:44:55.692" v="3273" actId="1076"/>
          <ac:spMkLst>
            <pc:docMk/>
            <pc:sldMk cId="3015801953" sldId="280"/>
            <ac:spMk id="23" creationId="{A4D658DE-B80B-F63B-964B-D46A166EA5B1}"/>
          </ac:spMkLst>
        </pc:spChg>
        <pc:spChg chg="add mod">
          <ac:chgData name="Mr J Bee (BWCET)" userId="a1856448-f297-487a-a7ea-498499ce4ab3" providerId="ADAL" clId="{C36FDA15-285C-46D2-8D49-27E34524C8CD}" dt="2023-10-12T14:45:02.776" v="3276" actId="14100"/>
          <ac:spMkLst>
            <pc:docMk/>
            <pc:sldMk cId="3015801953" sldId="280"/>
            <ac:spMk id="24" creationId="{E824F6CE-F022-776D-F038-BE2FEEFBCE38}"/>
          </ac:spMkLst>
        </pc:spChg>
        <pc:graphicFrameChg chg="add mod modGraphic">
          <ac:chgData name="Mr J Bee (BWCET)" userId="a1856448-f297-487a-a7ea-498499ce4ab3" providerId="ADAL" clId="{C36FDA15-285C-46D2-8D49-27E34524C8CD}" dt="2023-10-12T14:41:07.628" v="3174" actId="20577"/>
          <ac:graphicFrameMkLst>
            <pc:docMk/>
            <pc:sldMk cId="3015801953" sldId="280"/>
            <ac:graphicFrameMk id="8" creationId="{F9511ACD-C214-860A-7A4B-021B66A1C599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2T14:41:16.806" v="3175" actId="1076"/>
          <ac:graphicFrameMkLst>
            <pc:docMk/>
            <pc:sldMk cId="3015801953" sldId="280"/>
            <ac:graphicFrameMk id="11" creationId="{46E4D7FC-0112-CF63-50D6-8DAE1BD3B790}"/>
          </ac:graphicFrameMkLst>
        </pc:graphicFrameChg>
        <pc:graphicFrameChg chg="add del mod modGraphic">
          <ac:chgData name="Mr J Bee (BWCET)" userId="a1856448-f297-487a-a7ea-498499ce4ab3" providerId="ADAL" clId="{C36FDA15-285C-46D2-8D49-27E34524C8CD}" dt="2023-10-12T14:44:34.816" v="3268"/>
          <ac:graphicFrameMkLst>
            <pc:docMk/>
            <pc:sldMk cId="3015801953" sldId="280"/>
            <ac:graphicFrameMk id="12" creationId="{95E711CC-2B82-D76D-0866-D4BFE6A5B633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2T14:50:11.800" v="3330" actId="1076"/>
        <pc:sldMkLst>
          <pc:docMk/>
          <pc:sldMk cId="3657397122" sldId="281"/>
        </pc:sldMkLst>
        <pc:spChg chg="add mod">
          <ac:chgData name="Mr J Bee (BWCET)" userId="a1856448-f297-487a-a7ea-498499ce4ab3" providerId="ADAL" clId="{C36FDA15-285C-46D2-8D49-27E34524C8CD}" dt="2023-10-12T14:50:11.800" v="3330" actId="1076"/>
          <ac:spMkLst>
            <pc:docMk/>
            <pc:sldMk cId="3657397122" sldId="281"/>
            <ac:spMk id="3" creationId="{11D07AD6-FE0A-DA73-8192-1B63AAA7E06C}"/>
          </ac:spMkLst>
        </pc:spChg>
        <pc:spChg chg="del">
          <ac:chgData name="Mr J Bee (BWCET)" userId="a1856448-f297-487a-a7ea-498499ce4ab3" providerId="ADAL" clId="{C36FDA15-285C-46D2-8D49-27E34524C8CD}" dt="2023-10-12T14:47:01.684" v="3310" actId="478"/>
          <ac:spMkLst>
            <pc:docMk/>
            <pc:sldMk cId="3657397122" sldId="281"/>
            <ac:spMk id="14" creationId="{5E2D7117-BB52-8146-55AB-B56700523643}"/>
          </ac:spMkLst>
        </pc:spChg>
        <pc:spChg chg="del">
          <ac:chgData name="Mr J Bee (BWCET)" userId="a1856448-f297-487a-a7ea-498499ce4ab3" providerId="ADAL" clId="{C36FDA15-285C-46D2-8D49-27E34524C8CD}" dt="2023-10-12T14:47:00.024" v="3309" actId="478"/>
          <ac:spMkLst>
            <pc:docMk/>
            <pc:sldMk cId="3657397122" sldId="281"/>
            <ac:spMk id="16" creationId="{438E1C01-12BC-5A1D-B9F5-033ECB4A8C5A}"/>
          </ac:spMkLst>
        </pc:spChg>
        <pc:spChg chg="mod">
          <ac:chgData name="Mr J Bee (BWCET)" userId="a1856448-f297-487a-a7ea-498499ce4ab3" providerId="ADAL" clId="{C36FDA15-285C-46D2-8D49-27E34524C8CD}" dt="2023-10-12T14:50:11.800" v="3330" actId="1076"/>
          <ac:spMkLst>
            <pc:docMk/>
            <pc:sldMk cId="3657397122" sldId="281"/>
            <ac:spMk id="17" creationId="{A06BAA7B-2C29-83B0-8DE1-49A7B7610E04}"/>
          </ac:spMkLst>
        </pc:spChg>
        <pc:spChg chg="del">
          <ac:chgData name="Mr J Bee (BWCET)" userId="a1856448-f297-487a-a7ea-498499ce4ab3" providerId="ADAL" clId="{C36FDA15-285C-46D2-8D49-27E34524C8CD}" dt="2023-10-12T14:46:25.420" v="3296" actId="478"/>
          <ac:spMkLst>
            <pc:docMk/>
            <pc:sldMk cId="3657397122" sldId="281"/>
            <ac:spMk id="18" creationId="{AE25CFE9-BEE0-DB19-A6FE-E13966B8DC46}"/>
          </ac:spMkLst>
        </pc:spChg>
        <pc:spChg chg="del">
          <ac:chgData name="Mr J Bee (BWCET)" userId="a1856448-f297-487a-a7ea-498499ce4ab3" providerId="ADAL" clId="{C36FDA15-285C-46D2-8D49-27E34524C8CD}" dt="2023-10-12T14:46:26.304" v="3297" actId="478"/>
          <ac:spMkLst>
            <pc:docMk/>
            <pc:sldMk cId="3657397122" sldId="281"/>
            <ac:spMk id="19" creationId="{70025A18-3B43-9324-77FD-D449CA7AE47E}"/>
          </ac:spMkLst>
        </pc:spChg>
        <pc:spChg chg="del">
          <ac:chgData name="Mr J Bee (BWCET)" userId="a1856448-f297-487a-a7ea-498499ce4ab3" providerId="ADAL" clId="{C36FDA15-285C-46D2-8D49-27E34524C8CD}" dt="2023-10-12T14:46:25.420" v="3296" actId="478"/>
          <ac:spMkLst>
            <pc:docMk/>
            <pc:sldMk cId="3657397122" sldId="281"/>
            <ac:spMk id="20" creationId="{07A4D1F3-64E0-21DE-F6B6-2F66B7421BCD}"/>
          </ac:spMkLst>
        </pc:spChg>
        <pc:spChg chg="del">
          <ac:chgData name="Mr J Bee (BWCET)" userId="a1856448-f297-487a-a7ea-498499ce4ab3" providerId="ADAL" clId="{C36FDA15-285C-46D2-8D49-27E34524C8CD}" dt="2023-10-12T14:46:25.420" v="3296" actId="478"/>
          <ac:spMkLst>
            <pc:docMk/>
            <pc:sldMk cId="3657397122" sldId="281"/>
            <ac:spMk id="23" creationId="{A4D658DE-B80B-F63B-964B-D46A166EA5B1}"/>
          </ac:spMkLst>
        </pc:spChg>
        <pc:spChg chg="del">
          <ac:chgData name="Mr J Bee (BWCET)" userId="a1856448-f297-487a-a7ea-498499ce4ab3" providerId="ADAL" clId="{C36FDA15-285C-46D2-8D49-27E34524C8CD}" dt="2023-10-12T14:46:30.433" v="3300" actId="478"/>
          <ac:spMkLst>
            <pc:docMk/>
            <pc:sldMk cId="3657397122" sldId="281"/>
            <ac:spMk id="24" creationId="{E824F6CE-F022-776D-F038-BE2FEEFBCE38}"/>
          </ac:spMkLst>
        </pc:spChg>
        <pc:graphicFrameChg chg="del modGraphic">
          <ac:chgData name="Mr J Bee (BWCET)" userId="a1856448-f297-487a-a7ea-498499ce4ab3" providerId="ADAL" clId="{C36FDA15-285C-46D2-8D49-27E34524C8CD}" dt="2023-10-12T14:46:29.531" v="3299" actId="478"/>
          <ac:graphicFrameMkLst>
            <pc:docMk/>
            <pc:sldMk cId="3657397122" sldId="281"/>
            <ac:graphicFrameMk id="8" creationId="{F9511ACD-C214-860A-7A4B-021B66A1C599}"/>
          </ac:graphicFrameMkLst>
        </pc:graphicFrameChg>
        <pc:graphicFrameChg chg="mod modGraphic">
          <ac:chgData name="Mr J Bee (BWCET)" userId="a1856448-f297-487a-a7ea-498499ce4ab3" providerId="ADAL" clId="{C36FDA15-285C-46D2-8D49-27E34524C8CD}" dt="2023-10-12T14:50:11.800" v="3330" actId="1076"/>
          <ac:graphicFrameMkLst>
            <pc:docMk/>
            <pc:sldMk cId="3657397122" sldId="281"/>
            <ac:graphicFrameMk id="11" creationId="{46E4D7FC-0112-CF63-50D6-8DAE1BD3B790}"/>
          </ac:graphicFrameMkLst>
        </pc:graphicFrameChg>
        <pc:graphicFrameChg chg="del">
          <ac:chgData name="Mr J Bee (BWCET)" userId="a1856448-f297-487a-a7ea-498499ce4ab3" providerId="ADAL" clId="{C36FDA15-285C-46D2-8D49-27E34524C8CD}" dt="2023-10-12T14:46:33.608" v="3301" actId="478"/>
          <ac:graphicFrameMkLst>
            <pc:docMk/>
            <pc:sldMk cId="3657397122" sldId="281"/>
            <ac:graphicFrameMk id="12" creationId="{95E711CC-2B82-D76D-0866-D4BFE6A5B633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2T14:54:54.791" v="3735" actId="478"/>
        <pc:sldMkLst>
          <pc:docMk/>
          <pc:sldMk cId="2067499763" sldId="282"/>
        </pc:sldMkLst>
        <pc:spChg chg="del">
          <ac:chgData name="Mr J Bee (BWCET)" userId="a1856448-f297-487a-a7ea-498499ce4ab3" providerId="ADAL" clId="{C36FDA15-285C-46D2-8D49-27E34524C8CD}" dt="2023-10-12T14:50:37.815" v="3332" actId="478"/>
          <ac:spMkLst>
            <pc:docMk/>
            <pc:sldMk cId="2067499763" sldId="282"/>
            <ac:spMk id="3" creationId="{11D07AD6-FE0A-DA73-8192-1B63AAA7E06C}"/>
          </ac:spMkLst>
        </pc:spChg>
        <pc:spChg chg="add mod">
          <ac:chgData name="Mr J Bee (BWCET)" userId="a1856448-f297-487a-a7ea-498499ce4ab3" providerId="ADAL" clId="{C36FDA15-285C-46D2-8D49-27E34524C8CD}" dt="2023-10-12T14:52:55.782" v="3500"/>
          <ac:spMkLst>
            <pc:docMk/>
            <pc:sldMk cId="2067499763" sldId="282"/>
            <ac:spMk id="5" creationId="{D2FCFE44-FA24-587F-530A-4DB251D78DE5}"/>
          </ac:spMkLst>
        </pc:spChg>
        <pc:spChg chg="add mod">
          <ac:chgData name="Mr J Bee (BWCET)" userId="a1856448-f297-487a-a7ea-498499ce4ab3" providerId="ADAL" clId="{C36FDA15-285C-46D2-8D49-27E34524C8CD}" dt="2023-10-12T14:54:31.259" v="3730" actId="14100"/>
          <ac:spMkLst>
            <pc:docMk/>
            <pc:sldMk cId="2067499763" sldId="282"/>
            <ac:spMk id="6" creationId="{2AF1A7AA-DECB-FD5E-5467-238480DCB038}"/>
          </ac:spMkLst>
        </pc:spChg>
        <pc:spChg chg="add del mod">
          <ac:chgData name="Mr J Bee (BWCET)" userId="a1856448-f297-487a-a7ea-498499ce4ab3" providerId="ADAL" clId="{C36FDA15-285C-46D2-8D49-27E34524C8CD}" dt="2023-10-12T14:53:05.269" v="3503" actId="478"/>
          <ac:spMkLst>
            <pc:docMk/>
            <pc:sldMk cId="2067499763" sldId="282"/>
            <ac:spMk id="7" creationId="{04E63A80-6375-2E44-7578-279B03F34652}"/>
          </ac:spMkLst>
        </pc:spChg>
        <pc:spChg chg="add mod">
          <ac:chgData name="Mr J Bee (BWCET)" userId="a1856448-f297-487a-a7ea-498499ce4ab3" providerId="ADAL" clId="{C36FDA15-285C-46D2-8D49-27E34524C8CD}" dt="2023-10-12T14:54:32.899" v="3731"/>
          <ac:spMkLst>
            <pc:docMk/>
            <pc:sldMk cId="2067499763" sldId="282"/>
            <ac:spMk id="8" creationId="{017A8525-4C2B-2DE6-ECEE-883365057CCB}"/>
          </ac:spMkLst>
        </pc:spChg>
        <pc:spChg chg="add mod">
          <ac:chgData name="Mr J Bee (BWCET)" userId="a1856448-f297-487a-a7ea-498499ce4ab3" providerId="ADAL" clId="{C36FDA15-285C-46D2-8D49-27E34524C8CD}" dt="2023-10-12T14:54:38.021" v="3733" actId="1076"/>
          <ac:spMkLst>
            <pc:docMk/>
            <pc:sldMk cId="2067499763" sldId="282"/>
            <ac:spMk id="9" creationId="{3C640BFE-74E7-CB99-F764-8B4FC298A91E}"/>
          </ac:spMkLst>
        </pc:spChg>
        <pc:spChg chg="add del mod">
          <ac:chgData name="Mr J Bee (BWCET)" userId="a1856448-f297-487a-a7ea-498499ce4ab3" providerId="ADAL" clId="{C36FDA15-285C-46D2-8D49-27E34524C8CD}" dt="2023-10-12T14:54:54.791" v="3735" actId="478"/>
          <ac:spMkLst>
            <pc:docMk/>
            <pc:sldMk cId="2067499763" sldId="282"/>
            <ac:spMk id="10" creationId="{44FFE25F-DC46-84B2-3B31-33E5F839E526}"/>
          </ac:spMkLst>
        </pc:spChg>
        <pc:spChg chg="del">
          <ac:chgData name="Mr J Bee (BWCET)" userId="a1856448-f297-487a-a7ea-498499ce4ab3" providerId="ADAL" clId="{C36FDA15-285C-46D2-8D49-27E34524C8CD}" dt="2023-10-12T14:52:40.275" v="3442" actId="478"/>
          <ac:spMkLst>
            <pc:docMk/>
            <pc:sldMk cId="2067499763" sldId="282"/>
            <ac:spMk id="13" creationId="{2C360C9A-08C8-E11D-E394-FDA525E7A9A2}"/>
          </ac:spMkLst>
        </pc:spChg>
        <pc:spChg chg="del">
          <ac:chgData name="Mr J Bee (BWCET)" userId="a1856448-f297-487a-a7ea-498499ce4ab3" providerId="ADAL" clId="{C36FDA15-285C-46D2-8D49-27E34524C8CD}" dt="2023-10-12T14:50:37.815" v="3332" actId="478"/>
          <ac:spMkLst>
            <pc:docMk/>
            <pc:sldMk cId="2067499763" sldId="282"/>
            <ac:spMk id="17" creationId="{A06BAA7B-2C29-83B0-8DE1-49A7B7610E04}"/>
          </ac:spMkLst>
        </pc:spChg>
        <pc:spChg chg="mod">
          <ac:chgData name="Mr J Bee (BWCET)" userId="a1856448-f297-487a-a7ea-498499ce4ab3" providerId="ADAL" clId="{C36FDA15-285C-46D2-8D49-27E34524C8CD}" dt="2023-10-12T14:52:54.008" v="3499" actId="20577"/>
          <ac:spMkLst>
            <pc:docMk/>
            <pc:sldMk cId="2067499763" sldId="282"/>
            <ac:spMk id="22" creationId="{1FE8C83A-9C65-8103-D6F7-5F7752E75B56}"/>
          </ac:spMkLst>
        </pc:spChg>
        <pc:graphicFrameChg chg="add mod modGraphic">
          <ac:chgData name="Mr J Bee (BWCET)" userId="a1856448-f297-487a-a7ea-498499ce4ab3" providerId="ADAL" clId="{C36FDA15-285C-46D2-8D49-27E34524C8CD}" dt="2023-10-12T14:52:33.634" v="3441" actId="20577"/>
          <ac:graphicFrameMkLst>
            <pc:docMk/>
            <pc:sldMk cId="2067499763" sldId="282"/>
            <ac:graphicFrameMk id="4" creationId="{474D95A2-16B0-939F-FDC4-D70AFDDDBDAD}"/>
          </ac:graphicFrameMkLst>
        </pc:graphicFrameChg>
        <pc:graphicFrameChg chg="del">
          <ac:chgData name="Mr J Bee (BWCET)" userId="a1856448-f297-487a-a7ea-498499ce4ab3" providerId="ADAL" clId="{C36FDA15-285C-46D2-8D49-27E34524C8CD}" dt="2023-10-12T14:50:37.815" v="3332" actId="478"/>
          <ac:graphicFrameMkLst>
            <pc:docMk/>
            <pc:sldMk cId="2067499763" sldId="282"/>
            <ac:graphicFrameMk id="11" creationId="{46E4D7FC-0112-CF63-50D6-8DAE1BD3B790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2T15:00:28.600" v="3910" actId="478"/>
        <pc:sldMkLst>
          <pc:docMk/>
          <pc:sldMk cId="3303928424" sldId="283"/>
        </pc:sldMkLst>
        <pc:spChg chg="del">
          <ac:chgData name="Mr J Bee (BWCET)" userId="a1856448-f297-487a-a7ea-498499ce4ab3" providerId="ADAL" clId="{C36FDA15-285C-46D2-8D49-27E34524C8CD}" dt="2023-10-12T14:57:27.283" v="3755" actId="478"/>
          <ac:spMkLst>
            <pc:docMk/>
            <pc:sldMk cId="3303928424" sldId="283"/>
            <ac:spMk id="5" creationId="{D2FCFE44-FA24-587F-530A-4DB251D78DE5}"/>
          </ac:spMkLst>
        </pc:spChg>
        <pc:spChg chg="del">
          <ac:chgData name="Mr J Bee (BWCET)" userId="a1856448-f297-487a-a7ea-498499ce4ab3" providerId="ADAL" clId="{C36FDA15-285C-46D2-8D49-27E34524C8CD}" dt="2023-10-12T14:54:59.173" v="3737" actId="478"/>
          <ac:spMkLst>
            <pc:docMk/>
            <pc:sldMk cId="3303928424" sldId="283"/>
            <ac:spMk id="6" creationId="{2AF1A7AA-DECB-FD5E-5467-238480DCB038}"/>
          </ac:spMkLst>
        </pc:spChg>
        <pc:spChg chg="del">
          <ac:chgData name="Mr J Bee (BWCET)" userId="a1856448-f297-487a-a7ea-498499ce4ab3" providerId="ADAL" clId="{C36FDA15-285C-46D2-8D49-27E34524C8CD}" dt="2023-10-12T14:54:59.173" v="3737" actId="478"/>
          <ac:spMkLst>
            <pc:docMk/>
            <pc:sldMk cId="3303928424" sldId="283"/>
            <ac:spMk id="8" creationId="{017A8525-4C2B-2DE6-ECEE-883365057CCB}"/>
          </ac:spMkLst>
        </pc:spChg>
        <pc:spChg chg="del">
          <ac:chgData name="Mr J Bee (BWCET)" userId="a1856448-f297-487a-a7ea-498499ce4ab3" providerId="ADAL" clId="{C36FDA15-285C-46D2-8D49-27E34524C8CD}" dt="2023-10-12T14:54:59.173" v="3737" actId="478"/>
          <ac:spMkLst>
            <pc:docMk/>
            <pc:sldMk cId="3303928424" sldId="283"/>
            <ac:spMk id="9" creationId="{3C640BFE-74E7-CB99-F764-8B4FC298A91E}"/>
          </ac:spMkLst>
        </pc:spChg>
        <pc:spChg chg="add del mod">
          <ac:chgData name="Mr J Bee (BWCET)" userId="a1856448-f297-487a-a7ea-498499ce4ab3" providerId="ADAL" clId="{C36FDA15-285C-46D2-8D49-27E34524C8CD}" dt="2023-10-12T14:59:01.115" v="3816" actId="478"/>
          <ac:spMkLst>
            <pc:docMk/>
            <pc:sldMk cId="3303928424" sldId="283"/>
            <ac:spMk id="16" creationId="{802E990F-20E6-AA17-EED1-F00D771C2320}"/>
          </ac:spMkLst>
        </pc:spChg>
        <pc:spChg chg="add mod">
          <ac:chgData name="Mr J Bee (BWCET)" userId="a1856448-f297-487a-a7ea-498499ce4ab3" providerId="ADAL" clId="{C36FDA15-285C-46D2-8D49-27E34524C8CD}" dt="2023-10-12T14:59:56.978" v="3899" actId="1076"/>
          <ac:spMkLst>
            <pc:docMk/>
            <pc:sldMk cId="3303928424" sldId="283"/>
            <ac:spMk id="17" creationId="{822276C3-A8E8-22C1-DE34-AD8450365193}"/>
          </ac:spMkLst>
        </pc:spChg>
        <pc:spChg chg="add mod">
          <ac:chgData name="Mr J Bee (BWCET)" userId="a1856448-f297-487a-a7ea-498499ce4ab3" providerId="ADAL" clId="{C36FDA15-285C-46D2-8D49-27E34524C8CD}" dt="2023-10-12T14:59:56.978" v="3899" actId="1076"/>
          <ac:spMkLst>
            <pc:docMk/>
            <pc:sldMk cId="3303928424" sldId="283"/>
            <ac:spMk id="18" creationId="{3F42AE56-F061-8949-1824-E2A5F44FC04F}"/>
          </ac:spMkLst>
        </pc:spChg>
        <pc:spChg chg="add mod">
          <ac:chgData name="Mr J Bee (BWCET)" userId="a1856448-f297-487a-a7ea-498499ce4ab3" providerId="ADAL" clId="{C36FDA15-285C-46D2-8D49-27E34524C8CD}" dt="2023-10-12T14:59:56.978" v="3899" actId="1076"/>
          <ac:spMkLst>
            <pc:docMk/>
            <pc:sldMk cId="3303928424" sldId="283"/>
            <ac:spMk id="19" creationId="{DA1A3863-E913-7A35-0C94-91CC33128138}"/>
          </ac:spMkLst>
        </pc:spChg>
        <pc:spChg chg="add mod">
          <ac:chgData name="Mr J Bee (BWCET)" userId="a1856448-f297-487a-a7ea-498499ce4ab3" providerId="ADAL" clId="{C36FDA15-285C-46D2-8D49-27E34524C8CD}" dt="2023-10-12T14:59:03.781" v="3817"/>
          <ac:spMkLst>
            <pc:docMk/>
            <pc:sldMk cId="3303928424" sldId="283"/>
            <ac:spMk id="20" creationId="{6CE2FCE8-F9B7-A644-1FC8-CB8359D52FB3}"/>
          </ac:spMkLst>
        </pc:spChg>
        <pc:spChg chg="add mod">
          <ac:chgData name="Mr J Bee (BWCET)" userId="a1856448-f297-487a-a7ea-498499ce4ab3" providerId="ADAL" clId="{C36FDA15-285C-46D2-8D49-27E34524C8CD}" dt="2023-10-12T14:59:58.690" v="3900" actId="20577"/>
          <ac:spMkLst>
            <pc:docMk/>
            <pc:sldMk cId="3303928424" sldId="283"/>
            <ac:spMk id="21" creationId="{DFC7ACAE-08D8-9560-960B-F8BDAB79A7AB}"/>
          </ac:spMkLst>
        </pc:spChg>
        <pc:spChg chg="mod">
          <ac:chgData name="Mr J Bee (BWCET)" userId="a1856448-f297-487a-a7ea-498499ce4ab3" providerId="ADAL" clId="{C36FDA15-285C-46D2-8D49-27E34524C8CD}" dt="2023-10-12T14:57:50.542" v="3792" actId="20577"/>
          <ac:spMkLst>
            <pc:docMk/>
            <pc:sldMk cId="3303928424" sldId="283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C36FDA15-285C-46D2-8D49-27E34524C8CD}" dt="2023-10-12T14:59:13.851" v="3820" actId="478"/>
          <ac:spMkLst>
            <pc:docMk/>
            <pc:sldMk cId="3303928424" sldId="283"/>
            <ac:spMk id="23" creationId="{B9573932-EBCE-5DB0-1ABC-059906BFF7A6}"/>
          </ac:spMkLst>
        </pc:spChg>
        <pc:spChg chg="add mod">
          <ac:chgData name="Mr J Bee (BWCET)" userId="a1856448-f297-487a-a7ea-498499ce4ab3" providerId="ADAL" clId="{C36FDA15-285C-46D2-8D49-27E34524C8CD}" dt="2023-10-12T15:00:10.043" v="3905" actId="1037"/>
          <ac:spMkLst>
            <pc:docMk/>
            <pc:sldMk cId="3303928424" sldId="283"/>
            <ac:spMk id="24" creationId="{36C8792A-0C9F-AD1E-C55F-6161A2EC3909}"/>
          </ac:spMkLst>
        </pc:spChg>
        <pc:spChg chg="add mod">
          <ac:chgData name="Mr J Bee (BWCET)" userId="a1856448-f297-487a-a7ea-498499ce4ab3" providerId="ADAL" clId="{C36FDA15-285C-46D2-8D49-27E34524C8CD}" dt="2023-10-12T15:00:12.387" v="3908" actId="1038"/>
          <ac:spMkLst>
            <pc:docMk/>
            <pc:sldMk cId="3303928424" sldId="283"/>
            <ac:spMk id="25" creationId="{17DA379C-1C7C-6BF1-2A90-5519E3487B8C}"/>
          </ac:spMkLst>
        </pc:spChg>
        <pc:spChg chg="add del mod">
          <ac:chgData name="Mr J Bee (BWCET)" userId="a1856448-f297-487a-a7ea-498499ce4ab3" providerId="ADAL" clId="{C36FDA15-285C-46D2-8D49-27E34524C8CD}" dt="2023-10-12T15:00:28.600" v="3910" actId="478"/>
          <ac:spMkLst>
            <pc:docMk/>
            <pc:sldMk cId="3303928424" sldId="283"/>
            <ac:spMk id="26" creationId="{E76A772E-0BB7-9687-FEBA-77A44BE563D7}"/>
          </ac:spMkLst>
        </pc:spChg>
        <pc:graphicFrameChg chg="del">
          <ac:chgData name="Mr J Bee (BWCET)" userId="a1856448-f297-487a-a7ea-498499ce4ab3" providerId="ADAL" clId="{C36FDA15-285C-46D2-8D49-27E34524C8CD}" dt="2023-10-12T14:54:59.173" v="3737" actId="478"/>
          <ac:graphicFrameMkLst>
            <pc:docMk/>
            <pc:sldMk cId="3303928424" sldId="283"/>
            <ac:graphicFrameMk id="4" creationId="{474D95A2-16B0-939F-FDC4-D70AFDDDBDAD}"/>
          </ac:graphicFrameMkLst>
        </pc:graphicFrameChg>
        <pc:picChg chg="add mod">
          <ac:chgData name="Mr J Bee (BWCET)" userId="a1856448-f297-487a-a7ea-498499ce4ab3" providerId="ADAL" clId="{C36FDA15-285C-46D2-8D49-27E34524C8CD}" dt="2023-10-12T14:59:56.978" v="3899" actId="1076"/>
          <ac:picMkLst>
            <pc:docMk/>
            <pc:sldMk cId="3303928424" sldId="283"/>
            <ac:picMk id="7" creationId="{7C1345AE-8F28-BEB3-902C-6491A77EB9DA}"/>
          </ac:picMkLst>
        </pc:picChg>
        <pc:picChg chg="add mod">
          <ac:chgData name="Mr J Bee (BWCET)" userId="a1856448-f297-487a-a7ea-498499ce4ab3" providerId="ADAL" clId="{C36FDA15-285C-46D2-8D49-27E34524C8CD}" dt="2023-10-12T14:59:56.978" v="3899" actId="1076"/>
          <ac:picMkLst>
            <pc:docMk/>
            <pc:sldMk cId="3303928424" sldId="283"/>
            <ac:picMk id="11" creationId="{83516435-055E-139A-CE98-538309ED9E40}"/>
          </ac:picMkLst>
        </pc:picChg>
        <pc:picChg chg="add del mod">
          <ac:chgData name="Mr J Bee (BWCET)" userId="a1856448-f297-487a-a7ea-498499ce4ab3" providerId="ADAL" clId="{C36FDA15-285C-46D2-8D49-27E34524C8CD}" dt="2023-10-12T14:57:09.925" v="3749" actId="478"/>
          <ac:picMkLst>
            <pc:docMk/>
            <pc:sldMk cId="3303928424" sldId="283"/>
            <ac:picMk id="13" creationId="{A5D02211-87CC-B88A-A36C-93B658E6A72E}"/>
          </ac:picMkLst>
        </pc:picChg>
        <pc:picChg chg="add mod">
          <ac:chgData name="Mr J Bee (BWCET)" userId="a1856448-f297-487a-a7ea-498499ce4ab3" providerId="ADAL" clId="{C36FDA15-285C-46D2-8D49-27E34524C8CD}" dt="2023-10-12T14:59:56.978" v="3899" actId="1076"/>
          <ac:picMkLst>
            <pc:docMk/>
            <pc:sldMk cId="3303928424" sldId="283"/>
            <ac:picMk id="15" creationId="{94229D42-CD80-306C-8524-8FFEDEB0D819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03:01.882" v="4006" actId="478"/>
        <pc:sldMkLst>
          <pc:docMk/>
          <pc:sldMk cId="2929214736" sldId="284"/>
        </pc:sldMkLst>
        <pc:spChg chg="add del mod">
          <ac:chgData name="Mr J Bee (BWCET)" userId="a1856448-f297-487a-a7ea-498499ce4ab3" providerId="ADAL" clId="{C36FDA15-285C-46D2-8D49-27E34524C8CD}" dt="2023-10-12T15:02:34.769" v="4002"/>
          <ac:spMkLst>
            <pc:docMk/>
            <pc:sldMk cId="2929214736" sldId="284"/>
            <ac:spMk id="4" creationId="{379A87BF-ACFE-543C-93CC-CC53E098C37E}"/>
          </ac:spMkLst>
        </pc:spChg>
        <pc:spChg chg="add mod">
          <ac:chgData name="Mr J Bee (BWCET)" userId="a1856448-f297-487a-a7ea-498499ce4ab3" providerId="ADAL" clId="{C36FDA15-285C-46D2-8D49-27E34524C8CD}" dt="2023-10-12T15:02:38.125" v="4004"/>
          <ac:spMkLst>
            <pc:docMk/>
            <pc:sldMk cId="2929214736" sldId="284"/>
            <ac:spMk id="5" creationId="{C391D33C-5496-71BE-3D70-8255C0A1AA90}"/>
          </ac:spMkLst>
        </pc:spChg>
        <pc:spChg chg="add del mod">
          <ac:chgData name="Mr J Bee (BWCET)" userId="a1856448-f297-487a-a7ea-498499ce4ab3" providerId="ADAL" clId="{C36FDA15-285C-46D2-8D49-27E34524C8CD}" dt="2023-10-12T15:03:01.882" v="4006" actId="478"/>
          <ac:spMkLst>
            <pc:docMk/>
            <pc:sldMk cId="2929214736" sldId="284"/>
            <ac:spMk id="6" creationId="{FEF3D939-74CB-75F4-1F36-69193EFADEFB}"/>
          </ac:spMkLst>
        </pc:spChg>
        <pc:spChg chg="del">
          <ac:chgData name="Mr J Bee (BWCET)" userId="a1856448-f297-487a-a7ea-498499ce4ab3" providerId="ADAL" clId="{C36FDA15-285C-46D2-8D49-27E34524C8CD}" dt="2023-10-12T15:00:51.316" v="3915" actId="478"/>
          <ac:spMkLst>
            <pc:docMk/>
            <pc:sldMk cId="2929214736" sldId="284"/>
            <ac:spMk id="17" creationId="{822276C3-A8E8-22C1-DE34-AD8450365193}"/>
          </ac:spMkLst>
        </pc:spChg>
        <pc:spChg chg="del">
          <ac:chgData name="Mr J Bee (BWCET)" userId="a1856448-f297-487a-a7ea-498499ce4ab3" providerId="ADAL" clId="{C36FDA15-285C-46D2-8D49-27E34524C8CD}" dt="2023-10-12T15:00:51.968" v="3916" actId="478"/>
          <ac:spMkLst>
            <pc:docMk/>
            <pc:sldMk cId="2929214736" sldId="284"/>
            <ac:spMk id="18" creationId="{3F42AE56-F061-8949-1824-E2A5F44FC04F}"/>
          </ac:spMkLst>
        </pc:spChg>
        <pc:spChg chg="del">
          <ac:chgData name="Mr J Bee (BWCET)" userId="a1856448-f297-487a-a7ea-498499ce4ab3" providerId="ADAL" clId="{C36FDA15-285C-46D2-8D49-27E34524C8CD}" dt="2023-10-12T15:00:52.595" v="3917" actId="478"/>
          <ac:spMkLst>
            <pc:docMk/>
            <pc:sldMk cId="2929214736" sldId="284"/>
            <ac:spMk id="19" creationId="{DA1A3863-E913-7A35-0C94-91CC33128138}"/>
          </ac:spMkLst>
        </pc:spChg>
        <pc:spChg chg="del">
          <ac:chgData name="Mr J Bee (BWCET)" userId="a1856448-f297-487a-a7ea-498499ce4ab3" providerId="ADAL" clId="{C36FDA15-285C-46D2-8D49-27E34524C8CD}" dt="2023-10-12T15:02:15.244" v="3940" actId="478"/>
          <ac:spMkLst>
            <pc:docMk/>
            <pc:sldMk cId="2929214736" sldId="284"/>
            <ac:spMk id="20" creationId="{6CE2FCE8-F9B7-A644-1FC8-CB8359D52FB3}"/>
          </ac:spMkLst>
        </pc:spChg>
        <pc:spChg chg="del">
          <ac:chgData name="Mr J Bee (BWCET)" userId="a1856448-f297-487a-a7ea-498499ce4ab3" providerId="ADAL" clId="{C36FDA15-285C-46D2-8D49-27E34524C8CD}" dt="2023-10-12T15:00:49.002" v="3914" actId="478"/>
          <ac:spMkLst>
            <pc:docMk/>
            <pc:sldMk cId="2929214736" sldId="284"/>
            <ac:spMk id="21" creationId="{DFC7ACAE-08D8-9560-960B-F8BDAB79A7AB}"/>
          </ac:spMkLst>
        </pc:spChg>
        <pc:spChg chg="mod">
          <ac:chgData name="Mr J Bee (BWCET)" userId="a1856448-f297-487a-a7ea-498499ce4ab3" providerId="ADAL" clId="{C36FDA15-285C-46D2-8D49-27E34524C8CD}" dt="2023-10-12T15:02:37.112" v="4003" actId="313"/>
          <ac:spMkLst>
            <pc:docMk/>
            <pc:sldMk cId="2929214736" sldId="284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12T15:00:33.138" v="3913" actId="478"/>
          <ac:spMkLst>
            <pc:docMk/>
            <pc:sldMk cId="2929214736" sldId="284"/>
            <ac:spMk id="24" creationId="{36C8792A-0C9F-AD1E-C55F-6161A2EC3909}"/>
          </ac:spMkLst>
        </pc:spChg>
        <pc:spChg chg="del">
          <ac:chgData name="Mr J Bee (BWCET)" userId="a1856448-f297-487a-a7ea-498499ce4ab3" providerId="ADAL" clId="{C36FDA15-285C-46D2-8D49-27E34524C8CD}" dt="2023-10-12T15:00:32.124" v="3912" actId="478"/>
          <ac:spMkLst>
            <pc:docMk/>
            <pc:sldMk cId="2929214736" sldId="284"/>
            <ac:spMk id="25" creationId="{17DA379C-1C7C-6BF1-2A90-5519E3487B8C}"/>
          </ac:spMkLst>
        </pc:spChg>
        <pc:graphicFrameChg chg="add mod modGraphic">
          <ac:chgData name="Mr J Bee (BWCET)" userId="a1856448-f297-487a-a7ea-498499ce4ab3" providerId="ADAL" clId="{C36FDA15-285C-46D2-8D49-27E34524C8CD}" dt="2023-10-12T15:02:10.365" v="3939" actId="207"/>
          <ac:graphicFrameMkLst>
            <pc:docMk/>
            <pc:sldMk cId="2929214736" sldId="284"/>
            <ac:graphicFrameMk id="3" creationId="{BA913250-4DF8-DC59-599C-C07695AED0B2}"/>
          </ac:graphicFrameMkLst>
        </pc:graphicFrameChg>
        <pc:picChg chg="del">
          <ac:chgData name="Mr J Bee (BWCET)" userId="a1856448-f297-487a-a7ea-498499ce4ab3" providerId="ADAL" clId="{C36FDA15-285C-46D2-8D49-27E34524C8CD}" dt="2023-10-12T15:00:55.357" v="3920" actId="478"/>
          <ac:picMkLst>
            <pc:docMk/>
            <pc:sldMk cId="2929214736" sldId="284"/>
            <ac:picMk id="7" creationId="{7C1345AE-8F28-BEB3-902C-6491A77EB9DA}"/>
          </ac:picMkLst>
        </pc:picChg>
        <pc:picChg chg="del">
          <ac:chgData name="Mr J Bee (BWCET)" userId="a1856448-f297-487a-a7ea-498499ce4ab3" providerId="ADAL" clId="{C36FDA15-285C-46D2-8D49-27E34524C8CD}" dt="2023-10-12T15:00:54.178" v="3919" actId="478"/>
          <ac:picMkLst>
            <pc:docMk/>
            <pc:sldMk cId="2929214736" sldId="284"/>
            <ac:picMk id="11" creationId="{83516435-055E-139A-CE98-538309ED9E40}"/>
          </ac:picMkLst>
        </pc:picChg>
        <pc:picChg chg="del">
          <ac:chgData name="Mr J Bee (BWCET)" userId="a1856448-f297-487a-a7ea-498499ce4ab3" providerId="ADAL" clId="{C36FDA15-285C-46D2-8D49-27E34524C8CD}" dt="2023-10-12T15:00:53.614" v="3918" actId="478"/>
          <ac:picMkLst>
            <pc:docMk/>
            <pc:sldMk cId="2929214736" sldId="284"/>
            <ac:picMk id="15" creationId="{94229D42-CD80-306C-8524-8FFEDEB0D819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08:09.479" v="4222" actId="1076"/>
        <pc:sldMkLst>
          <pc:docMk/>
          <pc:sldMk cId="1604125453" sldId="285"/>
        </pc:sldMkLst>
        <pc:spChg chg="add del mod">
          <ac:chgData name="Mr J Bee (BWCET)" userId="a1856448-f297-487a-a7ea-498499ce4ab3" providerId="ADAL" clId="{C36FDA15-285C-46D2-8D49-27E34524C8CD}" dt="2023-10-12T15:03:18.114" v="4011" actId="478"/>
          <ac:spMkLst>
            <pc:docMk/>
            <pc:sldMk cId="1604125453" sldId="285"/>
            <ac:spMk id="4" creationId="{11B438B1-BEFE-F06A-494D-0BB208AA085E}"/>
          </ac:spMkLst>
        </pc:spChg>
        <pc:spChg chg="del">
          <ac:chgData name="Mr J Bee (BWCET)" userId="a1856448-f297-487a-a7ea-498499ce4ab3" providerId="ADAL" clId="{C36FDA15-285C-46D2-8D49-27E34524C8CD}" dt="2023-10-12T15:03:20.332" v="4012" actId="478"/>
          <ac:spMkLst>
            <pc:docMk/>
            <pc:sldMk cId="1604125453" sldId="285"/>
            <ac:spMk id="5" creationId="{C391D33C-5496-71BE-3D70-8255C0A1AA90}"/>
          </ac:spMkLst>
        </pc:spChg>
        <pc:spChg chg="add mod">
          <ac:chgData name="Mr J Bee (BWCET)" userId="a1856448-f297-487a-a7ea-498499ce4ab3" providerId="ADAL" clId="{C36FDA15-285C-46D2-8D49-27E34524C8CD}" dt="2023-10-12T15:04:20.212" v="4105"/>
          <ac:spMkLst>
            <pc:docMk/>
            <pc:sldMk cId="1604125453" sldId="285"/>
            <ac:spMk id="6" creationId="{AE601534-5F20-511A-2106-7E7E03D8D641}"/>
          </ac:spMkLst>
        </pc:spChg>
        <pc:spChg chg="add del mod">
          <ac:chgData name="Mr J Bee (BWCET)" userId="a1856448-f297-487a-a7ea-498499ce4ab3" providerId="ADAL" clId="{C36FDA15-285C-46D2-8D49-27E34524C8CD}" dt="2023-10-12T15:07:28.370" v="4159" actId="478"/>
          <ac:spMkLst>
            <pc:docMk/>
            <pc:sldMk cId="1604125453" sldId="285"/>
            <ac:spMk id="7" creationId="{0ECC9766-3DBA-EF8F-152A-F6AF592C4FB0}"/>
          </ac:spMkLst>
        </pc:spChg>
        <pc:spChg chg="add mod">
          <ac:chgData name="Mr J Bee (BWCET)" userId="a1856448-f297-487a-a7ea-498499ce4ab3" providerId="ADAL" clId="{C36FDA15-285C-46D2-8D49-27E34524C8CD}" dt="2023-10-12T15:06:23.979" v="4131" actId="404"/>
          <ac:spMkLst>
            <pc:docMk/>
            <pc:sldMk cId="1604125453" sldId="285"/>
            <ac:spMk id="14" creationId="{554601CC-FFF8-6EFC-07D8-C164924DD3CF}"/>
          </ac:spMkLst>
        </pc:spChg>
        <pc:spChg chg="add mod">
          <ac:chgData name="Mr J Bee (BWCET)" userId="a1856448-f297-487a-a7ea-498499ce4ab3" providerId="ADAL" clId="{C36FDA15-285C-46D2-8D49-27E34524C8CD}" dt="2023-10-12T15:06:43.466" v="4147" actId="20577"/>
          <ac:spMkLst>
            <pc:docMk/>
            <pc:sldMk cId="1604125453" sldId="285"/>
            <ac:spMk id="15" creationId="{76B420DC-3DDF-F219-441C-E4ECD12EAC11}"/>
          </ac:spMkLst>
        </pc:spChg>
        <pc:spChg chg="add mod">
          <ac:chgData name="Mr J Bee (BWCET)" userId="a1856448-f297-487a-a7ea-498499ce4ab3" providerId="ADAL" clId="{C36FDA15-285C-46D2-8D49-27E34524C8CD}" dt="2023-10-12T15:07:02.220" v="4158" actId="20577"/>
          <ac:spMkLst>
            <pc:docMk/>
            <pc:sldMk cId="1604125453" sldId="285"/>
            <ac:spMk id="16" creationId="{8A0A0E1B-D094-3B85-82A5-960D1C060806}"/>
          </ac:spMkLst>
        </pc:spChg>
        <pc:spChg chg="add mod">
          <ac:chgData name="Mr J Bee (BWCET)" userId="a1856448-f297-487a-a7ea-498499ce4ab3" providerId="ADAL" clId="{C36FDA15-285C-46D2-8D49-27E34524C8CD}" dt="2023-10-12T15:08:00.412" v="4216" actId="1076"/>
          <ac:spMkLst>
            <pc:docMk/>
            <pc:sldMk cId="1604125453" sldId="285"/>
            <ac:spMk id="17" creationId="{7EB606CF-AF44-8E27-557B-8F5C956BABAA}"/>
          </ac:spMkLst>
        </pc:spChg>
        <pc:spChg chg="add del mod">
          <ac:chgData name="Mr J Bee (BWCET)" userId="a1856448-f297-487a-a7ea-498499ce4ab3" providerId="ADAL" clId="{C36FDA15-285C-46D2-8D49-27E34524C8CD}" dt="2023-10-12T15:08:03.138" v="4218" actId="478"/>
          <ac:spMkLst>
            <pc:docMk/>
            <pc:sldMk cId="1604125453" sldId="285"/>
            <ac:spMk id="18" creationId="{016CC948-998C-1351-58CE-11C01CC11D92}"/>
          </ac:spMkLst>
        </pc:spChg>
        <pc:spChg chg="add mod">
          <ac:chgData name="Mr J Bee (BWCET)" userId="a1856448-f297-487a-a7ea-498499ce4ab3" providerId="ADAL" clId="{C36FDA15-285C-46D2-8D49-27E34524C8CD}" dt="2023-10-12T15:08:05.703" v="4220" actId="1076"/>
          <ac:spMkLst>
            <pc:docMk/>
            <pc:sldMk cId="1604125453" sldId="285"/>
            <ac:spMk id="19" creationId="{5D9D7CC1-3ADF-FA93-8724-F322633E76AC}"/>
          </ac:spMkLst>
        </pc:spChg>
        <pc:spChg chg="add mod">
          <ac:chgData name="Mr J Bee (BWCET)" userId="a1856448-f297-487a-a7ea-498499ce4ab3" providerId="ADAL" clId="{C36FDA15-285C-46D2-8D49-27E34524C8CD}" dt="2023-10-12T15:08:09.479" v="4222" actId="1076"/>
          <ac:spMkLst>
            <pc:docMk/>
            <pc:sldMk cId="1604125453" sldId="285"/>
            <ac:spMk id="20" creationId="{0583A30D-23C6-385F-0670-9A48D8D3BAD1}"/>
          </ac:spMkLst>
        </pc:spChg>
        <pc:spChg chg="mod">
          <ac:chgData name="Mr J Bee (BWCET)" userId="a1856448-f297-487a-a7ea-498499ce4ab3" providerId="ADAL" clId="{C36FDA15-285C-46D2-8D49-27E34524C8CD}" dt="2023-10-12T15:04:22.651" v="4106" actId="20577"/>
          <ac:spMkLst>
            <pc:docMk/>
            <pc:sldMk cId="1604125453" sldId="285"/>
            <ac:spMk id="22" creationId="{1FE8C83A-9C65-8103-D6F7-5F7752E75B56}"/>
          </ac:spMkLst>
        </pc:spChg>
        <pc:graphicFrameChg chg="del">
          <ac:chgData name="Mr J Bee (BWCET)" userId="a1856448-f297-487a-a7ea-498499ce4ab3" providerId="ADAL" clId="{C36FDA15-285C-46D2-8D49-27E34524C8CD}" dt="2023-10-12T15:03:07.966" v="4008" actId="478"/>
          <ac:graphicFrameMkLst>
            <pc:docMk/>
            <pc:sldMk cId="1604125453" sldId="285"/>
            <ac:graphicFrameMk id="3" creationId="{BA913250-4DF8-DC59-599C-C07695AED0B2}"/>
          </ac:graphicFrameMkLst>
        </pc:graphicFrameChg>
        <pc:picChg chg="add mod">
          <ac:chgData name="Mr J Bee (BWCET)" userId="a1856448-f297-487a-a7ea-498499ce4ab3" providerId="ADAL" clId="{C36FDA15-285C-46D2-8D49-27E34524C8CD}" dt="2023-10-12T15:05:17.356" v="4111" actId="1076"/>
          <ac:picMkLst>
            <pc:docMk/>
            <pc:sldMk cId="1604125453" sldId="285"/>
            <ac:picMk id="9" creationId="{0CB69E44-F306-C4D0-CB29-E2FDE07E9613}"/>
          </ac:picMkLst>
        </pc:picChg>
        <pc:picChg chg="add mod">
          <ac:chgData name="Mr J Bee (BWCET)" userId="a1856448-f297-487a-a7ea-498499ce4ab3" providerId="ADAL" clId="{C36FDA15-285C-46D2-8D49-27E34524C8CD}" dt="2023-10-12T15:06:04.236" v="4118" actId="1076"/>
          <ac:picMkLst>
            <pc:docMk/>
            <pc:sldMk cId="1604125453" sldId="285"/>
            <ac:picMk id="11" creationId="{02809339-AACD-4B07-F40C-2F562B1C4033}"/>
          </ac:picMkLst>
        </pc:picChg>
        <pc:picChg chg="add mod">
          <ac:chgData name="Mr J Bee (BWCET)" userId="a1856448-f297-487a-a7ea-498499ce4ab3" providerId="ADAL" clId="{C36FDA15-285C-46D2-8D49-27E34524C8CD}" dt="2023-10-12T15:06:01.428" v="4117" actId="1076"/>
          <ac:picMkLst>
            <pc:docMk/>
            <pc:sldMk cId="1604125453" sldId="285"/>
            <ac:picMk id="13" creationId="{436C1C94-0550-99C3-B048-86A8CEC6E81B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16:35.835" v="4412" actId="1076"/>
        <pc:sldMkLst>
          <pc:docMk/>
          <pc:sldMk cId="2358967744" sldId="286"/>
        </pc:sldMkLst>
        <pc:spChg chg="add mod">
          <ac:chgData name="Mr J Bee (BWCET)" userId="a1856448-f297-487a-a7ea-498499ce4ab3" providerId="ADAL" clId="{C36FDA15-285C-46D2-8D49-27E34524C8CD}" dt="2023-10-12T15:16:35.835" v="4412" actId="1076"/>
          <ac:spMkLst>
            <pc:docMk/>
            <pc:sldMk cId="2358967744" sldId="286"/>
            <ac:spMk id="3" creationId="{2AFEEA63-7135-DD65-D2EE-93D5BAE7A831}"/>
          </ac:spMkLst>
        </pc:spChg>
        <pc:spChg chg="del">
          <ac:chgData name="Mr J Bee (BWCET)" userId="a1856448-f297-487a-a7ea-498499ce4ab3" providerId="ADAL" clId="{C36FDA15-285C-46D2-8D49-27E34524C8CD}" dt="2023-10-12T15:16:18.980" v="4409" actId="478"/>
          <ac:spMkLst>
            <pc:docMk/>
            <pc:sldMk cId="2358967744" sldId="286"/>
            <ac:spMk id="6" creationId="{AE601534-5F20-511A-2106-7E7E03D8D641}"/>
          </ac:spMkLst>
        </pc:spChg>
        <pc:spChg chg="mod">
          <ac:chgData name="Mr J Bee (BWCET)" userId="a1856448-f297-487a-a7ea-498499ce4ab3" providerId="ADAL" clId="{C36FDA15-285C-46D2-8D49-27E34524C8CD}" dt="2023-10-12T15:10:10.473" v="4229" actId="20577"/>
          <ac:spMkLst>
            <pc:docMk/>
            <pc:sldMk cId="2358967744" sldId="286"/>
            <ac:spMk id="14" creationId="{554601CC-FFF8-6EFC-07D8-C164924DD3CF}"/>
          </ac:spMkLst>
        </pc:spChg>
        <pc:spChg chg="mod">
          <ac:chgData name="Mr J Bee (BWCET)" userId="a1856448-f297-487a-a7ea-498499ce4ab3" providerId="ADAL" clId="{C36FDA15-285C-46D2-8D49-27E34524C8CD}" dt="2023-10-12T15:10:14.635" v="4235" actId="20577"/>
          <ac:spMkLst>
            <pc:docMk/>
            <pc:sldMk cId="2358967744" sldId="286"/>
            <ac:spMk id="15" creationId="{76B420DC-3DDF-F219-441C-E4ECD12EAC11}"/>
          </ac:spMkLst>
        </pc:spChg>
        <pc:spChg chg="mod">
          <ac:chgData name="Mr J Bee (BWCET)" userId="a1856448-f297-487a-a7ea-498499ce4ab3" providerId="ADAL" clId="{C36FDA15-285C-46D2-8D49-27E34524C8CD}" dt="2023-10-12T15:10:18.104" v="4237" actId="20577"/>
          <ac:spMkLst>
            <pc:docMk/>
            <pc:sldMk cId="2358967744" sldId="286"/>
            <ac:spMk id="16" creationId="{8A0A0E1B-D094-3B85-82A5-960D1C060806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2T15:15:27.564" v="4404" actId="1076"/>
        <pc:sldMkLst>
          <pc:docMk/>
          <pc:sldMk cId="477216173" sldId="287"/>
        </pc:sldMkLst>
        <pc:spChg chg="add mod">
          <ac:chgData name="Mr J Bee (BWCET)" userId="a1856448-f297-487a-a7ea-498499ce4ab3" providerId="ADAL" clId="{C36FDA15-285C-46D2-8D49-27E34524C8CD}" dt="2023-10-12T15:12:13.054" v="4367" actId="403"/>
          <ac:spMkLst>
            <pc:docMk/>
            <pc:sldMk cId="477216173" sldId="287"/>
            <ac:spMk id="3" creationId="{8835C7EB-6306-4A28-32B2-7EBDF7D95E29}"/>
          </ac:spMkLst>
        </pc:spChg>
        <pc:spChg chg="del">
          <ac:chgData name="Mr J Bee (BWCET)" userId="a1856448-f297-487a-a7ea-498499ce4ab3" providerId="ADAL" clId="{C36FDA15-285C-46D2-8D49-27E34524C8CD}" dt="2023-10-12T15:10:44.906" v="4245" actId="478"/>
          <ac:spMkLst>
            <pc:docMk/>
            <pc:sldMk cId="477216173" sldId="287"/>
            <ac:spMk id="6" creationId="{AE601534-5F20-511A-2106-7E7E03D8D641}"/>
          </ac:spMkLst>
        </pc:spChg>
        <pc:spChg chg="add mod">
          <ac:chgData name="Mr J Bee (BWCET)" userId="a1856448-f297-487a-a7ea-498499ce4ab3" providerId="ADAL" clId="{C36FDA15-285C-46D2-8D49-27E34524C8CD}" dt="2023-10-12T15:15:25.328" v="4402" actId="1076"/>
          <ac:spMkLst>
            <pc:docMk/>
            <pc:sldMk cId="477216173" sldId="287"/>
            <ac:spMk id="10" creationId="{250F6E1B-3BCD-2764-992B-52BC9AC9C0DE}"/>
          </ac:spMkLst>
        </pc:spChg>
        <pc:spChg chg="add mod">
          <ac:chgData name="Mr J Bee (BWCET)" userId="a1856448-f297-487a-a7ea-498499ce4ab3" providerId="ADAL" clId="{C36FDA15-285C-46D2-8D49-27E34524C8CD}" dt="2023-10-12T15:15:27.564" v="4404" actId="1076"/>
          <ac:spMkLst>
            <pc:docMk/>
            <pc:sldMk cId="477216173" sldId="287"/>
            <ac:spMk id="12" creationId="{647CB0F5-4569-3EBE-D58D-17918D9A165C}"/>
          </ac:spMkLst>
        </pc:spChg>
        <pc:spChg chg="del">
          <ac:chgData name="Mr J Bee (BWCET)" userId="a1856448-f297-487a-a7ea-498499ce4ab3" providerId="ADAL" clId="{C36FDA15-285C-46D2-8D49-27E34524C8CD}" dt="2023-10-12T15:10:37.090" v="4241" actId="478"/>
          <ac:spMkLst>
            <pc:docMk/>
            <pc:sldMk cId="477216173" sldId="287"/>
            <ac:spMk id="14" creationId="{554601CC-FFF8-6EFC-07D8-C164924DD3CF}"/>
          </ac:spMkLst>
        </pc:spChg>
        <pc:spChg chg="del">
          <ac:chgData name="Mr J Bee (BWCET)" userId="a1856448-f297-487a-a7ea-498499ce4ab3" providerId="ADAL" clId="{C36FDA15-285C-46D2-8D49-27E34524C8CD}" dt="2023-10-12T15:10:37.090" v="4241" actId="478"/>
          <ac:spMkLst>
            <pc:docMk/>
            <pc:sldMk cId="477216173" sldId="287"/>
            <ac:spMk id="15" creationId="{76B420DC-3DDF-F219-441C-E4ECD12EAC11}"/>
          </ac:spMkLst>
        </pc:spChg>
        <pc:spChg chg="del">
          <ac:chgData name="Mr J Bee (BWCET)" userId="a1856448-f297-487a-a7ea-498499ce4ab3" providerId="ADAL" clId="{C36FDA15-285C-46D2-8D49-27E34524C8CD}" dt="2023-10-12T15:10:37.090" v="4241" actId="478"/>
          <ac:spMkLst>
            <pc:docMk/>
            <pc:sldMk cId="477216173" sldId="287"/>
            <ac:spMk id="16" creationId="{8A0A0E1B-D094-3B85-82A5-960D1C060806}"/>
          </ac:spMkLst>
        </pc:spChg>
        <pc:spChg chg="del">
          <ac:chgData name="Mr J Bee (BWCET)" userId="a1856448-f297-487a-a7ea-498499ce4ab3" providerId="ADAL" clId="{C36FDA15-285C-46D2-8D49-27E34524C8CD}" dt="2023-10-12T15:10:35.012" v="4240" actId="478"/>
          <ac:spMkLst>
            <pc:docMk/>
            <pc:sldMk cId="477216173" sldId="287"/>
            <ac:spMk id="17" creationId="{7EB606CF-AF44-8E27-557B-8F5C956BABAA}"/>
          </ac:spMkLst>
        </pc:spChg>
        <pc:spChg chg="del">
          <ac:chgData name="Mr J Bee (BWCET)" userId="a1856448-f297-487a-a7ea-498499ce4ab3" providerId="ADAL" clId="{C36FDA15-285C-46D2-8D49-27E34524C8CD}" dt="2023-10-12T15:10:41.375" v="4244" actId="478"/>
          <ac:spMkLst>
            <pc:docMk/>
            <pc:sldMk cId="477216173" sldId="287"/>
            <ac:spMk id="19" creationId="{5D9D7CC1-3ADF-FA93-8724-F322633E76AC}"/>
          </ac:spMkLst>
        </pc:spChg>
        <pc:spChg chg="del">
          <ac:chgData name="Mr J Bee (BWCET)" userId="a1856448-f297-487a-a7ea-498499ce4ab3" providerId="ADAL" clId="{C36FDA15-285C-46D2-8D49-27E34524C8CD}" dt="2023-10-12T15:10:33.585" v="4239" actId="478"/>
          <ac:spMkLst>
            <pc:docMk/>
            <pc:sldMk cId="477216173" sldId="287"/>
            <ac:spMk id="20" creationId="{0583A30D-23C6-385F-0670-9A48D8D3BAD1}"/>
          </ac:spMkLst>
        </pc:spChg>
        <pc:spChg chg="mod">
          <ac:chgData name="Mr J Bee (BWCET)" userId="a1856448-f297-487a-a7ea-498499ce4ab3" providerId="ADAL" clId="{C36FDA15-285C-46D2-8D49-27E34524C8CD}" dt="2023-10-12T15:15:11.931" v="4400" actId="1076"/>
          <ac:spMkLst>
            <pc:docMk/>
            <pc:sldMk cId="477216173" sldId="287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C36FDA15-285C-46D2-8D49-27E34524C8CD}" dt="2023-10-12T15:12:37.007" v="4370" actId="1076"/>
          <ac:picMkLst>
            <pc:docMk/>
            <pc:sldMk cId="477216173" sldId="287"/>
            <ac:picMk id="5" creationId="{AFA6C43E-CA71-5E40-488C-ABF035FB25A4}"/>
          </ac:picMkLst>
        </pc:picChg>
        <pc:picChg chg="add mod">
          <ac:chgData name="Mr J Bee (BWCET)" userId="a1856448-f297-487a-a7ea-498499ce4ab3" providerId="ADAL" clId="{C36FDA15-285C-46D2-8D49-27E34524C8CD}" dt="2023-10-12T15:15:11.931" v="4400" actId="1076"/>
          <ac:picMkLst>
            <pc:docMk/>
            <pc:sldMk cId="477216173" sldId="287"/>
            <ac:picMk id="7" creationId="{AA074510-1926-FEC7-008D-6BD6A8CFD874}"/>
          </ac:picMkLst>
        </pc:picChg>
        <pc:picChg chg="add mod">
          <ac:chgData name="Mr J Bee (BWCET)" userId="a1856448-f297-487a-a7ea-498499ce4ab3" providerId="ADAL" clId="{C36FDA15-285C-46D2-8D49-27E34524C8CD}" dt="2023-10-12T15:15:11.931" v="4400" actId="1076"/>
          <ac:picMkLst>
            <pc:docMk/>
            <pc:sldMk cId="477216173" sldId="287"/>
            <ac:picMk id="8" creationId="{CC838939-B780-A383-5D24-AE9D33C942E8}"/>
          </ac:picMkLst>
        </pc:picChg>
        <pc:picChg chg="del">
          <ac:chgData name="Mr J Bee (BWCET)" userId="a1856448-f297-487a-a7ea-498499ce4ab3" providerId="ADAL" clId="{C36FDA15-285C-46D2-8D49-27E34524C8CD}" dt="2023-10-12T15:10:39.155" v="4242" actId="478"/>
          <ac:picMkLst>
            <pc:docMk/>
            <pc:sldMk cId="477216173" sldId="287"/>
            <ac:picMk id="9" creationId="{0CB69E44-F306-C4D0-CB29-E2FDE07E9613}"/>
          </ac:picMkLst>
        </pc:picChg>
        <pc:picChg chg="del">
          <ac:chgData name="Mr J Bee (BWCET)" userId="a1856448-f297-487a-a7ea-498499ce4ab3" providerId="ADAL" clId="{C36FDA15-285C-46D2-8D49-27E34524C8CD}" dt="2023-10-12T15:10:37.090" v="4241" actId="478"/>
          <ac:picMkLst>
            <pc:docMk/>
            <pc:sldMk cId="477216173" sldId="287"/>
            <ac:picMk id="11" creationId="{02809339-AACD-4B07-F40C-2F562B1C4033}"/>
          </ac:picMkLst>
        </pc:picChg>
        <pc:picChg chg="del">
          <ac:chgData name="Mr J Bee (BWCET)" userId="a1856448-f297-487a-a7ea-498499ce4ab3" providerId="ADAL" clId="{C36FDA15-285C-46D2-8D49-27E34524C8CD}" dt="2023-10-12T15:10:40.645" v="4243" actId="478"/>
          <ac:picMkLst>
            <pc:docMk/>
            <pc:sldMk cId="477216173" sldId="287"/>
            <ac:picMk id="13" creationId="{436C1C94-0550-99C3-B048-86A8CEC6E81B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21:20.649" v="4527"/>
        <pc:sldMkLst>
          <pc:docMk/>
          <pc:sldMk cId="3069081753" sldId="288"/>
        </pc:sldMkLst>
        <pc:spChg chg="del">
          <ac:chgData name="Mr J Bee (BWCET)" userId="a1856448-f297-487a-a7ea-498499ce4ab3" providerId="ADAL" clId="{C36FDA15-285C-46D2-8D49-27E34524C8CD}" dt="2023-10-12T15:16:12.185" v="4408" actId="478"/>
          <ac:spMkLst>
            <pc:docMk/>
            <pc:sldMk cId="3069081753" sldId="288"/>
            <ac:spMk id="3" creationId="{8835C7EB-6306-4A28-32B2-7EBDF7D95E29}"/>
          </ac:spMkLst>
        </pc:spChg>
        <pc:spChg chg="add mod">
          <ac:chgData name="Mr J Bee (BWCET)" userId="a1856448-f297-487a-a7ea-498499ce4ab3" providerId="ADAL" clId="{C36FDA15-285C-46D2-8D49-27E34524C8CD}" dt="2023-10-12T15:17:32.921" v="4470" actId="20577"/>
          <ac:spMkLst>
            <pc:docMk/>
            <pc:sldMk cId="3069081753" sldId="288"/>
            <ac:spMk id="4" creationId="{FB8DC103-CF07-1C03-034B-EF3D46FEB800}"/>
          </ac:spMkLst>
        </pc:spChg>
        <pc:spChg chg="add del mod">
          <ac:chgData name="Mr J Bee (BWCET)" userId="a1856448-f297-487a-a7ea-498499ce4ab3" providerId="ADAL" clId="{C36FDA15-285C-46D2-8D49-27E34524C8CD}" dt="2023-10-12T15:20:31.760" v="4524" actId="478"/>
          <ac:spMkLst>
            <pc:docMk/>
            <pc:sldMk cId="3069081753" sldId="288"/>
            <ac:spMk id="6" creationId="{6D070690-DC6F-E4EC-E00E-0D4AFBE6F2DD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9" creationId="{573E25ED-4A7F-E155-38B6-DE5CBFC3AF18}"/>
          </ac:spMkLst>
        </pc:spChg>
        <pc:spChg chg="del">
          <ac:chgData name="Mr J Bee (BWCET)" userId="a1856448-f297-487a-a7ea-498499ce4ab3" providerId="ADAL" clId="{C36FDA15-285C-46D2-8D49-27E34524C8CD}" dt="2023-10-12T15:16:08.993" v="4406" actId="478"/>
          <ac:spMkLst>
            <pc:docMk/>
            <pc:sldMk cId="3069081753" sldId="288"/>
            <ac:spMk id="10" creationId="{250F6E1B-3BCD-2764-992B-52BC9AC9C0DE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1" creationId="{AB61369D-4EAA-9983-D30E-CD6640997B06}"/>
          </ac:spMkLst>
        </pc:spChg>
        <pc:spChg chg="del">
          <ac:chgData name="Mr J Bee (BWCET)" userId="a1856448-f297-487a-a7ea-498499ce4ab3" providerId="ADAL" clId="{C36FDA15-285C-46D2-8D49-27E34524C8CD}" dt="2023-10-12T15:16:08.993" v="4406" actId="478"/>
          <ac:spMkLst>
            <pc:docMk/>
            <pc:sldMk cId="3069081753" sldId="288"/>
            <ac:spMk id="12" creationId="{647CB0F5-4569-3EBE-D58D-17918D9A165C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3" creationId="{5C6EDFBB-4384-A162-3067-4A7FB2D63136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4" creationId="{C7048097-05D9-498B-6E49-D41ACF6BF855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5" creationId="{66A0BFBC-7D89-0901-CB34-2CAD062EFD63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6" creationId="{BE2E3D53-08AF-BAFC-D467-32B7F7D8B8CD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7" creationId="{5AA31216-5D5A-A835-48B6-404A67D38BC4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8" creationId="{562FCA65-42AE-BD15-FAEB-99C300463DB8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9" creationId="{23DABB6F-867E-484B-A3A6-F258E629EEE3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0" creationId="{010FD5D2-D368-771B-877F-C0C17316AB00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1" creationId="{1532E696-9445-6F01-10BF-20D0A05E6CDF}"/>
          </ac:spMkLst>
        </pc:spChg>
        <pc:spChg chg="del">
          <ac:chgData name="Mr J Bee (BWCET)" userId="a1856448-f297-487a-a7ea-498499ce4ab3" providerId="ADAL" clId="{C36FDA15-285C-46D2-8D49-27E34524C8CD}" dt="2023-10-12T15:16:08.993" v="4406" actId="478"/>
          <ac:spMkLst>
            <pc:docMk/>
            <pc:sldMk cId="3069081753" sldId="288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3" creationId="{4F515415-85AE-1DF5-69F6-895ADF9F999A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4" creationId="{E3B911EF-8301-3F2A-4D47-462CBD1690A8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5" creationId="{06D4A10E-35EA-22A7-E710-747EB93547C5}"/>
          </ac:spMkLst>
        </pc:spChg>
        <pc:spChg chg="add del mod">
          <ac:chgData name="Mr J Bee (BWCET)" userId="a1856448-f297-487a-a7ea-498499ce4ab3" providerId="ADAL" clId="{C36FDA15-285C-46D2-8D49-27E34524C8CD}" dt="2023-10-12T15:20:51.108" v="4526" actId="478"/>
          <ac:spMkLst>
            <pc:docMk/>
            <pc:sldMk cId="3069081753" sldId="288"/>
            <ac:spMk id="26" creationId="{2A1B29B7-A7C5-B989-EF5E-E09882660BB3}"/>
          </ac:spMkLst>
        </pc:spChg>
        <pc:spChg chg="add mod">
          <ac:chgData name="Mr J Bee (BWCET)" userId="a1856448-f297-487a-a7ea-498499ce4ab3" providerId="ADAL" clId="{C36FDA15-285C-46D2-8D49-27E34524C8CD}" dt="2023-10-12T15:20:34.317" v="4525"/>
          <ac:spMkLst>
            <pc:docMk/>
            <pc:sldMk cId="3069081753" sldId="288"/>
            <ac:spMk id="27" creationId="{29A77842-DC97-CDFF-816B-E0F947F4978B}"/>
          </ac:spMkLst>
        </pc:spChg>
        <pc:spChg chg="add mod">
          <ac:chgData name="Mr J Bee (BWCET)" userId="a1856448-f297-487a-a7ea-498499ce4ab3" providerId="ADAL" clId="{C36FDA15-285C-46D2-8D49-27E34524C8CD}" dt="2023-10-12T15:21:20.649" v="4527"/>
          <ac:spMkLst>
            <pc:docMk/>
            <pc:sldMk cId="3069081753" sldId="288"/>
            <ac:spMk id="28" creationId="{B172A0AD-FE33-8D09-2027-D969EB698905}"/>
          </ac:spMkLst>
        </pc:spChg>
        <pc:picChg chg="del">
          <ac:chgData name="Mr J Bee (BWCET)" userId="a1856448-f297-487a-a7ea-498499ce4ab3" providerId="ADAL" clId="{C36FDA15-285C-46D2-8D49-27E34524C8CD}" dt="2023-10-12T15:16:10.412" v="4407" actId="478"/>
          <ac:picMkLst>
            <pc:docMk/>
            <pc:sldMk cId="3069081753" sldId="288"/>
            <ac:picMk id="5" creationId="{AFA6C43E-CA71-5E40-488C-ABF035FB25A4}"/>
          </ac:picMkLst>
        </pc:picChg>
        <pc:picChg chg="del">
          <ac:chgData name="Mr J Bee (BWCET)" userId="a1856448-f297-487a-a7ea-498499ce4ab3" providerId="ADAL" clId="{C36FDA15-285C-46D2-8D49-27E34524C8CD}" dt="2023-10-12T15:16:08.993" v="4406" actId="478"/>
          <ac:picMkLst>
            <pc:docMk/>
            <pc:sldMk cId="3069081753" sldId="288"/>
            <ac:picMk id="7" creationId="{AA074510-1926-FEC7-008D-6BD6A8CFD874}"/>
          </ac:picMkLst>
        </pc:picChg>
        <pc:picChg chg="del">
          <ac:chgData name="Mr J Bee (BWCET)" userId="a1856448-f297-487a-a7ea-498499ce4ab3" providerId="ADAL" clId="{C36FDA15-285C-46D2-8D49-27E34524C8CD}" dt="2023-10-12T15:16:08.993" v="4406" actId="478"/>
          <ac:picMkLst>
            <pc:docMk/>
            <pc:sldMk cId="3069081753" sldId="288"/>
            <ac:picMk id="8" creationId="{CC838939-B780-A383-5D24-AE9D33C942E8}"/>
          </ac:picMkLst>
        </pc:picChg>
      </pc:sldChg>
      <pc:sldChg chg="modSp add mod">
        <pc:chgData name="Mr J Bee (BWCET)" userId="a1856448-f297-487a-a7ea-498499ce4ab3" providerId="ADAL" clId="{C36FDA15-285C-46D2-8D49-27E34524C8CD}" dt="2023-10-13T09:20:41.050" v="4555" actId="20577"/>
        <pc:sldMkLst>
          <pc:docMk/>
          <pc:sldMk cId="1177122235" sldId="289"/>
        </pc:sldMkLst>
        <pc:spChg chg="mod">
          <ac:chgData name="Mr J Bee (BWCET)" userId="a1856448-f297-487a-a7ea-498499ce4ab3" providerId="ADAL" clId="{C36FDA15-285C-46D2-8D49-27E34524C8CD}" dt="2023-10-13T09:20:41.050" v="4555" actId="20577"/>
          <ac:spMkLst>
            <pc:docMk/>
            <pc:sldMk cId="1177122235" sldId="289"/>
            <ac:spMk id="2" creationId="{E7793C06-E3AB-0F8A-1C4F-03B358A5582F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24:22.385" v="4771"/>
        <pc:sldMkLst>
          <pc:docMk/>
          <pc:sldMk cId="2379111293" sldId="290"/>
        </pc:sldMkLst>
        <pc:spChg chg="add mod">
          <ac:chgData name="Mr J Bee (BWCET)" userId="a1856448-f297-487a-a7ea-498499ce4ab3" providerId="ADAL" clId="{C36FDA15-285C-46D2-8D49-27E34524C8CD}" dt="2023-10-13T09:21:20.667" v="4562" actId="13822"/>
          <ac:spMkLst>
            <pc:docMk/>
            <pc:sldMk cId="2379111293" sldId="290"/>
            <ac:spMk id="3" creationId="{52B7A578-0246-7F99-CD2D-200C7FE467AD}"/>
          </ac:spMkLst>
        </pc:spChg>
        <pc:spChg chg="mod">
          <ac:chgData name="Mr J Bee (BWCET)" userId="a1856448-f297-487a-a7ea-498499ce4ab3" providerId="ADAL" clId="{C36FDA15-285C-46D2-8D49-27E34524C8CD}" dt="2023-10-13T09:22:20.356" v="4610" actId="20577"/>
          <ac:spMkLst>
            <pc:docMk/>
            <pc:sldMk cId="2379111293" sldId="290"/>
            <ac:spMk id="4" creationId="{FB8DC103-CF07-1C03-034B-EF3D46FEB800}"/>
          </ac:spMkLst>
        </pc:spChg>
        <pc:spChg chg="add mod">
          <ac:chgData name="Mr J Bee (BWCET)" userId="a1856448-f297-487a-a7ea-498499ce4ab3" providerId="ADAL" clId="{C36FDA15-285C-46D2-8D49-27E34524C8CD}" dt="2023-10-13T09:21:24.577" v="4564" actId="1076"/>
          <ac:spMkLst>
            <pc:docMk/>
            <pc:sldMk cId="2379111293" sldId="290"/>
            <ac:spMk id="5" creationId="{BECE8566-217C-0AF5-BC66-99C0274326B2}"/>
          </ac:spMkLst>
        </pc:spChg>
        <pc:spChg chg="add mod">
          <ac:chgData name="Mr J Bee (BWCET)" userId="a1856448-f297-487a-a7ea-498499ce4ab3" providerId="ADAL" clId="{C36FDA15-285C-46D2-8D49-27E34524C8CD}" dt="2023-10-13T09:21:27.673" v="4566" actId="1076"/>
          <ac:spMkLst>
            <pc:docMk/>
            <pc:sldMk cId="2379111293" sldId="290"/>
            <ac:spMk id="6" creationId="{DB18001F-A209-B7CF-0F12-633BCA4CB442}"/>
          </ac:spMkLst>
        </pc:spChg>
        <pc:spChg chg="add mod">
          <ac:chgData name="Mr J Bee (BWCET)" userId="a1856448-f297-487a-a7ea-498499ce4ab3" providerId="ADAL" clId="{C36FDA15-285C-46D2-8D49-27E34524C8CD}" dt="2023-10-13T09:21:33.704" v="4568" actId="1076"/>
          <ac:spMkLst>
            <pc:docMk/>
            <pc:sldMk cId="2379111293" sldId="290"/>
            <ac:spMk id="7" creationId="{C3E5677F-68A0-FF31-4A59-1E50FCEFCD3C}"/>
          </ac:spMkLst>
        </pc:spChg>
        <pc:spChg chg="add mod">
          <ac:chgData name="Mr J Bee (BWCET)" userId="a1856448-f297-487a-a7ea-498499ce4ab3" providerId="ADAL" clId="{C36FDA15-285C-46D2-8D49-27E34524C8CD}" dt="2023-10-13T09:21:33.704" v="4568" actId="1076"/>
          <ac:spMkLst>
            <pc:docMk/>
            <pc:sldMk cId="2379111293" sldId="290"/>
            <ac:spMk id="8" creationId="{00EC34C7-61AE-F1A1-D879-AF42EFF23C2B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9" creationId="{573E25ED-4A7F-E155-38B6-DE5CBFC3AF18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10" creationId="{E12C92C1-0157-E4E5-6357-57B749A3E016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1" creationId="{AB61369D-4EAA-9983-D30E-CD6640997B06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12" creationId="{148EDB4A-EA7D-522F-141A-067A6D10A658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3" creationId="{5C6EDFBB-4384-A162-3067-4A7FB2D63136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4" creationId="{C7048097-05D9-498B-6E49-D41ACF6BF855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5" creationId="{66A0BFBC-7D89-0901-CB34-2CAD062EFD63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6" creationId="{BE2E3D53-08AF-BAFC-D467-32B7F7D8B8CD}"/>
          </ac:spMkLst>
        </pc:spChg>
        <pc:spChg chg="del">
          <ac:chgData name="Mr J Bee (BWCET)" userId="a1856448-f297-487a-a7ea-498499ce4ab3" providerId="ADAL" clId="{C36FDA15-285C-46D2-8D49-27E34524C8CD}" dt="2023-10-13T09:21:07.365" v="4560" actId="478"/>
          <ac:spMkLst>
            <pc:docMk/>
            <pc:sldMk cId="2379111293" sldId="290"/>
            <ac:spMk id="17" creationId="{5AA31216-5D5A-A835-48B6-404A67D38BC4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18" creationId="{562FCA65-42AE-BD15-FAEB-99C300463DB8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19" creationId="{23DABB6F-867E-484B-A3A6-F258E629EEE3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0" creationId="{010FD5D2-D368-771B-877F-C0C17316AB00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1" creationId="{1532E696-9445-6F01-10BF-20D0A05E6CDF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22" creationId="{544DB579-25E7-9D1A-D9BF-37D9B78AF385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3" creationId="{4F515415-85AE-1DF5-69F6-895ADF9F999A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4" creationId="{E3B911EF-8301-3F2A-4D47-462CBD1690A8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5" creationId="{06D4A10E-35EA-22A7-E710-747EB93547C5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26" creationId="{E29241C0-85E7-4690-496E-CBF51AB0F1E8}"/>
          </ac:spMkLst>
        </pc:spChg>
        <pc:spChg chg="del">
          <ac:chgData name="Mr J Bee (BWCET)" userId="a1856448-f297-487a-a7ea-498499ce4ab3" providerId="ADAL" clId="{C36FDA15-285C-46D2-8D49-27E34524C8CD}" dt="2023-10-13T09:22:04.052" v="4577" actId="478"/>
          <ac:spMkLst>
            <pc:docMk/>
            <pc:sldMk cId="2379111293" sldId="290"/>
            <ac:spMk id="27" creationId="{29A77842-DC97-CDFF-816B-E0F947F4978B}"/>
          </ac:spMkLst>
        </pc:spChg>
        <pc:spChg chg="del">
          <ac:chgData name="Mr J Bee (BWCET)" userId="a1856448-f297-487a-a7ea-498499ce4ab3" providerId="ADAL" clId="{C36FDA15-285C-46D2-8D49-27E34524C8CD}" dt="2023-10-13T09:20:46.674" v="4557" actId="478"/>
          <ac:spMkLst>
            <pc:docMk/>
            <pc:sldMk cId="2379111293" sldId="290"/>
            <ac:spMk id="28" creationId="{B172A0AD-FE33-8D09-2027-D969EB698905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29" creationId="{895921A5-4667-A7B2-50BD-F7D4556CF9D2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0" creationId="{CC5C6C7F-DE98-54C1-3C86-F6ACAAC2E96E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1" creationId="{F6D76566-742E-2E34-6B34-6A0D66567D6B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2" creationId="{F0D5213C-0968-58B3-F088-808461154986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3" creationId="{BB4DFD9C-CC2C-857F-A9B2-CD080A1E39B7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4" creationId="{02A9267A-B13C-D035-6376-029AA4F1E155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5" creationId="{6C052DBE-CD07-0B2A-7207-822301E3B67F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6" creationId="{B39C71F5-505B-2177-5A6D-DC6EC60B9226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7" creationId="{7457533D-2A0F-CEA3-DC02-E093D3CC292A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8" creationId="{698ED224-F5B0-0F9B-C309-F142DFC3F520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9" creationId="{B316DFE8-7155-286A-1FF7-49448E150AB0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0" creationId="{1E29AC46-4EEC-F759-BCDD-ADA725FDDFCA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1" creationId="{085364E5-4924-F7CD-844D-09704FEE9CEF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2" creationId="{ECA9D3F5-88B2-6FD9-6DDD-52E263F80F4D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3" creationId="{035D018F-5851-DB5E-39D7-04355809CF08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4" creationId="{D9322926-C335-3126-7830-E81AF8F7287E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5" creationId="{F406EA19-F2AA-219A-91E4-FECCBED529E5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6" creationId="{19B7F7FD-4B03-46F2-F465-916564BE7044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7" creationId="{39C8C1D9-B709-6418-DB6C-23CA6747C2BC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8" creationId="{E3F03CA6-1669-E8F4-C99D-AD531BBC6299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9" creationId="{5171D71B-B9F0-1678-0B96-43786B61DE67}"/>
          </ac:spMkLst>
        </pc:spChg>
        <pc:spChg chg="add mod">
          <ac:chgData name="Mr J Bee (BWCET)" userId="a1856448-f297-487a-a7ea-498499ce4ab3" providerId="ADAL" clId="{C36FDA15-285C-46D2-8D49-27E34524C8CD}" dt="2023-10-13T09:22:21.232" v="4611"/>
          <ac:spMkLst>
            <pc:docMk/>
            <pc:sldMk cId="2379111293" sldId="290"/>
            <ac:spMk id="50" creationId="{C924F3B7-BFA4-8BBE-4F79-5A069F95B8C3}"/>
          </ac:spMkLst>
        </pc:spChg>
        <pc:spChg chg="add del mod">
          <ac:chgData name="Mr J Bee (BWCET)" userId="a1856448-f297-487a-a7ea-498499ce4ab3" providerId="ADAL" clId="{C36FDA15-285C-46D2-8D49-27E34524C8CD}" dt="2023-10-13T09:23:46.360" v="4759"/>
          <ac:spMkLst>
            <pc:docMk/>
            <pc:sldMk cId="2379111293" sldId="290"/>
            <ac:spMk id="51" creationId="{0E4479F9-A06B-08B5-250B-CF393D2529B4}"/>
          </ac:spMkLst>
        </pc:spChg>
        <pc:spChg chg="add mod">
          <ac:chgData name="Mr J Bee (BWCET)" userId="a1856448-f297-487a-a7ea-498499ce4ab3" providerId="ADAL" clId="{C36FDA15-285C-46D2-8D49-27E34524C8CD}" dt="2023-10-13T09:23:29.975" v="4752" actId="20577"/>
          <ac:spMkLst>
            <pc:docMk/>
            <pc:sldMk cId="2379111293" sldId="290"/>
            <ac:spMk id="52" creationId="{07FFDC25-ACF8-E511-20A7-FEC8A4B84E0D}"/>
          </ac:spMkLst>
        </pc:spChg>
        <pc:spChg chg="add mod">
          <ac:chgData name="Mr J Bee (BWCET)" userId="a1856448-f297-487a-a7ea-498499ce4ab3" providerId="ADAL" clId="{C36FDA15-285C-46D2-8D49-27E34524C8CD}" dt="2023-10-13T09:23:38.841" v="4755" actId="14100"/>
          <ac:spMkLst>
            <pc:docMk/>
            <pc:sldMk cId="2379111293" sldId="290"/>
            <ac:spMk id="53" creationId="{821698FD-63B6-B4C4-06EB-D6911F70E8BE}"/>
          </ac:spMkLst>
        </pc:spChg>
        <pc:spChg chg="add mod">
          <ac:chgData name="Mr J Bee (BWCET)" userId="a1856448-f297-487a-a7ea-498499ce4ab3" providerId="ADAL" clId="{C36FDA15-285C-46D2-8D49-27E34524C8CD}" dt="2023-10-13T09:23:45.385" v="4757" actId="1076"/>
          <ac:spMkLst>
            <pc:docMk/>
            <pc:sldMk cId="2379111293" sldId="290"/>
            <ac:spMk id="54" creationId="{44E1FBD7-BCDE-6BB4-B373-F09160A85FCD}"/>
          </ac:spMkLst>
        </pc:spChg>
        <pc:spChg chg="add mod">
          <ac:chgData name="Mr J Bee (BWCET)" userId="a1856448-f297-487a-a7ea-498499ce4ab3" providerId="ADAL" clId="{C36FDA15-285C-46D2-8D49-27E34524C8CD}" dt="2023-10-13T09:23:57.833" v="4762" actId="14100"/>
          <ac:spMkLst>
            <pc:docMk/>
            <pc:sldMk cId="2379111293" sldId="290"/>
            <ac:spMk id="55" creationId="{E6CC1187-0528-803A-1A5A-AB74837C3263}"/>
          </ac:spMkLst>
        </pc:spChg>
        <pc:spChg chg="add mod">
          <ac:chgData name="Mr J Bee (BWCET)" userId="a1856448-f297-487a-a7ea-498499ce4ab3" providerId="ADAL" clId="{C36FDA15-285C-46D2-8D49-27E34524C8CD}" dt="2023-10-13T09:24:04.887" v="4765" actId="14100"/>
          <ac:spMkLst>
            <pc:docMk/>
            <pc:sldMk cId="2379111293" sldId="290"/>
            <ac:spMk id="56" creationId="{D0227FF9-58D7-5523-8D3F-F4179F78BE70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27:51.153" v="4954" actId="478"/>
        <pc:sldMkLst>
          <pc:docMk/>
          <pc:sldMk cId="2561151328" sldId="291"/>
        </pc:sldMkLst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" creationId="{52B7A578-0246-7F99-CD2D-200C7FE467AD}"/>
          </ac:spMkLst>
        </pc:spChg>
        <pc:spChg chg="mod">
          <ac:chgData name="Mr J Bee (BWCET)" userId="a1856448-f297-487a-a7ea-498499ce4ab3" providerId="ADAL" clId="{C36FDA15-285C-46D2-8D49-27E34524C8CD}" dt="2023-10-13T09:27:05.771" v="4875" actId="20577"/>
          <ac:spMkLst>
            <pc:docMk/>
            <pc:sldMk cId="2561151328" sldId="291"/>
            <ac:spMk id="4" creationId="{FB8DC103-CF07-1C03-034B-EF3D46FEB800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" creationId="{BECE8566-217C-0AF5-BC66-99C0274326B2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6" creationId="{DB18001F-A209-B7CF-0F12-633BCA4CB442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7" creationId="{C3E5677F-68A0-FF31-4A59-1E50FCEFCD3C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8" creationId="{00EC34C7-61AE-F1A1-D879-AF42EFF23C2B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9" creationId="{B7B75E1B-9229-90AF-EDE2-683D2254D174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10" creationId="{E12C92C1-0157-E4E5-6357-57B749A3E016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11" creationId="{B943EC7F-CBA6-F343-7B2B-873552DAD193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12" creationId="{148EDB4A-EA7D-522F-141A-067A6D10A658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13" creationId="{8929472B-452C-7D2B-1A1B-3C2C83C0C38A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14" creationId="{D4424330-1C93-B443-6341-5FDB9ECBA759}"/>
          </ac:spMkLst>
        </pc:spChg>
        <pc:spChg chg="add mod">
          <ac:chgData name="Mr J Bee (BWCET)" userId="a1856448-f297-487a-a7ea-498499ce4ab3" providerId="ADAL" clId="{C36FDA15-285C-46D2-8D49-27E34524C8CD}" dt="2023-10-13T09:26:34.267" v="4816" actId="20577"/>
          <ac:spMkLst>
            <pc:docMk/>
            <pc:sldMk cId="2561151328" sldId="291"/>
            <ac:spMk id="15" creationId="{35E553C0-4C4E-58FE-4820-A4F6F1F4031D}"/>
          </ac:spMkLst>
        </pc:spChg>
        <pc:spChg chg="add mod">
          <ac:chgData name="Mr J Bee (BWCET)" userId="a1856448-f297-487a-a7ea-498499ce4ab3" providerId="ADAL" clId="{C36FDA15-285C-46D2-8D49-27E34524C8CD}" dt="2023-10-13T09:26:44.516" v="4824" actId="20577"/>
          <ac:spMkLst>
            <pc:docMk/>
            <pc:sldMk cId="2561151328" sldId="291"/>
            <ac:spMk id="16" creationId="{CD60A402-5814-5D9C-032C-7A9E95D2C48D}"/>
          </ac:spMkLst>
        </pc:spChg>
        <pc:spChg chg="add mod">
          <ac:chgData name="Mr J Bee (BWCET)" userId="a1856448-f297-487a-a7ea-498499ce4ab3" providerId="ADAL" clId="{C36FDA15-285C-46D2-8D49-27E34524C8CD}" dt="2023-10-13T09:26:49.442" v="4828" actId="20577"/>
          <ac:spMkLst>
            <pc:docMk/>
            <pc:sldMk cId="2561151328" sldId="291"/>
            <ac:spMk id="17" creationId="{1C597E3B-C7A2-2AF6-3029-E4289E828756}"/>
          </ac:spMkLst>
        </pc:spChg>
        <pc:spChg chg="add mod">
          <ac:chgData name="Mr J Bee (BWCET)" userId="a1856448-f297-487a-a7ea-498499ce4ab3" providerId="ADAL" clId="{C36FDA15-285C-46D2-8D49-27E34524C8CD}" dt="2023-10-13T09:26:52.497" v="4832" actId="20577"/>
          <ac:spMkLst>
            <pc:docMk/>
            <pc:sldMk cId="2561151328" sldId="291"/>
            <ac:spMk id="18" creationId="{05E52058-78DD-2B96-C907-C06B1B60EA17}"/>
          </ac:spMkLst>
        </pc:spChg>
        <pc:spChg chg="add mod">
          <ac:chgData name="Mr J Bee (BWCET)" userId="a1856448-f297-487a-a7ea-498499ce4ab3" providerId="ADAL" clId="{C36FDA15-285C-46D2-8D49-27E34524C8CD}" dt="2023-10-13T09:27:06.605" v="4876"/>
          <ac:spMkLst>
            <pc:docMk/>
            <pc:sldMk cId="2561151328" sldId="291"/>
            <ac:spMk id="19" creationId="{396E4C42-4468-EE5D-00F0-A8350AADD860}"/>
          </ac:spMkLst>
        </pc:spChg>
        <pc:spChg chg="add mod">
          <ac:chgData name="Mr J Bee (BWCET)" userId="a1856448-f297-487a-a7ea-498499ce4ab3" providerId="ADAL" clId="{C36FDA15-285C-46D2-8D49-27E34524C8CD}" dt="2023-10-13T09:27:37.510" v="4950" actId="20577"/>
          <ac:spMkLst>
            <pc:docMk/>
            <pc:sldMk cId="2561151328" sldId="291"/>
            <ac:spMk id="20" creationId="{AC573F31-11C8-256F-A25B-FE43EAC476F8}"/>
          </ac:spMkLst>
        </pc:spChg>
        <pc:spChg chg="add del mod">
          <ac:chgData name="Mr J Bee (BWCET)" userId="a1856448-f297-487a-a7ea-498499ce4ab3" providerId="ADAL" clId="{C36FDA15-285C-46D2-8D49-27E34524C8CD}" dt="2023-10-13T09:27:27.400" v="4881" actId="478"/>
          <ac:spMkLst>
            <pc:docMk/>
            <pc:sldMk cId="2561151328" sldId="291"/>
            <ac:spMk id="21" creationId="{86EAA4A9-2FDC-122C-03F4-6526A0504AB9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22" creationId="{544DB579-25E7-9D1A-D9BF-37D9B78AF385}"/>
          </ac:spMkLst>
        </pc:spChg>
        <pc:spChg chg="add del mod">
          <ac:chgData name="Mr J Bee (BWCET)" userId="a1856448-f297-487a-a7ea-498499ce4ab3" providerId="ADAL" clId="{C36FDA15-285C-46D2-8D49-27E34524C8CD}" dt="2023-10-13T09:27:51.153" v="4954" actId="478"/>
          <ac:spMkLst>
            <pc:docMk/>
            <pc:sldMk cId="2561151328" sldId="291"/>
            <ac:spMk id="23" creationId="{DD9B4AB5-36B6-EC98-1CCE-C1CAA1EF24B4}"/>
          </ac:spMkLst>
        </pc:spChg>
        <pc:spChg chg="add mod">
          <ac:chgData name="Mr J Bee (BWCET)" userId="a1856448-f297-487a-a7ea-498499ce4ab3" providerId="ADAL" clId="{C36FDA15-285C-46D2-8D49-27E34524C8CD}" dt="2023-10-13T09:27:46.958" v="4953" actId="1076"/>
          <ac:spMkLst>
            <pc:docMk/>
            <pc:sldMk cId="2561151328" sldId="291"/>
            <ac:spMk id="24" creationId="{4457D06B-77AE-1107-2FE9-7C4E10DD082B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26" creationId="{E29241C0-85E7-4690-496E-CBF51AB0F1E8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29" creationId="{895921A5-4667-A7B2-50BD-F7D4556CF9D2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0" creationId="{CC5C6C7F-DE98-54C1-3C86-F6ACAAC2E96E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1" creationId="{F6D76566-742E-2E34-6B34-6A0D66567D6B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2" creationId="{F0D5213C-0968-58B3-F088-808461154986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3" creationId="{BB4DFD9C-CC2C-857F-A9B2-CD080A1E39B7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4" creationId="{02A9267A-B13C-D035-6376-029AA4F1E155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5" creationId="{6C052DBE-CD07-0B2A-7207-822301E3B67F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6" creationId="{B39C71F5-505B-2177-5A6D-DC6EC60B9226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7" creationId="{7457533D-2A0F-CEA3-DC02-E093D3CC292A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8" creationId="{698ED224-F5B0-0F9B-C309-F142DFC3F520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9" creationId="{B316DFE8-7155-286A-1FF7-49448E150AB0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0" creationId="{1E29AC46-4EEC-F759-BCDD-ADA725FDDFCA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1" creationId="{085364E5-4924-F7CD-844D-09704FEE9CEF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2" creationId="{ECA9D3F5-88B2-6FD9-6DDD-52E263F80F4D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3" creationId="{035D018F-5851-DB5E-39D7-04355809CF08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4" creationId="{D9322926-C335-3126-7830-E81AF8F7287E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5" creationId="{F406EA19-F2AA-219A-91E4-FECCBED529E5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6" creationId="{19B7F7FD-4B03-46F2-F465-916564BE7044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7" creationId="{39C8C1D9-B709-6418-DB6C-23CA6747C2BC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8" creationId="{E3F03CA6-1669-E8F4-C99D-AD531BBC6299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9" creationId="{5171D71B-B9F0-1678-0B96-43786B61DE67}"/>
          </ac:spMkLst>
        </pc:spChg>
        <pc:spChg chg="del">
          <ac:chgData name="Mr J Bee (BWCET)" userId="a1856448-f297-487a-a7ea-498499ce4ab3" providerId="ADAL" clId="{C36FDA15-285C-46D2-8D49-27E34524C8CD}" dt="2023-10-13T09:26:55.442" v="4833" actId="478"/>
          <ac:spMkLst>
            <pc:docMk/>
            <pc:sldMk cId="2561151328" sldId="291"/>
            <ac:spMk id="50" creationId="{C924F3B7-BFA4-8BBE-4F79-5A069F95B8C3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2" creationId="{07FFDC25-ACF8-E511-20A7-FEC8A4B84E0D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3" creationId="{821698FD-63B6-B4C4-06EB-D6911F70E8BE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4" creationId="{44E1FBD7-BCDE-6BB4-B373-F09160A85FCD}"/>
          </ac:spMkLst>
        </pc:spChg>
        <pc:spChg chg="del">
          <ac:chgData name="Mr J Bee (BWCET)" userId="a1856448-f297-487a-a7ea-498499ce4ab3" providerId="ADAL" clId="{C36FDA15-285C-46D2-8D49-27E34524C8CD}" dt="2023-10-13T09:24:45.248" v="4776" actId="478"/>
          <ac:spMkLst>
            <pc:docMk/>
            <pc:sldMk cId="2561151328" sldId="291"/>
            <ac:spMk id="55" creationId="{E6CC1187-0528-803A-1A5A-AB74837C3263}"/>
          </ac:spMkLst>
        </pc:spChg>
        <pc:spChg chg="del">
          <ac:chgData name="Mr J Bee (BWCET)" userId="a1856448-f297-487a-a7ea-498499ce4ab3" providerId="ADAL" clId="{C36FDA15-285C-46D2-8D49-27E34524C8CD}" dt="2023-10-13T09:24:36.129" v="4773" actId="478"/>
          <ac:spMkLst>
            <pc:docMk/>
            <pc:sldMk cId="2561151328" sldId="291"/>
            <ac:spMk id="56" creationId="{D0227FF9-58D7-5523-8D3F-F4179F78BE70}"/>
          </ac:spMkLst>
        </pc:spChg>
      </pc:sldChg>
      <pc:sldChg chg="addSp delSp modSp new mod delAnim modAnim">
        <pc:chgData name="Mr J Bee (BWCET)" userId="a1856448-f297-487a-a7ea-498499ce4ab3" providerId="ADAL" clId="{C36FDA15-285C-46D2-8D49-27E34524C8CD}" dt="2023-10-13T09:32:13.243" v="5167" actId="1076"/>
        <pc:sldMkLst>
          <pc:docMk/>
          <pc:sldMk cId="830487897" sldId="292"/>
        </pc:sldMkLst>
        <pc:spChg chg="del">
          <ac:chgData name="Mr J Bee (BWCET)" userId="a1856448-f297-487a-a7ea-498499ce4ab3" providerId="ADAL" clId="{C36FDA15-285C-46D2-8D49-27E34524C8CD}" dt="2023-10-13T09:29:04.668" v="4958" actId="478"/>
          <ac:spMkLst>
            <pc:docMk/>
            <pc:sldMk cId="830487897" sldId="292"/>
            <ac:spMk id="2" creationId="{417C2BD6-7511-AA09-DBCA-50CC68CCC5BC}"/>
          </ac:spMkLst>
        </pc:spChg>
        <pc:spChg chg="del">
          <ac:chgData name="Mr J Bee (BWCET)" userId="a1856448-f297-487a-a7ea-498499ce4ab3" providerId="ADAL" clId="{C36FDA15-285C-46D2-8D49-27E34524C8CD}" dt="2023-10-13T09:29:06.644" v="4959" actId="478"/>
          <ac:spMkLst>
            <pc:docMk/>
            <pc:sldMk cId="830487897" sldId="292"/>
            <ac:spMk id="3" creationId="{456EB9F3-F98D-B404-0CC0-863525B2541C}"/>
          </ac:spMkLst>
        </pc:spChg>
        <pc:spChg chg="add mod">
          <ac:chgData name="Mr J Bee (BWCET)" userId="a1856448-f297-487a-a7ea-498499ce4ab3" providerId="ADAL" clId="{C36FDA15-285C-46D2-8D49-27E34524C8CD}" dt="2023-10-13T09:29:25.111" v="5039" actId="20577"/>
          <ac:spMkLst>
            <pc:docMk/>
            <pc:sldMk cId="830487897" sldId="292"/>
            <ac:spMk id="5" creationId="{69D41623-DC06-1074-0E37-59EB5EAC0ADD}"/>
          </ac:spMkLst>
        </pc:spChg>
        <pc:spChg chg="add del mod">
          <ac:chgData name="Mr J Bee (BWCET)" userId="a1856448-f297-487a-a7ea-498499ce4ab3" providerId="ADAL" clId="{C36FDA15-285C-46D2-8D49-27E34524C8CD}" dt="2023-10-13T09:29:09.197" v="4960" actId="478"/>
          <ac:spMkLst>
            <pc:docMk/>
            <pc:sldMk cId="830487897" sldId="292"/>
            <ac:spMk id="6" creationId="{01883BDF-A1F8-DE8E-1267-312A36BCD22B}"/>
          </ac:spMkLst>
        </pc:spChg>
        <pc:spChg chg="add del mod">
          <ac:chgData name="Mr J Bee (BWCET)" userId="a1856448-f297-487a-a7ea-498499ce4ab3" providerId="ADAL" clId="{C36FDA15-285C-46D2-8D49-27E34524C8CD}" dt="2023-10-13T09:29:29.835" v="5041" actId="478"/>
          <ac:spMkLst>
            <pc:docMk/>
            <pc:sldMk cId="830487897" sldId="292"/>
            <ac:spMk id="7" creationId="{7EC9C8A1-DDAF-C160-AB63-7892C127BB36}"/>
          </ac:spMkLst>
        </pc:spChg>
        <pc:spChg chg="add mod">
          <ac:chgData name="Mr J Bee (BWCET)" userId="a1856448-f297-487a-a7ea-498499ce4ab3" providerId="ADAL" clId="{C36FDA15-285C-46D2-8D49-27E34524C8CD}" dt="2023-10-13T09:29:32.936" v="5042"/>
          <ac:spMkLst>
            <pc:docMk/>
            <pc:sldMk cId="830487897" sldId="292"/>
            <ac:spMk id="8" creationId="{F0750872-ADDE-0659-237F-92D2DACAE3D4}"/>
          </ac:spMkLst>
        </pc:spChg>
        <pc:spChg chg="add mod">
          <ac:chgData name="Mr J Bee (BWCET)" userId="a1856448-f297-487a-a7ea-498499ce4ab3" providerId="ADAL" clId="{C36FDA15-285C-46D2-8D49-27E34524C8CD}" dt="2023-10-13T09:30:54.859" v="5084" actId="1076"/>
          <ac:spMkLst>
            <pc:docMk/>
            <pc:sldMk cId="830487897" sldId="292"/>
            <ac:spMk id="9" creationId="{D4CF861C-B120-20C0-7BDC-574B0E04CBE4}"/>
          </ac:spMkLst>
        </pc:spChg>
        <pc:spChg chg="add del mod">
          <ac:chgData name="Mr J Bee (BWCET)" userId="a1856448-f297-487a-a7ea-498499ce4ab3" providerId="ADAL" clId="{C36FDA15-285C-46D2-8D49-27E34524C8CD}" dt="2023-10-13T09:30:19.998" v="5052" actId="478"/>
          <ac:spMkLst>
            <pc:docMk/>
            <pc:sldMk cId="830487897" sldId="292"/>
            <ac:spMk id="10" creationId="{B23F9BE4-B08C-943A-EB8C-0D37E10DF867}"/>
          </ac:spMkLst>
        </pc:spChg>
        <pc:spChg chg="add del mod">
          <ac:chgData name="Mr J Bee (BWCET)" userId="a1856448-f297-487a-a7ea-498499ce4ab3" providerId="ADAL" clId="{C36FDA15-285C-46D2-8D49-27E34524C8CD}" dt="2023-10-13T09:29:54.048" v="5047" actId="478"/>
          <ac:spMkLst>
            <pc:docMk/>
            <pc:sldMk cId="830487897" sldId="292"/>
            <ac:spMk id="11" creationId="{6E29BE56-11B4-0D74-C5C9-474DFE14475F}"/>
          </ac:spMkLst>
        </pc:spChg>
        <pc:spChg chg="add del mod">
          <ac:chgData name="Mr J Bee (BWCET)" userId="a1856448-f297-487a-a7ea-498499ce4ab3" providerId="ADAL" clId="{C36FDA15-285C-46D2-8D49-27E34524C8CD}" dt="2023-10-13T09:29:54.048" v="5047" actId="478"/>
          <ac:spMkLst>
            <pc:docMk/>
            <pc:sldMk cId="830487897" sldId="292"/>
            <ac:spMk id="12" creationId="{1BCC608B-3D63-24C4-D5C9-07BFBAB51329}"/>
          </ac:spMkLst>
        </pc:spChg>
        <pc:spChg chg="add mod">
          <ac:chgData name="Mr J Bee (BWCET)" userId="a1856448-f297-487a-a7ea-498499ce4ab3" providerId="ADAL" clId="{C36FDA15-285C-46D2-8D49-27E34524C8CD}" dt="2023-10-13T09:30:00.676" v="5048"/>
          <ac:spMkLst>
            <pc:docMk/>
            <pc:sldMk cId="830487897" sldId="292"/>
            <ac:spMk id="13" creationId="{839620AE-BFBF-A0A0-0E4C-9497543D57DB}"/>
          </ac:spMkLst>
        </pc:spChg>
        <pc:spChg chg="add mod">
          <ac:chgData name="Mr J Bee (BWCET)" userId="a1856448-f297-487a-a7ea-498499ce4ab3" providerId="ADAL" clId="{C36FDA15-285C-46D2-8D49-27E34524C8CD}" dt="2023-10-13T09:31:06.107" v="5087" actId="14100"/>
          <ac:spMkLst>
            <pc:docMk/>
            <pc:sldMk cId="830487897" sldId="292"/>
            <ac:spMk id="14" creationId="{5270697B-FD62-0852-3FC2-C5D8C24C7602}"/>
          </ac:spMkLst>
        </pc:spChg>
        <pc:spChg chg="add mod">
          <ac:chgData name="Mr J Bee (BWCET)" userId="a1856448-f297-487a-a7ea-498499ce4ab3" providerId="ADAL" clId="{C36FDA15-285C-46D2-8D49-27E34524C8CD}" dt="2023-10-13T09:31:25.694" v="5092" actId="20577"/>
          <ac:spMkLst>
            <pc:docMk/>
            <pc:sldMk cId="830487897" sldId="292"/>
            <ac:spMk id="15" creationId="{93285DC8-23C6-B514-6890-4135047B2565}"/>
          </ac:spMkLst>
        </pc:spChg>
        <pc:spChg chg="add del mod">
          <ac:chgData name="Mr J Bee (BWCET)" userId="a1856448-f297-487a-a7ea-498499ce4ab3" providerId="ADAL" clId="{C36FDA15-285C-46D2-8D49-27E34524C8CD}" dt="2023-10-13T09:31:20.662" v="5090" actId="478"/>
          <ac:spMkLst>
            <pc:docMk/>
            <pc:sldMk cId="830487897" sldId="292"/>
            <ac:spMk id="16" creationId="{F81C908E-362E-8537-0172-353344CAEC0B}"/>
          </ac:spMkLst>
        </pc:spChg>
        <pc:spChg chg="add mod">
          <ac:chgData name="Mr J Bee (BWCET)" userId="a1856448-f297-487a-a7ea-498499ce4ab3" providerId="ADAL" clId="{C36FDA15-285C-46D2-8D49-27E34524C8CD}" dt="2023-10-13T09:31:27.556" v="5093"/>
          <ac:spMkLst>
            <pc:docMk/>
            <pc:sldMk cId="830487897" sldId="292"/>
            <ac:spMk id="17" creationId="{843277A3-4E38-2A6C-72DC-AE54D564606B}"/>
          </ac:spMkLst>
        </pc:spChg>
        <pc:spChg chg="add mod">
          <ac:chgData name="Mr J Bee (BWCET)" userId="a1856448-f297-487a-a7ea-498499ce4ab3" providerId="ADAL" clId="{C36FDA15-285C-46D2-8D49-27E34524C8CD}" dt="2023-10-13T09:32:13.243" v="5167" actId="1076"/>
          <ac:spMkLst>
            <pc:docMk/>
            <pc:sldMk cId="830487897" sldId="292"/>
            <ac:spMk id="18" creationId="{CD2E3D84-91D1-4632-7D43-C3CF8619437F}"/>
          </ac:spMkLst>
        </pc:spChg>
        <pc:spChg chg="add del mod">
          <ac:chgData name="Mr J Bee (BWCET)" userId="a1856448-f297-487a-a7ea-498499ce4ab3" providerId="ADAL" clId="{C36FDA15-285C-46D2-8D49-27E34524C8CD}" dt="2023-10-13T09:31:43.790" v="5096" actId="478"/>
          <ac:spMkLst>
            <pc:docMk/>
            <pc:sldMk cId="830487897" sldId="292"/>
            <ac:spMk id="19" creationId="{42E30E38-9E59-2441-BA86-9E6F8AC394DF}"/>
          </ac:spMkLst>
        </pc:spChg>
        <pc:spChg chg="add mod">
          <ac:chgData name="Mr J Bee (BWCET)" userId="a1856448-f297-487a-a7ea-498499ce4ab3" providerId="ADAL" clId="{C36FDA15-285C-46D2-8D49-27E34524C8CD}" dt="2023-10-13T09:32:13.243" v="5167" actId="1076"/>
          <ac:spMkLst>
            <pc:docMk/>
            <pc:sldMk cId="830487897" sldId="292"/>
            <ac:spMk id="20" creationId="{B2B06C2F-3203-BC4F-2C7B-F24EC72AF03A}"/>
          </ac:spMkLst>
        </pc:spChg>
        <pc:picChg chg="add mod">
          <ac:chgData name="Mr J Bee (BWCET)" userId="a1856448-f297-487a-a7ea-498499ce4ab3" providerId="ADAL" clId="{C36FDA15-285C-46D2-8D49-27E34524C8CD}" dt="2023-10-13T09:30:47.444" v="5083" actId="14100"/>
          <ac:picMkLst>
            <pc:docMk/>
            <pc:sldMk cId="830487897" sldId="292"/>
            <ac:picMk id="4" creationId="{3E338318-6372-142E-CB58-40094EA93DE3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3T09:36:26.211" v="5311"/>
        <pc:sldMkLst>
          <pc:docMk/>
          <pc:sldMk cId="289648462" sldId="293"/>
        </pc:sldMkLst>
        <pc:spChg chg="add del mod">
          <ac:chgData name="Mr J Bee (BWCET)" userId="a1856448-f297-487a-a7ea-498499ce4ab3" providerId="ADAL" clId="{C36FDA15-285C-46D2-8D49-27E34524C8CD}" dt="2023-10-13T09:36:16.128" v="5301" actId="478"/>
          <ac:spMkLst>
            <pc:docMk/>
            <pc:sldMk cId="289648462" sldId="293"/>
            <ac:spMk id="3" creationId="{41761843-1644-5E66-D2AA-2631581CA4FB}"/>
          </ac:spMkLst>
        </pc:spChg>
        <pc:spChg chg="mod">
          <ac:chgData name="Mr J Bee (BWCET)" userId="a1856448-f297-487a-a7ea-498499ce4ab3" providerId="ADAL" clId="{C36FDA15-285C-46D2-8D49-27E34524C8CD}" dt="2023-10-13T09:36:24.665" v="5310" actId="20577"/>
          <ac:spMkLst>
            <pc:docMk/>
            <pc:sldMk cId="289648462" sldId="293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09:36:26.211" v="5311"/>
          <ac:spMkLst>
            <pc:docMk/>
            <pc:sldMk cId="289648462" sldId="293"/>
            <ac:spMk id="6" creationId="{AA13194D-7FE3-1576-EA38-D17117DCBDA0}"/>
          </ac:spMkLst>
        </pc:spChg>
        <pc:spChg chg="del">
          <ac:chgData name="Mr J Bee (BWCET)" userId="a1856448-f297-487a-a7ea-498499ce4ab3" providerId="ADAL" clId="{C36FDA15-285C-46D2-8D49-27E34524C8CD}" dt="2023-10-13T09:35:55.790" v="5255" actId="478"/>
          <ac:spMkLst>
            <pc:docMk/>
            <pc:sldMk cId="289648462" sldId="293"/>
            <ac:spMk id="8" creationId="{F0750872-ADDE-0659-237F-92D2DACAE3D4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9" creationId="{D4CF861C-B120-20C0-7BDC-574B0E04CBE4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4" creationId="{5270697B-FD62-0852-3FC2-C5D8C24C7602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5" creationId="{93285DC8-23C6-B514-6890-4135047B2565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7" creationId="{843277A3-4E38-2A6C-72DC-AE54D564606B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8" creationId="{CD2E3D84-91D1-4632-7D43-C3CF8619437F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20" creationId="{B2B06C2F-3203-BC4F-2C7B-F24EC72AF03A}"/>
          </ac:spMkLst>
        </pc:spChg>
        <pc:graphicFrameChg chg="add mod modGraphic">
          <ac:chgData name="Mr J Bee (BWCET)" userId="a1856448-f297-487a-a7ea-498499ce4ab3" providerId="ADAL" clId="{C36FDA15-285C-46D2-8D49-27E34524C8CD}" dt="2023-10-13T09:35:44.505" v="5254"/>
          <ac:graphicFrameMkLst>
            <pc:docMk/>
            <pc:sldMk cId="289648462" sldId="293"/>
            <ac:graphicFrameMk id="2" creationId="{F16DE94A-EDC7-1F4D-C045-0F3D103DEB7E}"/>
          </ac:graphicFrameMkLst>
        </pc:graphicFrameChg>
        <pc:picChg chg="del">
          <ac:chgData name="Mr J Bee (BWCET)" userId="a1856448-f297-487a-a7ea-498499ce4ab3" providerId="ADAL" clId="{C36FDA15-285C-46D2-8D49-27E34524C8CD}" dt="2023-10-13T09:32:27.467" v="5169" actId="478"/>
          <ac:picMkLst>
            <pc:docMk/>
            <pc:sldMk cId="289648462" sldId="293"/>
            <ac:picMk id="4" creationId="{3E338318-6372-142E-CB58-40094EA93DE3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3T09:40:48.932" v="5480" actId="1076"/>
        <pc:sldMkLst>
          <pc:docMk/>
          <pc:sldMk cId="1670579558" sldId="294"/>
        </pc:sldMkLst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" creationId="{97F876FA-0C94-9922-626D-EDD97E125358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4" creationId="{F57AFEB1-496B-4555-9847-E6AD97C612AA}"/>
          </ac:spMkLst>
        </pc:spChg>
        <pc:spChg chg="mod">
          <ac:chgData name="Mr J Bee (BWCET)" userId="a1856448-f297-487a-a7ea-498499ce4ab3" providerId="ADAL" clId="{C36FDA15-285C-46D2-8D49-27E34524C8CD}" dt="2023-10-13T09:39:47.690" v="5394" actId="20577"/>
          <ac:spMkLst>
            <pc:docMk/>
            <pc:sldMk cId="1670579558" sldId="294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3T09:39:27.501" v="5349" actId="478"/>
          <ac:spMkLst>
            <pc:docMk/>
            <pc:sldMk cId="1670579558" sldId="294"/>
            <ac:spMk id="6" creationId="{AA13194D-7FE3-1576-EA38-D17117DCBDA0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7" creationId="{DA3DD96D-4DAE-4C15-BC78-640E991F2FA0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8" creationId="{BEDB246E-8D0E-D00A-646A-2CED926E9D93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9" creationId="{FA3C5427-0826-998E-9C16-6CFA6C8379E0}"/>
          </ac:spMkLst>
        </pc:spChg>
        <pc:spChg chg="add del mod">
          <ac:chgData name="Mr J Bee (BWCET)" userId="a1856448-f297-487a-a7ea-498499ce4ab3" providerId="ADAL" clId="{C36FDA15-285C-46D2-8D49-27E34524C8CD}" dt="2023-10-13T09:38:23.729" v="5332" actId="478"/>
          <ac:spMkLst>
            <pc:docMk/>
            <pc:sldMk cId="1670579558" sldId="294"/>
            <ac:spMk id="10" creationId="{DB9FC2BA-1513-93D9-6AF0-2B353324C3C1}"/>
          </ac:spMkLst>
        </pc:spChg>
        <pc:spChg chg="add del mod">
          <ac:chgData name="Mr J Bee (BWCET)" userId="a1856448-f297-487a-a7ea-498499ce4ab3" providerId="ADAL" clId="{C36FDA15-285C-46D2-8D49-27E34524C8CD}" dt="2023-10-13T09:38:21.562" v="5331" actId="478"/>
          <ac:spMkLst>
            <pc:docMk/>
            <pc:sldMk cId="1670579558" sldId="294"/>
            <ac:spMk id="11" creationId="{62F97C75-7ED5-337A-ADAA-FEB57B456B7D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2" creationId="{9B19C834-5EB7-E25D-C48F-BE15DFE4B2EC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4" creationId="{D597769C-0D56-814F-B5C5-0916C0A461AB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5" creationId="{39729ECF-8642-081A-9D65-A2101C2DA950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6" creationId="{E13D2FE9-1B4B-A934-FB48-A34AD1C045AD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7" creationId="{0BA5B4D6-A9E7-40A7-0198-E617909E4416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8" creationId="{7B13E842-E55E-6210-B4B6-09EAE79D70D3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9" creationId="{E7B1D279-F0BE-2E84-7D10-0302BFF8AA4A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0" creationId="{A160F0AA-0BE6-BD37-D419-F70AAEBA20AD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1" creationId="{24E148A6-AEEB-0247-3503-5A2287BCFD9B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2" creationId="{C846B80C-6BAA-120E-8B62-5D18728384A4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3" creationId="{A9C32BA2-1325-A1B8-9671-B42428B3BE23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4" creationId="{1F315E75-7555-69FC-E18E-9DDABD3CFCA7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5" creationId="{F6560EDC-2B34-2103-5FB8-0C1860736F82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6" creationId="{68BFAD28-E3FB-CADA-73BD-778762F1324F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7" creationId="{75190ADB-4B41-7C57-156E-015602D3A04E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8" creationId="{EAC6130F-4D7D-2530-BA1E-35761DD655BB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9" creationId="{FD118530-865E-51B5-AD2B-9510FAE27231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0" creationId="{0AB3795E-BA33-C2C5-E872-6C58AFFAEA48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1" creationId="{E757D387-FACB-E3EC-40CA-774F3CD0A16D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2" creationId="{34DD611D-17A6-BE9C-1B29-BC6A1AB8A100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3" creationId="{2A16EA5D-4E8B-57D8-A0F3-9CE615D76934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4" creationId="{F8D4D7CD-DB89-9DA4-30CE-893F7E826D4B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5" creationId="{16A245B1-8D29-C609-7F99-F551AA2FE8BC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6" creationId="{E6FE711C-BE3A-AB67-E759-F2FE9B5BECA9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7" creationId="{FB83A2AD-6393-8BC5-DCC4-864BACC2C3ED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8" creationId="{6B6FA8F6-53AC-93BB-08AD-EBB2B35C751D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9" creationId="{9A79D215-D805-D6A8-561C-9A9F37C533E3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0" creationId="{9A183C22-96B9-BCD8-AE00-49B500B545AF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1" creationId="{071065A0-FC34-45D5-9205-C6944E8B766C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2" creationId="{73021DA0-7015-9FB3-8966-E399D1CDBD82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3" creationId="{E46DD573-C682-B01C-C0A1-2901B44A74D3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4" creationId="{CA671003-4F90-8C77-327E-754A2853C6AF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5" creationId="{51930530-1525-5CB9-CD75-D805B4BADE9B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6" creationId="{5B790F34-08C1-E28A-35EF-905D56F6E633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7" creationId="{EFA157C1-3AD2-C11D-A7BC-F417DD3CE27A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8" creationId="{FE69B6C8-FD8A-A102-8894-67B7A991EA66}"/>
          </ac:spMkLst>
        </pc:spChg>
        <pc:spChg chg="add del mod">
          <ac:chgData name="Mr J Bee (BWCET)" userId="a1856448-f297-487a-a7ea-498499ce4ab3" providerId="ADAL" clId="{C36FDA15-285C-46D2-8D49-27E34524C8CD}" dt="2023-10-13T09:39:25.237" v="5348" actId="478"/>
          <ac:spMkLst>
            <pc:docMk/>
            <pc:sldMk cId="1670579558" sldId="294"/>
            <ac:spMk id="49" creationId="{5429712A-C337-00DB-AFF6-C274EC613C49}"/>
          </ac:spMkLst>
        </pc:spChg>
        <pc:spChg chg="add del mod">
          <ac:chgData name="Mr J Bee (BWCET)" userId="a1856448-f297-487a-a7ea-498499ce4ab3" providerId="ADAL" clId="{C36FDA15-285C-46D2-8D49-27E34524C8CD}" dt="2023-10-13T09:40:12.348" v="5397" actId="478"/>
          <ac:spMkLst>
            <pc:docMk/>
            <pc:sldMk cId="1670579558" sldId="294"/>
            <ac:spMk id="50" creationId="{3452063F-607B-681C-6FEA-A199502D63DC}"/>
          </ac:spMkLst>
        </pc:spChg>
        <pc:spChg chg="add mod">
          <ac:chgData name="Mr J Bee (BWCET)" userId="a1856448-f297-487a-a7ea-498499ce4ab3" providerId="ADAL" clId="{C36FDA15-285C-46D2-8D49-27E34524C8CD}" dt="2023-10-13T09:40:14.315" v="5398"/>
          <ac:spMkLst>
            <pc:docMk/>
            <pc:sldMk cId="1670579558" sldId="294"/>
            <ac:spMk id="51" creationId="{B71F9B8E-1D72-1329-9F45-4A9901C7207E}"/>
          </ac:spMkLst>
        </pc:spChg>
        <pc:spChg chg="add mod">
          <ac:chgData name="Mr J Bee (BWCET)" userId="a1856448-f297-487a-a7ea-498499ce4ab3" providerId="ADAL" clId="{C36FDA15-285C-46D2-8D49-27E34524C8CD}" dt="2023-10-13T09:40:42.413" v="5478" actId="20577"/>
          <ac:spMkLst>
            <pc:docMk/>
            <pc:sldMk cId="1670579558" sldId="294"/>
            <ac:spMk id="52" creationId="{59C3AB3E-A241-A146-6379-058EA3839E08}"/>
          </ac:spMkLst>
        </pc:spChg>
        <pc:spChg chg="add mod">
          <ac:chgData name="Mr J Bee (BWCET)" userId="a1856448-f297-487a-a7ea-498499ce4ab3" providerId="ADAL" clId="{C36FDA15-285C-46D2-8D49-27E34524C8CD}" dt="2023-10-13T09:40:48.932" v="5480" actId="1076"/>
          <ac:spMkLst>
            <pc:docMk/>
            <pc:sldMk cId="1670579558" sldId="294"/>
            <ac:spMk id="53" creationId="{00AEFD45-0618-9B2B-3F12-5F83BE2AAF75}"/>
          </ac:spMkLst>
        </pc:spChg>
        <pc:graphicFrameChg chg="del modGraphic">
          <ac:chgData name="Mr J Bee (BWCET)" userId="a1856448-f297-487a-a7ea-498499ce4ab3" providerId="ADAL" clId="{C36FDA15-285C-46D2-8D49-27E34524C8CD}" dt="2023-10-13T09:37:08.248" v="5315" actId="478"/>
          <ac:graphicFrameMkLst>
            <pc:docMk/>
            <pc:sldMk cId="1670579558" sldId="294"/>
            <ac:graphicFrameMk id="2" creationId="{F16DE94A-EDC7-1F4D-C045-0F3D103DEB7E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3T09:41:57.139" v="5499"/>
        <pc:sldMkLst>
          <pc:docMk/>
          <pc:sldMk cId="3598854079" sldId="295"/>
        </pc:sldMkLst>
        <pc:spChg chg="add mod">
          <ac:chgData name="Mr J Bee (BWCET)" userId="a1856448-f297-487a-a7ea-498499ce4ab3" providerId="ADAL" clId="{C36FDA15-285C-46D2-8D49-27E34524C8CD}" dt="2023-10-13T09:41:21.012" v="5491"/>
          <ac:spMkLst>
            <pc:docMk/>
            <pc:sldMk cId="3598854079" sldId="295"/>
            <ac:spMk id="2" creationId="{E1467B3F-5947-F14B-2920-40FA9908E2EA}"/>
          </ac:spMkLst>
        </pc:spChg>
        <pc:spChg chg="add del mod">
          <ac:chgData name="Mr J Bee (BWCET)" userId="a1856448-f297-487a-a7ea-498499ce4ab3" providerId="ADAL" clId="{C36FDA15-285C-46D2-8D49-27E34524C8CD}" dt="2023-10-13T09:41:56.234" v="5498" actId="478"/>
          <ac:spMkLst>
            <pc:docMk/>
            <pc:sldMk cId="3598854079" sldId="295"/>
            <ac:spMk id="4" creationId="{917156F9-D940-C395-3A59-4A837A0DEF83}"/>
          </ac:spMkLst>
        </pc:spChg>
        <pc:spChg chg="mod">
          <ac:chgData name="Mr J Bee (BWCET)" userId="a1856448-f297-487a-a7ea-498499ce4ab3" providerId="ADAL" clId="{C36FDA15-285C-46D2-8D49-27E34524C8CD}" dt="2023-10-13T09:41:30.142" v="5496" actId="20577"/>
          <ac:spMkLst>
            <pc:docMk/>
            <pc:sldMk cId="3598854079" sldId="295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09:41:57.139" v="5499"/>
          <ac:spMkLst>
            <pc:docMk/>
            <pc:sldMk cId="3598854079" sldId="295"/>
            <ac:spMk id="6" creationId="{EC591C43-B33E-3B87-9692-248F8369BED6}"/>
          </ac:spMkLst>
        </pc:spChg>
        <pc:spChg chg="del">
          <ac:chgData name="Mr J Bee (BWCET)" userId="a1856448-f297-487a-a7ea-498499ce4ab3" providerId="ADAL" clId="{C36FDA15-285C-46D2-8D49-27E34524C8CD}" dt="2023-10-13T09:41:08.737" v="5486" actId="478"/>
          <ac:spMkLst>
            <pc:docMk/>
            <pc:sldMk cId="3598854079" sldId="295"/>
            <ac:spMk id="30" creationId="{0AB3795E-BA33-C2C5-E872-6C58AFFAEA48}"/>
          </ac:spMkLst>
        </pc:spChg>
        <pc:spChg chg="del">
          <ac:chgData name="Mr J Bee (BWCET)" userId="a1856448-f297-487a-a7ea-498499ce4ab3" providerId="ADAL" clId="{C36FDA15-285C-46D2-8D49-27E34524C8CD}" dt="2023-10-13T09:41:07.329" v="5485" actId="478"/>
          <ac:spMkLst>
            <pc:docMk/>
            <pc:sldMk cId="3598854079" sldId="295"/>
            <ac:spMk id="36" creationId="{E6FE711C-BE3A-AB67-E759-F2FE9B5BECA9}"/>
          </ac:spMkLst>
        </pc:spChg>
        <pc:spChg chg="del">
          <ac:chgData name="Mr J Bee (BWCET)" userId="a1856448-f297-487a-a7ea-498499ce4ab3" providerId="ADAL" clId="{C36FDA15-285C-46D2-8D49-27E34524C8CD}" dt="2023-10-13T09:41:06.092" v="5484" actId="478"/>
          <ac:spMkLst>
            <pc:docMk/>
            <pc:sldMk cId="3598854079" sldId="295"/>
            <ac:spMk id="42" creationId="{73021DA0-7015-9FB3-8966-E399D1CDBD82}"/>
          </ac:spMkLst>
        </pc:spChg>
        <pc:spChg chg="del">
          <ac:chgData name="Mr J Bee (BWCET)" userId="a1856448-f297-487a-a7ea-498499ce4ab3" providerId="ADAL" clId="{C36FDA15-285C-46D2-8D49-27E34524C8CD}" dt="2023-10-13T09:41:04.699" v="5483" actId="478"/>
          <ac:spMkLst>
            <pc:docMk/>
            <pc:sldMk cId="3598854079" sldId="295"/>
            <ac:spMk id="48" creationId="{FE69B6C8-FD8A-A102-8894-67B7A991EA66}"/>
          </ac:spMkLst>
        </pc:spChg>
        <pc:spChg chg="del">
          <ac:chgData name="Mr J Bee (BWCET)" userId="a1856448-f297-487a-a7ea-498499ce4ab3" providerId="ADAL" clId="{C36FDA15-285C-46D2-8D49-27E34524C8CD}" dt="2023-10-13T09:41:24.267" v="5492" actId="478"/>
          <ac:spMkLst>
            <pc:docMk/>
            <pc:sldMk cId="3598854079" sldId="295"/>
            <ac:spMk id="51" creationId="{B71F9B8E-1D72-1329-9F45-4A9901C7207E}"/>
          </ac:spMkLst>
        </pc:spChg>
        <pc:spChg chg="mod">
          <ac:chgData name="Mr J Bee (BWCET)" userId="a1856448-f297-487a-a7ea-498499ce4ab3" providerId="ADAL" clId="{C36FDA15-285C-46D2-8D49-27E34524C8CD}" dt="2023-10-13T09:41:15.711" v="5490" actId="20577"/>
          <ac:spMkLst>
            <pc:docMk/>
            <pc:sldMk cId="3598854079" sldId="295"/>
            <ac:spMk id="52" creationId="{59C3AB3E-A241-A146-6379-058EA3839E08}"/>
          </ac:spMkLst>
        </pc:spChg>
        <pc:spChg chg="del">
          <ac:chgData name="Mr J Bee (BWCET)" userId="a1856448-f297-487a-a7ea-498499ce4ab3" providerId="ADAL" clId="{C36FDA15-285C-46D2-8D49-27E34524C8CD}" dt="2023-10-13T09:40:52.841" v="5482" actId="478"/>
          <ac:spMkLst>
            <pc:docMk/>
            <pc:sldMk cId="3598854079" sldId="295"/>
            <ac:spMk id="53" creationId="{00AEFD45-0618-9B2B-3F12-5F83BE2AAF75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42:56.159" v="5622" actId="20577"/>
        <pc:sldMkLst>
          <pc:docMk/>
          <pc:sldMk cId="2644792700" sldId="296"/>
        </pc:sldMkLst>
        <pc:spChg chg="add mod">
          <ac:chgData name="Mr J Bee (BWCET)" userId="a1856448-f297-487a-a7ea-498499ce4ab3" providerId="ADAL" clId="{C36FDA15-285C-46D2-8D49-27E34524C8CD}" dt="2023-10-13T09:42:22.504" v="5590"/>
          <ac:spMkLst>
            <pc:docMk/>
            <pc:sldMk cId="2644792700" sldId="296"/>
            <ac:spMk id="3" creationId="{190EE4C4-979C-506E-BFF5-3D353F924283}"/>
          </ac:spMkLst>
        </pc:spChg>
        <pc:spChg chg="mod">
          <ac:chgData name="Mr J Bee (BWCET)" userId="a1856448-f297-487a-a7ea-498499ce4ab3" providerId="ADAL" clId="{C36FDA15-285C-46D2-8D49-27E34524C8CD}" dt="2023-10-13T09:42:21.612" v="5589" actId="20577"/>
          <ac:spMkLst>
            <pc:docMk/>
            <pc:sldMk cId="2644792700" sldId="296"/>
            <ac:spMk id="4" creationId="{FB8DC103-CF07-1C03-034B-EF3D46FEB800}"/>
          </ac:spMkLst>
        </pc:spChg>
        <pc:spChg chg="mod">
          <ac:chgData name="Mr J Bee (BWCET)" userId="a1856448-f297-487a-a7ea-498499ce4ab3" providerId="ADAL" clId="{C36FDA15-285C-46D2-8D49-27E34524C8CD}" dt="2023-10-13T09:42:27.957" v="5593" actId="20577"/>
          <ac:spMkLst>
            <pc:docMk/>
            <pc:sldMk cId="2644792700" sldId="296"/>
            <ac:spMk id="9" creationId="{B7B75E1B-9229-90AF-EDE2-683D2254D174}"/>
          </ac:spMkLst>
        </pc:spChg>
        <pc:spChg chg="mod">
          <ac:chgData name="Mr J Bee (BWCET)" userId="a1856448-f297-487a-a7ea-498499ce4ab3" providerId="ADAL" clId="{C36FDA15-285C-46D2-8D49-27E34524C8CD}" dt="2023-10-13T09:42:56.159" v="5622" actId="20577"/>
          <ac:spMkLst>
            <pc:docMk/>
            <pc:sldMk cId="2644792700" sldId="296"/>
            <ac:spMk id="11" creationId="{B943EC7F-CBA6-F343-7B2B-873552DAD193}"/>
          </ac:spMkLst>
        </pc:spChg>
        <pc:spChg chg="mod">
          <ac:chgData name="Mr J Bee (BWCET)" userId="a1856448-f297-487a-a7ea-498499ce4ab3" providerId="ADAL" clId="{C36FDA15-285C-46D2-8D49-27E34524C8CD}" dt="2023-10-13T09:42:33.050" v="5599" actId="20577"/>
          <ac:spMkLst>
            <pc:docMk/>
            <pc:sldMk cId="2644792700" sldId="296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42:35.208" v="5602" actId="20577"/>
          <ac:spMkLst>
            <pc:docMk/>
            <pc:sldMk cId="2644792700" sldId="296"/>
            <ac:spMk id="14" creationId="{D4424330-1C93-B443-6341-5FDB9ECBA759}"/>
          </ac:spMkLst>
        </pc:spChg>
        <pc:spChg chg="mod">
          <ac:chgData name="Mr J Bee (BWCET)" userId="a1856448-f297-487a-a7ea-498499ce4ab3" providerId="ADAL" clId="{C36FDA15-285C-46D2-8D49-27E34524C8CD}" dt="2023-10-13T09:42:37.880" v="5605" actId="20577"/>
          <ac:spMkLst>
            <pc:docMk/>
            <pc:sldMk cId="2644792700" sldId="296"/>
            <ac:spMk id="15" creationId="{35E553C0-4C4E-58FE-4820-A4F6F1F4031D}"/>
          </ac:spMkLst>
        </pc:spChg>
        <pc:spChg chg="mod">
          <ac:chgData name="Mr J Bee (BWCET)" userId="a1856448-f297-487a-a7ea-498499ce4ab3" providerId="ADAL" clId="{C36FDA15-285C-46D2-8D49-27E34524C8CD}" dt="2023-10-13T09:42:41.065" v="5609" actId="20577"/>
          <ac:spMkLst>
            <pc:docMk/>
            <pc:sldMk cId="2644792700" sldId="296"/>
            <ac:spMk id="16" creationId="{CD60A402-5814-5D9C-032C-7A9E95D2C48D}"/>
          </ac:spMkLst>
        </pc:spChg>
        <pc:spChg chg="mod">
          <ac:chgData name="Mr J Bee (BWCET)" userId="a1856448-f297-487a-a7ea-498499ce4ab3" providerId="ADAL" clId="{C36FDA15-285C-46D2-8D49-27E34524C8CD}" dt="2023-10-13T09:42:43.507" v="5613" actId="20577"/>
          <ac:spMkLst>
            <pc:docMk/>
            <pc:sldMk cId="2644792700" sldId="296"/>
            <ac:spMk id="17" creationId="{1C597E3B-C7A2-2AF6-3029-E4289E828756}"/>
          </ac:spMkLst>
        </pc:spChg>
        <pc:spChg chg="mod">
          <ac:chgData name="Mr J Bee (BWCET)" userId="a1856448-f297-487a-a7ea-498499ce4ab3" providerId="ADAL" clId="{C36FDA15-285C-46D2-8D49-27E34524C8CD}" dt="2023-10-13T09:42:46.290" v="5617" actId="20577"/>
          <ac:spMkLst>
            <pc:docMk/>
            <pc:sldMk cId="2644792700" sldId="296"/>
            <ac:spMk id="18" creationId="{05E52058-78DD-2B96-C907-C06B1B60EA17}"/>
          </ac:spMkLst>
        </pc:spChg>
        <pc:spChg chg="del">
          <ac:chgData name="Mr J Bee (BWCET)" userId="a1856448-f297-487a-a7ea-498499ce4ab3" providerId="ADAL" clId="{C36FDA15-285C-46D2-8D49-27E34524C8CD}" dt="2023-10-13T09:42:05.421" v="5501" actId="478"/>
          <ac:spMkLst>
            <pc:docMk/>
            <pc:sldMk cId="2644792700" sldId="296"/>
            <ac:spMk id="19" creationId="{396E4C42-4468-EE5D-00F0-A8350AADD860}"/>
          </ac:spMkLst>
        </pc:spChg>
        <pc:spChg chg="del mod">
          <ac:chgData name="Mr J Bee (BWCET)" userId="a1856448-f297-487a-a7ea-498499ce4ab3" providerId="ADAL" clId="{C36FDA15-285C-46D2-8D49-27E34524C8CD}" dt="2023-10-13T09:42:53.635" v="5620" actId="478"/>
          <ac:spMkLst>
            <pc:docMk/>
            <pc:sldMk cId="2644792700" sldId="296"/>
            <ac:spMk id="20" creationId="{AC573F31-11C8-256F-A25B-FE43EAC476F8}"/>
          </ac:spMkLst>
        </pc:spChg>
        <pc:spChg chg="del">
          <ac:chgData name="Mr J Bee (BWCET)" userId="a1856448-f297-487a-a7ea-498499ce4ab3" providerId="ADAL" clId="{C36FDA15-285C-46D2-8D49-27E34524C8CD}" dt="2023-10-13T09:42:48.921" v="5618" actId="478"/>
          <ac:spMkLst>
            <pc:docMk/>
            <pc:sldMk cId="2644792700" sldId="296"/>
            <ac:spMk id="24" creationId="{4457D06B-77AE-1107-2FE9-7C4E10DD082B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43:36.998" v="5640" actId="20577"/>
        <pc:sldMkLst>
          <pc:docMk/>
          <pc:sldMk cId="1312545867" sldId="297"/>
        </pc:sldMkLst>
        <pc:spChg chg="del">
          <ac:chgData name="Mr J Bee (BWCET)" userId="a1856448-f297-487a-a7ea-498499ce4ab3" providerId="ADAL" clId="{C36FDA15-285C-46D2-8D49-27E34524C8CD}" dt="2023-10-13T09:43:03.802" v="5624" actId="478"/>
          <ac:spMkLst>
            <pc:docMk/>
            <pc:sldMk cId="1312545867" sldId="297"/>
            <ac:spMk id="3" creationId="{190EE4C4-979C-506E-BFF5-3D353F924283}"/>
          </ac:spMkLst>
        </pc:spChg>
        <pc:spChg chg="mod">
          <ac:chgData name="Mr J Bee (BWCET)" userId="a1856448-f297-487a-a7ea-498499ce4ab3" providerId="ADAL" clId="{C36FDA15-285C-46D2-8D49-27E34524C8CD}" dt="2023-10-13T09:43:06.979" v="5629" actId="20577"/>
          <ac:spMkLst>
            <pc:docMk/>
            <pc:sldMk cId="1312545867" sldId="297"/>
            <ac:spMk id="4" creationId="{FB8DC103-CF07-1C03-034B-EF3D46FEB800}"/>
          </ac:spMkLst>
        </pc:spChg>
        <pc:spChg chg="add mod">
          <ac:chgData name="Mr J Bee (BWCET)" userId="a1856448-f297-487a-a7ea-498499ce4ab3" providerId="ADAL" clId="{C36FDA15-285C-46D2-8D49-27E34524C8CD}" dt="2023-10-13T09:43:09.282" v="5630"/>
          <ac:spMkLst>
            <pc:docMk/>
            <pc:sldMk cId="1312545867" sldId="297"/>
            <ac:spMk id="5" creationId="{5CF8AB0C-47CF-0DEA-9352-24836A4DCE48}"/>
          </ac:spMkLst>
        </pc:spChg>
        <pc:spChg chg="mod">
          <ac:chgData name="Mr J Bee (BWCET)" userId="a1856448-f297-487a-a7ea-498499ce4ab3" providerId="ADAL" clId="{C36FDA15-285C-46D2-8D49-27E34524C8CD}" dt="2023-10-13T09:43:25.395" v="5632" actId="20577"/>
          <ac:spMkLst>
            <pc:docMk/>
            <pc:sldMk cId="1312545867" sldId="297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43:27.519" v="5634" actId="20577"/>
          <ac:spMkLst>
            <pc:docMk/>
            <pc:sldMk cId="1312545867" sldId="297"/>
            <ac:spMk id="14" creationId="{D4424330-1C93-B443-6341-5FDB9ECBA759}"/>
          </ac:spMkLst>
        </pc:spChg>
        <pc:spChg chg="mod">
          <ac:chgData name="Mr J Bee (BWCET)" userId="a1856448-f297-487a-a7ea-498499ce4ab3" providerId="ADAL" clId="{C36FDA15-285C-46D2-8D49-27E34524C8CD}" dt="2023-10-13T09:43:30.013" v="5636" actId="20577"/>
          <ac:spMkLst>
            <pc:docMk/>
            <pc:sldMk cId="1312545867" sldId="297"/>
            <ac:spMk id="15" creationId="{35E553C0-4C4E-58FE-4820-A4F6F1F4031D}"/>
          </ac:spMkLst>
        </pc:spChg>
        <pc:spChg chg="mod">
          <ac:chgData name="Mr J Bee (BWCET)" userId="a1856448-f297-487a-a7ea-498499ce4ab3" providerId="ADAL" clId="{C36FDA15-285C-46D2-8D49-27E34524C8CD}" dt="2023-10-13T09:43:36.998" v="5640" actId="20577"/>
          <ac:spMkLst>
            <pc:docMk/>
            <pc:sldMk cId="1312545867" sldId="297"/>
            <ac:spMk id="18" creationId="{05E52058-78DD-2B96-C907-C06B1B60EA17}"/>
          </ac:spMkLst>
        </pc:spChg>
      </pc:sldChg>
      <pc:sldChg chg="addSp delSp modSp add mod">
        <pc:chgData name="Mr J Bee (BWCET)" userId="a1856448-f297-487a-a7ea-498499ce4ab3" providerId="ADAL" clId="{C36FDA15-285C-46D2-8D49-27E34524C8CD}" dt="2023-10-13T09:48:17.404" v="5720" actId="20577"/>
        <pc:sldMkLst>
          <pc:docMk/>
          <pc:sldMk cId="2590352238" sldId="298"/>
        </pc:sldMkLst>
        <pc:spChg chg="add mod">
          <ac:chgData name="Mr J Bee (BWCET)" userId="a1856448-f297-487a-a7ea-498499ce4ab3" providerId="ADAL" clId="{C36FDA15-285C-46D2-8D49-27E34524C8CD}" dt="2023-10-13T09:48:09.271" v="5711" actId="20577"/>
          <ac:spMkLst>
            <pc:docMk/>
            <pc:sldMk cId="2590352238" sldId="298"/>
            <ac:spMk id="3" creationId="{B314E9C9-5CDE-BA3A-628D-0D5575C7D144}"/>
          </ac:spMkLst>
        </pc:spChg>
        <pc:spChg chg="add mod">
          <ac:chgData name="Mr J Bee (BWCET)" userId="a1856448-f297-487a-a7ea-498499ce4ab3" providerId="ADAL" clId="{C36FDA15-285C-46D2-8D49-27E34524C8CD}" dt="2023-10-13T09:48:12.792" v="5715" actId="20577"/>
          <ac:spMkLst>
            <pc:docMk/>
            <pc:sldMk cId="2590352238" sldId="298"/>
            <ac:spMk id="6" creationId="{0BD0533B-47E1-8F79-B49B-8B27554B5C8F}"/>
          </ac:spMkLst>
        </pc:spChg>
        <pc:spChg chg="add mod">
          <ac:chgData name="Mr J Bee (BWCET)" userId="a1856448-f297-487a-a7ea-498499ce4ab3" providerId="ADAL" clId="{C36FDA15-285C-46D2-8D49-27E34524C8CD}" dt="2023-10-13T09:48:17.404" v="5720" actId="20577"/>
          <ac:spMkLst>
            <pc:docMk/>
            <pc:sldMk cId="2590352238" sldId="298"/>
            <ac:spMk id="7" creationId="{84856C2B-4F2C-EBB9-47B7-B7A7A030FF08}"/>
          </ac:spMkLst>
        </pc:spChg>
        <pc:spChg chg="add del mod">
          <ac:chgData name="Mr J Bee (BWCET)" userId="a1856448-f297-487a-a7ea-498499ce4ab3" providerId="ADAL" clId="{C36FDA15-285C-46D2-8D49-27E34524C8CD}" dt="2023-10-13T09:44:23.496" v="5646" actId="478"/>
          <ac:spMkLst>
            <pc:docMk/>
            <pc:sldMk cId="2590352238" sldId="298"/>
            <ac:spMk id="8" creationId="{B3FC2E06-76FD-E2D3-0BE5-21D5ACC8C1E9}"/>
          </ac:spMkLst>
        </pc:spChg>
        <pc:spChg chg="mod">
          <ac:chgData name="Mr J Bee (BWCET)" userId="a1856448-f297-487a-a7ea-498499ce4ab3" providerId="ADAL" clId="{C36FDA15-285C-46D2-8D49-27E34524C8CD}" dt="2023-10-13T09:47:51.128" v="5698" actId="20577"/>
          <ac:spMkLst>
            <pc:docMk/>
            <pc:sldMk cId="2590352238" sldId="298"/>
            <ac:spMk id="9" creationId="{B7B75E1B-9229-90AF-EDE2-683D2254D174}"/>
          </ac:spMkLst>
        </pc:spChg>
        <pc:spChg chg="add mod">
          <ac:chgData name="Mr J Bee (BWCET)" userId="a1856448-f297-487a-a7ea-498499ce4ab3" providerId="ADAL" clId="{C36FDA15-285C-46D2-8D49-27E34524C8CD}" dt="2023-10-13T09:47:37.831" v="5691" actId="1076"/>
          <ac:spMkLst>
            <pc:docMk/>
            <pc:sldMk cId="2590352238" sldId="298"/>
            <ac:spMk id="10" creationId="{8B6B856D-1474-9E28-063E-918B61237B8C}"/>
          </ac:spMkLst>
        </pc:spChg>
        <pc:spChg chg="mod">
          <ac:chgData name="Mr J Bee (BWCET)" userId="a1856448-f297-487a-a7ea-498499ce4ab3" providerId="ADAL" clId="{C36FDA15-285C-46D2-8D49-27E34524C8CD}" dt="2023-10-13T09:47:55.544" v="5699" actId="20577"/>
          <ac:spMkLst>
            <pc:docMk/>
            <pc:sldMk cId="2590352238" sldId="298"/>
            <ac:spMk id="11" creationId="{B943EC7F-CBA6-F343-7B2B-873552DAD193}"/>
          </ac:spMkLst>
        </pc:spChg>
        <pc:spChg chg="mod">
          <ac:chgData name="Mr J Bee (BWCET)" userId="a1856448-f297-487a-a7ea-498499ce4ab3" providerId="ADAL" clId="{C36FDA15-285C-46D2-8D49-27E34524C8CD}" dt="2023-10-13T09:47:59.408" v="5703" actId="20577"/>
          <ac:spMkLst>
            <pc:docMk/>
            <pc:sldMk cId="2590352238" sldId="298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48:04.478" v="5707" actId="20577"/>
          <ac:spMkLst>
            <pc:docMk/>
            <pc:sldMk cId="2590352238" sldId="298"/>
            <ac:spMk id="14" creationId="{D4424330-1C93-B443-6341-5FDB9ECBA759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5" creationId="{35E553C0-4C4E-58FE-4820-A4F6F1F4031D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6" creationId="{CD60A402-5814-5D9C-032C-7A9E95D2C48D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7" creationId="{1C597E3B-C7A2-2AF6-3029-E4289E828756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8" creationId="{05E52058-78DD-2B96-C907-C06B1B60EA17}"/>
          </ac:spMkLst>
        </pc:spChg>
        <pc:spChg chg="add del">
          <ac:chgData name="Mr J Bee (BWCET)" userId="a1856448-f297-487a-a7ea-498499ce4ab3" providerId="ADAL" clId="{C36FDA15-285C-46D2-8D49-27E34524C8CD}" dt="2023-10-13T09:47:33.567" v="5690" actId="478"/>
          <ac:spMkLst>
            <pc:docMk/>
            <pc:sldMk cId="2590352238" sldId="298"/>
            <ac:spMk id="19" creationId="{716305B3-3BD8-F977-DF79-1577E469B2D2}"/>
          </ac:spMkLst>
        </pc:spChg>
        <pc:spChg chg="add mod">
          <ac:chgData name="Mr J Bee (BWCET)" userId="a1856448-f297-487a-a7ea-498499ce4ab3" providerId="ADAL" clId="{C36FDA15-285C-46D2-8D49-27E34524C8CD}" dt="2023-10-13T09:47:47.095" v="5696" actId="20577"/>
          <ac:spMkLst>
            <pc:docMk/>
            <pc:sldMk cId="2590352238" sldId="298"/>
            <ac:spMk id="20" creationId="{47D7F006-BC93-0585-730E-8C3F82569DB9}"/>
          </ac:spMkLst>
        </pc:spChg>
        <pc:picChg chg="add mod">
          <ac:chgData name="Mr J Bee (BWCET)" userId="a1856448-f297-487a-a7ea-498499ce4ab3" providerId="ADAL" clId="{C36FDA15-285C-46D2-8D49-27E34524C8CD}" dt="2023-10-13T09:45:45.640" v="5652" actId="1076"/>
          <ac:picMkLst>
            <pc:docMk/>
            <pc:sldMk cId="2590352238" sldId="298"/>
            <ac:picMk id="1026" creationId="{21DC9251-9AEB-C391-5DC9-65F080B39FCF}"/>
          </ac:picMkLst>
        </pc:picChg>
      </pc:sldChg>
      <pc:sldChg chg="modSp add mod">
        <pc:chgData name="Mr J Bee (BWCET)" userId="a1856448-f297-487a-a7ea-498499ce4ab3" providerId="ADAL" clId="{C36FDA15-285C-46D2-8D49-27E34524C8CD}" dt="2023-10-13T09:51:03.210" v="5758" actId="20577"/>
        <pc:sldMkLst>
          <pc:docMk/>
          <pc:sldMk cId="1457718416" sldId="299"/>
        </pc:sldMkLst>
        <pc:spChg chg="mod">
          <ac:chgData name="Mr J Bee (BWCET)" userId="a1856448-f297-487a-a7ea-498499ce4ab3" providerId="ADAL" clId="{C36FDA15-285C-46D2-8D49-27E34524C8CD}" dt="2023-10-13T09:50:42.398" v="5743" actId="20577"/>
          <ac:spMkLst>
            <pc:docMk/>
            <pc:sldMk cId="1457718416" sldId="299"/>
            <ac:spMk id="3" creationId="{B314E9C9-5CDE-BA3A-628D-0D5575C7D144}"/>
          </ac:spMkLst>
        </pc:spChg>
        <pc:spChg chg="mod">
          <ac:chgData name="Mr J Bee (BWCET)" userId="a1856448-f297-487a-a7ea-498499ce4ab3" providerId="ADAL" clId="{C36FDA15-285C-46D2-8D49-27E34524C8CD}" dt="2023-10-13T09:51:03.210" v="5758" actId="20577"/>
          <ac:spMkLst>
            <pc:docMk/>
            <pc:sldMk cId="1457718416" sldId="299"/>
            <ac:spMk id="6" creationId="{0BD0533B-47E1-8F79-B49B-8B27554B5C8F}"/>
          </ac:spMkLst>
        </pc:spChg>
        <pc:spChg chg="mod">
          <ac:chgData name="Mr J Bee (BWCET)" userId="a1856448-f297-487a-a7ea-498499ce4ab3" providerId="ADAL" clId="{C36FDA15-285C-46D2-8D49-27E34524C8CD}" dt="2023-10-13T09:50:52.518" v="5755" actId="20577"/>
          <ac:spMkLst>
            <pc:docMk/>
            <pc:sldMk cId="1457718416" sldId="299"/>
            <ac:spMk id="7" creationId="{84856C2B-4F2C-EBB9-47B7-B7A7A030FF08}"/>
          </ac:spMkLst>
        </pc:spChg>
        <pc:spChg chg="mod">
          <ac:chgData name="Mr J Bee (BWCET)" userId="a1856448-f297-487a-a7ea-498499ce4ab3" providerId="ADAL" clId="{C36FDA15-285C-46D2-8D49-27E34524C8CD}" dt="2023-10-13T09:50:12.326" v="5725" actId="20577"/>
          <ac:spMkLst>
            <pc:docMk/>
            <pc:sldMk cId="1457718416" sldId="299"/>
            <ac:spMk id="9" creationId="{B7B75E1B-9229-90AF-EDE2-683D2254D174}"/>
          </ac:spMkLst>
        </pc:spChg>
        <pc:spChg chg="mod">
          <ac:chgData name="Mr J Bee (BWCET)" userId="a1856448-f297-487a-a7ea-498499ce4ab3" providerId="ADAL" clId="{C36FDA15-285C-46D2-8D49-27E34524C8CD}" dt="2023-10-13T09:50:09.797" v="5723" actId="20577"/>
          <ac:spMkLst>
            <pc:docMk/>
            <pc:sldMk cId="1457718416" sldId="299"/>
            <ac:spMk id="10" creationId="{8B6B856D-1474-9E28-063E-918B61237B8C}"/>
          </ac:spMkLst>
        </pc:spChg>
        <pc:spChg chg="mod">
          <ac:chgData name="Mr J Bee (BWCET)" userId="a1856448-f297-487a-a7ea-498499ce4ab3" providerId="ADAL" clId="{C36FDA15-285C-46D2-8D49-27E34524C8CD}" dt="2023-10-13T09:50:18.993" v="5728" actId="20577"/>
          <ac:spMkLst>
            <pc:docMk/>
            <pc:sldMk cId="1457718416" sldId="299"/>
            <ac:spMk id="11" creationId="{B943EC7F-CBA6-F343-7B2B-873552DAD193}"/>
          </ac:spMkLst>
        </pc:spChg>
        <pc:spChg chg="mod">
          <ac:chgData name="Mr J Bee (BWCET)" userId="a1856448-f297-487a-a7ea-498499ce4ab3" providerId="ADAL" clId="{C36FDA15-285C-46D2-8D49-27E34524C8CD}" dt="2023-10-13T09:50:28.361" v="5735" actId="20577"/>
          <ac:spMkLst>
            <pc:docMk/>
            <pc:sldMk cId="1457718416" sldId="299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50:39.150" v="5739" actId="20577"/>
          <ac:spMkLst>
            <pc:docMk/>
            <pc:sldMk cId="1457718416" sldId="299"/>
            <ac:spMk id="14" creationId="{D4424330-1C93-B443-6341-5FDB9ECBA759}"/>
          </ac:spMkLst>
        </pc:spChg>
        <pc:spChg chg="mod">
          <ac:chgData name="Mr J Bee (BWCET)" userId="a1856448-f297-487a-a7ea-498499ce4ab3" providerId="ADAL" clId="{C36FDA15-285C-46D2-8D49-27E34524C8CD}" dt="2023-10-13T09:50:22.509" v="5731" actId="20577"/>
          <ac:spMkLst>
            <pc:docMk/>
            <pc:sldMk cId="1457718416" sldId="299"/>
            <ac:spMk id="20" creationId="{47D7F006-BC93-0585-730E-8C3F82569DB9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53:37.192" v="5859"/>
        <pc:sldMkLst>
          <pc:docMk/>
          <pc:sldMk cId="2856538597" sldId="300"/>
        </pc:sldMkLst>
        <pc:spChg chg="mod">
          <ac:chgData name="Mr J Bee (BWCET)" userId="a1856448-f297-487a-a7ea-498499ce4ab3" providerId="ADAL" clId="{C36FDA15-285C-46D2-8D49-27E34524C8CD}" dt="2023-10-13T09:52:28.520" v="5776" actId="20577"/>
          <ac:spMkLst>
            <pc:docMk/>
            <pc:sldMk cId="2856538597" sldId="300"/>
            <ac:spMk id="3" creationId="{B314E9C9-5CDE-BA3A-628D-0D5575C7D144}"/>
          </ac:spMkLst>
        </pc:spChg>
        <pc:spChg chg="mod">
          <ac:chgData name="Mr J Bee (BWCET)" userId="a1856448-f297-487a-a7ea-498499ce4ab3" providerId="ADAL" clId="{C36FDA15-285C-46D2-8D49-27E34524C8CD}" dt="2023-10-13T09:53:06.509" v="5834" actId="20577"/>
          <ac:spMkLst>
            <pc:docMk/>
            <pc:sldMk cId="2856538597" sldId="300"/>
            <ac:spMk id="4" creationId="{FB8DC103-CF07-1C03-034B-EF3D46FEB800}"/>
          </ac:spMkLst>
        </pc:spChg>
        <pc:spChg chg="del">
          <ac:chgData name="Mr J Bee (BWCET)" userId="a1856448-f297-487a-a7ea-498499ce4ab3" providerId="ADAL" clId="{C36FDA15-285C-46D2-8D49-27E34524C8CD}" dt="2023-10-13T09:52:36.093" v="5787" actId="478"/>
          <ac:spMkLst>
            <pc:docMk/>
            <pc:sldMk cId="2856538597" sldId="300"/>
            <ac:spMk id="5" creationId="{5CF8AB0C-47CF-0DEA-9352-24836A4DCE48}"/>
          </ac:spMkLst>
        </pc:spChg>
        <pc:spChg chg="mod">
          <ac:chgData name="Mr J Bee (BWCET)" userId="a1856448-f297-487a-a7ea-498499ce4ab3" providerId="ADAL" clId="{C36FDA15-285C-46D2-8D49-27E34524C8CD}" dt="2023-10-13T09:52:30.873" v="5781" actId="20577"/>
          <ac:spMkLst>
            <pc:docMk/>
            <pc:sldMk cId="2856538597" sldId="300"/>
            <ac:spMk id="6" creationId="{0BD0533B-47E1-8F79-B49B-8B27554B5C8F}"/>
          </ac:spMkLst>
        </pc:spChg>
        <pc:spChg chg="mod">
          <ac:chgData name="Mr J Bee (BWCET)" userId="a1856448-f297-487a-a7ea-498499ce4ab3" providerId="ADAL" clId="{C36FDA15-285C-46D2-8D49-27E34524C8CD}" dt="2023-10-13T09:52:33.431" v="5786" actId="20577"/>
          <ac:spMkLst>
            <pc:docMk/>
            <pc:sldMk cId="2856538597" sldId="300"/>
            <ac:spMk id="7" creationId="{84856C2B-4F2C-EBB9-47B7-B7A7A030FF08}"/>
          </ac:spMkLst>
        </pc:spChg>
        <pc:spChg chg="add mod">
          <ac:chgData name="Mr J Bee (BWCET)" userId="a1856448-f297-487a-a7ea-498499ce4ab3" providerId="ADAL" clId="{C36FDA15-285C-46D2-8D49-27E34524C8CD}" dt="2023-10-13T09:53:07.344" v="5835"/>
          <ac:spMkLst>
            <pc:docMk/>
            <pc:sldMk cId="2856538597" sldId="300"/>
            <ac:spMk id="8" creationId="{19510E0C-854C-A35D-6B00-84031DAC60C8}"/>
          </ac:spMkLst>
        </pc:spChg>
        <pc:spChg chg="mod">
          <ac:chgData name="Mr J Bee (BWCET)" userId="a1856448-f297-487a-a7ea-498499ce4ab3" providerId="ADAL" clId="{C36FDA15-285C-46D2-8D49-27E34524C8CD}" dt="2023-10-13T09:52:14.230" v="5764" actId="20577"/>
          <ac:spMkLst>
            <pc:docMk/>
            <pc:sldMk cId="2856538597" sldId="300"/>
            <ac:spMk id="9" creationId="{B7B75E1B-9229-90AF-EDE2-683D2254D174}"/>
          </ac:spMkLst>
        </pc:spChg>
        <pc:spChg chg="del">
          <ac:chgData name="Mr J Bee (BWCET)" userId="a1856448-f297-487a-a7ea-498499ce4ab3" providerId="ADAL" clId="{C36FDA15-285C-46D2-8D49-27E34524C8CD}" dt="2023-10-13T09:51:58.768" v="5762" actId="478"/>
          <ac:spMkLst>
            <pc:docMk/>
            <pc:sldMk cId="2856538597" sldId="300"/>
            <ac:spMk id="10" creationId="{8B6B856D-1474-9E28-063E-918B61237B8C}"/>
          </ac:spMkLst>
        </pc:spChg>
        <pc:spChg chg="mod">
          <ac:chgData name="Mr J Bee (BWCET)" userId="a1856448-f297-487a-a7ea-498499ce4ab3" providerId="ADAL" clId="{C36FDA15-285C-46D2-8D49-27E34524C8CD}" dt="2023-10-13T09:52:16.050" v="5766" actId="20577"/>
          <ac:spMkLst>
            <pc:docMk/>
            <pc:sldMk cId="2856538597" sldId="300"/>
            <ac:spMk id="11" creationId="{B943EC7F-CBA6-F343-7B2B-873552DAD193}"/>
          </ac:spMkLst>
        </pc:spChg>
        <pc:spChg chg="add mod">
          <ac:chgData name="Mr J Bee (BWCET)" userId="a1856448-f297-487a-a7ea-498499ce4ab3" providerId="ADAL" clId="{C36FDA15-285C-46D2-8D49-27E34524C8CD}" dt="2023-10-13T09:53:36.404" v="5858" actId="20577"/>
          <ac:spMkLst>
            <pc:docMk/>
            <pc:sldMk cId="2856538597" sldId="300"/>
            <ac:spMk id="12" creationId="{2035011F-0E41-DC41-E0D9-52A2BB59A766}"/>
          </ac:spMkLst>
        </pc:spChg>
        <pc:spChg chg="mod">
          <ac:chgData name="Mr J Bee (BWCET)" userId="a1856448-f297-487a-a7ea-498499ce4ab3" providerId="ADAL" clId="{C36FDA15-285C-46D2-8D49-27E34524C8CD}" dt="2023-10-13T09:52:19.236" v="5769" actId="20577"/>
          <ac:spMkLst>
            <pc:docMk/>
            <pc:sldMk cId="2856538597" sldId="300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52:21.539" v="5772" actId="20577"/>
          <ac:spMkLst>
            <pc:docMk/>
            <pc:sldMk cId="2856538597" sldId="300"/>
            <ac:spMk id="14" creationId="{D4424330-1C93-B443-6341-5FDB9ECBA759}"/>
          </ac:spMkLst>
        </pc:spChg>
        <pc:spChg chg="add del mod">
          <ac:chgData name="Mr J Bee (BWCET)" userId="a1856448-f297-487a-a7ea-498499ce4ab3" providerId="ADAL" clId="{C36FDA15-285C-46D2-8D49-27E34524C8CD}" dt="2023-10-13T09:53:27.972" v="5838" actId="478"/>
          <ac:spMkLst>
            <pc:docMk/>
            <pc:sldMk cId="2856538597" sldId="300"/>
            <ac:spMk id="15" creationId="{C38D4163-F4D0-BC99-90AF-C8B3CE416BAA}"/>
          </ac:spMkLst>
        </pc:spChg>
        <pc:spChg chg="add mod">
          <ac:chgData name="Mr J Bee (BWCET)" userId="a1856448-f297-487a-a7ea-498499ce4ab3" providerId="ADAL" clId="{C36FDA15-285C-46D2-8D49-27E34524C8CD}" dt="2023-10-13T09:53:37.192" v="5859"/>
          <ac:spMkLst>
            <pc:docMk/>
            <pc:sldMk cId="2856538597" sldId="300"/>
            <ac:spMk id="16" creationId="{38C09825-A366-63BA-4A46-A48D93B18371}"/>
          </ac:spMkLst>
        </pc:spChg>
        <pc:spChg chg="del">
          <ac:chgData name="Mr J Bee (BWCET)" userId="a1856448-f297-487a-a7ea-498499ce4ab3" providerId="ADAL" clId="{C36FDA15-285C-46D2-8D49-27E34524C8CD}" dt="2023-10-13T09:51:56.227" v="5761" actId="478"/>
          <ac:spMkLst>
            <pc:docMk/>
            <pc:sldMk cId="2856538597" sldId="300"/>
            <ac:spMk id="20" creationId="{47D7F006-BC93-0585-730E-8C3F82569DB9}"/>
          </ac:spMkLst>
        </pc:spChg>
        <pc:picChg chg="del">
          <ac:chgData name="Mr J Bee (BWCET)" userId="a1856448-f297-487a-a7ea-498499ce4ab3" providerId="ADAL" clId="{C36FDA15-285C-46D2-8D49-27E34524C8CD}" dt="2023-10-13T09:51:54.056" v="5760" actId="478"/>
          <ac:picMkLst>
            <pc:docMk/>
            <pc:sldMk cId="2856538597" sldId="300"/>
            <ac:picMk id="1026" creationId="{21DC9251-9AEB-C391-5DC9-65F080B39FCF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3T09:58:32.253" v="6066"/>
        <pc:sldMkLst>
          <pc:docMk/>
          <pc:sldMk cId="1723600488" sldId="301"/>
        </pc:sldMkLst>
        <pc:spChg chg="del">
          <ac:chgData name="Mr J Bee (BWCET)" userId="a1856448-f297-487a-a7ea-498499ce4ab3" providerId="ADAL" clId="{C36FDA15-285C-46D2-8D49-27E34524C8CD}" dt="2023-10-13T09:58:19.702" v="5982" actId="478"/>
          <ac:spMkLst>
            <pc:docMk/>
            <pc:sldMk cId="1723600488" sldId="301"/>
            <ac:spMk id="2" creationId="{E1467B3F-5947-F14B-2920-40FA9908E2EA}"/>
          </ac:spMkLst>
        </pc:spChg>
        <pc:spChg chg="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3" creationId="{97F876FA-0C94-9922-626D-EDD97E125358}"/>
          </ac:spMkLst>
        </pc:spChg>
        <pc:spChg chg="add del mod">
          <ac:chgData name="Mr J Bee (BWCET)" userId="a1856448-f297-487a-a7ea-498499ce4ab3" providerId="ADAL" clId="{C36FDA15-285C-46D2-8D49-27E34524C8CD}" dt="2023-10-13T09:57:54.792" v="5980" actId="478"/>
          <ac:spMkLst>
            <pc:docMk/>
            <pc:sldMk cId="1723600488" sldId="301"/>
            <ac:spMk id="4" creationId="{64C5F8E2-2D1B-0C27-FA8C-4BE89E5EBE3A}"/>
          </ac:spMkLst>
        </pc:spChg>
        <pc:spChg chg="mod">
          <ac:chgData name="Mr J Bee (BWCET)" userId="a1856448-f297-487a-a7ea-498499ce4ab3" providerId="ADAL" clId="{C36FDA15-285C-46D2-8D49-27E34524C8CD}" dt="2023-10-13T09:55:20.013" v="5955" actId="20577"/>
          <ac:spMkLst>
            <pc:docMk/>
            <pc:sldMk cId="1723600488" sldId="301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3T09:54:58.033" v="5868" actId="478"/>
          <ac:spMkLst>
            <pc:docMk/>
            <pc:sldMk cId="1723600488" sldId="301"/>
            <ac:spMk id="6" creationId="{EC591C43-B33E-3B87-9692-248F8369BED6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7" creationId="{5413B7E4-6708-DD4C-D702-9A68E4B87753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8" creationId="{649529DD-A2BD-7BCB-BF3B-3B66BA220FF1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9" creationId="{ED7C1B1F-C79A-7244-6E69-C4A23534C121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10" creationId="{48D0DE2D-5047-B246-8601-E7420B44F477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1" creationId="{0AB9AD27-0354-9D85-FDB5-927C77F6F38F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2" creationId="{E44686D7-5B78-D025-47A3-D847810F4C87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4" creationId="{29D7FA9F-F8BB-F626-7EE0-FA2D0917DAF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5" creationId="{13514874-F4D9-6C62-89FE-E02BF4E2294B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6" creationId="{49FD6592-3F4C-88AC-20E6-CEC5C0637D73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7" creationId="{6C7C3047-45F1-E40C-4305-EB717DC5A844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8" creationId="{1D99C691-4972-B54A-5946-D6025F78AB7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9" creationId="{AF1BA503-B0D7-B66C-D593-D3715150B07E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0" creationId="{A618D954-942E-1488-3DE1-D9863630C8C8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1" creationId="{DBCCBE5A-6708-9FCA-3E56-A748A738946F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2" creationId="{2078A201-6042-270A-19DE-022B9975622C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3" creationId="{F9649D67-3FFA-EBD8-C738-911B5596ABBB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4" creationId="{C5C3D21E-4583-09BA-2414-B2D1148C37D5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5" creationId="{C1E3EB0B-B026-2C17-139D-D646FBF21BAD}"/>
          </ac:spMkLst>
        </pc:spChg>
        <pc:spChg chg="del">
          <ac:chgData name="Mr J Bee (BWCET)" userId="a1856448-f297-487a-a7ea-498499ce4ab3" providerId="ADAL" clId="{C36FDA15-285C-46D2-8D49-27E34524C8CD}" dt="2023-10-13T09:55:39.637" v="5960" actId="478"/>
          <ac:spMkLst>
            <pc:docMk/>
            <pc:sldMk cId="1723600488" sldId="301"/>
            <ac:spMk id="26" creationId="{68BFAD28-E3FB-CADA-73BD-778762F1324F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27" creationId="{75190ADB-4B41-7C57-156E-015602D3A04E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28" creationId="{EAC6130F-4D7D-2530-BA1E-35761DD655BB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29" creationId="{FD118530-865E-51B5-AD2B-9510FAE2723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30" creationId="{4FDE66F1-AA20-7F27-D2E3-A1CAC37A37D2}"/>
          </ac:spMkLst>
        </pc:spChg>
        <pc:spChg chg="del">
          <ac:chgData name="Mr J Bee (BWCET)" userId="a1856448-f297-487a-a7ea-498499ce4ab3" providerId="ADAL" clId="{C36FDA15-285C-46D2-8D49-27E34524C8CD}" dt="2023-10-13T09:55:42.112" v="5961" actId="478"/>
          <ac:spMkLst>
            <pc:docMk/>
            <pc:sldMk cId="1723600488" sldId="301"/>
            <ac:spMk id="31" creationId="{E757D387-FACB-E3EC-40CA-774F3CD0A16D}"/>
          </ac:spMkLst>
        </pc:spChg>
        <pc:spChg chg="del">
          <ac:chgData name="Mr J Bee (BWCET)" userId="a1856448-f297-487a-a7ea-498499ce4ab3" providerId="ADAL" clId="{C36FDA15-285C-46D2-8D49-27E34524C8CD}" dt="2023-10-13T09:55:43.423" v="5962" actId="478"/>
          <ac:spMkLst>
            <pc:docMk/>
            <pc:sldMk cId="1723600488" sldId="301"/>
            <ac:spMk id="32" creationId="{34DD611D-17A6-BE9C-1B29-BC6A1AB8A100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3" creationId="{2A16EA5D-4E8B-57D8-A0F3-9CE615D76934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4" creationId="{F8D4D7CD-DB89-9DA4-30CE-893F7E826D4B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5" creationId="{16A245B1-8D29-C609-7F99-F551AA2FE8BC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36" creationId="{97AE9E59-CC88-D52C-CFA1-FACEF1B2B035}"/>
          </ac:spMkLst>
        </pc:spChg>
        <pc:spChg chg="del">
          <ac:chgData name="Mr J Bee (BWCET)" userId="a1856448-f297-487a-a7ea-498499ce4ab3" providerId="ADAL" clId="{C36FDA15-285C-46D2-8D49-27E34524C8CD}" dt="2023-10-13T09:54:51.960" v="5865" actId="478"/>
          <ac:spMkLst>
            <pc:docMk/>
            <pc:sldMk cId="1723600488" sldId="301"/>
            <ac:spMk id="37" creationId="{FB83A2AD-6393-8BC5-DCC4-864BACC2C3ED}"/>
          </ac:spMkLst>
        </pc:spChg>
        <pc:spChg chg="del">
          <ac:chgData name="Mr J Bee (BWCET)" userId="a1856448-f297-487a-a7ea-498499ce4ab3" providerId="ADAL" clId="{C36FDA15-285C-46D2-8D49-27E34524C8CD}" dt="2023-10-13T09:54:51.960" v="5865" actId="478"/>
          <ac:spMkLst>
            <pc:docMk/>
            <pc:sldMk cId="1723600488" sldId="301"/>
            <ac:spMk id="38" creationId="{6B6FA8F6-53AC-93BB-08AD-EBB2B35C751D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9" creationId="{9A79D215-D805-D6A8-561C-9A9F37C533E3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40" creationId="{9A183C22-96B9-BCD8-AE00-49B500B545AF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41" creationId="{071065A0-FC34-45D5-9205-C6944E8B766C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42" creationId="{73F5EDC5-7B0B-71EC-4B48-58048F20B69F}"/>
          </ac:spMkLst>
        </pc:spChg>
        <pc:spChg chg="del">
          <ac:chgData name="Mr J Bee (BWCET)" userId="a1856448-f297-487a-a7ea-498499ce4ab3" providerId="ADAL" clId="{C36FDA15-285C-46D2-8D49-27E34524C8CD}" dt="2023-10-13T09:54:53.203" v="5866" actId="478"/>
          <ac:spMkLst>
            <pc:docMk/>
            <pc:sldMk cId="1723600488" sldId="301"/>
            <ac:spMk id="43" creationId="{E46DD573-C682-B01C-C0A1-2901B44A74D3}"/>
          </ac:spMkLst>
        </pc:spChg>
        <pc:spChg chg="del">
          <ac:chgData name="Mr J Bee (BWCET)" userId="a1856448-f297-487a-a7ea-498499ce4ab3" providerId="ADAL" clId="{C36FDA15-285C-46D2-8D49-27E34524C8CD}" dt="2023-10-13T09:54:54.438" v="5867" actId="478"/>
          <ac:spMkLst>
            <pc:docMk/>
            <pc:sldMk cId="1723600488" sldId="301"/>
            <ac:spMk id="44" creationId="{CA671003-4F90-8C77-327E-754A2853C6AF}"/>
          </ac:spMkLst>
        </pc:spChg>
        <pc:spChg chg="del">
          <ac:chgData name="Mr J Bee (BWCET)" userId="a1856448-f297-487a-a7ea-498499ce4ab3" providerId="ADAL" clId="{C36FDA15-285C-46D2-8D49-27E34524C8CD}" dt="2023-10-13T09:54:48.347" v="5864" actId="478"/>
          <ac:spMkLst>
            <pc:docMk/>
            <pc:sldMk cId="1723600488" sldId="301"/>
            <ac:spMk id="45" creationId="{51930530-1525-5CB9-CD75-D805B4BADE9B}"/>
          </ac:spMkLst>
        </pc:spChg>
        <pc:spChg chg="del">
          <ac:chgData name="Mr J Bee (BWCET)" userId="a1856448-f297-487a-a7ea-498499ce4ab3" providerId="ADAL" clId="{C36FDA15-285C-46D2-8D49-27E34524C8CD}" dt="2023-10-13T09:54:47.063" v="5863" actId="478"/>
          <ac:spMkLst>
            <pc:docMk/>
            <pc:sldMk cId="1723600488" sldId="301"/>
            <ac:spMk id="46" creationId="{5B790F34-08C1-E28A-35EF-905D56F6E633}"/>
          </ac:spMkLst>
        </pc:spChg>
        <pc:spChg chg="del">
          <ac:chgData name="Mr J Bee (BWCET)" userId="a1856448-f297-487a-a7ea-498499ce4ab3" providerId="ADAL" clId="{C36FDA15-285C-46D2-8D49-27E34524C8CD}" dt="2023-10-13T09:54:35.232" v="5861" actId="478"/>
          <ac:spMkLst>
            <pc:docMk/>
            <pc:sldMk cId="1723600488" sldId="301"/>
            <ac:spMk id="47" creationId="{EFA157C1-3AD2-C11D-A7BC-F417DD3CE27A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48" creationId="{C8FF1C30-2E2E-B3DC-38BB-965A697B22BE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49" creationId="{6A313880-E89A-77DF-E987-7D9BD54C1ACD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0" creationId="{A882D261-7187-F011-406D-F737CDA071CB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1" creationId="{67491460-2289-9730-BE8B-232AF4D32CAD}"/>
          </ac:spMkLst>
        </pc:spChg>
        <pc:spChg chg="mod">
          <ac:chgData name="Mr J Bee (BWCET)" userId="a1856448-f297-487a-a7ea-498499ce4ab3" providerId="ADAL" clId="{C36FDA15-285C-46D2-8D49-27E34524C8CD}" dt="2023-10-13T09:58:31.485" v="6065" actId="20577"/>
          <ac:spMkLst>
            <pc:docMk/>
            <pc:sldMk cId="1723600488" sldId="301"/>
            <ac:spMk id="52" creationId="{59C3AB3E-A241-A146-6379-058EA3839E08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3" creationId="{4825BE11-9598-EB40-1590-04E4C1D6AFE3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4" creationId="{7A902197-A9A9-67D2-F2BC-C35401A8238F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5" creationId="{10D4F29C-7A3D-2EE0-43E9-C6C8A6FF92F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6" creationId="{EFB4EFE5-913D-0ECB-CD5D-AE696E726246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7" creationId="{AEDC5EDD-13E5-4C28-E0E3-EC25393D7824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8" creationId="{9A42F9B5-BFCE-AA98-7E01-188045EBBF88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9" creationId="{A14C7C4D-5092-6B0A-C24D-7BABF55D684F}"/>
          </ac:spMkLst>
        </pc:spChg>
        <pc:spChg chg="add mod">
          <ac:chgData name="Mr J Bee (BWCET)" userId="a1856448-f297-487a-a7ea-498499ce4ab3" providerId="ADAL" clId="{C36FDA15-285C-46D2-8D49-27E34524C8CD}" dt="2023-10-13T09:57:57.085" v="5981"/>
          <ac:spMkLst>
            <pc:docMk/>
            <pc:sldMk cId="1723600488" sldId="301"/>
            <ac:spMk id="60" creationId="{16AC9779-3003-73BA-DDEB-F6C308B5B161}"/>
          </ac:spMkLst>
        </pc:spChg>
        <pc:spChg chg="add mod">
          <ac:chgData name="Mr J Bee (BWCET)" userId="a1856448-f297-487a-a7ea-498499ce4ab3" providerId="ADAL" clId="{C36FDA15-285C-46D2-8D49-27E34524C8CD}" dt="2023-10-13T09:58:32.253" v="6066"/>
          <ac:spMkLst>
            <pc:docMk/>
            <pc:sldMk cId="1723600488" sldId="301"/>
            <ac:spMk id="61" creationId="{F7494C2E-25CC-F6DA-450E-D6A84E7DE21C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10:05:27.696" v="6464" actId="478"/>
        <pc:sldMkLst>
          <pc:docMk/>
          <pc:sldMk cId="1481819060" sldId="302"/>
        </pc:sldMkLst>
        <pc:spChg chg="add del mod">
          <ac:chgData name="Mr J Bee (BWCET)" userId="a1856448-f297-487a-a7ea-498499ce4ab3" providerId="ADAL" clId="{C36FDA15-285C-46D2-8D49-27E34524C8CD}" dt="2023-10-13T10:05:07.484" v="6373" actId="478"/>
          <ac:spMkLst>
            <pc:docMk/>
            <pc:sldMk cId="1481819060" sldId="302"/>
            <ac:spMk id="2" creationId="{7E50F6FC-3450-6FDE-2950-7B5431473E0B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3" creationId="{97F876FA-0C94-9922-626D-EDD97E125358}"/>
          </ac:spMkLst>
        </pc:spChg>
        <pc:spChg chg="add del mod">
          <ac:chgData name="Mr J Bee (BWCET)" userId="a1856448-f297-487a-a7ea-498499ce4ab3" providerId="ADAL" clId="{C36FDA15-285C-46D2-8D49-27E34524C8CD}" dt="2023-10-13T10:05:24.773" v="6463" actId="478"/>
          <ac:spMkLst>
            <pc:docMk/>
            <pc:sldMk cId="1481819060" sldId="302"/>
            <ac:spMk id="4" creationId="{54DF4B91-785F-B05A-3B9D-15650ACE0EE3}"/>
          </ac:spMkLst>
        </pc:spChg>
        <pc:spChg chg="mod">
          <ac:chgData name="Mr J Bee (BWCET)" userId="a1856448-f297-487a-a7ea-498499ce4ab3" providerId="ADAL" clId="{C36FDA15-285C-46D2-8D49-27E34524C8CD}" dt="2023-10-13T10:05:21.946" v="6461" actId="20577"/>
          <ac:spMkLst>
            <pc:docMk/>
            <pc:sldMk cId="1481819060" sldId="302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10:04:59.954" v="6372" actId="1076"/>
          <ac:spMkLst>
            <pc:docMk/>
            <pc:sldMk cId="1481819060" sldId="302"/>
            <ac:spMk id="6" creationId="{2041CD8D-4C76-7F8B-5281-1262398E3FAB}"/>
          </ac:spMkLst>
        </pc:spChg>
        <pc:spChg chg="add mod">
          <ac:chgData name="Mr J Bee (BWCET)" userId="a1856448-f297-487a-a7ea-498499ce4ab3" providerId="ADAL" clId="{C36FDA15-285C-46D2-8D49-27E34524C8CD}" dt="2023-10-13T10:04:59.954" v="6372" actId="1076"/>
          <ac:spMkLst>
            <pc:docMk/>
            <pc:sldMk cId="1481819060" sldId="302"/>
            <ac:spMk id="7" creationId="{F11425F9-FA01-AB5D-5F51-5D14D6959D2D}"/>
          </ac:spMkLst>
        </pc:spChg>
        <pc:spChg chg="add mod">
          <ac:chgData name="Mr J Bee (BWCET)" userId="a1856448-f297-487a-a7ea-498499ce4ab3" providerId="ADAL" clId="{C36FDA15-285C-46D2-8D49-27E34524C8CD}" dt="2023-10-13T10:04:59.954" v="6372" actId="1076"/>
          <ac:spMkLst>
            <pc:docMk/>
            <pc:sldMk cId="1481819060" sldId="302"/>
            <ac:spMk id="8" creationId="{53170AFF-4522-F7FE-4E3E-2A9B72AFF6E3}"/>
          </ac:spMkLst>
        </pc:spChg>
        <pc:spChg chg="add mod">
          <ac:chgData name="Mr J Bee (BWCET)" userId="a1856448-f297-487a-a7ea-498499ce4ab3" providerId="ADAL" clId="{C36FDA15-285C-46D2-8D49-27E34524C8CD}" dt="2023-10-13T10:05:22.843" v="6462"/>
          <ac:spMkLst>
            <pc:docMk/>
            <pc:sldMk cId="1481819060" sldId="302"/>
            <ac:spMk id="9" creationId="{3125F7C7-4338-4CBF-E90C-8E7D2A38F1E0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1" creationId="{0AB9AD27-0354-9D85-FDB5-927C77F6F38F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2" creationId="{E44686D7-5B78-D025-47A3-D847810F4C87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4" creationId="{29D7FA9F-F8BB-F626-7EE0-FA2D0917DAF1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5" creationId="{13514874-F4D9-6C62-89FE-E02BF4E2294B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6" creationId="{49FD6592-3F4C-88AC-20E6-CEC5C0637D73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7" creationId="{6C7C3047-45F1-E40C-4305-EB717DC5A844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8" creationId="{1D99C691-4972-B54A-5946-D6025F78AB71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9" creationId="{AF1BA503-B0D7-B66C-D593-D3715150B07E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0" creationId="{A618D954-942E-1488-3DE1-D9863630C8C8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1" creationId="{DBCCBE5A-6708-9FCA-3E56-A748A738946F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2" creationId="{2078A201-6042-270A-19DE-022B9975622C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3" creationId="{F9649D67-3FFA-EBD8-C738-911B5596ABBB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24" creationId="{C5C3D21E-4583-09BA-2414-B2D1148C37D5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25" creationId="{C1E3EB0B-B026-2C17-139D-D646FBF21BAD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30" creationId="{4FDE66F1-AA20-7F27-D2E3-A1CAC37A37D2}"/>
          </ac:spMkLst>
        </pc:spChg>
        <pc:spChg chg="del mod">
          <ac:chgData name="Mr J Bee (BWCET)" userId="a1856448-f297-487a-a7ea-498499ce4ab3" providerId="ADAL" clId="{C36FDA15-285C-46D2-8D49-27E34524C8CD}" dt="2023-10-13T09:59:23.953" v="6073" actId="478"/>
          <ac:spMkLst>
            <pc:docMk/>
            <pc:sldMk cId="1481819060" sldId="302"/>
            <ac:spMk id="36" creationId="{97AE9E59-CC88-D52C-CFA1-FACEF1B2B035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42" creationId="{73F5EDC5-7B0B-71EC-4B48-58048F20B69F}"/>
          </ac:spMkLst>
        </pc:spChg>
        <pc:spChg chg="del mod">
          <ac:chgData name="Mr J Bee (BWCET)" userId="a1856448-f297-487a-a7ea-498499ce4ab3" providerId="ADAL" clId="{C36FDA15-285C-46D2-8D49-27E34524C8CD}" dt="2023-10-13T09:59:21.813" v="6072" actId="478"/>
          <ac:spMkLst>
            <pc:docMk/>
            <pc:sldMk cId="1481819060" sldId="302"/>
            <ac:spMk id="48" creationId="{C8FF1C30-2E2E-B3DC-38BB-965A697B22BE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49" creationId="{6A313880-E89A-77DF-E987-7D9BD54C1ACD}"/>
          </ac:spMkLst>
        </pc:spChg>
        <pc:spChg chg="del mod">
          <ac:chgData name="Mr J Bee (BWCET)" userId="a1856448-f297-487a-a7ea-498499ce4ab3" providerId="ADAL" clId="{C36FDA15-285C-46D2-8D49-27E34524C8CD}" dt="2023-10-13T09:59:26.841" v="6074" actId="478"/>
          <ac:spMkLst>
            <pc:docMk/>
            <pc:sldMk cId="1481819060" sldId="302"/>
            <ac:spMk id="50" creationId="{A882D261-7187-F011-406D-F737CDA071CB}"/>
          </ac:spMkLst>
        </pc:spChg>
        <pc:spChg chg="del mod">
          <ac:chgData name="Mr J Bee (BWCET)" userId="a1856448-f297-487a-a7ea-498499ce4ab3" providerId="ADAL" clId="{C36FDA15-285C-46D2-8D49-27E34524C8CD}" dt="2023-10-13T09:59:28.203" v="6075" actId="478"/>
          <ac:spMkLst>
            <pc:docMk/>
            <pc:sldMk cId="1481819060" sldId="302"/>
            <ac:spMk id="51" creationId="{67491460-2289-9730-BE8B-232AF4D32CAD}"/>
          </ac:spMkLst>
        </pc:spChg>
        <pc:spChg chg="del mod">
          <ac:chgData name="Mr J Bee (BWCET)" userId="a1856448-f297-487a-a7ea-498499ce4ab3" providerId="ADAL" clId="{C36FDA15-285C-46D2-8D49-27E34524C8CD}" dt="2023-10-13T10:05:27.696" v="6464" actId="478"/>
          <ac:spMkLst>
            <pc:docMk/>
            <pc:sldMk cId="1481819060" sldId="302"/>
            <ac:spMk id="52" creationId="{59C3AB3E-A241-A146-6379-058EA3839E08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3" creationId="{4825BE11-9598-EB40-1590-04E4C1D6AFE3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4" creationId="{7A902197-A9A9-67D2-F2BC-C35401A8238F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5" creationId="{10D4F29C-7A3D-2EE0-43E9-C6C8A6FF92F1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6" creationId="{EFB4EFE5-913D-0ECB-CD5D-AE696E726246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7" creationId="{AEDC5EDD-13E5-4C28-E0E3-EC25393D7824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8" creationId="{9A42F9B5-BFCE-AA98-7E01-188045EBBF88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9" creationId="{A14C7C4D-5092-6B0A-C24D-7BABF55D684F}"/>
          </ac:spMkLst>
        </pc:spChg>
        <pc:spChg chg="del">
          <ac:chgData name="Mr J Bee (BWCET)" userId="a1856448-f297-487a-a7ea-498499ce4ab3" providerId="ADAL" clId="{C36FDA15-285C-46D2-8D49-27E34524C8CD}" dt="2023-10-13T09:59:35.236" v="6076" actId="478"/>
          <ac:spMkLst>
            <pc:docMk/>
            <pc:sldMk cId="1481819060" sldId="302"/>
            <ac:spMk id="60" creationId="{16AC9779-3003-73BA-DDEB-F6C308B5B161}"/>
          </ac:spMkLst>
        </pc:spChg>
        <pc:spChg chg="del">
          <ac:chgData name="Mr J Bee (BWCET)" userId="a1856448-f297-487a-a7ea-498499ce4ab3" providerId="ADAL" clId="{C36FDA15-285C-46D2-8D49-27E34524C8CD}" dt="2023-10-13T09:59:53.009" v="6116" actId="478"/>
          <ac:spMkLst>
            <pc:docMk/>
            <pc:sldMk cId="1481819060" sldId="302"/>
            <ac:spMk id="61" creationId="{F7494C2E-25CC-F6DA-450E-D6A84E7DE21C}"/>
          </ac:spMkLst>
        </pc:spChg>
      </pc:sldChg>
      <pc:sldChg chg="addSp delSp modSp add mod ord delAnim modAnim">
        <pc:chgData name="Mr J Bee (BWCET)" userId="a1856448-f297-487a-a7ea-498499ce4ab3" providerId="ADAL" clId="{C36FDA15-285C-46D2-8D49-27E34524C8CD}" dt="2023-10-13T10:05:35.684" v="6466"/>
        <pc:sldMkLst>
          <pc:docMk/>
          <pc:sldMk cId="3623906434" sldId="303"/>
        </pc:sldMkLst>
        <pc:spChg chg="del">
          <ac:chgData name="Mr J Bee (BWCET)" userId="a1856448-f297-487a-a7ea-498499ce4ab3" providerId="ADAL" clId="{C36FDA15-285C-46D2-8D49-27E34524C8CD}" dt="2023-10-13T10:01:42.938" v="6215" actId="478"/>
          <ac:spMkLst>
            <pc:docMk/>
            <pc:sldMk cId="3623906434" sldId="303"/>
            <ac:spMk id="2" creationId="{7E50F6FC-3450-6FDE-2950-7B5431473E0B}"/>
          </ac:spMkLst>
        </pc:spChg>
        <pc:spChg chg="add mod">
          <ac:chgData name="Mr J Bee (BWCET)" userId="a1856448-f297-487a-a7ea-498499ce4ab3" providerId="ADAL" clId="{C36FDA15-285C-46D2-8D49-27E34524C8CD}" dt="2023-10-13T10:01:22.216" v="6208" actId="1076"/>
          <ac:spMkLst>
            <pc:docMk/>
            <pc:sldMk cId="3623906434" sldId="303"/>
            <ac:spMk id="3" creationId="{B12B8B8D-17D1-77E9-069B-4F931BB28574}"/>
          </ac:spMkLst>
        </pc:spChg>
        <pc:spChg chg="del">
          <ac:chgData name="Mr J Bee (BWCET)" userId="a1856448-f297-487a-a7ea-498499ce4ab3" providerId="ADAL" clId="{C36FDA15-285C-46D2-8D49-27E34524C8CD}" dt="2023-10-13T10:02:07.676" v="6304" actId="478"/>
          <ac:spMkLst>
            <pc:docMk/>
            <pc:sldMk cId="3623906434" sldId="303"/>
            <ac:spMk id="4" creationId="{54DF4B91-785F-B05A-3B9D-15650ACE0EE3}"/>
          </ac:spMkLst>
        </pc:spChg>
        <pc:spChg chg="mod">
          <ac:chgData name="Mr J Bee (BWCET)" userId="a1856448-f297-487a-a7ea-498499ce4ab3" providerId="ADAL" clId="{C36FDA15-285C-46D2-8D49-27E34524C8CD}" dt="2023-10-13T10:02:04.139" v="6302" actId="20577"/>
          <ac:spMkLst>
            <pc:docMk/>
            <pc:sldMk cId="3623906434" sldId="303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10:01:36.593" v="6214" actId="1076"/>
          <ac:spMkLst>
            <pc:docMk/>
            <pc:sldMk cId="3623906434" sldId="303"/>
            <ac:spMk id="6" creationId="{640B5D27-F29C-6E40-88C6-6210BE0F4F0E}"/>
          </ac:spMkLst>
        </pc:spChg>
        <pc:spChg chg="add mod">
          <ac:chgData name="Mr J Bee (BWCET)" userId="a1856448-f297-487a-a7ea-498499ce4ab3" providerId="ADAL" clId="{C36FDA15-285C-46D2-8D49-27E34524C8CD}" dt="2023-10-13T10:02:05.514" v="6303"/>
          <ac:spMkLst>
            <pc:docMk/>
            <pc:sldMk cId="3623906434" sldId="303"/>
            <ac:spMk id="7" creationId="{0E670E1F-038A-2D21-A31C-5C53D8A4DA77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24" creationId="{C5C3D21E-4583-09BA-2414-B2D1148C37D5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25" creationId="{C1E3EB0B-B026-2C17-139D-D646FBF21BAD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30" creationId="{4FDE66F1-AA20-7F27-D2E3-A1CAC37A37D2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42" creationId="{73F5EDC5-7B0B-71EC-4B48-58048F20B69F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49" creationId="{6A313880-E89A-77DF-E987-7D9BD54C1ACD}"/>
          </ac:spMkLst>
        </pc:spChg>
        <pc:spChg chg="del">
          <ac:chgData name="Mr J Bee (BWCET)" userId="a1856448-f297-487a-a7ea-498499ce4ab3" providerId="ADAL" clId="{C36FDA15-285C-46D2-8D49-27E34524C8CD}" dt="2023-10-13T10:02:11.557" v="6305" actId="478"/>
          <ac:spMkLst>
            <pc:docMk/>
            <pc:sldMk cId="3623906434" sldId="303"/>
            <ac:spMk id="52" creationId="{59C3AB3E-A241-A146-6379-058EA3839E08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3" creationId="{4825BE11-9598-EB40-1590-04E4C1D6AFE3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4" creationId="{7A902197-A9A9-67D2-F2BC-C35401A8238F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5" creationId="{10D4F29C-7A3D-2EE0-43E9-C6C8A6FF92F1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6" creationId="{EFB4EFE5-913D-0ECB-CD5D-AE696E726246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7" creationId="{AEDC5EDD-13E5-4C28-E0E3-EC25393D7824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8" creationId="{9A42F9B5-BFCE-AA98-7E01-188045EBBF88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9" creationId="{A14C7C4D-5092-6B0A-C24D-7BABF55D684F}"/>
          </ac:spMkLst>
        </pc:spChg>
      </pc:sldChg>
      <pc:sldChg chg="modSp add mod">
        <pc:chgData name="Mr J Bee (BWCET)" userId="a1856448-f297-487a-a7ea-498499ce4ab3" providerId="ADAL" clId="{C36FDA15-285C-46D2-8D49-27E34524C8CD}" dt="2023-10-13T10:48:50.660" v="6503" actId="20577"/>
        <pc:sldMkLst>
          <pc:docMk/>
          <pc:sldMk cId="874288393" sldId="304"/>
        </pc:sldMkLst>
        <pc:spChg chg="mod">
          <ac:chgData name="Mr J Bee (BWCET)" userId="a1856448-f297-487a-a7ea-498499ce4ab3" providerId="ADAL" clId="{C36FDA15-285C-46D2-8D49-27E34524C8CD}" dt="2023-10-13T10:48:50.660" v="6503" actId="20577"/>
          <ac:spMkLst>
            <pc:docMk/>
            <pc:sldMk cId="874288393" sldId="304"/>
            <ac:spMk id="2" creationId="{E7793C06-E3AB-0F8A-1C4F-03B358A5582F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10:54:40.311" v="6665"/>
        <pc:sldMkLst>
          <pc:docMk/>
          <pc:sldMk cId="4083872170" sldId="305"/>
        </pc:sldMkLst>
        <pc:spChg chg="add mod">
          <ac:chgData name="Mr J Bee (BWCET)" userId="a1856448-f297-487a-a7ea-498499ce4ab3" providerId="ADAL" clId="{C36FDA15-285C-46D2-8D49-27E34524C8CD}" dt="2023-10-13T10:49:32.603" v="6610"/>
          <ac:spMkLst>
            <pc:docMk/>
            <pc:sldMk cId="4083872170" sldId="305"/>
            <ac:spMk id="2" creationId="{ADB44381-1E84-3516-27D8-EF74F7DADBAA}"/>
          </ac:spMkLst>
        </pc:spChg>
        <pc:spChg chg="mod">
          <ac:chgData name="Mr J Bee (BWCET)" userId="a1856448-f297-487a-a7ea-498499ce4ab3" providerId="ADAL" clId="{C36FDA15-285C-46D2-8D49-27E34524C8CD}" dt="2023-10-13T10:49:30.666" v="6609" actId="20577"/>
          <ac:spMkLst>
            <pc:docMk/>
            <pc:sldMk cId="4083872170" sldId="305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3T10:49:02.523" v="6507" actId="478"/>
          <ac:spMkLst>
            <pc:docMk/>
            <pc:sldMk cId="4083872170" sldId="305"/>
            <ac:spMk id="6" creationId="{2041CD8D-4C76-7F8B-5281-1262398E3FAB}"/>
          </ac:spMkLst>
        </pc:spChg>
        <pc:spChg chg="del">
          <ac:chgData name="Mr J Bee (BWCET)" userId="a1856448-f297-487a-a7ea-498499ce4ab3" providerId="ADAL" clId="{C36FDA15-285C-46D2-8D49-27E34524C8CD}" dt="2023-10-13T10:48:59.309" v="6506" actId="478"/>
          <ac:spMkLst>
            <pc:docMk/>
            <pc:sldMk cId="4083872170" sldId="305"/>
            <ac:spMk id="7" creationId="{F11425F9-FA01-AB5D-5F51-5D14D6959D2D}"/>
          </ac:spMkLst>
        </pc:spChg>
        <pc:spChg chg="del">
          <ac:chgData name="Mr J Bee (BWCET)" userId="a1856448-f297-487a-a7ea-498499ce4ab3" providerId="ADAL" clId="{C36FDA15-285C-46D2-8D49-27E34524C8CD}" dt="2023-10-13T10:48:57.047" v="6505" actId="478"/>
          <ac:spMkLst>
            <pc:docMk/>
            <pc:sldMk cId="4083872170" sldId="305"/>
            <ac:spMk id="8" creationId="{53170AFF-4522-F7FE-4E3E-2A9B72AFF6E3}"/>
          </ac:spMkLst>
        </pc:spChg>
        <pc:spChg chg="del">
          <ac:chgData name="Mr J Bee (BWCET)" userId="a1856448-f297-487a-a7ea-498499ce4ab3" providerId="ADAL" clId="{C36FDA15-285C-46D2-8D49-27E34524C8CD}" dt="2023-10-13T10:49:16.146" v="6508" actId="478"/>
          <ac:spMkLst>
            <pc:docMk/>
            <pc:sldMk cId="4083872170" sldId="305"/>
            <ac:spMk id="9" creationId="{3125F7C7-4338-4CBF-E90C-8E7D2A38F1E0}"/>
          </ac:spMkLst>
        </pc:spChg>
        <pc:spChg chg="add mod">
          <ac:chgData name="Mr J Bee (BWCET)" userId="a1856448-f297-487a-a7ea-498499ce4ab3" providerId="ADAL" clId="{C36FDA15-285C-46D2-8D49-27E34524C8CD}" dt="2023-10-13T10:54:22.613" v="6660" actId="14100"/>
          <ac:spMkLst>
            <pc:docMk/>
            <pc:sldMk cId="4083872170" sldId="305"/>
            <ac:spMk id="15" creationId="{B211A277-B4F6-8F0E-8B20-C1E8DB187A4C}"/>
          </ac:spMkLst>
        </pc:spChg>
        <pc:spChg chg="add mod">
          <ac:chgData name="Mr J Bee (BWCET)" userId="a1856448-f297-487a-a7ea-498499ce4ab3" providerId="ADAL" clId="{C36FDA15-285C-46D2-8D49-27E34524C8CD}" dt="2023-10-13T10:54:31.085" v="6663" actId="14100"/>
          <ac:spMkLst>
            <pc:docMk/>
            <pc:sldMk cId="4083872170" sldId="305"/>
            <ac:spMk id="16" creationId="{15C9CDB9-6FF7-D600-A983-7912158A5181}"/>
          </ac:spMkLst>
        </pc:spChg>
        <pc:graphicFrameChg chg="add mod modGraphic">
          <ac:chgData name="Mr J Bee (BWCET)" userId="a1856448-f297-487a-a7ea-498499ce4ab3" providerId="ADAL" clId="{C36FDA15-285C-46D2-8D49-27E34524C8CD}" dt="2023-10-13T10:49:59.007" v="6615" actId="207"/>
          <ac:graphicFrameMkLst>
            <pc:docMk/>
            <pc:sldMk cId="4083872170" sldId="305"/>
            <ac:graphicFrameMk id="3" creationId="{645420CB-5DB8-7AED-8B75-AF03FC0B5519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0:22.851" v="6619" actId="798"/>
          <ac:graphicFrameMkLst>
            <pc:docMk/>
            <pc:sldMk cId="4083872170" sldId="305"/>
            <ac:graphicFrameMk id="4" creationId="{E672C61A-20F5-E700-278F-35B1E98F7D1D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4:03.021" v="6655" actId="1038"/>
          <ac:graphicFrameMkLst>
            <pc:docMk/>
            <pc:sldMk cId="4083872170" sldId="305"/>
            <ac:graphicFrameMk id="10" creationId="{42FC17C3-AA05-7470-C71A-F7B654C18045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4:03.021" v="6655" actId="1038"/>
          <ac:graphicFrameMkLst>
            <pc:docMk/>
            <pc:sldMk cId="4083872170" sldId="305"/>
            <ac:graphicFrameMk id="11" creationId="{25A83E6C-0484-1470-88C0-8F5AACD76B3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3:52.683" v="6647" actId="1076"/>
          <ac:graphicFrameMkLst>
            <pc:docMk/>
            <pc:sldMk cId="4083872170" sldId="305"/>
            <ac:graphicFrameMk id="12" creationId="{41432898-E3D5-DFD5-F54C-0FBC3D39B199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3:52.683" v="6647" actId="1076"/>
          <ac:graphicFrameMkLst>
            <pc:docMk/>
            <pc:sldMk cId="4083872170" sldId="305"/>
            <ac:graphicFrameMk id="14" creationId="{3CF42ACA-465C-F9C3-B396-7ADB0AF562DF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7T13:55:58.645" v="6792" actId="1076"/>
        <pc:sldMkLst>
          <pc:docMk/>
          <pc:sldMk cId="2833034175" sldId="306"/>
        </pc:sldMkLst>
        <pc:spChg chg="del">
          <ac:chgData name="Mr J Bee (BWCET)" userId="a1856448-f297-487a-a7ea-498499ce4ab3" providerId="ADAL" clId="{C36FDA15-285C-46D2-8D49-27E34524C8CD}" dt="2023-10-17T13:50:48.810" v="6668" actId="478"/>
          <ac:spMkLst>
            <pc:docMk/>
            <pc:sldMk cId="2833034175" sldId="306"/>
            <ac:spMk id="2" creationId="{ADB44381-1E84-3516-27D8-EF74F7DADBAA}"/>
          </ac:spMkLst>
        </pc:spChg>
        <pc:spChg chg="mod">
          <ac:chgData name="Mr J Bee (BWCET)" userId="a1856448-f297-487a-a7ea-498499ce4ab3" providerId="ADAL" clId="{C36FDA15-285C-46D2-8D49-27E34524C8CD}" dt="2023-10-17T13:51:33.637" v="6718" actId="20577"/>
          <ac:spMkLst>
            <pc:docMk/>
            <pc:sldMk cId="2833034175" sldId="306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7T13:51:34.674" v="6719"/>
          <ac:spMkLst>
            <pc:docMk/>
            <pc:sldMk cId="2833034175" sldId="306"/>
            <ac:spMk id="6" creationId="{5EDA1375-6CDA-1D9F-D2CD-3063136FF6F8}"/>
          </ac:spMkLst>
        </pc:spChg>
        <pc:spChg chg="add mod">
          <ac:chgData name="Mr J Bee (BWCET)" userId="a1856448-f297-487a-a7ea-498499ce4ab3" providerId="ADAL" clId="{C36FDA15-285C-46D2-8D49-27E34524C8CD}" dt="2023-10-17T13:53:41.488" v="6744" actId="14100"/>
          <ac:spMkLst>
            <pc:docMk/>
            <pc:sldMk cId="2833034175" sldId="306"/>
            <ac:spMk id="9" creationId="{DE72CD74-1E46-C6D5-BE53-24ED56AE89CB}"/>
          </ac:spMkLst>
        </pc:spChg>
        <pc:spChg chg="del">
          <ac:chgData name="Mr J Bee (BWCET)" userId="a1856448-f297-487a-a7ea-498499ce4ab3" providerId="ADAL" clId="{C36FDA15-285C-46D2-8D49-27E34524C8CD}" dt="2023-10-17T13:50:45.841" v="6667" actId="478"/>
          <ac:spMkLst>
            <pc:docMk/>
            <pc:sldMk cId="2833034175" sldId="306"/>
            <ac:spMk id="15" creationId="{B211A277-B4F6-8F0E-8B20-C1E8DB187A4C}"/>
          </ac:spMkLst>
        </pc:spChg>
        <pc:spChg chg="del">
          <ac:chgData name="Mr J Bee (BWCET)" userId="a1856448-f297-487a-a7ea-498499ce4ab3" providerId="ADAL" clId="{C36FDA15-285C-46D2-8D49-27E34524C8CD}" dt="2023-10-17T13:50:45.841" v="6667" actId="478"/>
          <ac:spMkLst>
            <pc:docMk/>
            <pc:sldMk cId="2833034175" sldId="306"/>
            <ac:spMk id="16" creationId="{15C9CDB9-6FF7-D600-A983-7912158A5181}"/>
          </ac:spMkLst>
        </pc:spChg>
        <pc:spChg chg="add del mod">
          <ac:chgData name="Mr J Bee (BWCET)" userId="a1856448-f297-487a-a7ea-498499ce4ab3" providerId="ADAL" clId="{C36FDA15-285C-46D2-8D49-27E34524C8CD}" dt="2023-10-17T13:52:49.001" v="6734" actId="478"/>
          <ac:spMkLst>
            <pc:docMk/>
            <pc:sldMk cId="2833034175" sldId="306"/>
            <ac:spMk id="17" creationId="{B4CFABBB-4F8B-1CF1-6485-74C93CA221E4}"/>
          </ac:spMkLst>
        </pc:spChg>
        <pc:spChg chg="add mod">
          <ac:chgData name="Mr J Bee (BWCET)" userId="a1856448-f297-487a-a7ea-498499ce4ab3" providerId="ADAL" clId="{C36FDA15-285C-46D2-8D49-27E34524C8CD}" dt="2023-10-17T13:53:56.009" v="6754" actId="1035"/>
          <ac:spMkLst>
            <pc:docMk/>
            <pc:sldMk cId="2833034175" sldId="306"/>
            <ac:spMk id="21" creationId="{65BCB829-4CCF-AAA4-FDD5-ECD476108C1F}"/>
          </ac:spMkLst>
        </pc:spChg>
        <pc:spChg chg="add mod">
          <ac:chgData name="Mr J Bee (BWCET)" userId="a1856448-f297-487a-a7ea-498499ce4ab3" providerId="ADAL" clId="{C36FDA15-285C-46D2-8D49-27E34524C8CD}" dt="2023-10-17T13:55:24.886" v="6782" actId="1035"/>
          <ac:spMkLst>
            <pc:docMk/>
            <pc:sldMk cId="2833034175" sldId="306"/>
            <ac:spMk id="26" creationId="{03690331-6614-3370-956E-F3AF0474FD96}"/>
          </ac:spMkLst>
        </pc:spChg>
        <pc:spChg chg="add mod">
          <ac:chgData name="Mr J Bee (BWCET)" userId="a1856448-f297-487a-a7ea-498499ce4ab3" providerId="ADAL" clId="{C36FDA15-285C-46D2-8D49-27E34524C8CD}" dt="2023-10-17T13:55:21.718" v="6780" actId="1076"/>
          <ac:spMkLst>
            <pc:docMk/>
            <pc:sldMk cId="2833034175" sldId="306"/>
            <ac:spMk id="27" creationId="{61C9CE6F-C852-EDC0-4125-19E4B6162D20}"/>
          </ac:spMkLst>
        </pc:spChg>
        <pc:spChg chg="add mod">
          <ac:chgData name="Mr J Bee (BWCET)" userId="a1856448-f297-487a-a7ea-498499ce4ab3" providerId="ADAL" clId="{C36FDA15-285C-46D2-8D49-27E34524C8CD}" dt="2023-10-17T13:55:44.122" v="6786" actId="1076"/>
          <ac:spMkLst>
            <pc:docMk/>
            <pc:sldMk cId="2833034175" sldId="306"/>
            <ac:spMk id="29" creationId="{2166EE7C-874B-AC57-9CBC-9874A9C9159D}"/>
          </ac:spMkLst>
        </pc:spChg>
        <pc:spChg chg="add mod">
          <ac:chgData name="Mr J Bee (BWCET)" userId="a1856448-f297-487a-a7ea-498499ce4ab3" providerId="ADAL" clId="{C36FDA15-285C-46D2-8D49-27E34524C8CD}" dt="2023-10-17T13:55:50.288" v="6790" actId="20577"/>
          <ac:spMkLst>
            <pc:docMk/>
            <pc:sldMk cId="2833034175" sldId="306"/>
            <ac:spMk id="30" creationId="{7E51778B-2607-DFEA-7463-96F72160E2D5}"/>
          </ac:spMkLst>
        </pc:spChg>
        <pc:spChg chg="add mod">
          <ac:chgData name="Mr J Bee (BWCET)" userId="a1856448-f297-487a-a7ea-498499ce4ab3" providerId="ADAL" clId="{C36FDA15-285C-46D2-8D49-27E34524C8CD}" dt="2023-10-17T13:55:58.645" v="6792" actId="1076"/>
          <ac:spMkLst>
            <pc:docMk/>
            <pc:sldMk cId="2833034175" sldId="306"/>
            <ac:spMk id="31" creationId="{91763DCE-1E19-542D-7C9A-E042DFA18399}"/>
          </ac:spMkLst>
        </pc:spChg>
        <pc:spChg chg="add mod">
          <ac:chgData name="Mr J Bee (BWCET)" userId="a1856448-f297-487a-a7ea-498499ce4ab3" providerId="ADAL" clId="{C36FDA15-285C-46D2-8D49-27E34524C8CD}" dt="2023-10-17T13:55:58.645" v="6792" actId="1076"/>
          <ac:spMkLst>
            <pc:docMk/>
            <pc:sldMk cId="2833034175" sldId="306"/>
            <ac:spMk id="32" creationId="{E836F104-9D86-81F5-39B7-4949F6D1A7FD}"/>
          </ac:spMkLst>
        </pc:sp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3" creationId="{645420CB-5DB8-7AED-8B75-AF03FC0B551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4" creationId="{E672C61A-20F5-E700-278F-35B1E98F7D1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0" creationId="{42FC17C3-AA05-7470-C71A-F7B654C1804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1" creationId="{25A83E6C-0484-1470-88C0-8F5AACD76B3A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2" creationId="{41432898-E3D5-DFD5-F54C-0FBC3D39B19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4" creationId="{3CF42ACA-465C-F9C3-B396-7ADB0AF562DF}"/>
          </ac:graphicFrameMkLst>
        </pc:graphicFrameChg>
        <pc:picChg chg="add mod">
          <ac:chgData name="Mr J Bee (BWCET)" userId="a1856448-f297-487a-a7ea-498499ce4ab3" providerId="ADAL" clId="{C36FDA15-285C-46D2-8D49-27E34524C8CD}" dt="2023-10-17T13:51:58.809" v="6721" actId="1076"/>
          <ac:picMkLst>
            <pc:docMk/>
            <pc:sldMk cId="2833034175" sldId="306"/>
            <ac:picMk id="7" creationId="{F619E158-8831-5D0E-0F9C-15DA3132561E}"/>
          </ac:picMkLst>
        </pc:picChg>
        <pc:picChg chg="add mod">
          <ac:chgData name="Mr J Bee (BWCET)" userId="a1856448-f297-487a-a7ea-498499ce4ab3" providerId="ADAL" clId="{C36FDA15-285C-46D2-8D49-27E34524C8CD}" dt="2023-10-17T13:55:21.718" v="6780" actId="1076"/>
          <ac:picMkLst>
            <pc:docMk/>
            <pc:sldMk cId="2833034175" sldId="306"/>
            <ac:picMk id="8" creationId="{01C1AA5D-7567-ADE6-1E13-554E585F9F62}"/>
          </ac:picMkLst>
        </pc:picChg>
        <pc:cxnChg chg="add mod">
          <ac:chgData name="Mr J Bee (BWCET)" userId="a1856448-f297-487a-a7ea-498499ce4ab3" providerId="ADAL" clId="{C36FDA15-285C-46D2-8D49-27E34524C8CD}" dt="2023-10-17T13:55:21.718" v="6780" actId="1076"/>
          <ac:cxnSpMkLst>
            <pc:docMk/>
            <pc:sldMk cId="2833034175" sldId="306"/>
            <ac:cxnSpMk id="19" creationId="{11EE9F73-8434-F4DE-2573-DDC13DDF8E18}"/>
          </ac:cxnSpMkLst>
        </pc:cxnChg>
        <pc:cxnChg chg="add mod">
          <ac:chgData name="Mr J Bee (BWCET)" userId="a1856448-f297-487a-a7ea-498499ce4ab3" providerId="ADAL" clId="{C36FDA15-285C-46D2-8D49-27E34524C8CD}" dt="2023-10-17T13:53:27.825" v="6743" actId="1076"/>
          <ac:cxnSpMkLst>
            <pc:docMk/>
            <pc:sldMk cId="2833034175" sldId="306"/>
            <ac:cxnSpMk id="20" creationId="{5FBA3334-AF8B-5B36-91B6-B0C491D5E30D}"/>
          </ac:cxnSpMkLst>
        </pc:cxnChg>
        <pc:cxnChg chg="add mod">
          <ac:chgData name="Mr J Bee (BWCET)" userId="a1856448-f297-487a-a7ea-498499ce4ab3" providerId="ADAL" clId="{C36FDA15-285C-46D2-8D49-27E34524C8CD}" dt="2023-10-17T13:54:31.495" v="6757" actId="692"/>
          <ac:cxnSpMkLst>
            <pc:docMk/>
            <pc:sldMk cId="2833034175" sldId="306"/>
            <ac:cxnSpMk id="23" creationId="{60C36FB6-CE55-EE8B-9C85-FBA8F88CB703}"/>
          </ac:cxnSpMkLst>
        </pc:cxnChg>
        <pc:cxnChg chg="add mod">
          <ac:chgData name="Mr J Bee (BWCET)" userId="a1856448-f297-487a-a7ea-498499ce4ab3" providerId="ADAL" clId="{C36FDA15-285C-46D2-8D49-27E34524C8CD}" dt="2023-10-17T13:54:36.407" v="6759" actId="1076"/>
          <ac:cxnSpMkLst>
            <pc:docMk/>
            <pc:sldMk cId="2833034175" sldId="306"/>
            <ac:cxnSpMk id="24" creationId="{9573E724-8DD0-A571-B23E-C04FDE7FF455}"/>
          </ac:cxnSpMkLst>
        </pc:cxnChg>
        <pc:cxnChg chg="add mod">
          <ac:chgData name="Mr J Bee (BWCET)" userId="a1856448-f297-487a-a7ea-498499ce4ab3" providerId="ADAL" clId="{C36FDA15-285C-46D2-8D49-27E34524C8CD}" dt="2023-10-17T13:54:52.054" v="6763" actId="1076"/>
          <ac:cxnSpMkLst>
            <pc:docMk/>
            <pc:sldMk cId="2833034175" sldId="306"/>
            <ac:cxnSpMk id="25" creationId="{D290C63B-4897-76FA-2987-743217E7F0C2}"/>
          </ac:cxnSpMkLst>
        </pc:cxnChg>
        <pc:cxnChg chg="add mod">
          <ac:chgData name="Mr J Bee (BWCET)" userId="a1856448-f297-487a-a7ea-498499ce4ab3" providerId="ADAL" clId="{C36FDA15-285C-46D2-8D49-27E34524C8CD}" dt="2023-10-17T13:55:21.718" v="6780" actId="1076"/>
          <ac:cxnSpMkLst>
            <pc:docMk/>
            <pc:sldMk cId="2833034175" sldId="306"/>
            <ac:cxnSpMk id="28" creationId="{2C59C6F8-2EDD-3E2D-8DD6-9DCECA088732}"/>
          </ac:cxnSpMkLst>
        </pc:cxnChg>
      </pc:sldChg>
      <pc:sldChg chg="addSp delSp modSp add mod ord delAnim modAnim">
        <pc:chgData name="Mr J Bee (BWCET)" userId="a1856448-f297-487a-a7ea-498499ce4ab3" providerId="ADAL" clId="{C36FDA15-285C-46D2-8D49-27E34524C8CD}" dt="2023-10-17T14:18:58.309" v="7194"/>
        <pc:sldMkLst>
          <pc:docMk/>
          <pc:sldMk cId="3150386704" sldId="307"/>
        </pc:sldMkLst>
        <pc:spChg chg="del">
          <ac:chgData name="Mr J Bee (BWCET)" userId="a1856448-f297-487a-a7ea-498499ce4ab3" providerId="ADAL" clId="{C36FDA15-285C-46D2-8D49-27E34524C8CD}" dt="2023-10-17T13:56:55.865" v="6796" actId="478"/>
          <ac:spMkLst>
            <pc:docMk/>
            <pc:sldMk cId="3150386704" sldId="307"/>
            <ac:spMk id="2" creationId="{ADB44381-1E84-3516-27D8-EF74F7DADBAA}"/>
          </ac:spMkLst>
        </pc:spChg>
        <pc:spChg chg="add mod">
          <ac:chgData name="Mr J Bee (BWCET)" userId="a1856448-f297-487a-a7ea-498499ce4ab3" providerId="ADAL" clId="{C36FDA15-285C-46D2-8D49-27E34524C8CD}" dt="2023-10-17T13:56:59.607" v="6797"/>
          <ac:spMkLst>
            <pc:docMk/>
            <pc:sldMk cId="3150386704" sldId="307"/>
            <ac:spMk id="6" creationId="{34595895-5E5A-4EA0-10A1-25B5C2F7E9B3}"/>
          </ac:spMkLst>
        </pc:spChg>
        <pc:spChg chg="add mod">
          <ac:chgData name="Mr J Bee (BWCET)" userId="a1856448-f297-487a-a7ea-498499ce4ab3" providerId="ADAL" clId="{C36FDA15-285C-46D2-8D49-27E34524C8CD}" dt="2023-10-17T13:57:13.451" v="6799"/>
          <ac:spMkLst>
            <pc:docMk/>
            <pc:sldMk cId="3150386704" sldId="307"/>
            <ac:spMk id="7" creationId="{E28C0FB5-482A-A8D0-A7CF-9525FFF1A3BA}"/>
          </ac:spMkLst>
        </pc:spChg>
        <pc:spChg chg="add mod">
          <ac:chgData name="Mr J Bee (BWCET)" userId="a1856448-f297-487a-a7ea-498499ce4ab3" providerId="ADAL" clId="{C36FDA15-285C-46D2-8D49-27E34524C8CD}" dt="2023-10-17T13:57:30.702" v="6801"/>
          <ac:spMkLst>
            <pc:docMk/>
            <pc:sldMk cId="3150386704" sldId="307"/>
            <ac:spMk id="8" creationId="{4EA5D53A-4710-9541-6C99-54571801F8FF}"/>
          </ac:spMkLst>
        </pc:spChg>
        <pc:spChg chg="add del mod">
          <ac:chgData name="Mr J Bee (BWCET)" userId="a1856448-f297-487a-a7ea-498499ce4ab3" providerId="ADAL" clId="{C36FDA15-285C-46D2-8D49-27E34524C8CD}" dt="2023-10-17T13:58:04.307" v="6803" actId="478"/>
          <ac:spMkLst>
            <pc:docMk/>
            <pc:sldMk cId="3150386704" sldId="307"/>
            <ac:spMk id="9" creationId="{409B448A-9B6D-7E8F-1127-C22CBCA66B1F}"/>
          </ac:spMkLst>
        </pc:spChg>
        <pc:spChg chg="del">
          <ac:chgData name="Mr J Bee (BWCET)" userId="a1856448-f297-487a-a7ea-498499ce4ab3" providerId="ADAL" clId="{C36FDA15-285C-46D2-8D49-27E34524C8CD}" dt="2023-10-17T13:57:01.569" v="6798" actId="478"/>
          <ac:spMkLst>
            <pc:docMk/>
            <pc:sldMk cId="3150386704" sldId="307"/>
            <ac:spMk id="15" creationId="{B211A277-B4F6-8F0E-8B20-C1E8DB187A4C}"/>
          </ac:spMkLst>
        </pc:spChg>
        <pc:spChg chg="del">
          <ac:chgData name="Mr J Bee (BWCET)" userId="a1856448-f297-487a-a7ea-498499ce4ab3" providerId="ADAL" clId="{C36FDA15-285C-46D2-8D49-27E34524C8CD}" dt="2023-10-17T13:57:15.264" v="6800" actId="478"/>
          <ac:spMkLst>
            <pc:docMk/>
            <pc:sldMk cId="3150386704" sldId="307"/>
            <ac:spMk id="16" creationId="{15C9CDB9-6FF7-D600-A983-7912158A5181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05:26.286" v="6904" actId="1076"/>
        <pc:sldMkLst>
          <pc:docMk/>
          <pc:sldMk cId="2871359604" sldId="308"/>
        </pc:sldMkLst>
        <pc:spChg chg="mod">
          <ac:chgData name="Mr J Bee (BWCET)" userId="a1856448-f297-487a-a7ea-498499ce4ab3" providerId="ADAL" clId="{C36FDA15-285C-46D2-8D49-27E34524C8CD}" dt="2023-10-17T14:03:26.606" v="6880" actId="20577"/>
          <ac:spMkLst>
            <pc:docMk/>
            <pc:sldMk cId="2871359604" sldId="308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7T14:02:50.272" v="6844" actId="478"/>
          <ac:spMkLst>
            <pc:docMk/>
            <pc:sldMk cId="2871359604" sldId="308"/>
            <ac:spMk id="6" creationId="{34595895-5E5A-4EA0-10A1-25B5C2F7E9B3}"/>
          </ac:spMkLst>
        </pc:spChg>
        <pc:spChg chg="del">
          <ac:chgData name="Mr J Bee (BWCET)" userId="a1856448-f297-487a-a7ea-498499ce4ab3" providerId="ADAL" clId="{C36FDA15-285C-46D2-8D49-27E34524C8CD}" dt="2023-10-17T13:58:08.198" v="6805" actId="478"/>
          <ac:spMkLst>
            <pc:docMk/>
            <pc:sldMk cId="2871359604" sldId="308"/>
            <ac:spMk id="7" creationId="{E28C0FB5-482A-A8D0-A7CF-9525FFF1A3BA}"/>
          </ac:spMkLst>
        </pc:spChg>
        <pc:spChg chg="del">
          <ac:chgData name="Mr J Bee (BWCET)" userId="a1856448-f297-487a-a7ea-498499ce4ab3" providerId="ADAL" clId="{C36FDA15-285C-46D2-8D49-27E34524C8CD}" dt="2023-10-17T13:58:08.198" v="6805" actId="478"/>
          <ac:spMkLst>
            <pc:docMk/>
            <pc:sldMk cId="2871359604" sldId="308"/>
            <ac:spMk id="8" creationId="{4EA5D53A-4710-9541-6C99-54571801F8FF}"/>
          </ac:spMkLst>
        </pc:spChg>
        <pc:spChg chg="add del mod">
          <ac:chgData name="Mr J Bee (BWCET)" userId="a1856448-f297-487a-a7ea-498499ce4ab3" providerId="ADAL" clId="{C36FDA15-285C-46D2-8D49-27E34524C8CD}" dt="2023-10-17T14:04:14.054" v="6888" actId="478"/>
          <ac:spMkLst>
            <pc:docMk/>
            <pc:sldMk cId="2871359604" sldId="308"/>
            <ac:spMk id="27" creationId="{F360E5DE-0DE5-6AC7-7910-5833508BCE3D}"/>
          </ac:spMkLst>
        </pc:spChg>
        <pc:spChg chg="add mod">
          <ac:chgData name="Mr J Bee (BWCET)" userId="a1856448-f297-487a-a7ea-498499ce4ab3" providerId="ADAL" clId="{C36FDA15-285C-46D2-8D49-27E34524C8CD}" dt="2023-10-17T14:04:55.527" v="6894"/>
          <ac:spMkLst>
            <pc:docMk/>
            <pc:sldMk cId="2871359604" sldId="308"/>
            <ac:spMk id="54" creationId="{4296B37F-3D41-3BAB-B68C-3461254D892E}"/>
          </ac:spMkLst>
        </pc:spChg>
        <pc:spChg chg="add mod">
          <ac:chgData name="Mr J Bee (BWCET)" userId="a1856448-f297-487a-a7ea-498499ce4ab3" providerId="ADAL" clId="{C36FDA15-285C-46D2-8D49-27E34524C8CD}" dt="2023-10-17T14:05:13.441" v="6898" actId="1076"/>
          <ac:spMkLst>
            <pc:docMk/>
            <pc:sldMk cId="2871359604" sldId="308"/>
            <ac:spMk id="55" creationId="{C0B2EA15-E5D6-CCBB-0E3B-6AA6D65B59D5}"/>
          </ac:spMkLst>
        </pc:spChg>
        <pc:spChg chg="add mod">
          <ac:chgData name="Mr J Bee (BWCET)" userId="a1856448-f297-487a-a7ea-498499ce4ab3" providerId="ADAL" clId="{C36FDA15-285C-46D2-8D49-27E34524C8CD}" dt="2023-10-17T14:05:20.480" v="6902" actId="20577"/>
          <ac:spMkLst>
            <pc:docMk/>
            <pc:sldMk cId="2871359604" sldId="308"/>
            <ac:spMk id="56" creationId="{BE7279BE-E8E8-346F-BE98-BD9BDC9BD896}"/>
          </ac:spMkLst>
        </pc:spChg>
        <pc:spChg chg="add mod">
          <ac:chgData name="Mr J Bee (BWCET)" userId="a1856448-f297-487a-a7ea-498499ce4ab3" providerId="ADAL" clId="{C36FDA15-285C-46D2-8D49-27E34524C8CD}" dt="2023-10-17T14:05:26.286" v="6904" actId="1076"/>
          <ac:spMkLst>
            <pc:docMk/>
            <pc:sldMk cId="2871359604" sldId="308"/>
            <ac:spMk id="57" creationId="{3675525E-695E-5D8A-ED2B-0CDDB321134F}"/>
          </ac:spMkLst>
        </pc:spChg>
        <pc:spChg chg="add mod">
          <ac:chgData name="Mr J Bee (BWCET)" userId="a1856448-f297-487a-a7ea-498499ce4ab3" providerId="ADAL" clId="{C36FDA15-285C-46D2-8D49-27E34524C8CD}" dt="2023-10-17T14:05:26.286" v="6904" actId="1076"/>
          <ac:spMkLst>
            <pc:docMk/>
            <pc:sldMk cId="2871359604" sldId="308"/>
            <ac:spMk id="58" creationId="{D8CEB3FF-FFA3-8DE1-52CD-FF0EB06C354A}"/>
          </ac:spMkLst>
        </pc:sp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3" creationId="{645420CB-5DB8-7AED-8B75-AF03FC0B551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4" creationId="{E672C61A-20F5-E700-278F-35B1E98F7D1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0" creationId="{42FC17C3-AA05-7470-C71A-F7B654C1804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1" creationId="{25A83E6C-0484-1470-88C0-8F5AACD76B3A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2" creationId="{41432898-E3D5-DFD5-F54C-0FBC3D39B19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4" creationId="{3CF42ACA-465C-F9C3-B396-7ADB0AF562DF}"/>
          </ac:graphicFrameMkLst>
        </pc:graphicFrame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9" creationId="{0EA7A2E8-6B98-0B46-3A7A-EE4FB97FA400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16" creationId="{7B5DC167-F906-026D-E6FF-321AE929F3A7}"/>
          </ac:cxnSpMkLst>
        </pc:cxnChg>
        <pc:cxnChg chg="add del mod">
          <ac:chgData name="Mr J Bee (BWCET)" userId="a1856448-f297-487a-a7ea-498499ce4ab3" providerId="ADAL" clId="{C36FDA15-285C-46D2-8D49-27E34524C8CD}" dt="2023-10-17T13:59:28.326" v="6814" actId="478"/>
          <ac:cxnSpMkLst>
            <pc:docMk/>
            <pc:sldMk cId="2871359604" sldId="308"/>
            <ac:cxnSpMk id="17" creationId="{23CDE689-069B-0C35-D976-518C920E4CDB}"/>
          </ac:cxnSpMkLst>
        </pc:cxnChg>
        <pc:cxnChg chg="add del mod">
          <ac:chgData name="Mr J Bee (BWCET)" userId="a1856448-f297-487a-a7ea-498499ce4ab3" providerId="ADAL" clId="{C36FDA15-285C-46D2-8D49-27E34524C8CD}" dt="2023-10-17T14:02:08.488" v="6838" actId="478"/>
          <ac:cxnSpMkLst>
            <pc:docMk/>
            <pc:sldMk cId="2871359604" sldId="308"/>
            <ac:cxnSpMk id="18" creationId="{5FBFB76E-C53B-071E-1367-3BFF641BA868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19" creationId="{EB97C9CF-698F-1942-7648-C72F2B92EEDF}"/>
          </ac:cxnSpMkLst>
        </pc:cxnChg>
        <pc:cxnChg chg="add del mod">
          <ac:chgData name="Mr J Bee (BWCET)" userId="a1856448-f297-487a-a7ea-498499ce4ab3" providerId="ADAL" clId="{C36FDA15-285C-46D2-8D49-27E34524C8CD}" dt="2023-10-17T14:02:09.576" v="6839" actId="478"/>
          <ac:cxnSpMkLst>
            <pc:docMk/>
            <pc:sldMk cId="2871359604" sldId="308"/>
            <ac:cxnSpMk id="20" creationId="{38ED2E0C-5ED8-7CA3-5124-36FFBFAE015B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1" creationId="{2039F2D8-9C9C-C12F-1EA8-29F066B30E7F}"/>
          </ac:cxnSpMkLst>
        </pc:cxnChg>
        <pc:cxnChg chg="add del mod">
          <ac:chgData name="Mr J Bee (BWCET)" userId="a1856448-f297-487a-a7ea-498499ce4ab3" providerId="ADAL" clId="{C36FDA15-285C-46D2-8D49-27E34524C8CD}" dt="2023-10-17T14:02:12.928" v="6840" actId="478"/>
          <ac:cxnSpMkLst>
            <pc:docMk/>
            <pc:sldMk cId="2871359604" sldId="308"/>
            <ac:cxnSpMk id="22" creationId="{220104E1-D870-3028-CD01-A80DA6974EA1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3" creationId="{79AA0CA8-410B-DDEC-3A47-8FD567F7F421}"/>
          </ac:cxnSpMkLst>
        </pc:cxnChg>
        <pc:cxnChg chg="add del mod">
          <ac:chgData name="Mr J Bee (BWCET)" userId="a1856448-f297-487a-a7ea-498499ce4ab3" providerId="ADAL" clId="{C36FDA15-285C-46D2-8D49-27E34524C8CD}" dt="2023-10-17T14:02:14.147" v="6841" actId="478"/>
          <ac:cxnSpMkLst>
            <pc:docMk/>
            <pc:sldMk cId="2871359604" sldId="308"/>
            <ac:cxnSpMk id="24" creationId="{FA19F0BA-093A-79F9-1DB2-A746B204F939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5" creationId="{4B892FED-6F80-76DE-5D90-7F31D0ED9A45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6" creationId="{47877D16-FDF7-EDCC-2C36-5614E7EF74F7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9" creationId="{87DA668F-58CC-3E8A-01C6-3C8EF88113F8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0" creationId="{8C59C828-9751-A92F-5A28-BFFECD4866B7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1" creationId="{A1463810-F435-8EF0-D820-CFC4A0830B82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2" creationId="{427E4F83-945A-504B-75B4-0F84D805B06B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3" creationId="{101B35F0-8F4F-EEF6-18F4-66A33BE7C9E4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4" creationId="{CD091829-09F2-A172-8C84-4C2F526C86A6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5" creationId="{5E9484AC-5469-1359-D810-9A4351B136EF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6" creationId="{6A8654A6-439C-5E99-3396-CBB381270535}"/>
          </ac:cxnSpMkLst>
        </pc:cxnChg>
        <pc:cxnChg chg="add mod">
          <ac:chgData name="Mr J Bee (BWCET)" userId="a1856448-f297-487a-a7ea-498499ce4ab3" providerId="ADAL" clId="{C36FDA15-285C-46D2-8D49-27E34524C8CD}" dt="2023-10-17T14:04:52.641" v="6893" actId="1076"/>
          <ac:cxnSpMkLst>
            <pc:docMk/>
            <pc:sldMk cId="2871359604" sldId="308"/>
            <ac:cxnSpMk id="37" creationId="{80DA6DFF-CDF1-688F-0275-A8633276B849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17T14:18:52.742" v="7192"/>
        <pc:sldMkLst>
          <pc:docMk/>
          <pc:sldMk cId="1218371109" sldId="309"/>
        </pc:sldMkLst>
        <pc:spChg chg="add mod">
          <ac:chgData name="Mr J Bee (BWCET)" userId="a1856448-f297-487a-a7ea-498499ce4ab3" providerId="ADAL" clId="{C36FDA15-285C-46D2-8D49-27E34524C8CD}" dt="2023-10-17T14:06:19.057" v="6909"/>
          <ac:spMkLst>
            <pc:docMk/>
            <pc:sldMk cId="1218371109" sldId="309"/>
            <ac:spMk id="2" creationId="{1E96EC9E-D11C-D49F-A974-AC00288807B9}"/>
          </ac:spMkLst>
        </pc:spChg>
        <pc:spChg chg="del">
          <ac:chgData name="Mr J Bee (BWCET)" userId="a1856448-f297-487a-a7ea-498499ce4ab3" providerId="ADAL" clId="{C36FDA15-285C-46D2-8D49-27E34524C8CD}" dt="2023-10-17T14:05:51.209" v="6908" actId="478"/>
          <ac:spMkLst>
            <pc:docMk/>
            <pc:sldMk cId="1218371109" sldId="309"/>
            <ac:spMk id="6" creationId="{34595895-5E5A-4EA0-10A1-25B5C2F7E9B3}"/>
          </ac:spMkLst>
        </pc:spChg>
        <pc:spChg chg="del">
          <ac:chgData name="Mr J Bee (BWCET)" userId="a1856448-f297-487a-a7ea-498499ce4ab3" providerId="ADAL" clId="{C36FDA15-285C-46D2-8D49-27E34524C8CD}" dt="2023-10-17T14:05:49.349" v="6907" actId="478"/>
          <ac:spMkLst>
            <pc:docMk/>
            <pc:sldMk cId="1218371109" sldId="309"/>
            <ac:spMk id="7" creationId="{E28C0FB5-482A-A8D0-A7CF-9525FFF1A3BA}"/>
          </ac:spMkLst>
        </pc:spChg>
        <pc:spChg chg="del">
          <ac:chgData name="Mr J Bee (BWCET)" userId="a1856448-f297-487a-a7ea-498499ce4ab3" providerId="ADAL" clId="{C36FDA15-285C-46D2-8D49-27E34524C8CD}" dt="2023-10-17T14:05:46.783" v="6906" actId="478"/>
          <ac:spMkLst>
            <pc:docMk/>
            <pc:sldMk cId="1218371109" sldId="309"/>
            <ac:spMk id="8" creationId="{4EA5D53A-4710-9541-6C99-54571801F8FF}"/>
          </ac:spMkLst>
        </pc:spChg>
        <pc:spChg chg="add mod">
          <ac:chgData name="Mr J Bee (BWCET)" userId="a1856448-f297-487a-a7ea-498499ce4ab3" providerId="ADAL" clId="{C36FDA15-285C-46D2-8D49-27E34524C8CD}" dt="2023-10-17T14:07:00.417" v="6910"/>
          <ac:spMkLst>
            <pc:docMk/>
            <pc:sldMk cId="1218371109" sldId="309"/>
            <ac:spMk id="9" creationId="{F0C010C5-D71C-0B57-1050-53815DDC97F9}"/>
          </ac:spMkLst>
        </pc:spChg>
        <pc:spChg chg="add mod">
          <ac:chgData name="Mr J Bee (BWCET)" userId="a1856448-f297-487a-a7ea-498499ce4ab3" providerId="ADAL" clId="{C36FDA15-285C-46D2-8D49-27E34524C8CD}" dt="2023-10-17T14:07:00.417" v="6910"/>
          <ac:spMkLst>
            <pc:docMk/>
            <pc:sldMk cId="1218371109" sldId="309"/>
            <ac:spMk id="15" creationId="{B773DDDB-E76D-740E-7BC8-C405070C0042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08:45.809" v="6969" actId="1076"/>
        <pc:sldMkLst>
          <pc:docMk/>
          <pc:sldMk cId="988142305" sldId="310"/>
        </pc:sldMkLst>
        <pc:spChg chg="del">
          <ac:chgData name="Mr J Bee (BWCET)" userId="a1856448-f297-487a-a7ea-498499ce4ab3" providerId="ADAL" clId="{C36FDA15-285C-46D2-8D49-27E34524C8CD}" dt="2023-10-17T14:07:18.985" v="6913" actId="478"/>
          <ac:spMkLst>
            <pc:docMk/>
            <pc:sldMk cId="988142305" sldId="310"/>
            <ac:spMk id="2" creationId="{1E96EC9E-D11C-D49F-A974-AC00288807B9}"/>
          </ac:spMkLst>
        </pc:spChg>
        <pc:spChg chg="mod">
          <ac:chgData name="Mr J Bee (BWCET)" userId="a1856448-f297-487a-a7ea-498499ce4ab3" providerId="ADAL" clId="{C36FDA15-285C-46D2-8D49-27E34524C8CD}" dt="2023-10-17T14:07:27.095" v="6942" actId="20577"/>
          <ac:spMkLst>
            <pc:docMk/>
            <pc:sldMk cId="988142305" sldId="310"/>
            <ac:spMk id="5" creationId="{69D41623-DC06-1074-0E37-59EB5EAC0ADD}"/>
          </ac:spMkLst>
        </pc:spChg>
        <pc:spChg chg="add del mod">
          <ac:chgData name="Mr J Bee (BWCET)" userId="a1856448-f297-487a-a7ea-498499ce4ab3" providerId="ADAL" clId="{C36FDA15-285C-46D2-8D49-27E34524C8CD}" dt="2023-10-17T14:08:30.359" v="6966" actId="478"/>
          <ac:spMkLst>
            <pc:docMk/>
            <pc:sldMk cId="988142305" sldId="310"/>
            <ac:spMk id="6" creationId="{ACCF935A-BC72-C9C6-A35D-911B9B52B7D8}"/>
          </ac:spMkLst>
        </pc:spChg>
        <pc:spChg chg="add mod">
          <ac:chgData name="Mr J Bee (BWCET)" userId="a1856448-f297-487a-a7ea-498499ce4ab3" providerId="ADAL" clId="{C36FDA15-285C-46D2-8D49-27E34524C8CD}" dt="2023-10-17T14:08:45.809" v="6969" actId="1076"/>
          <ac:spMkLst>
            <pc:docMk/>
            <pc:sldMk cId="988142305" sldId="310"/>
            <ac:spMk id="7" creationId="{46E458AD-43CA-A506-5778-5CAF76A26094}"/>
          </ac:spMkLst>
        </pc:spChg>
        <pc:spChg chg="add mod">
          <ac:chgData name="Mr J Bee (BWCET)" userId="a1856448-f297-487a-a7ea-498499ce4ab3" providerId="ADAL" clId="{C36FDA15-285C-46D2-8D49-27E34524C8CD}" dt="2023-10-17T14:08:45.809" v="6969" actId="1076"/>
          <ac:spMkLst>
            <pc:docMk/>
            <pc:sldMk cId="988142305" sldId="310"/>
            <ac:spMk id="8" creationId="{9958DC84-23D4-3047-8763-2FC0153D514A}"/>
          </ac:spMkLst>
        </pc:spChg>
        <pc:spChg chg="del">
          <ac:chgData name="Mr J Bee (BWCET)" userId="a1856448-f297-487a-a7ea-498499ce4ab3" providerId="ADAL" clId="{C36FDA15-285C-46D2-8D49-27E34524C8CD}" dt="2023-10-17T14:07:17.144" v="6912" actId="478"/>
          <ac:spMkLst>
            <pc:docMk/>
            <pc:sldMk cId="988142305" sldId="310"/>
            <ac:spMk id="9" creationId="{F0C010C5-D71C-0B57-1050-53815DDC97F9}"/>
          </ac:spMkLst>
        </pc:spChg>
        <pc:spChg chg="del">
          <ac:chgData name="Mr J Bee (BWCET)" userId="a1856448-f297-487a-a7ea-498499ce4ab3" providerId="ADAL" clId="{C36FDA15-285C-46D2-8D49-27E34524C8CD}" dt="2023-10-17T14:07:17.144" v="6912" actId="478"/>
          <ac:spMkLst>
            <pc:docMk/>
            <pc:sldMk cId="988142305" sldId="310"/>
            <ac:spMk id="15" creationId="{B773DDDB-E76D-740E-7BC8-C405070C0042}"/>
          </ac:spMkLst>
        </pc:spChg>
        <pc:spChg chg="add mod">
          <ac:chgData name="Mr J Bee (BWCET)" userId="a1856448-f297-487a-a7ea-498499ce4ab3" providerId="ADAL" clId="{C36FDA15-285C-46D2-8D49-27E34524C8CD}" dt="2023-10-17T14:08:31.854" v="6967"/>
          <ac:spMkLst>
            <pc:docMk/>
            <pc:sldMk cId="988142305" sldId="310"/>
            <ac:spMk id="16" creationId="{A123EF29-1A1D-7F25-54B6-58A9694F114C}"/>
          </ac:spMkLst>
        </pc:sp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3" creationId="{645420CB-5DB8-7AED-8B75-AF03FC0B551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4" creationId="{E672C61A-20F5-E700-278F-35B1E98F7D1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0" creationId="{42FC17C3-AA05-7470-C71A-F7B654C1804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1" creationId="{25A83E6C-0484-1470-88C0-8F5AACD76B3A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2" creationId="{41432898-E3D5-DFD5-F54C-0FBC3D39B19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4" creationId="{3CF42ACA-465C-F9C3-B396-7ADB0AF562DF}"/>
          </ac:graphicFrameMkLst>
        </pc:graphicFrameChg>
      </pc:sldChg>
      <pc:sldChg chg="modSp add">
        <pc:chgData name="Mr J Bee (BWCET)" userId="a1856448-f297-487a-a7ea-498499ce4ab3" providerId="ADAL" clId="{C36FDA15-285C-46D2-8D49-27E34524C8CD}" dt="2023-10-17T14:09:13.157" v="6985" actId="20577"/>
        <pc:sldMkLst>
          <pc:docMk/>
          <pc:sldMk cId="778054190" sldId="311"/>
        </pc:sldMkLst>
        <pc:spChg chg="mod">
          <ac:chgData name="Mr J Bee (BWCET)" userId="a1856448-f297-487a-a7ea-498499ce4ab3" providerId="ADAL" clId="{C36FDA15-285C-46D2-8D49-27E34524C8CD}" dt="2023-10-17T14:09:02.947" v="6975" actId="20577"/>
          <ac:spMkLst>
            <pc:docMk/>
            <pc:sldMk cId="778054190" sldId="311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09:13.157" v="6985" actId="20577"/>
          <ac:spMkLst>
            <pc:docMk/>
            <pc:sldMk cId="778054190" sldId="311"/>
            <ac:spMk id="8" creationId="{9958DC84-23D4-3047-8763-2FC0153D514A}"/>
          </ac:spMkLst>
        </pc:spChg>
      </pc:sldChg>
      <pc:sldChg chg="addSp modSp add mod">
        <pc:chgData name="Mr J Bee (BWCET)" userId="a1856448-f297-487a-a7ea-498499ce4ab3" providerId="ADAL" clId="{C36FDA15-285C-46D2-8D49-27E34524C8CD}" dt="2023-10-17T14:10:01.196" v="7007" actId="1076"/>
        <pc:sldMkLst>
          <pc:docMk/>
          <pc:sldMk cId="1856847383" sldId="312"/>
        </pc:sldMkLst>
        <pc:spChg chg="add mod">
          <ac:chgData name="Mr J Bee (BWCET)" userId="a1856448-f297-487a-a7ea-498499ce4ab3" providerId="ADAL" clId="{C36FDA15-285C-46D2-8D49-27E34524C8CD}" dt="2023-10-17T14:09:52.248" v="7006" actId="20577"/>
          <ac:spMkLst>
            <pc:docMk/>
            <pc:sldMk cId="1856847383" sldId="312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09:34.078" v="6996" actId="1076"/>
          <ac:spMkLst>
            <pc:docMk/>
            <pc:sldMk cId="1856847383" sldId="312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0:01.196" v="7007" actId="1076"/>
          <ac:spMkLst>
            <pc:docMk/>
            <pc:sldMk cId="1856847383" sldId="312"/>
            <ac:spMk id="8" creationId="{9958DC84-23D4-3047-8763-2FC0153D514A}"/>
          </ac:spMkLst>
        </pc:spChg>
      </pc:sldChg>
      <pc:sldChg chg="delSp modSp add del mod delAnim">
        <pc:chgData name="Mr J Bee (BWCET)" userId="a1856448-f297-487a-a7ea-498499ce4ab3" providerId="ADAL" clId="{C36FDA15-285C-46D2-8D49-27E34524C8CD}" dt="2023-10-17T14:11:05.046" v="7019" actId="47"/>
        <pc:sldMkLst>
          <pc:docMk/>
          <pc:sldMk cId="959259711" sldId="313"/>
        </pc:sldMkLst>
        <pc:spChg chg="mod">
          <ac:chgData name="Mr J Bee (BWCET)" userId="a1856448-f297-487a-a7ea-498499ce4ab3" providerId="ADAL" clId="{C36FDA15-285C-46D2-8D49-27E34524C8CD}" dt="2023-10-17T14:11:02.931" v="7018" actId="20577"/>
          <ac:spMkLst>
            <pc:docMk/>
            <pc:sldMk cId="959259711" sldId="313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7T14:10:58.904" v="7009" actId="478"/>
          <ac:spMkLst>
            <pc:docMk/>
            <pc:sldMk cId="959259711" sldId="313"/>
            <ac:spMk id="16" creationId="{A123EF29-1A1D-7F25-54B6-58A9694F114C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12:01.045" v="7057" actId="20577"/>
        <pc:sldMkLst>
          <pc:docMk/>
          <pc:sldMk cId="2891504506" sldId="313"/>
        </pc:sldMkLst>
        <pc:spChg chg="add mod">
          <ac:chgData name="Mr J Bee (BWCET)" userId="a1856448-f297-487a-a7ea-498499ce4ab3" providerId="ADAL" clId="{C36FDA15-285C-46D2-8D49-27E34524C8CD}" dt="2023-10-17T14:11:19.608" v="7039"/>
          <ac:spMkLst>
            <pc:docMk/>
            <pc:sldMk cId="2891504506" sldId="313"/>
            <ac:spMk id="2" creationId="{BDE3F0A5-EB4C-0BF7-CFF9-607D6847B968}"/>
          </ac:spMkLst>
        </pc:spChg>
        <pc:spChg chg="mod">
          <ac:chgData name="Mr J Bee (BWCET)" userId="a1856448-f297-487a-a7ea-498499ce4ab3" providerId="ADAL" clId="{C36FDA15-285C-46D2-8D49-27E34524C8CD}" dt="2023-10-17T14:11:18.591" v="7038" actId="20577"/>
          <ac:spMkLst>
            <pc:docMk/>
            <pc:sldMk cId="2891504506" sldId="313"/>
            <ac:spMk id="5" creationId="{69D41623-DC06-1074-0E37-59EB5EAC0ADD}"/>
          </ac:spMkLst>
        </pc:spChg>
        <pc:spChg chg="mod">
          <ac:chgData name="Mr J Bee (BWCET)" userId="a1856448-f297-487a-a7ea-498499ce4ab3" providerId="ADAL" clId="{C36FDA15-285C-46D2-8D49-27E34524C8CD}" dt="2023-10-17T14:11:31.668" v="7044" actId="20577"/>
          <ac:spMkLst>
            <pc:docMk/>
            <pc:sldMk cId="2891504506" sldId="313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2:01.045" v="7057" actId="20577"/>
          <ac:spMkLst>
            <pc:docMk/>
            <pc:sldMk cId="2891504506" sldId="313"/>
            <ac:spMk id="8" creationId="{9958DC84-23D4-3047-8763-2FC0153D514A}"/>
          </ac:spMkLst>
        </pc:spChg>
        <pc:spChg chg="del">
          <ac:chgData name="Mr J Bee (BWCET)" userId="a1856448-f297-487a-a7ea-498499ce4ab3" providerId="ADAL" clId="{C36FDA15-285C-46D2-8D49-27E34524C8CD}" dt="2023-10-17T14:11:11.833" v="7021" actId="478"/>
          <ac:spMkLst>
            <pc:docMk/>
            <pc:sldMk cId="2891504506" sldId="313"/>
            <ac:spMk id="16" creationId="{A123EF29-1A1D-7F25-54B6-58A9694F114C}"/>
          </ac:spMkLst>
        </pc:spChg>
      </pc:sldChg>
      <pc:sldChg chg="modSp add mod">
        <pc:chgData name="Mr J Bee (BWCET)" userId="a1856448-f297-487a-a7ea-498499ce4ab3" providerId="ADAL" clId="{C36FDA15-285C-46D2-8D49-27E34524C8CD}" dt="2023-10-17T14:12:53.504" v="7067" actId="1076"/>
        <pc:sldMkLst>
          <pc:docMk/>
          <pc:sldMk cId="1597003260" sldId="314"/>
        </pc:sldMkLst>
        <pc:spChg chg="mod">
          <ac:chgData name="Mr J Bee (BWCET)" userId="a1856448-f297-487a-a7ea-498499ce4ab3" providerId="ADAL" clId="{C36FDA15-285C-46D2-8D49-27E34524C8CD}" dt="2023-10-17T14:12:53.504" v="7067" actId="1076"/>
          <ac:spMkLst>
            <pc:docMk/>
            <pc:sldMk cId="1597003260" sldId="314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2:53.504" v="7067" actId="1076"/>
          <ac:spMkLst>
            <pc:docMk/>
            <pc:sldMk cId="1597003260" sldId="314"/>
            <ac:spMk id="8" creationId="{9958DC84-23D4-3047-8763-2FC0153D514A}"/>
          </ac:spMkLst>
        </pc:spChg>
      </pc:sldChg>
      <pc:sldChg chg="modSp add">
        <pc:chgData name="Mr J Bee (BWCET)" userId="a1856448-f297-487a-a7ea-498499ce4ab3" providerId="ADAL" clId="{C36FDA15-285C-46D2-8D49-27E34524C8CD}" dt="2023-10-17T14:13:10.346" v="7074" actId="20577"/>
        <pc:sldMkLst>
          <pc:docMk/>
          <pc:sldMk cId="3764489850" sldId="315"/>
        </pc:sldMkLst>
        <pc:spChg chg="mod">
          <ac:chgData name="Mr J Bee (BWCET)" userId="a1856448-f297-487a-a7ea-498499ce4ab3" providerId="ADAL" clId="{C36FDA15-285C-46D2-8D49-27E34524C8CD}" dt="2023-10-17T14:13:05.589" v="7070" actId="20577"/>
          <ac:spMkLst>
            <pc:docMk/>
            <pc:sldMk cId="3764489850" sldId="315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3:10.346" v="7074" actId="20577"/>
          <ac:spMkLst>
            <pc:docMk/>
            <pc:sldMk cId="3764489850" sldId="315"/>
            <ac:spMk id="8" creationId="{9958DC84-23D4-3047-8763-2FC0153D514A}"/>
          </ac:spMkLst>
        </pc:spChg>
      </pc:sldChg>
      <pc:sldChg chg="modSp add">
        <pc:chgData name="Mr J Bee (BWCET)" userId="a1856448-f297-487a-a7ea-498499ce4ab3" providerId="ADAL" clId="{C36FDA15-285C-46D2-8D49-27E34524C8CD}" dt="2023-10-17T14:13:26.719" v="7083" actId="20577"/>
        <pc:sldMkLst>
          <pc:docMk/>
          <pc:sldMk cId="1680929847" sldId="316"/>
        </pc:sldMkLst>
        <pc:spChg chg="mod">
          <ac:chgData name="Mr J Bee (BWCET)" userId="a1856448-f297-487a-a7ea-498499ce4ab3" providerId="ADAL" clId="{C36FDA15-285C-46D2-8D49-27E34524C8CD}" dt="2023-10-17T14:13:18.451" v="7079" actId="20577"/>
          <ac:spMkLst>
            <pc:docMk/>
            <pc:sldMk cId="1680929847" sldId="316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3:26.719" v="7083" actId="20577"/>
          <ac:spMkLst>
            <pc:docMk/>
            <pc:sldMk cId="1680929847" sldId="316"/>
            <ac:spMk id="8" creationId="{9958DC84-23D4-3047-8763-2FC0153D514A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18:45.948" v="7190"/>
        <pc:sldMkLst>
          <pc:docMk/>
          <pc:sldMk cId="1224140162" sldId="317"/>
        </pc:sldMkLst>
        <pc:spChg chg="del">
          <ac:chgData name="Mr J Bee (BWCET)" userId="a1856448-f297-487a-a7ea-498499ce4ab3" providerId="ADAL" clId="{C36FDA15-285C-46D2-8D49-27E34524C8CD}" dt="2023-10-17T14:14:51.851" v="7095" actId="478"/>
          <ac:spMkLst>
            <pc:docMk/>
            <pc:sldMk cId="1224140162" sldId="317"/>
            <ac:spMk id="2" creationId="{BDE3F0A5-EB4C-0BF7-CFF9-607D6847B968}"/>
          </ac:spMkLst>
        </pc:spChg>
        <pc:spChg chg="add del mod">
          <ac:chgData name="Mr J Bee (BWCET)" userId="a1856448-f297-487a-a7ea-498499ce4ab3" providerId="ADAL" clId="{C36FDA15-285C-46D2-8D49-27E34524C8CD}" dt="2023-10-17T14:14:46.300" v="7094" actId="478"/>
          <ac:spMkLst>
            <pc:docMk/>
            <pc:sldMk cId="1224140162" sldId="317"/>
            <ac:spMk id="3" creationId="{132C0A64-4942-419A-A495-CF8D7E467356}"/>
          </ac:spMkLst>
        </pc:spChg>
        <pc:spChg chg="mod">
          <ac:chgData name="Mr J Bee (BWCET)" userId="a1856448-f297-487a-a7ea-498499ce4ab3" providerId="ADAL" clId="{C36FDA15-285C-46D2-8D49-27E34524C8CD}" dt="2023-10-17T14:14:59.687" v="7135" actId="20577"/>
          <ac:spMkLst>
            <pc:docMk/>
            <pc:sldMk cId="1224140162" sldId="317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7T14:13:38.375" v="7085" actId="478"/>
          <ac:spMkLst>
            <pc:docMk/>
            <pc:sldMk cId="1224140162" sldId="317"/>
            <ac:spMk id="7" creationId="{46E458AD-43CA-A506-5778-5CAF76A26094}"/>
          </ac:spMkLst>
        </pc:spChg>
        <pc:spChg chg="del">
          <ac:chgData name="Mr J Bee (BWCET)" userId="a1856448-f297-487a-a7ea-498499ce4ab3" providerId="ADAL" clId="{C36FDA15-285C-46D2-8D49-27E34524C8CD}" dt="2023-10-17T14:13:38.375" v="7085" actId="478"/>
          <ac:spMkLst>
            <pc:docMk/>
            <pc:sldMk cId="1224140162" sldId="317"/>
            <ac:spMk id="8" creationId="{9958DC84-23D4-3047-8763-2FC0153D514A}"/>
          </ac:spMkLst>
        </pc:spChg>
        <pc:spChg chg="add del mod">
          <ac:chgData name="Mr J Bee (BWCET)" userId="a1856448-f297-487a-a7ea-498499ce4ab3" providerId="ADAL" clId="{C36FDA15-285C-46D2-8D49-27E34524C8CD}" dt="2023-10-17T14:16:11.351" v="7147" actId="478"/>
          <ac:spMkLst>
            <pc:docMk/>
            <pc:sldMk cId="1224140162" sldId="317"/>
            <ac:spMk id="12" creationId="{B4DB27CE-FB46-F213-E002-B512961266AE}"/>
          </ac:spMkLst>
        </pc:spChg>
        <pc:spChg chg="add mod">
          <ac:chgData name="Mr J Bee (BWCET)" userId="a1856448-f297-487a-a7ea-498499ce4ab3" providerId="ADAL" clId="{C36FDA15-285C-46D2-8D49-27E34524C8CD}" dt="2023-10-17T14:16:12.956" v="7148"/>
          <ac:spMkLst>
            <pc:docMk/>
            <pc:sldMk cId="1224140162" sldId="317"/>
            <ac:spMk id="17" creationId="{C2FF9ED5-34BF-D9DC-3AFA-09EC101AE7B5}"/>
          </ac:spMkLst>
        </pc:spChg>
        <pc:spChg chg="add del mod">
          <ac:chgData name="Mr J Bee (BWCET)" userId="a1856448-f297-487a-a7ea-498499ce4ab3" providerId="ADAL" clId="{C36FDA15-285C-46D2-8D49-27E34524C8CD}" dt="2023-10-17T14:18:39.774" v="7188" actId="478"/>
          <ac:spMkLst>
            <pc:docMk/>
            <pc:sldMk cId="1224140162" sldId="317"/>
            <ac:spMk id="18" creationId="{65A53909-C1A2-F217-A244-2117662EDF3C}"/>
          </ac:spMkLst>
        </pc:spChg>
        <pc:spChg chg="add mod">
          <ac:chgData name="Mr J Bee (BWCET)" userId="a1856448-f297-487a-a7ea-498499ce4ab3" providerId="ADAL" clId="{C36FDA15-285C-46D2-8D49-27E34524C8CD}" dt="2023-10-17T14:18:37.865" v="7187" actId="1076"/>
          <ac:spMkLst>
            <pc:docMk/>
            <pc:sldMk cId="1224140162" sldId="317"/>
            <ac:spMk id="29" creationId="{313DE12E-7371-55EE-27AF-FFD42878D6E1}"/>
          </ac:spMkLst>
        </pc:spChg>
        <pc:spChg chg="add mod">
          <ac:chgData name="Mr J Bee (BWCET)" userId="a1856448-f297-487a-a7ea-498499ce4ab3" providerId="ADAL" clId="{C36FDA15-285C-46D2-8D49-27E34524C8CD}" dt="2023-10-17T14:18:37.865" v="7187" actId="1076"/>
          <ac:spMkLst>
            <pc:docMk/>
            <pc:sldMk cId="1224140162" sldId="317"/>
            <ac:spMk id="30" creationId="{4C373B9D-B9A1-BCCB-ED07-41229F05EB6E}"/>
          </ac:spMkLst>
        </pc:spChg>
        <pc:spChg chg="add del mod">
          <ac:chgData name="Mr J Bee (BWCET)" userId="a1856448-f297-487a-a7ea-498499ce4ab3" providerId="ADAL" clId="{C36FDA15-285C-46D2-8D49-27E34524C8CD}" dt="2023-10-17T14:18:26.318" v="7185" actId="478"/>
          <ac:spMkLst>
            <pc:docMk/>
            <pc:sldMk cId="1224140162" sldId="317"/>
            <ac:spMk id="36" creationId="{788F197E-D855-1D94-D502-CA4ABDDB68A0}"/>
          </ac:spMkLst>
        </pc:sp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4" creationId="{1B7FBAAE-3124-5829-0ED2-C64840CC1897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5" creationId="{285499D3-AC3B-E6DB-D025-24BB3E212ACC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6" creationId="{569CA4A3-7A97-F73A-A4E8-8E145AD15CFD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9" creationId="{05163906-8EE1-992E-0E49-EFB8C1B1B3F0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0" creationId="{F9F54125-B3D0-2DC9-71A0-7D2340CDB3C1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1" creationId="{866E6372-1D46-5A55-67AE-51A75DBC65CC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2" creationId="{5114F6FC-D8AA-9588-E334-948025F29F7F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3" creationId="{22D2C5A8-5750-ED92-0644-AFD6DA062615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4" creationId="{8A451AD9-7A1D-B515-6CBE-8B7C7265DC05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5" creationId="{FA4D03B1-915C-23BA-9806-929DB754ABF9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7:29.998" v="7169" actId="478"/>
          <ac:graphicFrameMkLst>
            <pc:docMk/>
            <pc:sldMk cId="1224140162" sldId="317"/>
            <ac:graphicFrameMk id="26" creationId="{92032CD1-D299-E268-745A-45D07EFE2908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7" creationId="{6097AD6B-31B1-C016-5FA6-670B2DCF60F2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8" creationId="{926C0A24-6F99-906B-8EDE-2B4252B7A7E2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1" creationId="{580745C8-28AD-C67B-7B57-94C02C4B1D86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2" creationId="{E44DF886-4E79-3445-908D-5713E01FF53C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3" creationId="{93E4BD14-9886-A29B-7BDD-6D12ABF28612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4" creationId="{78B9B195-D199-91A6-1CAD-B7FF5538F84A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5" creationId="{141381D9-093D-B20E-58DE-DBF0542C1DEC}"/>
          </ac:graphicFrameMkLst>
        </pc:graphicFrameChg>
        <pc:cxnChg chg="add del mod">
          <ac:chgData name="Mr J Bee (BWCET)" userId="a1856448-f297-487a-a7ea-498499ce4ab3" providerId="ADAL" clId="{C36FDA15-285C-46D2-8D49-27E34524C8CD}" dt="2023-10-17T14:14:46.300" v="7094" actId="478"/>
          <ac:cxnSpMkLst>
            <pc:docMk/>
            <pc:sldMk cId="1224140162" sldId="317"/>
            <ac:cxnSpMk id="6" creationId="{ABEB40A4-B8DA-E48D-A8B2-7C827FB19085}"/>
          </ac:cxnSpMkLst>
        </pc:cxnChg>
        <pc:cxnChg chg="add del mod">
          <ac:chgData name="Mr J Bee (BWCET)" userId="a1856448-f297-487a-a7ea-498499ce4ab3" providerId="ADAL" clId="{C36FDA15-285C-46D2-8D49-27E34524C8CD}" dt="2023-10-17T14:14:46.300" v="7094" actId="478"/>
          <ac:cxnSpMkLst>
            <pc:docMk/>
            <pc:sldMk cId="1224140162" sldId="317"/>
            <ac:cxnSpMk id="9" creationId="{28D14F5A-2696-6C7D-C557-5894DB26C867}"/>
          </ac:cxnSpMkLst>
        </pc:cxnChg>
      </pc:sldChg>
      <pc:sldChg chg="addSp delSp modSp add mod ord delAnim modAnim">
        <pc:chgData name="Mr J Bee (BWCET)" userId="a1856448-f297-487a-a7ea-498499ce4ab3" providerId="ADAL" clId="{C36FDA15-285C-46D2-8D49-27E34524C8CD}" dt="2023-10-17T14:21:07.030" v="7290" actId="1035"/>
        <pc:sldMkLst>
          <pc:docMk/>
          <pc:sldMk cId="3455391496" sldId="318"/>
        </pc:sldMkLst>
        <pc:spChg chg="del">
          <ac:chgData name="Mr J Bee (BWCET)" userId="a1856448-f297-487a-a7ea-498499ce4ab3" providerId="ADAL" clId="{C36FDA15-285C-46D2-8D49-27E34524C8CD}" dt="2023-10-17T14:19:26.570" v="7198" actId="478"/>
          <ac:spMkLst>
            <pc:docMk/>
            <pc:sldMk cId="3455391496" sldId="318"/>
            <ac:spMk id="2" creationId="{BDE3F0A5-EB4C-0BF7-CFF9-607D6847B968}"/>
          </ac:spMkLst>
        </pc:spChg>
        <pc:spChg chg="add mod">
          <ac:chgData name="Mr J Bee (BWCET)" userId="a1856448-f297-487a-a7ea-498499ce4ab3" providerId="ADAL" clId="{C36FDA15-285C-46D2-8D49-27E34524C8CD}" dt="2023-10-17T14:19:38.510" v="7257"/>
          <ac:spMkLst>
            <pc:docMk/>
            <pc:sldMk cId="3455391496" sldId="318"/>
            <ac:spMk id="3" creationId="{F243F239-1FB6-2745-784C-841FEB006E32}"/>
          </ac:spMkLst>
        </pc:spChg>
        <pc:spChg chg="add mod">
          <ac:chgData name="Mr J Bee (BWCET)" userId="a1856448-f297-487a-a7ea-498499ce4ab3" providerId="ADAL" clId="{C36FDA15-285C-46D2-8D49-27E34524C8CD}" dt="2023-10-17T14:20:28.233" v="7270" actId="122"/>
          <ac:spMkLst>
            <pc:docMk/>
            <pc:sldMk cId="3455391496" sldId="318"/>
            <ac:spMk id="4" creationId="{465BB58D-940A-B286-AD58-DF6AF816622B}"/>
          </ac:spMkLst>
        </pc:spChg>
        <pc:spChg chg="mod">
          <ac:chgData name="Mr J Bee (BWCET)" userId="a1856448-f297-487a-a7ea-498499ce4ab3" providerId="ADAL" clId="{C36FDA15-285C-46D2-8D49-27E34524C8CD}" dt="2023-10-17T14:19:37.798" v="7256" actId="20577"/>
          <ac:spMkLst>
            <pc:docMk/>
            <pc:sldMk cId="3455391496" sldId="318"/>
            <ac:spMk id="5" creationId="{69D41623-DC06-1074-0E37-59EB5EAC0ADD}"/>
          </ac:spMkLst>
        </pc:spChg>
        <pc:spChg chg="mod">
          <ac:chgData name="Mr J Bee (BWCET)" userId="a1856448-f297-487a-a7ea-498499ce4ab3" providerId="ADAL" clId="{C36FDA15-285C-46D2-8D49-27E34524C8CD}" dt="2023-10-17T14:20:46.345" v="7275" actId="20577"/>
          <ac:spMkLst>
            <pc:docMk/>
            <pc:sldMk cId="3455391496" sldId="318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1:07.030" v="7290" actId="1035"/>
          <ac:spMkLst>
            <pc:docMk/>
            <pc:sldMk cId="3455391496" sldId="318"/>
            <ac:spMk id="8" creationId="{9958DC84-23D4-3047-8763-2FC0153D514A}"/>
          </ac:spMkLst>
        </pc:spChg>
      </pc:sldChg>
      <pc:sldChg chg="add">
        <pc:chgData name="Mr J Bee (BWCET)" userId="a1856448-f297-487a-a7ea-498499ce4ab3" providerId="ADAL" clId="{C36FDA15-285C-46D2-8D49-27E34524C8CD}" dt="2023-10-17T14:20:40.365" v="7273"/>
        <pc:sldMkLst>
          <pc:docMk/>
          <pc:sldMk cId="3376119057" sldId="319"/>
        </pc:sldMkLst>
      </pc:sldChg>
      <pc:sldChg chg="modSp add">
        <pc:chgData name="Mr J Bee (BWCET)" userId="a1856448-f297-487a-a7ea-498499ce4ab3" providerId="ADAL" clId="{C36FDA15-285C-46D2-8D49-27E34524C8CD}" dt="2023-10-17T14:21:13.960" v="7295" actId="20577"/>
        <pc:sldMkLst>
          <pc:docMk/>
          <pc:sldMk cId="4246140366" sldId="320"/>
        </pc:sldMkLst>
        <pc:spChg chg="mod">
          <ac:chgData name="Mr J Bee (BWCET)" userId="a1856448-f297-487a-a7ea-498499ce4ab3" providerId="ADAL" clId="{C36FDA15-285C-46D2-8D49-27E34524C8CD}" dt="2023-10-17T14:21:11.703" v="7293" actId="20577"/>
          <ac:spMkLst>
            <pc:docMk/>
            <pc:sldMk cId="4246140366" sldId="320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1:13.960" v="7295" actId="20577"/>
          <ac:spMkLst>
            <pc:docMk/>
            <pc:sldMk cId="4246140366" sldId="320"/>
            <ac:spMk id="8" creationId="{9958DC84-23D4-3047-8763-2FC0153D514A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25:11.473" v="7391"/>
        <pc:sldMkLst>
          <pc:docMk/>
          <pc:sldMk cId="2213100450" sldId="321"/>
        </pc:sldMkLst>
        <pc:spChg chg="add mod">
          <ac:chgData name="Mr J Bee (BWCET)" userId="a1856448-f297-487a-a7ea-498499ce4ab3" providerId="ADAL" clId="{C36FDA15-285C-46D2-8D49-27E34524C8CD}" dt="2023-10-17T14:22:07.026" v="7362"/>
          <ac:spMkLst>
            <pc:docMk/>
            <pc:sldMk cId="2213100450" sldId="321"/>
            <ac:spMk id="2" creationId="{13FBBB2A-4645-573B-44C1-E424BD161F2A}"/>
          </ac:spMkLst>
        </pc:spChg>
        <pc:spChg chg="add mod">
          <ac:chgData name="Mr J Bee (BWCET)" userId="a1856448-f297-487a-a7ea-498499ce4ab3" providerId="ADAL" clId="{C36FDA15-285C-46D2-8D49-27E34524C8CD}" dt="2023-10-17T14:23:13.209" v="7375" actId="1076"/>
          <ac:spMkLst>
            <pc:docMk/>
            <pc:sldMk cId="2213100450" sldId="321"/>
            <ac:spMk id="3" creationId="{8E09B029-1550-EA96-068A-513C47E11EB4}"/>
          </ac:spMkLst>
        </pc:spChg>
        <pc:spChg chg="mod">
          <ac:chgData name="Mr J Bee (BWCET)" userId="a1856448-f297-487a-a7ea-498499ce4ab3" providerId="ADAL" clId="{C36FDA15-285C-46D2-8D49-27E34524C8CD}" dt="2023-10-17T14:22:05.925" v="7361" actId="20577"/>
          <ac:spMkLst>
            <pc:docMk/>
            <pc:sldMk cId="2213100450" sldId="321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7T14:23:18.543" v="7377" actId="1076"/>
          <ac:spMkLst>
            <pc:docMk/>
            <pc:sldMk cId="2213100450" sldId="321"/>
            <ac:spMk id="7" creationId="{7C4D4B1A-EC1F-1F38-6C4D-44E5106831D4}"/>
          </ac:spMkLst>
        </pc:spChg>
        <pc:spChg chg="add mod">
          <ac:chgData name="Mr J Bee (BWCET)" userId="a1856448-f297-487a-a7ea-498499ce4ab3" providerId="ADAL" clId="{C36FDA15-285C-46D2-8D49-27E34524C8CD}" dt="2023-10-17T14:24:06.453" v="7381" actId="1076"/>
          <ac:spMkLst>
            <pc:docMk/>
            <pc:sldMk cId="2213100450" sldId="321"/>
            <ac:spMk id="10" creationId="{04BEA7FA-30CD-85F6-B9E1-0574CF96D3E5}"/>
          </ac:spMkLst>
        </pc:spChg>
        <pc:spChg chg="add mod">
          <ac:chgData name="Mr J Bee (BWCET)" userId="a1856448-f297-487a-a7ea-498499ce4ab3" providerId="ADAL" clId="{C36FDA15-285C-46D2-8D49-27E34524C8CD}" dt="2023-10-17T14:25:02.028" v="7387" actId="14100"/>
          <ac:spMkLst>
            <pc:docMk/>
            <pc:sldMk cId="2213100450" sldId="321"/>
            <ac:spMk id="11" creationId="{42260767-FBB4-5E65-1A8C-9152ED823CD4}"/>
          </ac:spMkLst>
        </pc:spChg>
        <pc:spChg chg="add mod">
          <ac:chgData name="Mr J Bee (BWCET)" userId="a1856448-f297-487a-a7ea-498499ce4ab3" providerId="ADAL" clId="{C36FDA15-285C-46D2-8D49-27E34524C8CD}" dt="2023-10-17T14:25:07.643" v="7389" actId="1076"/>
          <ac:spMkLst>
            <pc:docMk/>
            <pc:sldMk cId="2213100450" sldId="321"/>
            <ac:spMk id="12" creationId="{BB2C016D-9C1A-A1EA-6D7D-D2A3AE2B9CED}"/>
          </ac:spMkLst>
        </pc:spChg>
        <pc:spChg chg="del">
          <ac:chgData name="Mr J Bee (BWCET)" userId="a1856448-f297-487a-a7ea-498499ce4ab3" providerId="ADAL" clId="{C36FDA15-285C-46D2-8D49-27E34524C8CD}" dt="2023-10-17T14:21:38.270" v="7300" actId="478"/>
          <ac:spMkLst>
            <pc:docMk/>
            <pc:sldMk cId="2213100450" sldId="321"/>
            <ac:spMk id="17" creationId="{C2FF9ED5-34BF-D9DC-3AFA-09EC101AE7B5}"/>
          </ac:spMkLst>
        </pc:spChg>
        <pc:spChg chg="del mod">
          <ac:chgData name="Mr J Bee (BWCET)" userId="a1856448-f297-487a-a7ea-498499ce4ab3" providerId="ADAL" clId="{C36FDA15-285C-46D2-8D49-27E34524C8CD}" dt="2023-10-17T14:21:35.918" v="7298" actId="478"/>
          <ac:spMkLst>
            <pc:docMk/>
            <pc:sldMk cId="2213100450" sldId="321"/>
            <ac:spMk id="29" creationId="{313DE12E-7371-55EE-27AF-FFD42878D6E1}"/>
          </ac:spMkLst>
        </pc:spChg>
        <pc:spChg chg="del">
          <ac:chgData name="Mr J Bee (BWCET)" userId="a1856448-f297-487a-a7ea-498499ce4ab3" providerId="ADAL" clId="{C36FDA15-285C-46D2-8D49-27E34524C8CD}" dt="2023-10-17T14:21:36.581" v="7299" actId="478"/>
          <ac:spMkLst>
            <pc:docMk/>
            <pc:sldMk cId="2213100450" sldId="321"/>
            <ac:spMk id="30" creationId="{4C373B9D-B9A1-BCCB-ED07-41229F05EB6E}"/>
          </ac:spMkLst>
        </pc:spChg>
        <pc:graphicFrameChg chg="add mod">
          <ac:chgData name="Mr J Bee (BWCET)" userId="a1856448-f297-487a-a7ea-498499ce4ab3" providerId="ADAL" clId="{C36FDA15-285C-46D2-8D49-27E34524C8CD}" dt="2023-10-17T14:23:18.543" v="7377" actId="1076"/>
          <ac:graphicFrameMkLst>
            <pc:docMk/>
            <pc:sldMk cId="2213100450" sldId="321"/>
            <ac:graphicFrameMk id="4" creationId="{E30EB4FA-E603-D9EB-701B-C5AF6FA09B9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23:55.335" v="7379" actId="14100"/>
          <ac:graphicFrameMkLst>
            <pc:docMk/>
            <pc:sldMk cId="2213100450" sldId="321"/>
            <ac:graphicFrameMk id="6" creationId="{51C73AE9-0E7C-2410-207A-264526AF9D16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24:14.890" v="7382" actId="207"/>
          <ac:graphicFrameMkLst>
            <pc:docMk/>
            <pc:sldMk cId="2213100450" sldId="321"/>
            <ac:graphicFrameMk id="8" creationId="{6C44476F-C9F2-45A1-4CF5-3B0F027ED4F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24:17.343" v="7383" actId="207"/>
          <ac:graphicFrameMkLst>
            <pc:docMk/>
            <pc:sldMk cId="2213100450" sldId="321"/>
            <ac:graphicFrameMk id="9" creationId="{76AF4118-27DA-8346-F96A-A457481E3913}"/>
          </ac:graphicFrameMkLst>
        </pc:graphicFrameChg>
        <pc:graphicFrameChg chg="mod modGraphic">
          <ac:chgData name="Mr J Bee (BWCET)" userId="a1856448-f297-487a-a7ea-498499ce4ab3" providerId="ADAL" clId="{C36FDA15-285C-46D2-8D49-27E34524C8CD}" dt="2023-10-17T14:23:13.209" v="7375" actId="1076"/>
          <ac:graphicFrameMkLst>
            <pc:docMk/>
            <pc:sldMk cId="2213100450" sldId="321"/>
            <ac:graphicFrameMk id="14" creationId="{1B7FBAAE-3124-5829-0ED2-C64840CC1897}"/>
          </ac:graphicFrameMkLst>
        </pc:graphicFrameChg>
        <pc:graphicFrameChg chg="mod modGraphic">
          <ac:chgData name="Mr J Bee (BWCET)" userId="a1856448-f297-487a-a7ea-498499ce4ab3" providerId="ADAL" clId="{C36FDA15-285C-46D2-8D49-27E34524C8CD}" dt="2023-10-17T14:23:13.209" v="7375" actId="1076"/>
          <ac:graphicFrameMkLst>
            <pc:docMk/>
            <pc:sldMk cId="2213100450" sldId="321"/>
            <ac:graphicFrameMk id="15" creationId="{285499D3-AC3B-E6DB-D025-24BB3E212ACC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36.310" v="7367" actId="478"/>
          <ac:graphicFrameMkLst>
            <pc:docMk/>
            <pc:sldMk cId="2213100450" sldId="321"/>
            <ac:graphicFrameMk id="16" creationId="{569CA4A3-7A97-F73A-A4E8-8E145AD15CF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19" creationId="{05163906-8EE1-992E-0E49-EFB8C1B1B3F0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20" creationId="{F9F54125-B3D0-2DC9-71A0-7D2340CDB3C1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21" creationId="{866E6372-1D46-5A55-67AE-51A75DBC65CC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22" creationId="{5114F6FC-D8AA-9588-E334-948025F29F7F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3" creationId="{22D2C5A8-5750-ED92-0644-AFD6DA06261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4" creationId="{8A451AD9-7A1D-B515-6CBE-8B7C7265DC0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5" creationId="{FA4D03B1-915C-23BA-9806-929DB754ABF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7" creationId="{6097AD6B-31B1-C016-5FA6-670B2DCF60F2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8" creationId="{926C0A24-6F99-906B-8EDE-2B4252B7A7E2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7T14:26:34.099" v="7461" actId="20577"/>
        <pc:sldMkLst>
          <pc:docMk/>
          <pc:sldMk cId="4164202786" sldId="322"/>
        </pc:sldMkLst>
        <pc:spChg chg="mod">
          <ac:chgData name="Mr J Bee (BWCET)" userId="a1856448-f297-487a-a7ea-498499ce4ab3" providerId="ADAL" clId="{C36FDA15-285C-46D2-8D49-27E34524C8CD}" dt="2023-10-17T14:26:34.099" v="7461" actId="20577"/>
          <ac:spMkLst>
            <pc:docMk/>
            <pc:sldMk cId="4164202786" sldId="322"/>
            <ac:spMk id="2" creationId="{3D4949AA-D15E-2E2D-D148-70C51860F355}"/>
          </ac:spMkLst>
        </pc:spChg>
        <pc:spChg chg="add mod">
          <ac:chgData name="Mr J Bee (BWCET)" userId="a1856448-f297-487a-a7ea-498499ce4ab3" providerId="ADAL" clId="{C36FDA15-285C-46D2-8D49-27E34524C8CD}" dt="2023-10-17T14:26:05.700" v="7440"/>
          <ac:spMkLst>
            <pc:docMk/>
            <pc:sldMk cId="4164202786" sldId="322"/>
            <ac:spMk id="3" creationId="{2709A9EF-31A1-C66B-2699-FA9E46D30B5D}"/>
          </ac:spMkLst>
        </pc:spChg>
        <pc:spChg chg="mod">
          <ac:chgData name="Mr J Bee (BWCET)" userId="a1856448-f297-487a-a7ea-498499ce4ab3" providerId="ADAL" clId="{C36FDA15-285C-46D2-8D49-27E34524C8CD}" dt="2023-10-17T14:26:04.997" v="7439" actId="20577"/>
          <ac:spMkLst>
            <pc:docMk/>
            <pc:sldMk cId="4164202786" sldId="322"/>
            <ac:spMk id="5" creationId="{69D41623-DC06-1074-0E37-59EB5EAC0ADD}"/>
          </ac:spMkLst>
        </pc:spChg>
        <pc:spChg chg="mod">
          <ac:chgData name="Mr J Bee (BWCET)" userId="a1856448-f297-487a-a7ea-498499ce4ab3" providerId="ADAL" clId="{C36FDA15-285C-46D2-8D49-27E34524C8CD}" dt="2023-10-17T14:26:31.413" v="7459" actId="20577"/>
          <ac:spMkLst>
            <pc:docMk/>
            <pc:sldMk cId="4164202786" sldId="322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6:28.581" v="7457" actId="1076"/>
          <ac:spMkLst>
            <pc:docMk/>
            <pc:sldMk cId="4164202786" sldId="322"/>
            <ac:spMk id="8" creationId="{9958DC84-23D4-3047-8763-2FC0153D514A}"/>
          </ac:spMkLst>
        </pc:spChg>
        <pc:spChg chg="del">
          <ac:chgData name="Mr J Bee (BWCET)" userId="a1856448-f297-487a-a7ea-498499ce4ab3" providerId="ADAL" clId="{C36FDA15-285C-46D2-8D49-27E34524C8CD}" dt="2023-10-17T14:25:54.517" v="7393" actId="478"/>
          <ac:spMkLst>
            <pc:docMk/>
            <pc:sldMk cId="4164202786" sldId="322"/>
            <ac:spMk id="16" creationId="{A123EF29-1A1D-7F25-54B6-58A9694F114C}"/>
          </ac:spMkLst>
        </pc:spChg>
      </pc:sldChg>
      <pc:sldChg chg="modSp add mod">
        <pc:chgData name="Mr J Bee (BWCET)" userId="a1856448-f297-487a-a7ea-498499ce4ab3" providerId="ADAL" clId="{C36FDA15-285C-46D2-8D49-27E34524C8CD}" dt="2023-10-17T14:26:58.735" v="7472" actId="1076"/>
        <pc:sldMkLst>
          <pc:docMk/>
          <pc:sldMk cId="1674944145" sldId="323"/>
        </pc:sldMkLst>
        <pc:spChg chg="mod">
          <ac:chgData name="Mr J Bee (BWCET)" userId="a1856448-f297-487a-a7ea-498499ce4ab3" providerId="ADAL" clId="{C36FDA15-285C-46D2-8D49-27E34524C8CD}" dt="2023-10-17T14:26:58.735" v="7472" actId="1076"/>
          <ac:spMkLst>
            <pc:docMk/>
            <pc:sldMk cId="1674944145" sldId="323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26:43.582" v="7464" actId="20577"/>
          <ac:spMkLst>
            <pc:docMk/>
            <pc:sldMk cId="1674944145" sldId="323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6:46.427" v="7467" actId="20577"/>
          <ac:spMkLst>
            <pc:docMk/>
            <pc:sldMk cId="1674944145" sldId="323"/>
            <ac:spMk id="8" creationId="{9958DC84-23D4-3047-8763-2FC0153D514A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28:30.742" v="7577"/>
        <pc:sldMkLst>
          <pc:docMk/>
          <pc:sldMk cId="4212958071" sldId="324"/>
        </pc:sldMkLst>
        <pc:spChg chg="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2" creationId="{3D4949AA-D15E-2E2D-D148-70C51860F355}"/>
          </ac:spMkLst>
        </pc:spChg>
        <pc:spChg chg="del">
          <ac:chgData name="Mr J Bee (BWCET)" userId="a1856448-f297-487a-a7ea-498499ce4ab3" providerId="ADAL" clId="{C36FDA15-285C-46D2-8D49-27E34524C8CD}" dt="2023-10-17T14:27:40.285" v="7483" actId="478"/>
          <ac:spMkLst>
            <pc:docMk/>
            <pc:sldMk cId="4212958071" sldId="324"/>
            <ac:spMk id="3" creationId="{2709A9EF-31A1-C66B-2699-FA9E46D30B5D}"/>
          </ac:spMkLst>
        </pc:spChg>
        <pc:spChg chg="add 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4" creationId="{04878837-70E1-E1A8-6BB8-12D4831A1260}"/>
          </ac:spMkLst>
        </pc:spChg>
        <pc:spChg chg="mod">
          <ac:chgData name="Mr J Bee (BWCET)" userId="a1856448-f297-487a-a7ea-498499ce4ab3" providerId="ADAL" clId="{C36FDA15-285C-46D2-8D49-27E34524C8CD}" dt="2023-10-17T14:27:51.165" v="7530" actId="20577"/>
          <ac:spMkLst>
            <pc:docMk/>
            <pc:sldMk cId="4212958071" sldId="324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6" creationId="{464D383F-38CE-E00C-9771-FDA1DC7A8844}"/>
          </ac:spMkLst>
        </pc:spChg>
        <pc:spChg chg="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8" creationId="{9958DC84-23D4-3047-8763-2FC0153D514A}"/>
          </ac:spMkLst>
        </pc:spChg>
        <pc:spChg chg="add mod">
          <ac:chgData name="Mr J Bee (BWCET)" userId="a1856448-f297-487a-a7ea-498499ce4ab3" providerId="ADAL" clId="{C36FDA15-285C-46D2-8D49-27E34524C8CD}" dt="2023-10-17T14:27:58.853" v="7532"/>
          <ac:spMkLst>
            <pc:docMk/>
            <pc:sldMk cId="4212958071" sldId="324"/>
            <ac:spMk id="9" creationId="{165605C0-E323-862B-7A47-E138793287AE}"/>
          </ac:spMkLst>
        </pc:spChg>
        <pc:spChg chg="add mod">
          <ac:chgData name="Mr J Bee (BWCET)" userId="a1856448-f297-487a-a7ea-498499ce4ab3" providerId="ADAL" clId="{C36FDA15-285C-46D2-8D49-27E34524C8CD}" dt="2023-10-17T14:28:28.864" v="7576" actId="33524"/>
          <ac:spMkLst>
            <pc:docMk/>
            <pc:sldMk cId="4212958071" sldId="324"/>
            <ac:spMk id="10" creationId="{03D18C94-BC6D-0C1B-F7AC-B7600350A160}"/>
          </ac:spMkLst>
        </pc:spChg>
        <pc:spChg chg="add del mod">
          <ac:chgData name="Mr J Bee (BWCET)" userId="a1856448-f297-487a-a7ea-498499ce4ab3" providerId="ADAL" clId="{C36FDA15-285C-46D2-8D49-27E34524C8CD}" dt="2023-10-17T14:28:09.149" v="7535" actId="478"/>
          <ac:spMkLst>
            <pc:docMk/>
            <pc:sldMk cId="4212958071" sldId="324"/>
            <ac:spMk id="11" creationId="{3A624515-9DB8-DAB7-2463-CF0F7E1B14F5}"/>
          </ac:spMkLst>
        </pc:spChg>
        <pc:spChg chg="add del mod">
          <ac:chgData name="Mr J Bee (BWCET)" userId="a1856448-f297-487a-a7ea-498499ce4ab3" providerId="ADAL" clId="{C36FDA15-285C-46D2-8D49-27E34524C8CD}" dt="2023-10-17T14:28:21.543" v="7575"/>
          <ac:spMkLst>
            <pc:docMk/>
            <pc:sldMk cId="4212958071" sldId="324"/>
            <ac:spMk id="12" creationId="{D915F1B2-8394-6351-45CB-9026F5D39E11}"/>
          </ac:spMkLst>
        </pc:spChg>
        <pc:spChg chg="add mod">
          <ac:chgData name="Mr J Bee (BWCET)" userId="a1856448-f297-487a-a7ea-498499ce4ab3" providerId="ADAL" clId="{C36FDA15-285C-46D2-8D49-27E34524C8CD}" dt="2023-10-17T14:28:30.742" v="7577"/>
          <ac:spMkLst>
            <pc:docMk/>
            <pc:sldMk cId="4212958071" sldId="324"/>
            <ac:spMk id="14" creationId="{E960D682-23D6-0648-68A5-1FAD52AE04F3}"/>
          </ac:spMkLst>
        </pc:spChg>
      </pc:sldChg>
      <pc:sldChg chg="modSp add">
        <pc:chgData name="Mr J Bee (BWCET)" userId="a1856448-f297-487a-a7ea-498499ce4ab3" providerId="ADAL" clId="{C36FDA15-285C-46D2-8D49-27E34524C8CD}" dt="2023-10-17T14:29:02.219" v="7585" actId="20577"/>
        <pc:sldMkLst>
          <pc:docMk/>
          <pc:sldMk cId="1270451165" sldId="325"/>
        </pc:sldMkLst>
        <pc:spChg chg="mod">
          <ac:chgData name="Mr J Bee (BWCET)" userId="a1856448-f297-487a-a7ea-498499ce4ab3" providerId="ADAL" clId="{C36FDA15-285C-46D2-8D49-27E34524C8CD}" dt="2023-10-17T14:29:02.219" v="7585" actId="20577"/>
          <ac:spMkLst>
            <pc:docMk/>
            <pc:sldMk cId="1270451165" sldId="325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28:39.924" v="7580" actId="20577"/>
          <ac:spMkLst>
            <pc:docMk/>
            <pc:sldMk cId="1270451165" sldId="325"/>
            <ac:spMk id="7" creationId="{46E458AD-43CA-A506-5778-5CAF76A26094}"/>
          </ac:spMkLst>
        </pc:spChg>
      </pc:sldChg>
      <pc:sldChg chg="modSp add">
        <pc:chgData name="Mr J Bee (BWCET)" userId="a1856448-f297-487a-a7ea-498499ce4ab3" providerId="ADAL" clId="{C36FDA15-285C-46D2-8D49-27E34524C8CD}" dt="2023-10-17T14:30:29.040" v="7609" actId="20577"/>
        <pc:sldMkLst>
          <pc:docMk/>
          <pc:sldMk cId="1180392700" sldId="326"/>
        </pc:sldMkLst>
        <pc:spChg chg="mod">
          <ac:chgData name="Mr J Bee (BWCET)" userId="a1856448-f297-487a-a7ea-498499ce4ab3" providerId="ADAL" clId="{C36FDA15-285C-46D2-8D49-27E34524C8CD}" dt="2023-10-17T14:30:29.040" v="7609" actId="20577"/>
          <ac:spMkLst>
            <pc:docMk/>
            <pc:sldMk cId="1180392700" sldId="326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29:27.253" v="7592" actId="20577"/>
          <ac:spMkLst>
            <pc:docMk/>
            <pc:sldMk cId="1180392700" sldId="326"/>
            <ac:spMk id="7" creationId="{46E458AD-43CA-A506-5778-5CAF76A26094}"/>
          </ac:spMkLst>
        </pc:spChg>
      </pc:sldChg>
      <pc:sldChg chg="modSp new mod">
        <pc:chgData name="Mr J Bee (BWCET)" userId="a1856448-f297-487a-a7ea-498499ce4ab3" providerId="ADAL" clId="{C36FDA15-285C-46D2-8D49-27E34524C8CD}" dt="2023-10-17T14:31:28.080" v="7661" actId="20577"/>
        <pc:sldMkLst>
          <pc:docMk/>
          <pc:sldMk cId="2653405822" sldId="327"/>
        </pc:sldMkLst>
        <pc:spChg chg="mod">
          <ac:chgData name="Mr J Bee (BWCET)" userId="a1856448-f297-487a-a7ea-498499ce4ab3" providerId="ADAL" clId="{C36FDA15-285C-46D2-8D49-27E34524C8CD}" dt="2023-10-17T14:31:28.080" v="7661" actId="20577"/>
          <ac:spMkLst>
            <pc:docMk/>
            <pc:sldMk cId="2653405822" sldId="327"/>
            <ac:spMk id="3" creationId="{7831DAE1-93FA-67A7-5650-1BE87EE588C1}"/>
          </ac:spMkLst>
        </pc:spChg>
      </pc:sldChg>
    </pc:docChg>
  </pc:docChgLst>
  <pc:docChgLst>
    <pc:chgData name="Mr J Bee (BWCET)" userId="a1856448-f297-487a-a7ea-498499ce4ab3" providerId="ADAL" clId="{0768314E-8B68-4FD0-B5EB-C0E74A7F7F54}"/>
    <pc:docChg chg="undo custSel addSld delSld modSld">
      <pc:chgData name="Mr J Bee (BWCET)" userId="a1856448-f297-487a-a7ea-498499ce4ab3" providerId="ADAL" clId="{0768314E-8B68-4FD0-B5EB-C0E74A7F7F54}" dt="2023-12-14T13:29:35.617" v="7822" actId="1076"/>
      <pc:docMkLst>
        <pc:docMk/>
      </pc:docMkLst>
      <pc:sldChg chg="addSp modSp">
        <pc:chgData name="Mr J Bee (BWCET)" userId="a1856448-f297-487a-a7ea-498499ce4ab3" providerId="ADAL" clId="{0768314E-8B68-4FD0-B5EB-C0E74A7F7F54}" dt="2023-12-08T16:35:04.645" v="2797"/>
        <pc:sldMkLst>
          <pc:docMk/>
          <pc:sldMk cId="3884638610" sldId="256"/>
        </pc:sldMkLst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4" creationId="{5E02B729-DE59-01D4-FCD0-32672C41CCC3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5" creationId="{A2E6C5F7-77A8-4C52-C39A-FF6991EED09B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6" creationId="{F3569FE4-7A0B-9C4E-98B6-A82F918A06BA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7" creationId="{971BD7B1-642B-5268-872B-7DAC1DF49FED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8" creationId="{26A003AD-C5B0-3053-3813-2710F176737A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9" creationId="{0D0087A8-54C7-55AC-6AB0-6674B90DA674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0" creationId="{1B77257B-E010-3EA6-A92C-7B64C960635B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1" creationId="{0446D952-4DD1-FC46-CD29-6BC5D7017503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2" creationId="{88971E8F-DF70-25CF-37B3-977CB8A1C8F8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3" creationId="{CAB6C6D6-D5B0-4C36-0856-5937F58EE2ED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4" creationId="{197C9FB5-C8F8-2B77-83F0-F5BD489A5B80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5" creationId="{A404C68B-2450-BEC5-AC9A-B548215F9C52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6" creationId="{E3B1D15E-FBA0-8D12-6AED-2EF3CDE543AE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7" creationId="{D039FB5F-605C-6AAC-6993-A1A34FE8C136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8" creationId="{1EEC1E11-29AF-AEB5-750F-0EDBBF53FE10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9" creationId="{03D70BE6-C5D2-C3C4-395B-466BF935AC19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0" creationId="{0C43F45B-B012-E479-D531-12E677238ECE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1" creationId="{55FF0533-F47E-A577-5776-465C9B8E8380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2" creationId="{E14636C0-2689-9E4D-C96D-14CA7F2E9041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3" creationId="{9FF8A661-0273-E88A-9737-524433408174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4" creationId="{90BFDCFF-823F-E092-350C-E9210CB81E91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5" creationId="{97A17554-B351-CCA0-0151-4457AEFF439D}"/>
          </ac:spMkLst>
        </pc:spChg>
      </pc:sldChg>
      <pc:sldChg chg="addSp modSp">
        <pc:chgData name="Mr J Bee (BWCET)" userId="a1856448-f297-487a-a7ea-498499ce4ab3" providerId="ADAL" clId="{0768314E-8B68-4FD0-B5EB-C0E74A7F7F54}" dt="2023-12-08T16:35:01.403" v="2796"/>
        <pc:sldMkLst>
          <pc:docMk/>
          <pc:sldMk cId="2591493903" sldId="272"/>
        </pc:sldMkLst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4" creationId="{79A792DF-3B56-5A1C-90D5-BD2499D9E29F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5" creationId="{EE87CAD8-DD5A-8E5A-79B6-A51A7FF7B574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6" creationId="{CF6D69F7-672E-B5F1-5005-FD8CDF1735CC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7" creationId="{63D420B7-29DA-2FE4-EAB9-66D480C3B73A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8" creationId="{9DF27CFA-BB57-166B-3E33-DB5007215CE2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9" creationId="{283ACE41-6AD4-5F6F-1311-08B3C1444C68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0" creationId="{AFF77D21-1EB9-2AAD-1663-F7C0F2B52190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1" creationId="{8CCE231B-0FFD-3B9D-F54D-67773AAD5AD4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2" creationId="{DD7323A4-38F6-2947-2A12-FE9AFC7A5827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3" creationId="{C3B307F3-D19F-E840-7C00-3EA06B605819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4" creationId="{10944040-693B-CBBA-330A-8F627CE2CE8F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5" creationId="{3D160F5D-827B-343E-CA5B-5552B4A48078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6" creationId="{40230141-DEBC-C329-E983-C98BEC6FEA04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7" creationId="{E0C1E4F6-8C99-37D2-7B0D-284DB9971574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8" creationId="{51AAF4DF-164F-FE4F-2539-58D2E6CEACB7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9" creationId="{EAD104FD-CB5B-97C2-D39F-C58038D6DD34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0" creationId="{BF1EA0BE-E99A-068E-317E-1926490D82C9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1" creationId="{AD8BF6B0-E4C3-24B2-4038-41FE30BC75FD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2" creationId="{4E0EEAFD-3A0D-5B28-5DF2-C07613F2182A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3" creationId="{556C11B7-7651-502C-2BA6-C07CC45F11E0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4" creationId="{08AEB096-08AF-4D1A-94F9-8299F0233F9B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5" creationId="{0FF20DEA-676D-6B15-E94E-5578F2916C00}"/>
          </ac:spMkLst>
        </pc:spChg>
      </pc:sldChg>
      <pc:sldChg chg="addSp modSp">
        <pc:chgData name="Mr J Bee (BWCET)" userId="a1856448-f297-487a-a7ea-498499ce4ab3" providerId="ADAL" clId="{0768314E-8B68-4FD0-B5EB-C0E74A7F7F54}" dt="2023-12-08T16:34:57.985" v="2795"/>
        <pc:sldMkLst>
          <pc:docMk/>
          <pc:sldMk cId="1366801743" sldId="286"/>
        </pc:sldMkLst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3" creationId="{A02F0EA9-2176-D59C-E20D-C7EE5881A260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4" creationId="{29216150-4ACE-B6FB-A433-255601BFD026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5" creationId="{6EA2BA4D-B1C8-024F-0088-F911BB92E072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6" creationId="{EB236302-E5E3-6FA6-2EA1-EB02DE909748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7" creationId="{779B60E0-B376-4CB0-D3B4-767E8834FE0D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8" creationId="{1C1D9E8A-D9C0-367D-3F8A-BA6FFEC39352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9" creationId="{7D8591B5-F1A8-5213-23AD-387ED5B27FDD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0" creationId="{FED0E812-B064-FBA2-4240-5502253A4CBA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1" creationId="{CB220094-1E2E-C55B-1D43-7FE5F2112A7A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2" creationId="{16F008B8-0C74-72BC-EF7D-280CB68E231A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3" creationId="{4D7C8F7A-604F-D7E9-C308-FD08FEE09BCA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4" creationId="{ABF6B5AB-BD46-10DA-9840-8A4EBFF13304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5" creationId="{232B36BB-E49F-2649-012F-DCD2E97C1428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6" creationId="{EB15FE9A-8138-1DB0-57B0-E421E8DF2874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7" creationId="{5C32EDD6-476D-5F0C-B9E7-2B46468BF02B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8" creationId="{AEA7638E-1C59-0CB0-5042-0EED09E29CD3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9" creationId="{21C9F0ED-CDC5-6966-F7BD-098A8ED3C014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20" creationId="{ECECADA6-F4A7-7B1A-B224-8C035833D64B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21" creationId="{4BE32A7E-A48B-EC67-2832-C8834BBBCD0C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22" creationId="{94087C6A-BCC6-EDE6-5708-F96EAA7D3267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23" creationId="{B88E3539-B375-DF89-232F-F3AE4A4FEEE2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24" creationId="{22F5CE3D-ADA2-4928-C798-4E66C1E91DE0}"/>
          </ac:spMkLst>
        </pc:spChg>
      </pc:sldChg>
      <pc:sldChg chg="addSp modSp">
        <pc:chgData name="Mr J Bee (BWCET)" userId="a1856448-f297-487a-a7ea-498499ce4ab3" providerId="ADAL" clId="{0768314E-8B68-4FD0-B5EB-C0E74A7F7F54}" dt="2023-12-08T16:34:53.502" v="2794"/>
        <pc:sldMkLst>
          <pc:docMk/>
          <pc:sldMk cId="942882028" sldId="300"/>
        </pc:sldMkLst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3" creationId="{1DBC9E17-D565-0B38-8821-FAA6384EFF3C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4" creationId="{B1181845-F008-5E21-A6B6-86E44F31AF4E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5" creationId="{D88A5DCD-DB16-3BC4-56D3-018556E44615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6" creationId="{B48B5CF7-DCC5-F8CC-FE06-91C07F2D6131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7" creationId="{032C781D-AC5F-4FD3-E8CD-4ED49F37CC0F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8" creationId="{7E4644EC-0BDF-0584-F16A-12B46A3D86DA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9" creationId="{206BC892-8300-D8C6-E159-73423F48FEC6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0" creationId="{2621820D-9731-19F3-CFC8-B4028C1FA3B5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1" creationId="{BDCEADB0-BD87-CBF7-43DE-F4340AC54126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2" creationId="{09DB9B04-0717-913A-04BC-496A5B9C6339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3" creationId="{DCCE958F-BDA7-9881-827F-CF63E8D4765F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4" creationId="{6A48FCBF-AA73-05A0-FC52-6026A12BF772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5" creationId="{834A9959-BBDD-B332-F9DD-94314ECA7943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6" creationId="{AAAE6418-1AEE-5640-735A-A46D5B645903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7" creationId="{5D3A78AD-775A-4229-E75C-013B638CD7F2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8" creationId="{D9E4DF3C-51FC-07A2-A8DF-8C0AEFDBEF8E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9" creationId="{D13269DA-3339-C02F-D3B7-DC7A5A380F09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20" creationId="{F3FF0F11-D1D4-7336-7FC7-9EE0B9B096C0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21" creationId="{03A09EE4-8B13-82EA-3F0A-C693F53DA54D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22" creationId="{EB39E396-8179-DB8A-272C-A97F24269A33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23" creationId="{4D25323E-580E-7867-7B52-387A647FED9B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24" creationId="{B57BFC56-3960-65CB-9DB7-94AB725699DB}"/>
          </ac:spMkLst>
        </pc:spChg>
      </pc:sldChg>
      <pc:sldChg chg="addSp delSp modSp mod">
        <pc:chgData name="Mr J Bee (BWCET)" userId="a1856448-f297-487a-a7ea-498499ce4ab3" providerId="ADAL" clId="{0768314E-8B68-4FD0-B5EB-C0E74A7F7F54}" dt="2023-12-08T16:34:41.571" v="2793" actId="478"/>
        <pc:sldMkLst>
          <pc:docMk/>
          <pc:sldMk cId="1689258270" sldId="309"/>
        </pc:sldMkLst>
        <pc:spChg chg="add del mod">
          <ac:chgData name="Mr J Bee (BWCET)" userId="a1856448-f297-487a-a7ea-498499ce4ab3" providerId="ADAL" clId="{0768314E-8B68-4FD0-B5EB-C0E74A7F7F54}" dt="2023-12-08T16:34:41.571" v="2793" actId="478"/>
          <ac:spMkLst>
            <pc:docMk/>
            <pc:sldMk cId="1689258270" sldId="309"/>
            <ac:spMk id="3" creationId="{9F0CBAC3-7734-D5EF-F9E7-42ADA3582B1D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4" creationId="{DA7CA4A9-F683-DA70-B7CE-C741DA40E1C3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5" creationId="{8701FCA7-FF81-24D8-A8AF-EDB998ADEB92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6" creationId="{BBCD0827-A9C7-BFD3-3DCD-004EC9FCDA13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7" creationId="{5259C493-23B6-9C63-A27C-EA0A4396DD73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8" creationId="{06226751-BFB5-7762-09D6-D657AF36AC25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9" creationId="{70EF1F7B-DC9F-E243-FCC3-223596AC6067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0" creationId="{3E19E02B-A2E4-F263-2F9E-E95B64348939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1" creationId="{3ED7A92D-04EE-7C99-1A42-09B1ECDF599C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2" creationId="{DC48536C-8E44-A8AC-A08F-1CDA4D659547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3" creationId="{745A807E-D727-4570-DAAD-A656A060E235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4" creationId="{9055B94F-0E6C-F0D5-A0DF-6C00240C958E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5" creationId="{18319248-4A0E-980A-EAD8-F05B44484B97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6" creationId="{9BC1C6A1-DB66-3F72-2D06-364FDEF5759A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7" creationId="{8072B931-88BE-5BA1-03C0-F798A475A546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8" creationId="{6184BD11-BB03-AB8D-7211-081D1C974F77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9" creationId="{2DC0D28A-CD7D-9924-556A-EAD7F8A9F388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0" creationId="{18791CB2-9961-1985-8FD7-9CB71D73B461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1" creationId="{3A37073D-4375-4600-AC95-10A4BDB48E78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2" creationId="{0DE802D4-A6F3-38CF-EF3A-1CF2914DD0E9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3" creationId="{7D4D308B-906E-F9B1-8630-DF903E3FC13A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4" creationId="{8A875A4C-4297-A606-5D25-FF18DAE01111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5" creationId="{554C3D64-0FE7-4317-0EDB-14049C3AA2F7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6" creationId="{9A3337D1-28F4-A42E-214F-D7268890A9D5}"/>
          </ac:spMkLst>
        </pc:spChg>
      </pc:sldChg>
      <pc:sldChg chg="addSp delSp modSp mod">
        <pc:chgData name="Mr J Bee (BWCET)" userId="a1856448-f297-487a-a7ea-498499ce4ab3" providerId="ADAL" clId="{0768314E-8B68-4FD0-B5EB-C0E74A7F7F54}" dt="2023-12-08T16:34:35.480" v="2791" actId="478"/>
        <pc:sldMkLst>
          <pc:docMk/>
          <pc:sldMk cId="353355295" sldId="319"/>
        </pc:sldMkLst>
        <pc:spChg chg="add del mod">
          <ac:chgData name="Mr J Bee (BWCET)" userId="a1856448-f297-487a-a7ea-498499ce4ab3" providerId="ADAL" clId="{0768314E-8B68-4FD0-B5EB-C0E74A7F7F54}" dt="2023-12-08T16:34:35.480" v="2791" actId="478"/>
          <ac:spMkLst>
            <pc:docMk/>
            <pc:sldMk cId="353355295" sldId="319"/>
            <ac:spMk id="3" creationId="{DE90A5BC-669E-56DF-FA47-BEB2081F2EB2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4" creationId="{7ED10E9C-134B-0FFC-FDC7-E700905AA405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5" creationId="{DD07F0F4-EA3C-1323-F775-E9567926BF28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6" creationId="{B135A0F3-3B0C-4F8D-942B-AF0F90C321BC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7" creationId="{345A1F99-90C4-AF40-E6A5-6740225B55C2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8" creationId="{4A9B9CF0-18B1-3833-FC72-452D7F9DF52A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9" creationId="{96925151-6EEE-1289-D080-F7A81C937D31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0" creationId="{65F04CD1-9BDA-6410-0C8E-ED9512321055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1" creationId="{58A88C49-0B62-BC62-666F-FADA3F2CAD93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2" creationId="{2185B565-8B0A-3101-6619-50F96E516195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3" creationId="{0FC32A27-AFC5-2B38-1174-E5C089EF7321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4" creationId="{71C3EED6-886B-13B7-55F5-5F748FC29ECE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5" creationId="{1EB4EB3C-74E7-F8A0-5611-D8889113AF2E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6" creationId="{9C192E9F-3C6C-7973-3EAD-96CFBB33E0EA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7" creationId="{7B3C1776-E8FD-B336-C977-E04B86B0E0CA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8" creationId="{35A751FC-0D34-479B-80C2-9AFC907B98BE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9" creationId="{CEB618E9-B69D-9D5F-9E27-95121858DA62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0" creationId="{7813C3A7-ED2A-B5B6-8D67-BE7E1DFDE90C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1" creationId="{8918ED55-4ACD-4C44-C62C-5BCD7DF2023C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2" creationId="{D30CEA3A-0149-B1C6-934C-DE4E666EA8D6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3" creationId="{BB59AE7C-C74F-6DE8-4456-3D18B7CF681C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4" creationId="{3C9A3BB8-1D97-C29C-DDC6-D4FA79A75723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5" creationId="{B483F221-1435-ED4E-0DC4-0848B33CC41B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6" creationId="{4B39F406-3192-BF1E-3EBE-EE609A183326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5:06:00.264" v="63" actId="478"/>
        <pc:sldMkLst>
          <pc:docMk/>
          <pc:sldMk cId="3840299345" sldId="320"/>
        </pc:sldMkLst>
        <pc:spChg chg="mod">
          <ac:chgData name="Mr J Bee (BWCET)" userId="a1856448-f297-487a-a7ea-498499ce4ab3" providerId="ADAL" clId="{0768314E-8B68-4FD0-B5EB-C0E74A7F7F54}" dt="2023-12-08T15:05:01.438" v="52" actId="20577"/>
          <ac:spMkLst>
            <pc:docMk/>
            <pc:sldMk cId="3840299345" sldId="320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5:05:02.691" v="53"/>
          <ac:spMkLst>
            <pc:docMk/>
            <pc:sldMk cId="3840299345" sldId="320"/>
            <ac:spMk id="6" creationId="{EABD5541-9D53-E319-4D5D-C3F3BB752A29}"/>
          </ac:spMkLst>
        </pc:spChg>
        <pc:spChg chg="add mod">
          <ac:chgData name="Mr J Bee (BWCET)" userId="a1856448-f297-487a-a7ea-498499ce4ab3" providerId="ADAL" clId="{0768314E-8B68-4FD0-B5EB-C0E74A7F7F54}" dt="2023-12-08T15:05:11.731" v="55" actId="1076"/>
          <ac:spMkLst>
            <pc:docMk/>
            <pc:sldMk cId="3840299345" sldId="320"/>
            <ac:spMk id="31" creationId="{092BA0E2-F175-63AB-AC55-D437FA6AD841}"/>
          </ac:spMkLst>
        </pc:spChg>
        <pc:spChg chg="add mod">
          <ac:chgData name="Mr J Bee (BWCET)" userId="a1856448-f297-487a-a7ea-498499ce4ab3" providerId="ADAL" clId="{0768314E-8B68-4FD0-B5EB-C0E74A7F7F54}" dt="2023-12-08T15:05:17.005" v="56" actId="1076"/>
          <ac:spMkLst>
            <pc:docMk/>
            <pc:sldMk cId="3840299345" sldId="320"/>
            <ac:spMk id="32" creationId="{03D35B98-3396-9DF3-25FD-1D8D34C875FC}"/>
          </ac:spMkLst>
        </pc:spChg>
        <pc:spChg chg="add mod">
          <ac:chgData name="Mr J Bee (BWCET)" userId="a1856448-f297-487a-a7ea-498499ce4ab3" providerId="ADAL" clId="{0768314E-8B68-4FD0-B5EB-C0E74A7F7F54}" dt="2023-12-08T15:05:28.277" v="59" actId="14100"/>
          <ac:spMkLst>
            <pc:docMk/>
            <pc:sldMk cId="3840299345" sldId="320"/>
            <ac:spMk id="34" creationId="{F11C7565-56C8-9C15-1D95-1E4F5C877D74}"/>
          </ac:spMkLst>
        </pc:spChg>
        <pc:spChg chg="add del mod">
          <ac:chgData name="Mr J Bee (BWCET)" userId="a1856448-f297-487a-a7ea-498499ce4ab3" providerId="ADAL" clId="{0768314E-8B68-4FD0-B5EB-C0E74A7F7F54}" dt="2023-12-08T15:06:00.264" v="63" actId="478"/>
          <ac:spMkLst>
            <pc:docMk/>
            <pc:sldMk cId="3840299345" sldId="320"/>
            <ac:spMk id="35" creationId="{AAC78768-54F2-9C45-4AD6-7B5193F7F025}"/>
          </ac:spMkLst>
        </pc:spChg>
        <pc:spChg chg="del">
          <ac:chgData name="Mr J Bee (BWCET)" userId="a1856448-f297-487a-a7ea-498499ce4ab3" providerId="ADAL" clId="{0768314E-8B68-4FD0-B5EB-C0E74A7F7F54}" dt="2023-12-08T15:04:51.063" v="12" actId="478"/>
          <ac:spMkLst>
            <pc:docMk/>
            <pc:sldMk cId="3840299345" sldId="320"/>
            <ac:spMk id="56" creationId="{F261B9C2-FE79-1212-D22E-1613752CF4E5}"/>
          </ac:spMkLst>
        </pc:spChg>
        <pc:spChg chg="mod">
          <ac:chgData name="Mr J Bee (BWCET)" userId="a1856448-f297-487a-a7ea-498499ce4ab3" providerId="ADAL" clId="{0768314E-8B68-4FD0-B5EB-C0E74A7F7F54}" dt="2023-12-08T15:04:22.441" v="7" actId="1076"/>
          <ac:spMkLst>
            <pc:docMk/>
            <pc:sldMk cId="3840299345" sldId="320"/>
            <ac:spMk id="58" creationId="{FBD2EF0D-7C9C-7D38-B32B-B5CE91CE3729}"/>
          </ac:spMkLst>
        </pc:spChg>
        <pc:spChg chg="del">
          <ac:chgData name="Mr J Bee (BWCET)" userId="a1856448-f297-487a-a7ea-498499ce4ab3" providerId="ADAL" clId="{0768314E-8B68-4FD0-B5EB-C0E74A7F7F54}" dt="2023-12-08T15:04:07.345" v="2" actId="478"/>
          <ac:spMkLst>
            <pc:docMk/>
            <pc:sldMk cId="3840299345" sldId="320"/>
            <ac:spMk id="66" creationId="{688C1175-A974-5D25-0918-5D691F500EEA}"/>
          </ac:spMkLst>
        </pc:spChg>
        <pc:spChg chg="del">
          <ac:chgData name="Mr J Bee (BWCET)" userId="a1856448-f297-487a-a7ea-498499ce4ab3" providerId="ADAL" clId="{0768314E-8B68-4FD0-B5EB-C0E74A7F7F54}" dt="2023-12-08T15:04:07.345" v="2" actId="478"/>
          <ac:spMkLst>
            <pc:docMk/>
            <pc:sldMk cId="3840299345" sldId="320"/>
            <ac:spMk id="67" creationId="{46171487-24B7-4CF2-C760-53F5A7B05A11}"/>
          </ac:spMkLst>
        </pc:spChg>
        <pc:spChg chg="del">
          <ac:chgData name="Mr J Bee (BWCET)" userId="a1856448-f297-487a-a7ea-498499ce4ab3" providerId="ADAL" clId="{0768314E-8B68-4FD0-B5EB-C0E74A7F7F54}" dt="2023-12-08T15:04:10.198" v="3" actId="478"/>
          <ac:spMkLst>
            <pc:docMk/>
            <pc:sldMk cId="3840299345" sldId="320"/>
            <ac:spMk id="90" creationId="{A2E69464-F316-3264-DAC4-6B9186BD1355}"/>
          </ac:spMkLst>
        </pc:spChg>
        <pc:spChg chg="del">
          <ac:chgData name="Mr J Bee (BWCET)" userId="a1856448-f297-487a-a7ea-498499ce4ab3" providerId="ADAL" clId="{0768314E-8B68-4FD0-B5EB-C0E74A7F7F54}" dt="2023-12-08T15:04:07.345" v="2" actId="478"/>
          <ac:spMkLst>
            <pc:docMk/>
            <pc:sldMk cId="3840299345" sldId="320"/>
            <ac:spMk id="91" creationId="{3C34E9E4-C4D8-0754-110F-BACDA6A3EB96}"/>
          </ac:spMkLst>
        </pc:spChg>
        <pc:spChg chg="del">
          <ac:chgData name="Mr J Bee (BWCET)" userId="a1856448-f297-487a-a7ea-498499ce4ab3" providerId="ADAL" clId="{0768314E-8B68-4FD0-B5EB-C0E74A7F7F54}" dt="2023-12-08T15:04:07.345" v="2" actId="478"/>
          <ac:spMkLst>
            <pc:docMk/>
            <pc:sldMk cId="3840299345" sldId="320"/>
            <ac:spMk id="92" creationId="{DEE6920F-F249-82AB-C2E1-4714BE46FA31}"/>
          </ac:spMkLst>
        </pc:spChg>
        <pc:spChg chg="del">
          <ac:chgData name="Mr J Bee (BWCET)" userId="a1856448-f297-487a-a7ea-498499ce4ab3" providerId="ADAL" clId="{0768314E-8B68-4FD0-B5EB-C0E74A7F7F54}" dt="2023-12-08T15:04:03.099" v="1" actId="478"/>
          <ac:spMkLst>
            <pc:docMk/>
            <pc:sldMk cId="3840299345" sldId="320"/>
            <ac:spMk id="93" creationId="{102DE756-5FE9-AFEC-08DC-878621986211}"/>
          </ac:spMkLst>
        </pc:spChg>
        <pc:cxnChg chg="add mod">
          <ac:chgData name="Mr J Bee (BWCET)" userId="a1856448-f297-487a-a7ea-498499ce4ab3" providerId="ADAL" clId="{0768314E-8B68-4FD0-B5EB-C0E74A7F7F54}" dt="2023-12-08T15:04:42.007" v="11" actId="692"/>
          <ac:cxnSpMkLst>
            <pc:docMk/>
            <pc:sldMk cId="3840299345" sldId="320"/>
            <ac:cxnSpMk id="4" creationId="{DB0C1C82-0193-DE3E-E484-B11C244D6CFC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7" creationId="{9B5ADFE4-24CF-0563-E374-1495D34EEBD9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0" creationId="{C498D703-B86D-168A-2A9A-5D0081F4D5F6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3" creationId="{155B3E58-99E6-0B79-04A4-4117BD951A24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4" creationId="{3CDC37F1-2EB2-0414-4796-3566130817B5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6" creationId="{13550266-D8B3-B029-E9BB-5BF68C530DC8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7" creationId="{AAC94843-A47B-9003-10B2-351A8E1E958F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8" creationId="{58DAE3CB-CF63-4513-E2F3-B7B9FB682261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9" creationId="{9D555EE6-138C-7CFD-F914-1C26F2EC8FB0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20" creationId="{483A69FD-81F9-E41B-1364-C7BBB23AE11F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21" creationId="{040EEB54-4887-2D18-4C95-4EB7079D83C5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28" creationId="{A7006AC5-E46C-CF5C-3BB6-BFA37A7CEE1F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29" creationId="{71BE0210-F36F-9054-9976-7ED8E5CFD86D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33" creationId="{9321AE88-AC2B-4CC1-DE3A-3E572DEE9D0D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59" creationId="{B6545913-8434-E671-C514-6A0FEB0C3487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1" creationId="{C9F41234-35EC-0826-F947-B187D6E599F0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2" creationId="{1DD35CC6-BAC3-8E92-B3E1-BE860814F726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3" creationId="{7FB07FA0-B035-AB4F-1F9C-23CE6E48B0D3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4" creationId="{A5DA183A-29AF-3990-D9EA-85BE9AF2DF6E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5" creationId="{1BD6DB0D-E262-84C1-840D-A2E7917B9092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8" creationId="{EFECCE60-27DC-9BB9-8163-EC0D90E37701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9" creationId="{5A769ADB-585A-8C19-6EDC-C84447FB6065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86" creationId="{843BA0E8-080C-CCA0-D5A1-A0C3977D64FC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87" creationId="{8D0A7DA8-3604-23DD-6692-DB174018C34F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88" creationId="{25C09A3E-E924-15E4-9AE8-68543FC8568C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89" creationId="{00F6EE2D-9115-EB42-0D37-8034B035E538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18:11.497" v="182" actId="478"/>
        <pc:sldMkLst>
          <pc:docMk/>
          <pc:sldMk cId="431733519" sldId="321"/>
        </pc:sldMkLst>
        <pc:spChg chg="mod">
          <ac:chgData name="Mr J Bee (BWCET)" userId="a1856448-f297-487a-a7ea-498499ce4ab3" providerId="ADAL" clId="{0768314E-8B68-4FD0-B5EB-C0E74A7F7F54}" dt="2023-12-08T15:09:33.136" v="177" actId="20577"/>
          <ac:spMkLst>
            <pc:docMk/>
            <pc:sldMk cId="431733519" sldId="321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5:06:30.321" v="71" actId="478"/>
          <ac:spMkLst>
            <pc:docMk/>
            <pc:sldMk cId="431733519" sldId="321"/>
            <ac:spMk id="6" creationId="{EABD5541-9D53-E319-4D5D-C3F3BB752A29}"/>
          </ac:spMkLst>
        </pc:spChg>
        <pc:spChg chg="del">
          <ac:chgData name="Mr J Bee (BWCET)" userId="a1856448-f297-487a-a7ea-498499ce4ab3" providerId="ADAL" clId="{0768314E-8B68-4FD0-B5EB-C0E74A7F7F54}" dt="2023-12-08T15:06:03.661" v="64" actId="478"/>
          <ac:spMkLst>
            <pc:docMk/>
            <pc:sldMk cId="431733519" sldId="321"/>
            <ac:spMk id="31" creationId="{092BA0E2-F175-63AB-AC55-D437FA6AD841}"/>
          </ac:spMkLst>
        </pc:spChg>
        <pc:spChg chg="del">
          <ac:chgData name="Mr J Bee (BWCET)" userId="a1856448-f297-487a-a7ea-498499ce4ab3" providerId="ADAL" clId="{0768314E-8B68-4FD0-B5EB-C0E74A7F7F54}" dt="2023-12-08T15:06:03.661" v="64" actId="478"/>
          <ac:spMkLst>
            <pc:docMk/>
            <pc:sldMk cId="431733519" sldId="321"/>
            <ac:spMk id="32" creationId="{03D35B98-3396-9DF3-25FD-1D8D34C875FC}"/>
          </ac:spMkLst>
        </pc:spChg>
        <pc:spChg chg="del">
          <ac:chgData name="Mr J Bee (BWCET)" userId="a1856448-f297-487a-a7ea-498499ce4ab3" providerId="ADAL" clId="{0768314E-8B68-4FD0-B5EB-C0E74A7F7F54}" dt="2023-12-08T15:05:58.138" v="62" actId="478"/>
          <ac:spMkLst>
            <pc:docMk/>
            <pc:sldMk cId="431733519" sldId="321"/>
            <ac:spMk id="34" creationId="{F11C7565-56C8-9C15-1D95-1E4F5C877D74}"/>
          </ac:spMkLst>
        </pc:spChg>
        <pc:spChg chg="del">
          <ac:chgData name="Mr J Bee (BWCET)" userId="a1856448-f297-487a-a7ea-498499ce4ab3" providerId="ADAL" clId="{0768314E-8B68-4FD0-B5EB-C0E74A7F7F54}" dt="2023-12-08T15:06:05.441" v="65" actId="478"/>
          <ac:spMkLst>
            <pc:docMk/>
            <pc:sldMk cId="431733519" sldId="321"/>
            <ac:spMk id="35" creationId="{AAC78768-54F2-9C45-4AD6-7B5193F7F025}"/>
          </ac:spMkLst>
        </pc:spChg>
        <pc:spChg chg="add mod">
          <ac:chgData name="Mr J Bee (BWCET)" userId="a1856448-f297-487a-a7ea-498499ce4ab3" providerId="ADAL" clId="{0768314E-8B68-4FD0-B5EB-C0E74A7F7F54}" dt="2023-12-08T15:09:38.138" v="178"/>
          <ac:spMkLst>
            <pc:docMk/>
            <pc:sldMk cId="431733519" sldId="321"/>
            <ac:spMk id="49" creationId="{21AFDC75-0824-F597-83BC-264371192C9F}"/>
          </ac:spMkLst>
        </pc:spChg>
        <pc:spChg chg="add mod">
          <ac:chgData name="Mr J Bee (BWCET)" userId="a1856448-f297-487a-a7ea-498499ce4ab3" providerId="ADAL" clId="{0768314E-8B68-4FD0-B5EB-C0E74A7F7F54}" dt="2023-12-08T15:09:41.890" v="180" actId="1076"/>
          <ac:spMkLst>
            <pc:docMk/>
            <pc:sldMk cId="431733519" sldId="321"/>
            <ac:spMk id="50" creationId="{2328B8DD-92EC-6D70-084E-79D80F57693F}"/>
          </ac:spMkLst>
        </pc:spChg>
        <pc:spChg chg="add del mod">
          <ac:chgData name="Mr J Bee (BWCET)" userId="a1856448-f297-487a-a7ea-498499ce4ab3" providerId="ADAL" clId="{0768314E-8B68-4FD0-B5EB-C0E74A7F7F54}" dt="2023-12-08T15:18:11.497" v="182" actId="478"/>
          <ac:spMkLst>
            <pc:docMk/>
            <pc:sldMk cId="431733519" sldId="321"/>
            <ac:spMk id="51" creationId="{B35E593F-5C65-2B29-B4C9-97C72C31D08B}"/>
          </ac:spMkLst>
        </pc:spChg>
        <pc:spChg chg="del">
          <ac:chgData name="Mr J Bee (BWCET)" userId="a1856448-f297-487a-a7ea-498499ce4ab3" providerId="ADAL" clId="{0768314E-8B68-4FD0-B5EB-C0E74A7F7F54}" dt="2023-12-08T15:06:09.239" v="67" actId="478"/>
          <ac:spMkLst>
            <pc:docMk/>
            <pc:sldMk cId="431733519" sldId="321"/>
            <ac:spMk id="57" creationId="{8B920D58-6B95-B8A4-AF49-DA2F48BA0662}"/>
          </ac:spMkLst>
        </pc:spChg>
        <pc:spChg chg="del">
          <ac:chgData name="Mr J Bee (BWCET)" userId="a1856448-f297-487a-a7ea-498499ce4ab3" providerId="ADAL" clId="{0768314E-8B68-4FD0-B5EB-C0E74A7F7F54}" dt="2023-12-08T15:06:09.239" v="67" actId="478"/>
          <ac:spMkLst>
            <pc:docMk/>
            <pc:sldMk cId="431733519" sldId="321"/>
            <ac:spMk id="58" creationId="{FBD2EF0D-7C9C-7D38-B32B-B5CE91CE3729}"/>
          </ac:spMkLst>
        </pc:spChg>
        <pc:picChg chg="add mod ord">
          <ac:chgData name="Mr J Bee (BWCET)" userId="a1856448-f297-487a-a7ea-498499ce4ab3" providerId="ADAL" clId="{0768314E-8B68-4FD0-B5EB-C0E74A7F7F54}" dt="2023-12-08T15:07:42.125" v="93" actId="171"/>
          <ac:picMkLst>
            <pc:docMk/>
            <pc:sldMk cId="431733519" sldId="321"/>
            <ac:picMk id="36" creationId="{86663E0D-A839-A53C-3BF3-895EFEF201A6}"/>
          </ac:picMkLst>
        </pc:picChg>
        <pc:picChg chg="add mod">
          <ac:chgData name="Mr J Bee (BWCET)" userId="a1856448-f297-487a-a7ea-498499ce4ab3" providerId="ADAL" clId="{0768314E-8B68-4FD0-B5EB-C0E74A7F7F54}" dt="2023-12-08T15:08:25.197" v="106" actId="1076"/>
          <ac:picMkLst>
            <pc:docMk/>
            <pc:sldMk cId="431733519" sldId="321"/>
            <ac:picMk id="38" creationId="{AFC13D87-5237-645D-3041-F8D7346EE7B3}"/>
          </ac:picMkLst>
        </pc:picChg>
        <pc:picChg chg="add del mod">
          <ac:chgData name="Mr J Bee (BWCET)" userId="a1856448-f297-487a-a7ea-498499ce4ab3" providerId="ADAL" clId="{0768314E-8B68-4FD0-B5EB-C0E74A7F7F54}" dt="2023-12-08T15:08:07.359" v="97" actId="478"/>
          <ac:picMkLst>
            <pc:docMk/>
            <pc:sldMk cId="431733519" sldId="321"/>
            <ac:picMk id="40" creationId="{3957EA0E-9A6B-7328-CE60-9E41BCA71895}"/>
          </ac:picMkLst>
        </pc:picChg>
        <pc:picChg chg="add del mod">
          <ac:chgData name="Mr J Bee (BWCET)" userId="a1856448-f297-487a-a7ea-498499ce4ab3" providerId="ADAL" clId="{0768314E-8B68-4FD0-B5EB-C0E74A7F7F54}" dt="2023-12-08T15:08:06.074" v="95" actId="478"/>
          <ac:picMkLst>
            <pc:docMk/>
            <pc:sldMk cId="431733519" sldId="321"/>
            <ac:picMk id="41" creationId="{2ECF0602-FF61-26F2-20E7-FC8A4AC7AA39}"/>
          </ac:picMkLst>
        </pc:picChg>
        <pc:picChg chg="add del mod">
          <ac:chgData name="Mr J Bee (BWCET)" userId="a1856448-f297-487a-a7ea-498499ce4ab3" providerId="ADAL" clId="{0768314E-8B68-4FD0-B5EB-C0E74A7F7F54}" dt="2023-12-08T15:08:06.734" v="96" actId="478"/>
          <ac:picMkLst>
            <pc:docMk/>
            <pc:sldMk cId="431733519" sldId="321"/>
            <ac:picMk id="42" creationId="{D83FF97F-930F-E122-DA8F-5D0EDB134693}"/>
          </ac:picMkLst>
        </pc:picChg>
        <pc:picChg chg="add del mod">
          <ac:chgData name="Mr J Bee (BWCET)" userId="a1856448-f297-487a-a7ea-498499ce4ab3" providerId="ADAL" clId="{0768314E-8B68-4FD0-B5EB-C0E74A7F7F54}" dt="2023-12-08T15:08:18.489" v="103" actId="478"/>
          <ac:picMkLst>
            <pc:docMk/>
            <pc:sldMk cId="431733519" sldId="321"/>
            <ac:picMk id="43" creationId="{EFCA1CA6-CE9A-E286-C20C-E99B293B58AF}"/>
          </ac:picMkLst>
        </pc:picChg>
        <pc:picChg chg="add mod">
          <ac:chgData name="Mr J Bee (BWCET)" userId="a1856448-f297-487a-a7ea-498499ce4ab3" providerId="ADAL" clId="{0768314E-8B68-4FD0-B5EB-C0E74A7F7F54}" dt="2023-12-08T15:08:12.816" v="100" actId="1076"/>
          <ac:picMkLst>
            <pc:docMk/>
            <pc:sldMk cId="431733519" sldId="321"/>
            <ac:picMk id="45" creationId="{A09F7161-F45F-282B-445C-00F4A8FF1571}"/>
          </ac:picMkLst>
        </pc:picChg>
        <pc:picChg chg="add mod">
          <ac:chgData name="Mr J Bee (BWCET)" userId="a1856448-f297-487a-a7ea-498499ce4ab3" providerId="ADAL" clId="{0768314E-8B68-4FD0-B5EB-C0E74A7F7F54}" dt="2023-12-08T15:08:10.074" v="99"/>
          <ac:picMkLst>
            <pc:docMk/>
            <pc:sldMk cId="431733519" sldId="321"/>
            <ac:picMk id="46" creationId="{DBDE95E6-202B-0A27-E893-FE533312F029}"/>
          </ac:picMkLst>
        </pc:picChg>
        <pc:picChg chg="add mod">
          <ac:chgData name="Mr J Bee (BWCET)" userId="a1856448-f297-487a-a7ea-498499ce4ab3" providerId="ADAL" clId="{0768314E-8B68-4FD0-B5EB-C0E74A7F7F54}" dt="2023-12-08T15:08:16.223" v="102" actId="1076"/>
          <ac:picMkLst>
            <pc:docMk/>
            <pc:sldMk cId="431733519" sldId="321"/>
            <ac:picMk id="47" creationId="{0E9EB450-1DAE-A263-2C75-5D00135A7AFD}"/>
          </ac:picMkLst>
        </pc:picChg>
        <pc:picChg chg="add mod">
          <ac:chgData name="Mr J Bee (BWCET)" userId="a1856448-f297-487a-a7ea-498499ce4ab3" providerId="ADAL" clId="{0768314E-8B68-4FD0-B5EB-C0E74A7F7F54}" dt="2023-12-08T15:08:22.958" v="105" actId="1076"/>
          <ac:picMkLst>
            <pc:docMk/>
            <pc:sldMk cId="431733519" sldId="321"/>
            <ac:picMk id="48" creationId="{B883628C-A1AE-1EA8-1033-CAA71F5D6684}"/>
          </ac:picMkLst>
        </pc:picChg>
        <pc:cxnChg chg="del">
          <ac:chgData name="Mr J Bee (BWCET)" userId="a1856448-f297-487a-a7ea-498499ce4ab3" providerId="ADAL" clId="{0768314E-8B68-4FD0-B5EB-C0E74A7F7F54}" dt="2023-12-08T15:06:07.822" v="66" actId="478"/>
          <ac:cxnSpMkLst>
            <pc:docMk/>
            <pc:sldMk cId="431733519" sldId="321"/>
            <ac:cxnSpMk id="4" creationId="{DB0C1C82-0193-DE3E-E484-B11C244D6CFC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5" creationId="{82DDC08D-2648-440C-FC03-0DD2A10AAEA0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7" creationId="{9B5ADFE4-24CF-0563-E374-1495D34EEBD9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8" creationId="{57E5ED46-9AA1-32B1-2283-F2F5FC8A79DF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9" creationId="{5F8B2FE9-EDB0-D61D-41A7-CEF26DF507A3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0" creationId="{C498D703-B86D-168A-2A9A-5D0081F4D5F6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11" creationId="{9B8574AB-7FC3-EC50-69F4-98CC088CE318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12" creationId="{0DD60D2C-54F4-C22F-2FA5-3A75F85EFE3B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3" creationId="{155B3E58-99E6-0B79-04A4-4117BD951A24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4" creationId="{3CDC37F1-2EB2-0414-4796-3566130817B5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15" creationId="{343A25C2-C44B-AD73-251B-66EC2FBB6DA4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6" creationId="{13550266-D8B3-B029-E9BB-5BF68C530DC8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7" creationId="{AAC94843-A47B-9003-10B2-351A8E1E958F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8" creationId="{58DAE3CB-CF63-4513-E2F3-B7B9FB682261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9" creationId="{9D555EE6-138C-7CFD-F914-1C26F2EC8FB0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20" creationId="{483A69FD-81F9-E41B-1364-C7BBB23AE11F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21" creationId="{040EEB54-4887-2D18-4C95-4EB7079D83C5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22" creationId="{751B4AD6-5353-6F0E-BC18-1AE819F15EB2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23" creationId="{348E74D0-AFD3-57D1-8492-E5E4D34F8CD2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24" creationId="{A2CD16CF-369F-8B1A-7067-D20247C16E4F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25" creationId="{203411E4-D3D9-BBAA-A085-9143B5700AE0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26" creationId="{77C22263-C7A6-D13E-B12F-FEDD4CA556AD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28" creationId="{A7006AC5-E46C-CF5C-3BB6-BFA37A7CEE1F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29" creationId="{71BE0210-F36F-9054-9976-7ED8E5CFD86D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30" creationId="{8B962AEB-DF64-64F3-F70E-7F243F2CDCFE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33" creationId="{9321AE88-AC2B-4CC1-DE3A-3E572DEE9D0D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30:33.111" v="489"/>
        <pc:sldMkLst>
          <pc:docMk/>
          <pc:sldMk cId="290852358" sldId="322"/>
        </pc:sldMkLst>
        <pc:spChg chg="mod">
          <ac:chgData name="Mr J Bee (BWCET)" userId="a1856448-f297-487a-a7ea-498499ce4ab3" providerId="ADAL" clId="{0768314E-8B68-4FD0-B5EB-C0E74A7F7F54}" dt="2023-12-08T15:19:32.640" v="270" actId="20577"/>
          <ac:spMkLst>
            <pc:docMk/>
            <pc:sldMk cId="290852358" sldId="322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5:23:55.249" v="324" actId="1076"/>
          <ac:spMkLst>
            <pc:docMk/>
            <pc:sldMk cId="290852358" sldId="322"/>
            <ac:spMk id="5" creationId="{791C0DEA-69C9-2C1A-45B1-72B0992293DF}"/>
          </ac:spMkLst>
        </pc:spChg>
        <pc:spChg chg="add mod">
          <ac:chgData name="Mr J Bee (BWCET)" userId="a1856448-f297-487a-a7ea-498499ce4ab3" providerId="ADAL" clId="{0768314E-8B68-4FD0-B5EB-C0E74A7F7F54}" dt="2023-12-08T15:24:31.825" v="332" actId="1076"/>
          <ac:spMkLst>
            <pc:docMk/>
            <pc:sldMk cId="290852358" sldId="322"/>
            <ac:spMk id="7" creationId="{9E2F54ED-C431-9435-1943-4143DDCE7359}"/>
          </ac:spMkLst>
        </pc:spChg>
        <pc:spChg chg="add mod">
          <ac:chgData name="Mr J Bee (BWCET)" userId="a1856448-f297-487a-a7ea-498499ce4ab3" providerId="ADAL" clId="{0768314E-8B68-4FD0-B5EB-C0E74A7F7F54}" dt="2023-12-08T15:20:53.026" v="287" actId="1076"/>
          <ac:spMkLst>
            <pc:docMk/>
            <pc:sldMk cId="290852358" sldId="322"/>
            <ac:spMk id="13" creationId="{A0DA6CD7-C92A-8131-F11D-318A2247D3BE}"/>
          </ac:spMkLst>
        </pc:spChg>
        <pc:spChg chg="add del mod">
          <ac:chgData name="Mr J Bee (BWCET)" userId="a1856448-f297-487a-a7ea-498499ce4ab3" providerId="ADAL" clId="{0768314E-8B68-4FD0-B5EB-C0E74A7F7F54}" dt="2023-12-08T15:21:05.619" v="291" actId="478"/>
          <ac:spMkLst>
            <pc:docMk/>
            <pc:sldMk cId="290852358" sldId="322"/>
            <ac:spMk id="15" creationId="{7D16EA11-BAEE-4D58-D781-1F3C76D9204D}"/>
          </ac:spMkLst>
        </pc:spChg>
        <pc:spChg chg="add mod">
          <ac:chgData name="Mr J Bee (BWCET)" userId="a1856448-f297-487a-a7ea-498499ce4ab3" providerId="ADAL" clId="{0768314E-8B68-4FD0-B5EB-C0E74A7F7F54}" dt="2023-12-08T15:21:09.230" v="292"/>
          <ac:spMkLst>
            <pc:docMk/>
            <pc:sldMk cId="290852358" sldId="322"/>
            <ac:spMk id="16" creationId="{1C903830-EE25-2DA0-E337-D98F8BABFE92}"/>
          </ac:spMkLst>
        </pc:spChg>
        <pc:spChg chg="add del mod">
          <ac:chgData name="Mr J Bee (BWCET)" userId="a1856448-f297-487a-a7ea-498499ce4ab3" providerId="ADAL" clId="{0768314E-8B68-4FD0-B5EB-C0E74A7F7F54}" dt="2023-12-08T15:21:52.788" v="295" actId="478"/>
          <ac:spMkLst>
            <pc:docMk/>
            <pc:sldMk cId="290852358" sldId="322"/>
            <ac:spMk id="17" creationId="{A38EE4D3-EABD-128F-01EC-5CBDE242B51B}"/>
          </ac:spMkLst>
        </pc:spChg>
        <pc:spChg chg="add del mod">
          <ac:chgData name="Mr J Bee (BWCET)" userId="a1856448-f297-487a-a7ea-498499ce4ab3" providerId="ADAL" clId="{0768314E-8B68-4FD0-B5EB-C0E74A7F7F54}" dt="2023-12-08T15:23:23.467" v="319" actId="478"/>
          <ac:spMkLst>
            <pc:docMk/>
            <pc:sldMk cId="290852358" sldId="322"/>
            <ac:spMk id="18" creationId="{47428571-E9E9-4725-96EE-155F68760B59}"/>
          </ac:spMkLst>
        </pc:spChg>
        <pc:spChg chg="add mod">
          <ac:chgData name="Mr J Bee (BWCET)" userId="a1856448-f297-487a-a7ea-498499ce4ab3" providerId="ADAL" clId="{0768314E-8B68-4FD0-B5EB-C0E74A7F7F54}" dt="2023-12-08T15:24:31.825" v="332" actId="1076"/>
          <ac:spMkLst>
            <pc:docMk/>
            <pc:sldMk cId="290852358" sldId="322"/>
            <ac:spMk id="20" creationId="{FF165D59-2D43-D906-8496-6A52BF659F4F}"/>
          </ac:spMkLst>
        </pc:spChg>
        <pc:spChg chg="add mod">
          <ac:chgData name="Mr J Bee (BWCET)" userId="a1856448-f297-487a-a7ea-498499ce4ab3" providerId="ADAL" clId="{0768314E-8B68-4FD0-B5EB-C0E74A7F7F54}" dt="2023-12-08T15:24:31.825" v="332" actId="1076"/>
          <ac:spMkLst>
            <pc:docMk/>
            <pc:sldMk cId="290852358" sldId="322"/>
            <ac:spMk id="22" creationId="{31F17547-AFE1-F8F4-9F45-70E2F35AEC56}"/>
          </ac:spMkLst>
        </pc:spChg>
        <pc:spChg chg="add mod">
          <ac:chgData name="Mr J Bee (BWCET)" userId="a1856448-f297-487a-a7ea-498499ce4ab3" providerId="ADAL" clId="{0768314E-8B68-4FD0-B5EB-C0E74A7F7F54}" dt="2023-12-08T15:24:20.020" v="328" actId="1076"/>
          <ac:spMkLst>
            <pc:docMk/>
            <pc:sldMk cId="290852358" sldId="322"/>
            <ac:spMk id="28" creationId="{78E2D956-8631-9AB4-BDE4-54942C4F2B61}"/>
          </ac:spMkLst>
        </pc:spChg>
        <pc:spChg chg="add del mod">
          <ac:chgData name="Mr J Bee (BWCET)" userId="a1856448-f297-487a-a7ea-498499ce4ab3" providerId="ADAL" clId="{0768314E-8B68-4FD0-B5EB-C0E74A7F7F54}" dt="2023-12-08T15:24:26.767" v="331" actId="478"/>
          <ac:spMkLst>
            <pc:docMk/>
            <pc:sldMk cId="290852358" sldId="322"/>
            <ac:spMk id="29" creationId="{701B901F-3789-345A-A072-E5041A14AB15}"/>
          </ac:spMkLst>
        </pc:spChg>
        <pc:spChg chg="add mod">
          <ac:chgData name="Mr J Bee (BWCET)" userId="a1856448-f297-487a-a7ea-498499ce4ab3" providerId="ADAL" clId="{0768314E-8B68-4FD0-B5EB-C0E74A7F7F54}" dt="2023-12-08T15:24:40.517" v="336" actId="1076"/>
          <ac:spMkLst>
            <pc:docMk/>
            <pc:sldMk cId="290852358" sldId="322"/>
            <ac:spMk id="30" creationId="{B0000CD6-5D10-A35E-E3A5-A996A4B21748}"/>
          </ac:spMkLst>
        </pc:spChg>
        <pc:spChg chg="add del mod">
          <ac:chgData name="Mr J Bee (BWCET)" userId="a1856448-f297-487a-a7ea-498499ce4ab3" providerId="ADAL" clId="{0768314E-8B68-4FD0-B5EB-C0E74A7F7F54}" dt="2023-12-08T15:25:46.855" v="338" actId="478"/>
          <ac:spMkLst>
            <pc:docMk/>
            <pc:sldMk cId="290852358" sldId="322"/>
            <ac:spMk id="31" creationId="{2106993F-0E29-8889-BCF2-38357B7B1932}"/>
          </ac:spMkLst>
        </pc:spChg>
        <pc:spChg chg="del">
          <ac:chgData name="Mr J Bee (BWCET)" userId="a1856448-f297-487a-a7ea-498499ce4ab3" providerId="ADAL" clId="{0768314E-8B68-4FD0-B5EB-C0E74A7F7F54}" dt="2023-12-08T15:19:09.007" v="199" actId="478"/>
          <ac:spMkLst>
            <pc:docMk/>
            <pc:sldMk cId="290852358" sldId="322"/>
            <ac:spMk id="49" creationId="{21AFDC75-0824-F597-83BC-264371192C9F}"/>
          </ac:spMkLst>
        </pc:spChg>
        <pc:spChg chg="del">
          <ac:chgData name="Mr J Bee (BWCET)" userId="a1856448-f297-487a-a7ea-498499ce4ab3" providerId="ADAL" clId="{0768314E-8B68-4FD0-B5EB-C0E74A7F7F54}" dt="2023-12-08T15:18:16.535" v="184" actId="478"/>
          <ac:spMkLst>
            <pc:docMk/>
            <pc:sldMk cId="290852358" sldId="322"/>
            <ac:spMk id="50" creationId="{2328B8DD-92EC-6D70-084E-79D80F57693F}"/>
          </ac:spMkLst>
        </pc:spChg>
        <pc:picChg chg="add mod">
          <ac:chgData name="Mr J Bee (BWCET)" userId="a1856448-f297-487a-a7ea-498499ce4ab3" providerId="ADAL" clId="{0768314E-8B68-4FD0-B5EB-C0E74A7F7F54}" dt="2023-12-08T15:20:06.066" v="276" actId="1076"/>
          <ac:picMkLst>
            <pc:docMk/>
            <pc:sldMk cId="290852358" sldId="322"/>
            <ac:picMk id="9" creationId="{1616A134-43CD-EA45-3065-581D207BE6DD}"/>
          </ac:picMkLst>
        </pc:picChg>
        <pc:picChg chg="add mod">
          <ac:chgData name="Mr J Bee (BWCET)" userId="a1856448-f297-487a-a7ea-498499ce4ab3" providerId="ADAL" clId="{0768314E-8B68-4FD0-B5EB-C0E74A7F7F54}" dt="2023-12-08T15:24:31.825" v="332" actId="1076"/>
          <ac:picMkLst>
            <pc:docMk/>
            <pc:sldMk cId="290852358" sldId="322"/>
            <ac:picMk id="10" creationId="{1A370E9E-C5FB-762D-AFE5-68A57A86FA4E}"/>
          </ac:picMkLst>
        </pc:picChg>
        <pc:picChg chg="add mod">
          <ac:chgData name="Mr J Bee (BWCET)" userId="a1856448-f297-487a-a7ea-498499ce4ab3" providerId="ADAL" clId="{0768314E-8B68-4FD0-B5EB-C0E74A7F7F54}" dt="2023-12-08T15:20:34.178" v="280" actId="1076"/>
          <ac:picMkLst>
            <pc:docMk/>
            <pc:sldMk cId="290852358" sldId="322"/>
            <ac:picMk id="12" creationId="{C0533151-5BB7-7444-4015-026E9FA67638}"/>
          </ac:picMkLst>
        </pc:picChg>
        <pc:picChg chg="add del mod">
          <ac:chgData name="Mr J Bee (BWCET)" userId="a1856448-f297-487a-a7ea-498499ce4ab3" providerId="ADAL" clId="{0768314E-8B68-4FD0-B5EB-C0E74A7F7F54}" dt="2023-12-08T15:20:57.919" v="289" actId="478"/>
          <ac:picMkLst>
            <pc:docMk/>
            <pc:sldMk cId="290852358" sldId="322"/>
            <ac:picMk id="14" creationId="{64FAC27C-FAFA-76BB-72E3-C0AA42CD07C0}"/>
          </ac:picMkLst>
        </pc:picChg>
        <pc:picChg chg="add mod">
          <ac:chgData name="Mr J Bee (BWCET)" userId="a1856448-f297-487a-a7ea-498499ce4ab3" providerId="ADAL" clId="{0768314E-8B68-4FD0-B5EB-C0E74A7F7F54}" dt="2023-12-08T15:24:31.825" v="332" actId="1076"/>
          <ac:picMkLst>
            <pc:docMk/>
            <pc:sldMk cId="290852358" sldId="322"/>
            <ac:picMk id="19" creationId="{8ADCDF06-E256-A497-79F0-0A8EAD332860}"/>
          </ac:picMkLst>
        </pc:picChg>
        <pc:picChg chg="add mod">
          <ac:chgData name="Mr J Bee (BWCET)" userId="a1856448-f297-487a-a7ea-498499ce4ab3" providerId="ADAL" clId="{0768314E-8B68-4FD0-B5EB-C0E74A7F7F54}" dt="2023-12-08T15:24:31.825" v="332" actId="1076"/>
          <ac:picMkLst>
            <pc:docMk/>
            <pc:sldMk cId="290852358" sldId="322"/>
            <ac:picMk id="21" creationId="{051AD479-1B1F-11EB-56FF-2586CF9BE749}"/>
          </ac:picMkLst>
        </pc:picChg>
        <pc:picChg chg="add mod">
          <ac:chgData name="Mr J Bee (BWCET)" userId="a1856448-f297-487a-a7ea-498499ce4ab3" providerId="ADAL" clId="{0768314E-8B68-4FD0-B5EB-C0E74A7F7F54}" dt="2023-12-08T15:23:05.824" v="314"/>
          <ac:picMkLst>
            <pc:docMk/>
            <pc:sldMk cId="290852358" sldId="322"/>
            <ac:picMk id="23" creationId="{E6843BA8-14D2-12A8-F32D-750F34CC3E58}"/>
          </ac:picMkLst>
        </pc:picChg>
        <pc:picChg chg="add mod">
          <ac:chgData name="Mr J Bee (BWCET)" userId="a1856448-f297-487a-a7ea-498499ce4ab3" providerId="ADAL" clId="{0768314E-8B68-4FD0-B5EB-C0E74A7F7F54}" dt="2023-12-08T15:24:31.825" v="332" actId="1076"/>
          <ac:picMkLst>
            <pc:docMk/>
            <pc:sldMk cId="290852358" sldId="322"/>
            <ac:picMk id="24" creationId="{3E251A4D-7AA4-CA24-8425-3BBF7ED7BB35}"/>
          </ac:picMkLst>
        </pc:picChg>
        <pc:picChg chg="add mod">
          <ac:chgData name="Mr J Bee (BWCET)" userId="a1856448-f297-487a-a7ea-498499ce4ab3" providerId="ADAL" clId="{0768314E-8B68-4FD0-B5EB-C0E74A7F7F54}" dt="2023-12-08T15:24:31.825" v="332" actId="1076"/>
          <ac:picMkLst>
            <pc:docMk/>
            <pc:sldMk cId="290852358" sldId="322"/>
            <ac:picMk id="26" creationId="{7098BF2D-77F1-9192-0F5B-78262A585362}"/>
          </ac:picMkLst>
        </pc:picChg>
        <pc:picChg chg="del">
          <ac:chgData name="Mr J Bee (BWCET)" userId="a1856448-f297-487a-a7ea-498499ce4ab3" providerId="ADAL" clId="{0768314E-8B68-4FD0-B5EB-C0E74A7F7F54}" dt="2023-12-08T15:18:18.134" v="185" actId="478"/>
          <ac:picMkLst>
            <pc:docMk/>
            <pc:sldMk cId="290852358" sldId="322"/>
            <ac:picMk id="36" creationId="{86663E0D-A839-A53C-3BF3-895EFEF201A6}"/>
          </ac:picMkLst>
        </pc:picChg>
        <pc:picChg chg="del">
          <ac:chgData name="Mr J Bee (BWCET)" userId="a1856448-f297-487a-a7ea-498499ce4ab3" providerId="ADAL" clId="{0768314E-8B68-4FD0-B5EB-C0E74A7F7F54}" dt="2023-12-08T15:18:16.535" v="184" actId="478"/>
          <ac:picMkLst>
            <pc:docMk/>
            <pc:sldMk cId="290852358" sldId="322"/>
            <ac:picMk id="38" creationId="{AFC13D87-5237-645D-3041-F8D7346EE7B3}"/>
          </ac:picMkLst>
        </pc:picChg>
        <pc:picChg chg="del">
          <ac:chgData name="Mr J Bee (BWCET)" userId="a1856448-f297-487a-a7ea-498499ce4ab3" providerId="ADAL" clId="{0768314E-8B68-4FD0-B5EB-C0E74A7F7F54}" dt="2023-12-08T15:18:16.535" v="184" actId="478"/>
          <ac:picMkLst>
            <pc:docMk/>
            <pc:sldMk cId="290852358" sldId="322"/>
            <ac:picMk id="45" creationId="{A09F7161-F45F-282B-445C-00F4A8FF1571}"/>
          </ac:picMkLst>
        </pc:picChg>
        <pc:picChg chg="del">
          <ac:chgData name="Mr J Bee (BWCET)" userId="a1856448-f297-487a-a7ea-498499ce4ab3" providerId="ADAL" clId="{0768314E-8B68-4FD0-B5EB-C0E74A7F7F54}" dt="2023-12-08T15:18:16.535" v="184" actId="478"/>
          <ac:picMkLst>
            <pc:docMk/>
            <pc:sldMk cId="290852358" sldId="322"/>
            <ac:picMk id="46" creationId="{DBDE95E6-202B-0A27-E893-FE533312F029}"/>
          </ac:picMkLst>
        </pc:picChg>
        <pc:picChg chg="del">
          <ac:chgData name="Mr J Bee (BWCET)" userId="a1856448-f297-487a-a7ea-498499ce4ab3" providerId="ADAL" clId="{0768314E-8B68-4FD0-B5EB-C0E74A7F7F54}" dt="2023-12-08T15:18:16.535" v="184" actId="478"/>
          <ac:picMkLst>
            <pc:docMk/>
            <pc:sldMk cId="290852358" sldId="322"/>
            <ac:picMk id="47" creationId="{0E9EB450-1DAE-A263-2C75-5D00135A7AFD}"/>
          </ac:picMkLst>
        </pc:picChg>
        <pc:picChg chg="del">
          <ac:chgData name="Mr J Bee (BWCET)" userId="a1856448-f297-487a-a7ea-498499ce4ab3" providerId="ADAL" clId="{0768314E-8B68-4FD0-B5EB-C0E74A7F7F54}" dt="2023-12-08T15:18:16.535" v="184" actId="478"/>
          <ac:picMkLst>
            <pc:docMk/>
            <pc:sldMk cId="290852358" sldId="322"/>
            <ac:picMk id="48" creationId="{B883628C-A1AE-1EA8-1033-CAA71F5D6684}"/>
          </ac:picMkLst>
        </pc:picChg>
        <pc:cxnChg chg="add mod">
          <ac:chgData name="Mr J Bee (BWCET)" userId="a1856448-f297-487a-a7ea-498499ce4ab3" providerId="ADAL" clId="{0768314E-8B68-4FD0-B5EB-C0E74A7F7F54}" dt="2023-12-08T15:19:38.386" v="271" actId="1076"/>
          <ac:cxnSpMkLst>
            <pc:docMk/>
            <pc:sldMk cId="290852358" sldId="322"/>
            <ac:cxnSpMk id="4" creationId="{E799464F-7E8B-8D12-70FA-F605BD86E065}"/>
          </ac:cxnSpMkLst>
        </pc:cxnChg>
        <pc:cxnChg chg="add mod">
          <ac:chgData name="Mr J Bee (BWCET)" userId="a1856448-f297-487a-a7ea-498499ce4ab3" providerId="ADAL" clId="{0768314E-8B68-4FD0-B5EB-C0E74A7F7F54}" dt="2023-12-08T15:24:31.825" v="332" actId="1076"/>
          <ac:cxnSpMkLst>
            <pc:docMk/>
            <pc:sldMk cId="290852358" sldId="322"/>
            <ac:cxnSpMk id="6" creationId="{F634A1A7-CBA9-89E9-C0F3-CF6AEF300551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30:28.233" v="487"/>
        <pc:sldMkLst>
          <pc:docMk/>
          <pc:sldMk cId="2050462490" sldId="323"/>
        </pc:sldMkLst>
        <pc:spChg chg="add mod">
          <ac:chgData name="Mr J Bee (BWCET)" userId="a1856448-f297-487a-a7ea-498499ce4ab3" providerId="ADAL" clId="{0768314E-8B68-4FD0-B5EB-C0E74A7F7F54}" dt="2023-12-08T15:26:11.101" v="392"/>
          <ac:spMkLst>
            <pc:docMk/>
            <pc:sldMk cId="2050462490" sldId="323"/>
            <ac:spMk id="2" creationId="{74AB1433-A592-64E9-EA40-002968F423CA}"/>
          </ac:spMkLst>
        </pc:spChg>
        <pc:spChg chg="mod">
          <ac:chgData name="Mr J Bee (BWCET)" userId="a1856448-f297-487a-a7ea-498499ce4ab3" providerId="ADAL" clId="{0768314E-8B68-4FD0-B5EB-C0E74A7F7F54}" dt="2023-12-08T15:26:08.996" v="391" actId="20577"/>
          <ac:spMkLst>
            <pc:docMk/>
            <pc:sldMk cId="2050462490" sldId="323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5:25:52.130" v="341" actId="478"/>
          <ac:spMkLst>
            <pc:docMk/>
            <pc:sldMk cId="2050462490" sldId="323"/>
            <ac:spMk id="5" creationId="{791C0DEA-69C9-2C1A-45B1-72B0992293DF}"/>
          </ac:spMkLst>
        </pc:spChg>
        <pc:spChg chg="del">
          <ac:chgData name="Mr J Bee (BWCET)" userId="a1856448-f297-487a-a7ea-498499ce4ab3" providerId="ADAL" clId="{0768314E-8B68-4FD0-B5EB-C0E74A7F7F54}" dt="2023-12-08T15:25:52.130" v="341" actId="478"/>
          <ac:spMkLst>
            <pc:docMk/>
            <pc:sldMk cId="2050462490" sldId="323"/>
            <ac:spMk id="7" creationId="{9E2F54ED-C431-9435-1943-4143DDCE7359}"/>
          </ac:spMkLst>
        </pc:spChg>
        <pc:spChg chg="add mod">
          <ac:chgData name="Mr J Bee (BWCET)" userId="a1856448-f297-487a-a7ea-498499ce4ab3" providerId="ADAL" clId="{0768314E-8B68-4FD0-B5EB-C0E74A7F7F54}" dt="2023-12-08T15:30:17.221" v="483" actId="692"/>
          <ac:spMkLst>
            <pc:docMk/>
            <pc:sldMk cId="2050462490" sldId="323"/>
            <ac:spMk id="11" creationId="{8364C8B6-4C95-C438-2FD6-A1120C77C707}"/>
          </ac:spMkLst>
        </pc:spChg>
        <pc:spChg chg="del">
          <ac:chgData name="Mr J Bee (BWCET)" userId="a1856448-f297-487a-a7ea-498499ce4ab3" providerId="ADAL" clId="{0768314E-8B68-4FD0-B5EB-C0E74A7F7F54}" dt="2023-12-08T15:25:52.130" v="341" actId="478"/>
          <ac:spMkLst>
            <pc:docMk/>
            <pc:sldMk cId="2050462490" sldId="323"/>
            <ac:spMk id="13" creationId="{A0DA6CD7-C92A-8131-F11D-318A2247D3BE}"/>
          </ac:spMkLst>
        </pc:spChg>
        <pc:spChg chg="del">
          <ac:chgData name="Mr J Bee (BWCET)" userId="a1856448-f297-487a-a7ea-498499ce4ab3" providerId="ADAL" clId="{0768314E-8B68-4FD0-B5EB-C0E74A7F7F54}" dt="2023-12-08T15:25:55.160" v="343" actId="478"/>
          <ac:spMkLst>
            <pc:docMk/>
            <pc:sldMk cId="2050462490" sldId="323"/>
            <ac:spMk id="16" creationId="{1C903830-EE25-2DA0-E337-D98F8BABFE92}"/>
          </ac:spMkLst>
        </pc:spChg>
        <pc:spChg chg="add mod">
          <ac:chgData name="Mr J Bee (BWCET)" userId="a1856448-f297-487a-a7ea-498499ce4ab3" providerId="ADAL" clId="{0768314E-8B68-4FD0-B5EB-C0E74A7F7F54}" dt="2023-12-08T15:27:45.430" v="420" actId="14100"/>
          <ac:spMkLst>
            <pc:docMk/>
            <pc:sldMk cId="2050462490" sldId="323"/>
            <ac:spMk id="18" creationId="{F807501F-1123-1589-E4EF-13FF0A2B8A4D}"/>
          </ac:spMkLst>
        </pc:spChg>
        <pc:spChg chg="del">
          <ac:chgData name="Mr J Bee (BWCET)" userId="a1856448-f297-487a-a7ea-498499ce4ab3" providerId="ADAL" clId="{0768314E-8B68-4FD0-B5EB-C0E74A7F7F54}" dt="2023-12-08T15:25:52.130" v="341" actId="478"/>
          <ac:spMkLst>
            <pc:docMk/>
            <pc:sldMk cId="2050462490" sldId="323"/>
            <ac:spMk id="20" creationId="{FF165D59-2D43-D906-8496-6A52BF659F4F}"/>
          </ac:spMkLst>
        </pc:spChg>
        <pc:spChg chg="del">
          <ac:chgData name="Mr J Bee (BWCET)" userId="a1856448-f297-487a-a7ea-498499ce4ab3" providerId="ADAL" clId="{0768314E-8B68-4FD0-B5EB-C0E74A7F7F54}" dt="2023-12-08T15:25:52.130" v="341" actId="478"/>
          <ac:spMkLst>
            <pc:docMk/>
            <pc:sldMk cId="2050462490" sldId="323"/>
            <ac:spMk id="22" creationId="{31F17547-AFE1-F8F4-9F45-70E2F35AEC56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25" creationId="{148427A2-C36B-5BF2-7143-40DEBADB7894}"/>
          </ac:spMkLst>
        </pc:spChg>
        <pc:spChg chg="del">
          <ac:chgData name="Mr J Bee (BWCET)" userId="a1856448-f297-487a-a7ea-498499ce4ab3" providerId="ADAL" clId="{0768314E-8B68-4FD0-B5EB-C0E74A7F7F54}" dt="2023-12-08T15:25:53.049" v="342" actId="478"/>
          <ac:spMkLst>
            <pc:docMk/>
            <pc:sldMk cId="2050462490" sldId="323"/>
            <ac:spMk id="28" creationId="{78E2D956-8631-9AB4-BDE4-54942C4F2B61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29" creationId="{6CDA6D77-496D-0B0D-6839-AD8A599964C3}"/>
          </ac:spMkLst>
        </pc:spChg>
        <pc:spChg chg="del">
          <ac:chgData name="Mr J Bee (BWCET)" userId="a1856448-f297-487a-a7ea-498499ce4ab3" providerId="ADAL" clId="{0768314E-8B68-4FD0-B5EB-C0E74A7F7F54}" dt="2023-12-08T15:25:49.589" v="340" actId="478"/>
          <ac:spMkLst>
            <pc:docMk/>
            <pc:sldMk cId="2050462490" sldId="323"/>
            <ac:spMk id="30" creationId="{B0000CD6-5D10-A35E-E3A5-A996A4B21748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31" creationId="{17F3F06C-55E9-6C39-BDD2-50C692D9BD93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32" creationId="{17D551D5-5CE7-D720-477C-B79CA98F0C61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33" creationId="{E32DE1E3-EA24-C0E0-0F0B-74EF6B1BDE50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34" creationId="{E9C59832-295C-E31E-6FAE-66DD6454C99A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35" creationId="{581FB8DD-16A4-2D68-0942-491D265CED68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36" creationId="{0BF5E5D6-26F1-A578-1F4E-271F0BD4083D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37" creationId="{68262F1A-DFB8-5E78-79EB-8245A2CF1EB3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38" creationId="{55EFCC19-5230-6CC7-4B6D-C5D8A52942A7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39" creationId="{E945A019-E5FA-0996-5D1F-2E5C627F5BAD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40" creationId="{4680A8E8-CECB-A9E3-E0C7-7EA8230F69C6}"/>
          </ac:spMkLst>
        </pc:spChg>
        <pc:spChg chg="add mod">
          <ac:chgData name="Mr J Bee (BWCET)" userId="a1856448-f297-487a-a7ea-498499ce4ab3" providerId="ADAL" clId="{0768314E-8B68-4FD0-B5EB-C0E74A7F7F54}" dt="2023-12-08T15:30:25.326" v="486" actId="14100"/>
          <ac:spMkLst>
            <pc:docMk/>
            <pc:sldMk cId="2050462490" sldId="323"/>
            <ac:spMk id="41" creationId="{E894E214-D5AC-F208-C219-70D28E7B133B}"/>
          </ac:spMkLst>
        </pc:sp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9" creationId="{1616A134-43CD-EA45-3065-581D207BE6DD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10" creationId="{1A370E9E-C5FB-762D-AFE5-68A57A86FA4E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12" creationId="{C0533151-5BB7-7444-4015-026E9FA67638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19" creationId="{8ADCDF06-E256-A497-79F0-0A8EAD332860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21" creationId="{051AD479-1B1F-11EB-56FF-2586CF9BE749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23" creationId="{E6843BA8-14D2-12A8-F32D-750F34CC3E58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24" creationId="{3E251A4D-7AA4-CA24-8425-3BBF7ED7BB35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26" creationId="{7098BF2D-77F1-9192-0F5B-78262A585362}"/>
          </ac:picMkLst>
        </pc:picChg>
        <pc:cxnChg chg="del">
          <ac:chgData name="Mr J Bee (BWCET)" userId="a1856448-f297-487a-a7ea-498499ce4ab3" providerId="ADAL" clId="{0768314E-8B68-4FD0-B5EB-C0E74A7F7F54}" dt="2023-12-08T15:25:52.130" v="341" actId="478"/>
          <ac:cxnSpMkLst>
            <pc:docMk/>
            <pc:sldMk cId="2050462490" sldId="323"/>
            <ac:cxnSpMk id="4" creationId="{E799464F-7E8B-8D12-70FA-F605BD86E065}"/>
          </ac:cxnSpMkLst>
        </pc:cxnChg>
        <pc:cxnChg chg="del">
          <ac:chgData name="Mr J Bee (BWCET)" userId="a1856448-f297-487a-a7ea-498499ce4ab3" providerId="ADAL" clId="{0768314E-8B68-4FD0-B5EB-C0E74A7F7F54}" dt="2023-12-08T15:25:52.130" v="341" actId="478"/>
          <ac:cxnSpMkLst>
            <pc:docMk/>
            <pc:sldMk cId="2050462490" sldId="323"/>
            <ac:cxnSpMk id="6" creationId="{F634A1A7-CBA9-89E9-C0F3-CF6AEF300551}"/>
          </ac:cxnSpMkLst>
        </pc:cxnChg>
        <pc:cxnChg chg="add mod">
          <ac:chgData name="Mr J Bee (BWCET)" userId="a1856448-f297-487a-a7ea-498499ce4ab3" providerId="ADAL" clId="{0768314E-8B68-4FD0-B5EB-C0E74A7F7F54}" dt="2023-12-08T15:30:13.484" v="482" actId="692"/>
          <ac:cxnSpMkLst>
            <pc:docMk/>
            <pc:sldMk cId="2050462490" sldId="323"/>
            <ac:cxnSpMk id="8" creationId="{B8A5DD09-AA6F-6E56-F867-4488A5CBC9AE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35:21.219" v="759" actId="478"/>
        <pc:sldMkLst>
          <pc:docMk/>
          <pc:sldMk cId="2980904238" sldId="324"/>
        </pc:sldMkLst>
        <pc:spChg chg="del">
          <ac:chgData name="Mr J Bee (BWCET)" userId="a1856448-f297-487a-a7ea-498499ce4ab3" providerId="ADAL" clId="{0768314E-8B68-4FD0-B5EB-C0E74A7F7F54}" dt="2023-12-08T15:31:11.434" v="492" actId="478"/>
          <ac:spMkLst>
            <pc:docMk/>
            <pc:sldMk cId="2980904238" sldId="324"/>
            <ac:spMk id="2" creationId="{74AB1433-A592-64E9-EA40-002968F423CA}"/>
          </ac:spMkLst>
        </pc:spChg>
        <pc:spChg chg="mod">
          <ac:chgData name="Mr J Bee (BWCET)" userId="a1856448-f297-487a-a7ea-498499ce4ab3" providerId="ADAL" clId="{0768314E-8B68-4FD0-B5EB-C0E74A7F7F54}" dt="2023-12-08T15:31:47.021" v="558" actId="20577"/>
          <ac:spMkLst>
            <pc:docMk/>
            <pc:sldMk cId="2980904238" sldId="324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5:32:23.001" v="588" actId="20577"/>
          <ac:spMkLst>
            <pc:docMk/>
            <pc:sldMk cId="2980904238" sldId="324"/>
            <ac:spMk id="9" creationId="{BC4353A7-16AC-D993-7265-9E0CFFF60BD6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11" creationId="{8364C8B6-4C95-C438-2FD6-A1120C77C707}"/>
          </ac:spMkLst>
        </pc:spChg>
        <pc:spChg chg="add mod">
          <ac:chgData name="Mr J Bee (BWCET)" userId="a1856448-f297-487a-a7ea-498499ce4ab3" providerId="ADAL" clId="{0768314E-8B68-4FD0-B5EB-C0E74A7F7F54}" dt="2023-12-08T15:33:37.144" v="676" actId="14100"/>
          <ac:spMkLst>
            <pc:docMk/>
            <pc:sldMk cId="2980904238" sldId="324"/>
            <ac:spMk id="13" creationId="{78ECFC81-E2D5-3FDF-B451-D415AB57FE17}"/>
          </ac:spMkLst>
        </pc:spChg>
        <pc:spChg chg="add del mod">
          <ac:chgData name="Mr J Bee (BWCET)" userId="a1856448-f297-487a-a7ea-498499ce4ab3" providerId="ADAL" clId="{0768314E-8B68-4FD0-B5EB-C0E74A7F7F54}" dt="2023-12-08T15:34:28.288" v="757" actId="478"/>
          <ac:spMkLst>
            <pc:docMk/>
            <pc:sldMk cId="2980904238" sldId="324"/>
            <ac:spMk id="14" creationId="{BF7E9273-4AB4-5CDA-FB00-DCF716C5E9B3}"/>
          </ac:spMkLst>
        </pc:spChg>
        <pc:spChg chg="add mod">
          <ac:chgData name="Mr J Bee (BWCET)" userId="a1856448-f297-487a-a7ea-498499ce4ab3" providerId="ADAL" clId="{0768314E-8B68-4FD0-B5EB-C0E74A7F7F54}" dt="2023-12-08T15:34:15.784" v="751" actId="1076"/>
          <ac:spMkLst>
            <pc:docMk/>
            <pc:sldMk cId="2980904238" sldId="324"/>
            <ac:spMk id="15" creationId="{ADCE54C2-8E2C-D504-10C6-A4F74CDB5926}"/>
          </ac:spMkLst>
        </pc:spChg>
        <pc:spChg chg="add mod">
          <ac:chgData name="Mr J Bee (BWCET)" userId="a1856448-f297-487a-a7ea-498499ce4ab3" providerId="ADAL" clId="{0768314E-8B68-4FD0-B5EB-C0E74A7F7F54}" dt="2023-12-08T15:34:22.045" v="754" actId="14100"/>
          <ac:spMkLst>
            <pc:docMk/>
            <pc:sldMk cId="2980904238" sldId="324"/>
            <ac:spMk id="16" creationId="{879B24F7-C5A2-41E6-6998-1F71A1839EDD}"/>
          </ac:spMkLst>
        </pc:spChg>
        <pc:spChg chg="add mod">
          <ac:chgData name="Mr J Bee (BWCET)" userId="a1856448-f297-487a-a7ea-498499ce4ab3" providerId="ADAL" clId="{0768314E-8B68-4FD0-B5EB-C0E74A7F7F54}" dt="2023-12-08T15:34:26.586" v="756" actId="1076"/>
          <ac:spMkLst>
            <pc:docMk/>
            <pc:sldMk cId="2980904238" sldId="324"/>
            <ac:spMk id="17" creationId="{64D9289C-E741-C5F8-80B9-A7F92001E43F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18" creationId="{F807501F-1123-1589-E4EF-13FF0A2B8A4D}"/>
          </ac:spMkLst>
        </pc:spChg>
        <pc:spChg chg="add del mod">
          <ac:chgData name="Mr J Bee (BWCET)" userId="a1856448-f297-487a-a7ea-498499ce4ab3" providerId="ADAL" clId="{0768314E-8B68-4FD0-B5EB-C0E74A7F7F54}" dt="2023-12-08T15:35:21.219" v="759" actId="478"/>
          <ac:spMkLst>
            <pc:docMk/>
            <pc:sldMk cId="2980904238" sldId="324"/>
            <ac:spMk id="19" creationId="{B8959A1E-74B0-BF34-4002-6E4AD756E627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25" creationId="{148427A2-C36B-5BF2-7143-40DEBADB7894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29" creationId="{6CDA6D77-496D-0B0D-6839-AD8A599964C3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1" creationId="{17F3F06C-55E9-6C39-BDD2-50C692D9BD93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2" creationId="{17D551D5-5CE7-D720-477C-B79CA98F0C61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3" creationId="{E32DE1E3-EA24-C0E0-0F0B-74EF6B1BDE50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4" creationId="{E9C59832-295C-E31E-6FAE-66DD6454C99A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5" creationId="{581FB8DD-16A4-2D68-0942-491D265CED68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6" creationId="{0BF5E5D6-26F1-A578-1F4E-271F0BD4083D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7" creationId="{68262F1A-DFB8-5E78-79EB-8245A2CF1EB3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8" creationId="{55EFCC19-5230-6CC7-4B6D-C5D8A52942A7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9" creationId="{E945A019-E5FA-0996-5D1F-2E5C627F5BAD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40" creationId="{4680A8E8-CECB-A9E3-E0C7-7EA8230F69C6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41" creationId="{E894E214-D5AC-F208-C219-70D28E7B133B}"/>
          </ac:spMkLst>
        </pc:spChg>
        <pc:picChg chg="add mod">
          <ac:chgData name="Mr J Bee (BWCET)" userId="a1856448-f297-487a-a7ea-498499ce4ab3" providerId="ADAL" clId="{0768314E-8B68-4FD0-B5EB-C0E74A7F7F54}" dt="2023-12-08T15:31:58.969" v="560" actId="1076"/>
          <ac:picMkLst>
            <pc:docMk/>
            <pc:sldMk cId="2980904238" sldId="324"/>
            <ac:picMk id="5" creationId="{6F187958-AC4B-251D-A4BD-00C1CFE954CE}"/>
          </ac:picMkLst>
        </pc:picChg>
        <pc:picChg chg="add mod">
          <ac:chgData name="Mr J Bee (BWCET)" userId="a1856448-f297-487a-a7ea-498499ce4ab3" providerId="ADAL" clId="{0768314E-8B68-4FD0-B5EB-C0E74A7F7F54}" dt="2023-12-08T15:32:01.965" v="562" actId="1076"/>
          <ac:picMkLst>
            <pc:docMk/>
            <pc:sldMk cId="2980904238" sldId="324"/>
            <ac:picMk id="6" creationId="{062DD6E2-68BB-46F9-2F01-1736AD3A1FCA}"/>
          </ac:picMkLst>
        </pc:picChg>
        <pc:picChg chg="add mod">
          <ac:chgData name="Mr J Bee (BWCET)" userId="a1856448-f297-487a-a7ea-498499ce4ab3" providerId="ADAL" clId="{0768314E-8B68-4FD0-B5EB-C0E74A7F7F54}" dt="2023-12-08T15:32:04.230" v="564" actId="1076"/>
          <ac:picMkLst>
            <pc:docMk/>
            <pc:sldMk cId="2980904238" sldId="324"/>
            <ac:picMk id="7" creationId="{8928CB0F-2C9F-592E-1D95-AD79249ED956}"/>
          </ac:picMkLst>
        </pc:picChg>
        <pc:picChg chg="add mod">
          <ac:chgData name="Mr J Bee (BWCET)" userId="a1856448-f297-487a-a7ea-498499ce4ab3" providerId="ADAL" clId="{0768314E-8B68-4FD0-B5EB-C0E74A7F7F54}" dt="2023-12-08T15:32:47.210" v="592" actId="14100"/>
          <ac:picMkLst>
            <pc:docMk/>
            <pc:sldMk cId="2980904238" sldId="324"/>
            <ac:picMk id="12" creationId="{34AFDDCA-D533-D5A4-AB4B-D259E3967057}"/>
          </ac:picMkLst>
        </pc:picChg>
        <pc:cxnChg chg="del">
          <ac:chgData name="Mr J Bee (BWCET)" userId="a1856448-f297-487a-a7ea-498499ce4ab3" providerId="ADAL" clId="{0768314E-8B68-4FD0-B5EB-C0E74A7F7F54}" dt="2023-12-08T15:31:09.361" v="491" actId="478"/>
          <ac:cxnSpMkLst>
            <pc:docMk/>
            <pc:sldMk cId="2980904238" sldId="324"/>
            <ac:cxnSpMk id="8" creationId="{B8A5DD09-AA6F-6E56-F867-4488A5CBC9AE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55:44.375" v="1440"/>
        <pc:sldMkLst>
          <pc:docMk/>
          <pc:sldMk cId="4169313846" sldId="325"/>
        </pc:sldMkLst>
        <pc:spChg chg="mod">
          <ac:chgData name="Mr J Bee (BWCET)" userId="a1856448-f297-487a-a7ea-498499ce4ab3" providerId="ADAL" clId="{0768314E-8B68-4FD0-B5EB-C0E74A7F7F54}" dt="2023-12-08T15:49:43.639" v="1169" actId="20577"/>
          <ac:spMkLst>
            <pc:docMk/>
            <pc:sldMk cId="4169313846" sldId="325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5:35:28.262" v="764" actId="478"/>
          <ac:spMkLst>
            <pc:docMk/>
            <pc:sldMk cId="4169313846" sldId="325"/>
            <ac:spMk id="9" creationId="{BC4353A7-16AC-D993-7265-9E0CFFF60BD6}"/>
          </ac:spMkLst>
        </pc:spChg>
        <pc:spChg chg="del">
          <ac:chgData name="Mr J Bee (BWCET)" userId="a1856448-f297-487a-a7ea-498499ce4ab3" providerId="ADAL" clId="{0768314E-8B68-4FD0-B5EB-C0E74A7F7F54}" dt="2023-12-08T15:35:28.262" v="764" actId="478"/>
          <ac:spMkLst>
            <pc:docMk/>
            <pc:sldMk cId="4169313846" sldId="325"/>
            <ac:spMk id="13" creationId="{78ECFC81-E2D5-3FDF-B451-D415AB57FE17}"/>
          </ac:spMkLst>
        </pc:spChg>
        <pc:spChg chg="del">
          <ac:chgData name="Mr J Bee (BWCET)" userId="a1856448-f297-487a-a7ea-498499ce4ab3" providerId="ADAL" clId="{0768314E-8B68-4FD0-B5EB-C0E74A7F7F54}" dt="2023-12-08T15:35:25.638" v="763" actId="478"/>
          <ac:spMkLst>
            <pc:docMk/>
            <pc:sldMk cId="4169313846" sldId="325"/>
            <ac:spMk id="15" creationId="{ADCE54C2-8E2C-D504-10C6-A4F74CDB5926}"/>
          </ac:spMkLst>
        </pc:spChg>
        <pc:spChg chg="del">
          <ac:chgData name="Mr J Bee (BWCET)" userId="a1856448-f297-487a-a7ea-498499ce4ab3" providerId="ADAL" clId="{0768314E-8B68-4FD0-B5EB-C0E74A7F7F54}" dt="2023-12-08T15:35:23.748" v="761" actId="478"/>
          <ac:spMkLst>
            <pc:docMk/>
            <pc:sldMk cId="4169313846" sldId="325"/>
            <ac:spMk id="16" creationId="{879B24F7-C5A2-41E6-6998-1F71A1839EDD}"/>
          </ac:spMkLst>
        </pc:spChg>
        <pc:spChg chg="del">
          <ac:chgData name="Mr J Bee (BWCET)" userId="a1856448-f297-487a-a7ea-498499ce4ab3" providerId="ADAL" clId="{0768314E-8B68-4FD0-B5EB-C0E74A7F7F54}" dt="2023-12-08T15:35:24.113" v="762" actId="478"/>
          <ac:spMkLst>
            <pc:docMk/>
            <pc:sldMk cId="4169313846" sldId="325"/>
            <ac:spMk id="17" creationId="{64D9289C-E741-C5F8-80B9-A7F92001E43F}"/>
          </ac:spMkLst>
        </pc:spChg>
        <pc:spChg chg="mod">
          <ac:chgData name="Mr J Bee (BWCET)" userId="a1856448-f297-487a-a7ea-498499ce4ab3" providerId="ADAL" clId="{0768314E-8B68-4FD0-B5EB-C0E74A7F7F54}" dt="2023-12-08T15:39:27.713" v="799" actId="1076"/>
          <ac:spMkLst>
            <pc:docMk/>
            <pc:sldMk cId="4169313846" sldId="325"/>
            <ac:spMk id="27" creationId="{F8CF9073-C5E6-0E7C-71F7-D2C1CCF09572}"/>
          </ac:spMkLst>
        </pc:spChg>
        <pc:spChg chg="add del mod">
          <ac:chgData name="Mr J Bee (BWCET)" userId="a1856448-f297-487a-a7ea-498499ce4ab3" providerId="ADAL" clId="{0768314E-8B68-4FD0-B5EB-C0E74A7F7F54}" dt="2023-12-08T15:46:27.043" v="980" actId="478"/>
          <ac:spMkLst>
            <pc:docMk/>
            <pc:sldMk cId="4169313846" sldId="325"/>
            <ac:spMk id="38" creationId="{A7F029E6-19D1-CE92-2A4F-30D3108A5E82}"/>
          </ac:spMkLst>
        </pc:spChg>
        <pc:spChg chg="add del mod">
          <ac:chgData name="Mr J Bee (BWCET)" userId="a1856448-f297-487a-a7ea-498499ce4ab3" providerId="ADAL" clId="{0768314E-8B68-4FD0-B5EB-C0E74A7F7F54}" dt="2023-12-08T15:48:12.186" v="1003" actId="478"/>
          <ac:spMkLst>
            <pc:docMk/>
            <pc:sldMk cId="4169313846" sldId="325"/>
            <ac:spMk id="46" creationId="{18311A44-DEE7-73FC-2CC7-464537CA5C19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47" creationId="{EBD44314-E693-E3E0-0463-5F94DDA98003}"/>
          </ac:spMkLst>
        </pc:spChg>
        <pc:spChg chg="add del mod">
          <ac:chgData name="Mr J Bee (BWCET)" userId="a1856448-f297-487a-a7ea-498499ce4ab3" providerId="ADAL" clId="{0768314E-8B68-4FD0-B5EB-C0E74A7F7F54}" dt="2023-12-08T15:48:21.575" v="1010" actId="478"/>
          <ac:spMkLst>
            <pc:docMk/>
            <pc:sldMk cId="4169313846" sldId="325"/>
            <ac:spMk id="48" creationId="{AB22CFC7-4D65-8162-0A5F-50370C0D021A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49" creationId="{F29C7D9F-9958-1237-8951-A722267A2B98}"/>
          </ac:spMkLst>
        </pc:spChg>
        <pc:spChg chg="add del mod">
          <ac:chgData name="Mr J Bee (BWCET)" userId="a1856448-f297-487a-a7ea-498499ce4ab3" providerId="ADAL" clId="{0768314E-8B68-4FD0-B5EB-C0E74A7F7F54}" dt="2023-12-08T15:48:28.177" v="1015" actId="478"/>
          <ac:spMkLst>
            <pc:docMk/>
            <pc:sldMk cId="4169313846" sldId="325"/>
            <ac:spMk id="50" creationId="{4E904CF2-D0E1-0A25-83ED-8032D771A9B6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51" creationId="{B2EEE1CF-568E-1857-7BE9-EA2998DD2101}"/>
          </ac:spMkLst>
        </pc:spChg>
        <pc:spChg chg="add del mod">
          <ac:chgData name="Mr J Bee (BWCET)" userId="a1856448-f297-487a-a7ea-498499ce4ab3" providerId="ADAL" clId="{0768314E-8B68-4FD0-B5EB-C0E74A7F7F54}" dt="2023-12-08T15:44:04.535" v="913" actId="478"/>
          <ac:spMkLst>
            <pc:docMk/>
            <pc:sldMk cId="4169313846" sldId="325"/>
            <ac:spMk id="52" creationId="{143817E2-BD32-B748-5E5B-822FB8811BD3}"/>
          </ac:spMkLst>
        </pc:spChg>
        <pc:spChg chg="add del mod">
          <ac:chgData name="Mr J Bee (BWCET)" userId="a1856448-f297-487a-a7ea-498499ce4ab3" providerId="ADAL" clId="{0768314E-8B68-4FD0-B5EB-C0E74A7F7F54}" dt="2023-12-08T15:44:05.860" v="914" actId="478"/>
          <ac:spMkLst>
            <pc:docMk/>
            <pc:sldMk cId="4169313846" sldId="325"/>
            <ac:spMk id="53" creationId="{BFF7DDC3-8A64-FE2E-8016-2AD237DB3B60}"/>
          </ac:spMkLst>
        </pc:spChg>
        <pc:spChg chg="add del mod">
          <ac:chgData name="Mr J Bee (BWCET)" userId="a1856448-f297-487a-a7ea-498499ce4ab3" providerId="ADAL" clId="{0768314E-8B68-4FD0-B5EB-C0E74A7F7F54}" dt="2023-12-08T15:48:34.759" v="1023" actId="478"/>
          <ac:spMkLst>
            <pc:docMk/>
            <pc:sldMk cId="4169313846" sldId="325"/>
            <ac:spMk id="54" creationId="{11BA760D-AF3C-AC28-AB5C-88C596037815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55" creationId="{831066FA-FB68-3E8F-0985-BC5A1637CF7A}"/>
          </ac:spMkLst>
        </pc:spChg>
        <pc:spChg chg="add del mod">
          <ac:chgData name="Mr J Bee (BWCET)" userId="a1856448-f297-487a-a7ea-498499ce4ab3" providerId="ADAL" clId="{0768314E-8B68-4FD0-B5EB-C0E74A7F7F54}" dt="2023-12-08T15:48:40.737" v="1028" actId="478"/>
          <ac:spMkLst>
            <pc:docMk/>
            <pc:sldMk cId="4169313846" sldId="325"/>
            <ac:spMk id="56" creationId="{E1345940-C764-F809-41CD-0C5F4DF71426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57" creationId="{CA48DB4D-F357-E6E5-F344-E5AE7A3F8D78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2" creationId="{92C751EA-3E86-83D5-ECDE-344819F47C8D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3" creationId="{CD77E70B-1DFD-767A-B8B5-197D4E08FF41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4" creationId="{82426779-2EB4-30FF-B51D-86472ADA4C7C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5" creationId="{D329BE28-DA81-43A3-9341-9AAB14808743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6" creationId="{457C9B1D-BC1B-114A-AFD8-26B34AB38C33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7" creationId="{1C2D5AC5-D4D0-7E89-EE26-8AB2853F3C98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8" creationId="{0C981608-B8B3-CFBA-A4D6-203323DC22B2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9" creationId="{73CD1604-23E5-E55B-39A2-180A9A9D0C55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80" creationId="{8A0C5778-8F93-6DC1-71F0-C3F7EC353310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81" creationId="{F50A891F-155F-9BED-F6AC-0DB48573CAC0}"/>
          </ac:spMkLst>
        </pc:spChg>
        <pc:spChg chg="add del mod">
          <ac:chgData name="Mr J Bee (BWCET)" userId="a1856448-f297-487a-a7ea-498499ce4ab3" providerId="ADAL" clId="{0768314E-8B68-4FD0-B5EB-C0E74A7F7F54}" dt="2023-12-08T15:46:21.899" v="979" actId="478"/>
          <ac:spMkLst>
            <pc:docMk/>
            <pc:sldMk cId="4169313846" sldId="325"/>
            <ac:spMk id="84" creationId="{426B23AC-48B0-4D0C-9D39-2A0DE093C08B}"/>
          </ac:spMkLst>
        </pc:spChg>
        <pc:spChg chg="add del mod">
          <ac:chgData name="Mr J Bee (BWCET)" userId="a1856448-f297-487a-a7ea-498499ce4ab3" providerId="ADAL" clId="{0768314E-8B68-4FD0-B5EB-C0E74A7F7F54}" dt="2023-12-08T15:49:26.064" v="1095" actId="478"/>
          <ac:spMkLst>
            <pc:docMk/>
            <pc:sldMk cId="4169313846" sldId="325"/>
            <ac:spMk id="85" creationId="{C280B14B-20ED-7617-AAEE-A5340DFA7C9D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91" creationId="{6B7AD408-269F-2ABB-97A8-C609FA9989F1}"/>
          </ac:spMkLst>
        </pc:spChg>
        <pc:spChg chg="add mod">
          <ac:chgData name="Mr J Bee (BWCET)" userId="a1856448-f297-487a-a7ea-498499ce4ab3" providerId="ADAL" clId="{0768314E-8B68-4FD0-B5EB-C0E74A7F7F54}" dt="2023-12-08T15:49:44.625" v="1170"/>
          <ac:spMkLst>
            <pc:docMk/>
            <pc:sldMk cId="4169313846" sldId="325"/>
            <ac:spMk id="92" creationId="{269D9850-2713-5562-61F8-05BA41BA3B33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07" creationId="{507733F9-F70E-0FEE-4EE5-407526E4575F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08" creationId="{9BF3ADD6-2315-817D-0B3F-151FD46EAFD3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09" creationId="{7FA231B4-B67C-3B12-4B7E-2E389F2053CF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10" creationId="{AC760619-648E-965F-64B5-EF81B8470518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11" creationId="{6D878EAD-964F-45D2-7A83-53F81485847C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12" creationId="{587CA9E4-62CC-6FAF-3B5A-D288537A6DA2}"/>
          </ac:spMkLst>
        </pc:spChg>
        <pc:spChg chg="add del mod">
          <ac:chgData name="Mr J Bee (BWCET)" userId="a1856448-f297-487a-a7ea-498499ce4ab3" providerId="ADAL" clId="{0768314E-8B68-4FD0-B5EB-C0E74A7F7F54}" dt="2023-12-08T15:50:17.575" v="1178" actId="478"/>
          <ac:spMkLst>
            <pc:docMk/>
            <pc:sldMk cId="4169313846" sldId="325"/>
            <ac:spMk id="127" creationId="{D3DFCE7A-E1F6-D9B0-4952-A8A365D60860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28" creationId="{0A0F5ACC-BC3B-5459-7D78-B295310855AA}"/>
          </ac:spMkLst>
        </pc:spChg>
        <pc:spChg chg="add del mod">
          <ac:chgData name="Mr J Bee (BWCET)" userId="a1856448-f297-487a-a7ea-498499ce4ab3" providerId="ADAL" clId="{0768314E-8B68-4FD0-B5EB-C0E74A7F7F54}" dt="2023-12-08T15:50:24.240" v="1181" actId="478"/>
          <ac:spMkLst>
            <pc:docMk/>
            <pc:sldMk cId="4169313846" sldId="325"/>
            <ac:spMk id="129" creationId="{89659B6A-66F8-92AB-4FD1-223A2E9F5B07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30" creationId="{5F886D0D-DCCA-DE3A-DAEA-D2D0E9032C9E}"/>
          </ac:spMkLst>
        </pc:spChg>
        <pc:spChg chg="add del mod">
          <ac:chgData name="Mr J Bee (BWCET)" userId="a1856448-f297-487a-a7ea-498499ce4ab3" providerId="ADAL" clId="{0768314E-8B68-4FD0-B5EB-C0E74A7F7F54}" dt="2023-12-08T15:50:30.473" v="1184" actId="478"/>
          <ac:spMkLst>
            <pc:docMk/>
            <pc:sldMk cId="4169313846" sldId="325"/>
            <ac:spMk id="131" creationId="{C0795E51-1387-5A11-8B18-18372531A7B0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32" creationId="{D6FB89FD-395B-14AD-38A4-14614EBE41D0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47" creationId="{50A1A9E0-D52E-7BA0-FB53-A66079F7FD46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48" creationId="{38DCDC14-0371-1CEA-A8C0-488D53F82AB0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49" creationId="{31AC3C7D-CC7A-D364-4599-610E642919C7}"/>
          </ac:spMkLst>
        </pc:spChg>
        <pc:spChg chg="add mod">
          <ac:chgData name="Mr J Bee (BWCET)" userId="a1856448-f297-487a-a7ea-498499ce4ab3" providerId="ADAL" clId="{0768314E-8B68-4FD0-B5EB-C0E74A7F7F54}" dt="2023-12-08T15:51:14.963" v="1198" actId="1076"/>
          <ac:spMkLst>
            <pc:docMk/>
            <pc:sldMk cId="4169313846" sldId="325"/>
            <ac:spMk id="150" creationId="{15CF4D40-A3B1-D963-8169-CF64E08806C5}"/>
          </ac:spMkLst>
        </pc:spChg>
        <pc:spChg chg="add del mod">
          <ac:chgData name="Mr J Bee (BWCET)" userId="a1856448-f297-487a-a7ea-498499ce4ab3" providerId="ADAL" clId="{0768314E-8B68-4FD0-B5EB-C0E74A7F7F54}" dt="2023-12-08T15:51:11.559" v="1196" actId="478"/>
          <ac:spMkLst>
            <pc:docMk/>
            <pc:sldMk cId="4169313846" sldId="325"/>
            <ac:spMk id="151" creationId="{25097863-1C90-71AF-EF40-08AA24E12D22}"/>
          </ac:spMkLst>
        </pc:spChg>
        <pc:spChg chg="add mod">
          <ac:chgData name="Mr J Bee (BWCET)" userId="a1856448-f297-487a-a7ea-498499ce4ab3" providerId="ADAL" clId="{0768314E-8B68-4FD0-B5EB-C0E74A7F7F54}" dt="2023-12-08T15:51:18.014" v="1200" actId="1076"/>
          <ac:spMkLst>
            <pc:docMk/>
            <pc:sldMk cId="4169313846" sldId="325"/>
            <ac:spMk id="152" creationId="{8169CA64-A5D7-30DA-A95C-D4495E2D431B}"/>
          </ac:spMkLst>
        </pc:spChg>
        <pc:spChg chg="add mod">
          <ac:chgData name="Mr J Bee (BWCET)" userId="a1856448-f297-487a-a7ea-498499ce4ab3" providerId="ADAL" clId="{0768314E-8B68-4FD0-B5EB-C0E74A7F7F54}" dt="2023-12-08T15:51:22.426" v="1202" actId="1076"/>
          <ac:spMkLst>
            <pc:docMk/>
            <pc:sldMk cId="4169313846" sldId="325"/>
            <ac:spMk id="153" creationId="{A2F557D5-26E6-BDC3-D709-2097297EDA2C}"/>
          </ac:spMkLst>
        </pc:spChg>
        <pc:picChg chg="del">
          <ac:chgData name="Mr J Bee (BWCET)" userId="a1856448-f297-487a-a7ea-498499ce4ab3" providerId="ADAL" clId="{0768314E-8B68-4FD0-B5EB-C0E74A7F7F54}" dt="2023-12-08T15:35:31.896" v="767" actId="478"/>
          <ac:picMkLst>
            <pc:docMk/>
            <pc:sldMk cId="4169313846" sldId="325"/>
            <ac:picMk id="5" creationId="{6F187958-AC4B-251D-A4BD-00C1CFE954CE}"/>
          </ac:picMkLst>
        </pc:picChg>
        <pc:picChg chg="del">
          <ac:chgData name="Mr J Bee (BWCET)" userId="a1856448-f297-487a-a7ea-498499ce4ab3" providerId="ADAL" clId="{0768314E-8B68-4FD0-B5EB-C0E74A7F7F54}" dt="2023-12-08T15:35:31.560" v="766" actId="478"/>
          <ac:picMkLst>
            <pc:docMk/>
            <pc:sldMk cId="4169313846" sldId="325"/>
            <ac:picMk id="6" creationId="{062DD6E2-68BB-46F9-2F01-1736AD3A1FCA}"/>
          </ac:picMkLst>
        </pc:picChg>
        <pc:picChg chg="del">
          <ac:chgData name="Mr J Bee (BWCET)" userId="a1856448-f297-487a-a7ea-498499ce4ab3" providerId="ADAL" clId="{0768314E-8B68-4FD0-B5EB-C0E74A7F7F54}" dt="2023-12-08T15:35:31.139" v="765" actId="478"/>
          <ac:picMkLst>
            <pc:docMk/>
            <pc:sldMk cId="4169313846" sldId="325"/>
            <ac:picMk id="7" creationId="{8928CB0F-2C9F-592E-1D95-AD79249ED956}"/>
          </ac:picMkLst>
        </pc:picChg>
        <pc:picChg chg="del">
          <ac:chgData name="Mr J Bee (BWCET)" userId="a1856448-f297-487a-a7ea-498499ce4ab3" providerId="ADAL" clId="{0768314E-8B68-4FD0-B5EB-C0E74A7F7F54}" dt="2023-12-08T15:35:28.262" v="764" actId="478"/>
          <ac:picMkLst>
            <pc:docMk/>
            <pc:sldMk cId="4169313846" sldId="325"/>
            <ac:picMk id="12" creationId="{34AFDDCA-D533-D5A4-AB4B-D259E3967057}"/>
          </ac:picMkLst>
        </pc:pic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4" creationId="{0725F053-1D22-1F84-D11D-623DFEC157EE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8" creationId="{BBD44FB7-5B59-3975-A4FE-9D730C3A2BC3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18" creationId="{18B88CC1-A3A5-F811-B909-8526623E6466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19" creationId="{4D6BB16B-09B8-1973-1538-00911254A030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20" creationId="{9619B917-9D96-01B6-07A4-47728B4715BE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21" creationId="{EEE1A2DD-65D8-CC28-CA10-6491E7D9EA8F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22" creationId="{BC634B0E-5FBC-7473-798E-F7FB8754E4F1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23" creationId="{AC66C1CD-14DA-51D2-D73B-C38EDBF9E866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24" creationId="{7795B88F-0F5B-113B-9997-D16BD8008EFC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25" creationId="{45E4A72C-875E-1127-9B5F-42D7BF74BB00}"/>
          </ac:cxnSpMkLst>
        </pc:cxnChg>
        <pc:cxnChg chg="add del mod">
          <ac:chgData name="Mr J Bee (BWCET)" userId="a1856448-f297-487a-a7ea-498499ce4ab3" providerId="ADAL" clId="{0768314E-8B68-4FD0-B5EB-C0E74A7F7F54}" dt="2023-12-08T15:40:39.221" v="819" actId="478"/>
          <ac:cxnSpMkLst>
            <pc:docMk/>
            <pc:sldMk cId="4169313846" sldId="325"/>
            <ac:cxnSpMk id="26" creationId="{8E713E50-4505-305C-3C97-BF50C6CF599A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29" creationId="{DA5FE676-FAD6-70E2-2D50-C3D1C72492A5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0" creationId="{9DF5C524-7631-B685-3161-91135F4C76DA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1" creationId="{C2D3EF66-4C77-E956-7D12-A9FE82A3DCB6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2" creationId="{25F9384E-CAD1-7B2E-D406-41E021EAB7E9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3" creationId="{EB9D6A3B-BDC4-C882-6E8F-C930712B9B03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4" creationId="{4EB58A1D-567C-EC5E-8052-51DB0FEFADBB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5" creationId="{D28E6065-CAD0-78EF-0AD2-4C9E12C6439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6" creationId="{9B3B873A-A5AA-D75B-8374-F17964C15AD8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7" creationId="{2DF89981-B4BA-2C30-1192-AD98B4510C11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40" creationId="{607A6975-7BBC-46BB-6956-92C98097BF00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41" creationId="{71E79F76-7EA4-095B-8385-51B49653AEB6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43" creationId="{1492AD52-A614-60A4-8BEC-942416833FE7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58" creationId="{D503718E-4F1B-0B1F-6141-46FD7E588C30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59" creationId="{F5DBCB7D-A746-FCF9-B7A0-383A56EFCAA8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0" creationId="{C6714555-2196-ACF2-F8D6-B84D9937ADBD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1" creationId="{8802D257-4DA3-759B-92E0-D2407ED19DA3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2" creationId="{956AE68D-77BA-D173-FA24-3C110D16AF78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3" creationId="{2EBA7FA7-D879-4555-1B22-BAFCE862024F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4" creationId="{4D2388A7-B5F7-6848-EBC3-1F84BFFDFDD5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5" creationId="{FCB9AE65-32AB-82AF-94BB-91F611EB3F14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6" creationId="{99CCE9DF-2305-F00A-09D1-F3E2FF39473A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7" creationId="{69D3EEA6-480D-1DA0-A25F-3E44AAC5DEE4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8" creationId="{026FB6E0-8426-923A-ABC0-99F8465C5E9E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9" creationId="{9F547D4B-2A87-1C33-CE86-26FC6F4BFF08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70" creationId="{C62BD94E-5E35-A25C-65BA-4DB524BE8454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71" creationId="{50C345D2-BA21-2D26-E7AB-7CAC74DAB783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3" creationId="{3EBE7B92-8010-43AF-EB2B-71682CB513D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4" creationId="{5A665A4E-C555-8E0C-8CFD-087CE819D931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5" creationId="{7B519802-21DB-5E20-CB1E-D1CDB3DFC056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6" creationId="{CFBF8E9A-B35E-89AD-7127-5A2A079A0FE7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7" creationId="{0AB04EA4-55C6-1937-C887-483D2385E3E3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8" creationId="{A345A39A-148D-E09A-C1AC-E18C1AA2CD25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9" creationId="{BFF7B3A6-B5A6-C093-ACD2-576C2188EC0F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0" creationId="{169FE23E-6F9E-CF3E-7D88-32B1CE3EF50E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1" creationId="{7D3A846A-5698-4206-D385-0B7DBDD2ADA6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2" creationId="{9D932F6B-18F7-7B8F-9C7F-43A74D748723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3" creationId="{B1C2F727-85E4-7B0D-36BD-AFBCD9E5ED09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4" creationId="{FD952BD3-FD9D-9162-38C5-93904F158423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5" creationId="{8B0BF4C2-55CB-D143-7419-DB7E36E1DDA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6" creationId="{0D72B61E-8679-8DD2-8E34-ED7193B75379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3" creationId="{3FD72770-9373-F237-7078-91800D030A4A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4" creationId="{3C8E7788-A1C8-096B-6C43-1004566CDD6B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5" creationId="{67BA6FFF-9243-AFB7-C05C-F3E8B9D268AF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6" creationId="{D1626724-A62D-8AEF-A138-4F0006AFC93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7" creationId="{3CA4CE59-DAE6-56F6-AB40-4B1C29B229E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8" creationId="{2AFDB488-496D-49ED-B46F-2ED46E47F8DB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9" creationId="{C88A91E2-8016-6425-A9B2-89CFF251CDD4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0" creationId="{ED3F5317-1612-C254-5D42-9EB0CE3E92CD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1" creationId="{3CECAE89-E12F-A327-2D1B-2C57999E8331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2" creationId="{8877CE9E-8FB0-D868-AC98-F8ECAF55758B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3" creationId="{7E2B9B29-8AD9-6792-BD81-A16F1849EEFD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4" creationId="{FE8D02BD-04E7-5D88-DDBA-673986863500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5" creationId="{51AF4B18-41DC-EB61-D3E0-273BE5DA2C82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6" creationId="{31068A6F-5CEA-9FC4-1236-D0E790BECBD0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3" creationId="{F8763F67-EF4F-B4CB-CE33-295EE3B776AA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4" creationId="{679A5A0D-ABEB-5167-9BBD-909636423105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5" creationId="{9F9D3C11-AF56-38D4-2B1D-4F4C178FFA84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6" creationId="{20D02289-58BA-D83C-961D-8DD9B88007AE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7" creationId="{56936799-7605-BC76-5061-A366A0424EE4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8" creationId="{16AAB9B8-B297-6CB1-30EF-540EBED69847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9" creationId="{7A0EA93C-B79F-ED26-11C8-9ADF980BCBB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0" creationId="{B7668E37-4F4C-C4C8-B233-7DDAFD6FE08A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1" creationId="{2B2A93A6-72FB-C640-CD56-D2C5A17B084D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2" creationId="{C8BF1DB7-51A4-9DB1-87F9-7D4E33FA7430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3" creationId="{E46177B2-5828-FFAB-269A-9D04430F44CF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4" creationId="{C805B253-9C68-B4EE-CA4A-B7DF6F2F50AB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5" creationId="{1D392722-841E-A5C8-2611-1E6D73C3BAC4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6" creationId="{10ED8279-FAE6-40DF-A46B-3EDE91F74197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53:09.998" v="1332" actId="478"/>
        <pc:sldMkLst>
          <pc:docMk/>
          <pc:sldMk cId="63677877" sldId="326"/>
        </pc:sldMkLst>
        <pc:spChg chg="mod">
          <ac:chgData name="Mr J Bee (BWCET)" userId="a1856448-f297-487a-a7ea-498499ce4ab3" providerId="ADAL" clId="{0768314E-8B68-4FD0-B5EB-C0E74A7F7F54}" dt="2023-12-08T15:52:51.301" v="1329" actId="20577"/>
          <ac:spMkLst>
            <pc:docMk/>
            <pc:sldMk cId="63677877" sldId="326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5:52:20.618" v="1223" actId="1076"/>
          <ac:spMkLst>
            <pc:docMk/>
            <pc:sldMk cId="63677877" sldId="326"/>
            <ac:spMk id="18" creationId="{FE3AD3FD-9D13-3B25-53DB-E853A272E41C}"/>
          </ac:spMkLst>
        </pc:spChg>
        <pc:spChg chg="add mod">
          <ac:chgData name="Mr J Bee (BWCET)" userId="a1856448-f297-487a-a7ea-498499ce4ab3" providerId="ADAL" clId="{0768314E-8B68-4FD0-B5EB-C0E74A7F7F54}" dt="2023-12-08T15:52:11.711" v="1216" actId="1076"/>
          <ac:spMkLst>
            <pc:docMk/>
            <pc:sldMk cId="63677877" sldId="326"/>
            <ac:spMk id="19" creationId="{4341B3AC-41AC-1D96-CCA8-4899296635A8}"/>
          </ac:spMkLst>
        </pc:spChg>
        <pc:spChg chg="add mod">
          <ac:chgData name="Mr J Bee (BWCET)" userId="a1856448-f297-487a-a7ea-498499ce4ab3" providerId="ADAL" clId="{0768314E-8B68-4FD0-B5EB-C0E74A7F7F54}" dt="2023-12-08T15:52:52.135" v="1330"/>
          <ac:spMkLst>
            <pc:docMk/>
            <pc:sldMk cId="63677877" sldId="326"/>
            <ac:spMk id="20" creationId="{360E37FF-83B0-0A0C-F9A5-943434187809}"/>
          </ac:spMkLst>
        </pc:spChg>
        <pc:spChg chg="add del mod">
          <ac:chgData name="Mr J Bee (BWCET)" userId="a1856448-f297-487a-a7ea-498499ce4ab3" providerId="ADAL" clId="{0768314E-8B68-4FD0-B5EB-C0E74A7F7F54}" dt="2023-12-08T15:53:09.998" v="1332" actId="478"/>
          <ac:spMkLst>
            <pc:docMk/>
            <pc:sldMk cId="63677877" sldId="326"/>
            <ac:spMk id="22" creationId="{8F8DF45E-75DC-AB4D-6ADF-950C99C02D2F}"/>
          </ac:spMkLst>
        </pc:spChg>
        <pc:spChg chg="del">
          <ac:chgData name="Mr J Bee (BWCET)" userId="a1856448-f297-487a-a7ea-498499ce4ab3" providerId="ADAL" clId="{0768314E-8B68-4FD0-B5EB-C0E74A7F7F54}" dt="2023-12-08T15:51:47.348" v="1206" actId="478"/>
          <ac:spMkLst>
            <pc:docMk/>
            <pc:sldMk cId="63677877" sldId="326"/>
            <ac:spMk id="47" creationId="{EBD44314-E693-E3E0-0463-5F94DDA98003}"/>
          </ac:spMkLst>
        </pc:spChg>
        <pc:spChg chg="del">
          <ac:chgData name="Mr J Bee (BWCET)" userId="a1856448-f297-487a-a7ea-498499ce4ab3" providerId="ADAL" clId="{0768314E-8B68-4FD0-B5EB-C0E74A7F7F54}" dt="2023-12-08T15:51:48.950" v="1207" actId="478"/>
          <ac:spMkLst>
            <pc:docMk/>
            <pc:sldMk cId="63677877" sldId="326"/>
            <ac:spMk id="49" creationId="{F29C7D9F-9958-1237-8951-A722267A2B98}"/>
          </ac:spMkLst>
        </pc:spChg>
        <pc:spChg chg="del">
          <ac:chgData name="Mr J Bee (BWCET)" userId="a1856448-f297-487a-a7ea-498499ce4ab3" providerId="ADAL" clId="{0768314E-8B68-4FD0-B5EB-C0E74A7F7F54}" dt="2023-12-08T15:51:50.436" v="1208" actId="478"/>
          <ac:spMkLst>
            <pc:docMk/>
            <pc:sldMk cId="63677877" sldId="326"/>
            <ac:spMk id="51" creationId="{B2EEE1CF-568E-1857-7BE9-EA2998DD2101}"/>
          </ac:spMkLst>
        </pc:spChg>
        <pc:spChg chg="del">
          <ac:chgData name="Mr J Bee (BWCET)" userId="a1856448-f297-487a-a7ea-498499ce4ab3" providerId="ADAL" clId="{0768314E-8B68-4FD0-B5EB-C0E74A7F7F54}" dt="2023-12-08T15:51:52.239" v="1209" actId="478"/>
          <ac:spMkLst>
            <pc:docMk/>
            <pc:sldMk cId="63677877" sldId="326"/>
            <ac:spMk id="55" creationId="{831066FA-FB68-3E8F-0985-BC5A1637CF7A}"/>
          </ac:spMkLst>
        </pc:spChg>
        <pc:spChg chg="mod">
          <ac:chgData name="Mr J Bee (BWCET)" userId="a1856448-f297-487a-a7ea-498499ce4ab3" providerId="ADAL" clId="{0768314E-8B68-4FD0-B5EB-C0E74A7F7F54}" dt="2023-12-08T15:52:07.664" v="1214" actId="1076"/>
          <ac:spMkLst>
            <pc:docMk/>
            <pc:sldMk cId="63677877" sldId="326"/>
            <ac:spMk id="57" creationId="{CA48DB4D-F357-E6E5-F344-E5AE7A3F8D78}"/>
          </ac:spMkLst>
        </pc:spChg>
        <pc:spChg chg="mod">
          <ac:chgData name="Mr J Bee (BWCET)" userId="a1856448-f297-487a-a7ea-498499ce4ab3" providerId="ADAL" clId="{0768314E-8B68-4FD0-B5EB-C0E74A7F7F54}" dt="2023-12-08T15:52:07.664" v="1214" actId="1076"/>
          <ac:spMkLst>
            <pc:docMk/>
            <pc:sldMk cId="63677877" sldId="326"/>
            <ac:spMk id="91" creationId="{6B7AD408-269F-2ABB-97A8-C609FA9989F1}"/>
          </ac:spMkLst>
        </pc:spChg>
        <pc:spChg chg="del">
          <ac:chgData name="Mr J Bee (BWCET)" userId="a1856448-f297-487a-a7ea-498499ce4ab3" providerId="ADAL" clId="{0768314E-8B68-4FD0-B5EB-C0E74A7F7F54}" dt="2023-12-08T15:52:25.017" v="1224" actId="478"/>
          <ac:spMkLst>
            <pc:docMk/>
            <pc:sldMk cId="63677877" sldId="326"/>
            <ac:spMk id="92" creationId="{269D9850-2713-5562-61F8-05BA41BA3B33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07" creationId="{507733F9-F70E-0FEE-4EE5-407526E4575F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08" creationId="{9BF3ADD6-2315-817D-0B3F-151FD46EAFD3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09" creationId="{7FA231B4-B67C-3B12-4B7E-2E389F2053CF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10" creationId="{AC760619-648E-965F-64B5-EF81B8470518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11" creationId="{6D878EAD-964F-45D2-7A83-53F81485847C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12" creationId="{587CA9E4-62CC-6FAF-3B5A-D288537A6DA2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28" creationId="{0A0F5ACC-BC3B-5459-7D78-B295310855AA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30" creationId="{5F886D0D-DCCA-DE3A-DAEA-D2D0E9032C9E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32" creationId="{D6FB89FD-395B-14AD-38A4-14614EBE41D0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47" creationId="{50A1A9E0-D52E-7BA0-FB53-A66079F7FD46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48" creationId="{38DCDC14-0371-1CEA-A8C0-488D53F82AB0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49" creationId="{31AC3C7D-CC7A-D364-4599-610E642919C7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50" creationId="{15CF4D40-A3B1-D963-8169-CF64E08806C5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52" creationId="{8169CA64-A5D7-30DA-A95C-D4495E2D431B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53" creationId="{A2F557D5-26E6-BDC3-D709-2097297EDA2C}"/>
          </ac:spMkLst>
        </pc:sp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2" creationId="{7B1A69A0-0F63-0AA9-8CF2-C9A140BF9FF8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4" creationId="{0725F053-1D22-1F84-D11D-623DFEC157EE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5" creationId="{011C372B-C6A0-5707-C12A-0A26F787FEB6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6" creationId="{4B40BE76-0983-E248-DA1B-3C522636592A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7" creationId="{61B140C8-D1A1-1ADD-EDBB-9F7805589759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8" creationId="{5BF079F2-1994-CA86-9D1C-DB378F2A66F6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9" creationId="{4702A251-83A2-EBCE-3D04-1100BFFF46A9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0" creationId="{D9072C98-50F4-4683-563A-07F8FABC4CE5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1" creationId="{782D7550-12EA-E69F-81C9-E52A0E7A7F6F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2" creationId="{1F732522-41F5-59BF-5322-0A51F533F4EC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3" creationId="{23CC7601-B325-F4F4-F6B7-9ACEE83A24DC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4" creationId="{9D729CCC-BA75-1F2F-E0FF-0D867639685F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5" creationId="{939E5BC1-6B85-5A11-BD30-A6C431086849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6" creationId="{17367163-658B-A460-D55F-1C82BB126197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7" creationId="{7C5CD47C-13D8-1078-BE0D-9D41B901B032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21" creationId="{EEE1A2DD-65D8-CC28-CA10-6491E7D9EA8F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29" creationId="{DA5FE676-FAD6-70E2-2D50-C3D1C72492A5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0" creationId="{9DF5C524-7631-B685-3161-91135F4C76DA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1" creationId="{C2D3EF66-4C77-E956-7D12-A9FE82A3DCB6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2" creationId="{25F9384E-CAD1-7B2E-D406-41E021EAB7E9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3" creationId="{EB9D6A3B-BDC4-C882-6E8F-C930712B9B03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4" creationId="{4EB58A1D-567C-EC5E-8052-51DB0FEFADBB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5" creationId="{D28E6065-CAD0-78EF-0AD2-4C9E12C6439C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6" creationId="{9B3B873A-A5AA-D75B-8374-F17964C15AD8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7" creationId="{2DF89981-B4BA-2C30-1192-AD98B4510C11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40" creationId="{607A6975-7BBC-46BB-6956-92C98097BF00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41" creationId="{71E79F76-7EA4-095B-8385-51B49653AEB6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43" creationId="{1492AD52-A614-60A4-8BEC-942416833FE7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3" creationId="{3EBE7B92-8010-43AF-EB2B-71682CB513DC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4" creationId="{5A665A4E-C555-8E0C-8CFD-087CE819D931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5" creationId="{7B519802-21DB-5E20-CB1E-D1CDB3DFC056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6" creationId="{CFBF8E9A-B35E-89AD-7127-5A2A079A0FE7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7" creationId="{0AB04EA4-55C6-1937-C887-483D2385E3E3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8" creationId="{A345A39A-148D-E09A-C1AC-E18C1AA2CD25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9" creationId="{BFF7B3A6-B5A6-C093-ACD2-576C2188EC0F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0" creationId="{169FE23E-6F9E-CF3E-7D88-32B1CE3EF50E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1" creationId="{7D3A846A-5698-4206-D385-0B7DBDD2ADA6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2" creationId="{9D932F6B-18F7-7B8F-9C7F-43A74D748723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3" creationId="{B1C2F727-85E4-7B0D-36BD-AFBCD9E5ED09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4" creationId="{FD952BD3-FD9D-9162-38C5-93904F158423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5" creationId="{8B0BF4C2-55CB-D143-7419-DB7E36E1DDAC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6" creationId="{0D72B61E-8679-8DD2-8E34-ED7193B75379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3" creationId="{3FD72770-9373-F237-7078-91800D030A4A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4" creationId="{3C8E7788-A1C8-096B-6C43-1004566CDD6B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5" creationId="{67BA6FFF-9243-AFB7-C05C-F3E8B9D268AF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6" creationId="{D1626724-A62D-8AEF-A138-4F0006AFC93C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7" creationId="{3CA4CE59-DAE6-56F6-AB40-4B1C29B229EC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8" creationId="{2AFDB488-496D-49ED-B46F-2ED46E47F8DB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9" creationId="{C88A91E2-8016-6425-A9B2-89CFF251CDD4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0" creationId="{ED3F5317-1612-C254-5D42-9EB0CE3E92CD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1" creationId="{3CECAE89-E12F-A327-2D1B-2C57999E8331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2" creationId="{8877CE9E-8FB0-D868-AC98-F8ECAF55758B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3" creationId="{7E2B9B29-8AD9-6792-BD81-A16F1849EEFD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4" creationId="{FE8D02BD-04E7-5D88-DDBA-673986863500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5" creationId="{51AF4B18-41DC-EB61-D3E0-273BE5DA2C82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6" creationId="{31068A6F-5CEA-9FC4-1236-D0E790BECBD0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3" creationId="{F8763F67-EF4F-B4CB-CE33-295EE3B776AA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4" creationId="{679A5A0D-ABEB-5167-9BBD-909636423105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5" creationId="{9F9D3C11-AF56-38D4-2B1D-4F4C178FFA84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6" creationId="{20D02289-58BA-D83C-961D-8DD9B88007AE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7" creationId="{56936799-7605-BC76-5061-A366A0424EE4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8" creationId="{16AAB9B8-B297-6CB1-30EF-540EBED69847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9" creationId="{7A0EA93C-B79F-ED26-11C8-9ADF980BCBBC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0" creationId="{B7668E37-4F4C-C4C8-B233-7DDAFD6FE08A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1" creationId="{2B2A93A6-72FB-C640-CD56-D2C5A17B084D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2" creationId="{C8BF1DB7-51A4-9DB1-87F9-7D4E33FA7430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3" creationId="{E46177B2-5828-FFAB-269A-9D04430F44CF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4" creationId="{C805B253-9C68-B4EE-CA4A-B7DF6F2F50AB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5" creationId="{1D392722-841E-A5C8-2611-1E6D73C3BAC4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6" creationId="{10ED8279-FAE6-40DF-A46B-3EDE91F74197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55:36.955" v="1437"/>
        <pc:sldMkLst>
          <pc:docMk/>
          <pc:sldMk cId="1906400817" sldId="327"/>
        </pc:sldMkLst>
        <pc:spChg chg="mod">
          <ac:chgData name="Mr J Bee (BWCET)" userId="a1856448-f297-487a-a7ea-498499ce4ab3" providerId="ADAL" clId="{0768314E-8B68-4FD0-B5EB-C0E74A7F7F54}" dt="2023-12-08T15:54:53.663" v="1419" actId="20577"/>
          <ac:spMkLst>
            <pc:docMk/>
            <pc:sldMk cId="1906400817" sldId="327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5:53:15.657" v="1334" actId="478"/>
          <ac:spMkLst>
            <pc:docMk/>
            <pc:sldMk cId="1906400817" sldId="327"/>
            <ac:spMk id="18" creationId="{FE3AD3FD-9D13-3B25-53DB-E853A272E41C}"/>
          </ac:spMkLst>
        </pc:spChg>
        <pc:spChg chg="del">
          <ac:chgData name="Mr J Bee (BWCET)" userId="a1856448-f297-487a-a7ea-498499ce4ab3" providerId="ADAL" clId="{0768314E-8B68-4FD0-B5EB-C0E74A7F7F54}" dt="2023-12-08T15:53:15.657" v="1334" actId="478"/>
          <ac:spMkLst>
            <pc:docMk/>
            <pc:sldMk cId="1906400817" sldId="327"/>
            <ac:spMk id="19" creationId="{4341B3AC-41AC-1D96-CCA8-4899296635A8}"/>
          </ac:spMkLst>
        </pc:spChg>
        <pc:spChg chg="del">
          <ac:chgData name="Mr J Bee (BWCET)" userId="a1856448-f297-487a-a7ea-498499ce4ab3" providerId="ADAL" clId="{0768314E-8B68-4FD0-B5EB-C0E74A7F7F54}" dt="2023-12-08T15:54:29.970" v="1361" actId="478"/>
          <ac:spMkLst>
            <pc:docMk/>
            <pc:sldMk cId="1906400817" sldId="327"/>
            <ac:spMk id="20" creationId="{360E37FF-83B0-0A0C-F9A5-943434187809}"/>
          </ac:spMkLst>
        </pc:spChg>
        <pc:spChg chg="add del mod">
          <ac:chgData name="Mr J Bee (BWCET)" userId="a1856448-f297-487a-a7ea-498499ce4ab3" providerId="ADAL" clId="{0768314E-8B68-4FD0-B5EB-C0E74A7F7F54}" dt="2023-12-08T15:54:47.262" v="1413" actId="478"/>
          <ac:spMkLst>
            <pc:docMk/>
            <pc:sldMk cId="1906400817" sldId="327"/>
            <ac:spMk id="23" creationId="{6C3A9A5C-85BA-F00C-D6E0-C72C82262256}"/>
          </ac:spMkLst>
        </pc:spChg>
        <pc:spChg chg="add mod">
          <ac:chgData name="Mr J Bee (BWCET)" userId="a1856448-f297-487a-a7ea-498499ce4ab3" providerId="ADAL" clId="{0768314E-8B68-4FD0-B5EB-C0E74A7F7F54}" dt="2023-12-08T15:54:54.496" v="1420"/>
          <ac:spMkLst>
            <pc:docMk/>
            <pc:sldMk cId="1906400817" sldId="327"/>
            <ac:spMk id="24" creationId="{7F167A3B-BAC3-A90C-959A-7A3FEDB49EC5}"/>
          </ac:spMkLst>
        </pc:spChg>
        <pc:spChg chg="add mod">
          <ac:chgData name="Mr J Bee (BWCET)" userId="a1856448-f297-487a-a7ea-498499ce4ab3" providerId="ADAL" clId="{0768314E-8B68-4FD0-B5EB-C0E74A7F7F54}" dt="2023-12-08T15:55:08.972" v="1429" actId="20577"/>
          <ac:spMkLst>
            <pc:docMk/>
            <pc:sldMk cId="1906400817" sldId="327"/>
            <ac:spMk id="44" creationId="{89066416-74AB-D279-E4A9-D0A1FDD2AF90}"/>
          </ac:spMkLst>
        </pc:spChg>
        <pc:spChg chg="add mod">
          <ac:chgData name="Mr J Bee (BWCET)" userId="a1856448-f297-487a-a7ea-498499ce4ab3" providerId="ADAL" clId="{0768314E-8B68-4FD0-B5EB-C0E74A7F7F54}" dt="2023-12-08T15:55:33.894" v="1436" actId="14100"/>
          <ac:spMkLst>
            <pc:docMk/>
            <pc:sldMk cId="1906400817" sldId="327"/>
            <ac:spMk id="46" creationId="{BA963BEC-FE72-AB27-2956-4DA9260209E1}"/>
          </ac:spMkLst>
        </pc:spChg>
        <pc:spChg chg="mod">
          <ac:chgData name="Mr J Bee (BWCET)" userId="a1856448-f297-487a-a7ea-498499ce4ab3" providerId="ADAL" clId="{0768314E-8B68-4FD0-B5EB-C0E74A7F7F54}" dt="2023-12-08T15:54:59.547" v="1421" actId="1076"/>
          <ac:spMkLst>
            <pc:docMk/>
            <pc:sldMk cId="1906400817" sldId="327"/>
            <ac:spMk id="57" creationId="{CA48DB4D-F357-E6E5-F344-E5AE7A3F8D78}"/>
          </ac:spMkLst>
        </pc:spChg>
        <pc:spChg chg="del mod">
          <ac:chgData name="Mr J Bee (BWCET)" userId="a1856448-f297-487a-a7ea-498499ce4ab3" providerId="ADAL" clId="{0768314E-8B68-4FD0-B5EB-C0E74A7F7F54}" dt="2023-12-08T15:54:23.690" v="1359" actId="478"/>
          <ac:spMkLst>
            <pc:docMk/>
            <pc:sldMk cId="1906400817" sldId="327"/>
            <ac:spMk id="91" creationId="{6B7AD408-269F-2ABB-97A8-C609FA9989F1}"/>
          </ac:spMkLst>
        </pc:sp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2" creationId="{7B1A69A0-0F63-0AA9-8CF2-C9A140BF9FF8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4" creationId="{0725F053-1D22-1F84-D11D-623DFEC157EE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5" creationId="{011C372B-C6A0-5707-C12A-0A26F787FEB6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6" creationId="{4B40BE76-0983-E248-DA1B-3C522636592A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7" creationId="{61B140C8-D1A1-1ADD-EDBB-9F7805589759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8" creationId="{5BF079F2-1994-CA86-9D1C-DB378F2A66F6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9" creationId="{4702A251-83A2-EBCE-3D04-1100BFFF46A9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0" creationId="{D9072C98-50F4-4683-563A-07F8FABC4CE5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1" creationId="{782D7550-12EA-E69F-81C9-E52A0E7A7F6F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2" creationId="{1F732522-41F5-59BF-5322-0A51F533F4EC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3" creationId="{23CC7601-B325-F4F4-F6B7-9ACEE83A24DC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4" creationId="{9D729CCC-BA75-1F2F-E0FF-0D867639685F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5" creationId="{939E5BC1-6B85-5A11-BD30-A6C431086849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6" creationId="{17367163-658B-A460-D55F-1C82BB126197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7" creationId="{7C5CD47C-13D8-1078-BE0D-9D41B901B032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21" creationId="{EEE1A2DD-65D8-CC28-CA10-6491E7D9EA8F}"/>
          </ac:cxnSpMkLst>
        </pc:cxnChg>
        <pc:cxnChg chg="add mod">
          <ac:chgData name="Mr J Bee (BWCET)" userId="a1856448-f297-487a-a7ea-498499ce4ab3" providerId="ADAL" clId="{0768314E-8B68-4FD0-B5EB-C0E74A7F7F54}" dt="2023-12-08T15:55:03.904" v="1423" actId="1076"/>
          <ac:cxnSpMkLst>
            <pc:docMk/>
            <pc:sldMk cId="1906400817" sldId="327"/>
            <ac:cxnSpMk id="25" creationId="{38EBA543-C3B5-4BF8-D14D-AE2CC142E48A}"/>
          </ac:cxnSpMkLst>
        </pc:cxnChg>
        <pc:cxnChg chg="add mod">
          <ac:chgData name="Mr J Bee (BWCET)" userId="a1856448-f297-487a-a7ea-498499ce4ab3" providerId="ADAL" clId="{0768314E-8B68-4FD0-B5EB-C0E74A7F7F54}" dt="2023-12-08T15:55:03.904" v="1423" actId="1076"/>
          <ac:cxnSpMkLst>
            <pc:docMk/>
            <pc:sldMk cId="1906400817" sldId="327"/>
            <ac:cxnSpMk id="26" creationId="{45AA6231-304D-BCC8-E1A2-352CDCC6423B}"/>
          </ac:cxnSpMkLst>
        </pc:cxnChg>
        <pc:cxnChg chg="add mod">
          <ac:chgData name="Mr J Bee (BWCET)" userId="a1856448-f297-487a-a7ea-498499ce4ab3" providerId="ADAL" clId="{0768314E-8B68-4FD0-B5EB-C0E74A7F7F54}" dt="2023-12-08T15:55:23.347" v="1433" actId="1076"/>
          <ac:cxnSpMkLst>
            <pc:docMk/>
            <pc:sldMk cId="1906400817" sldId="327"/>
            <ac:cxnSpMk id="28" creationId="{15888BF2-0837-814C-726A-F69F2A563F38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29" creationId="{DA5FE676-FAD6-70E2-2D50-C3D1C72492A5}"/>
          </ac:cxnSpMkLst>
        </pc:cxnChg>
        <pc:cxnChg chg="del mod">
          <ac:chgData name="Mr J Bee (BWCET)" userId="a1856448-f297-487a-a7ea-498499ce4ab3" providerId="ADAL" clId="{0768314E-8B68-4FD0-B5EB-C0E74A7F7F54}" dt="2023-12-08T15:54:05.243" v="1353" actId="478"/>
          <ac:cxnSpMkLst>
            <pc:docMk/>
            <pc:sldMk cId="1906400817" sldId="327"/>
            <ac:cxnSpMk id="30" creationId="{9DF5C524-7631-B685-3161-91135F4C76DA}"/>
          </ac:cxnSpMkLst>
        </pc:cxnChg>
        <pc:cxnChg chg="del mod">
          <ac:chgData name="Mr J Bee (BWCET)" userId="a1856448-f297-487a-a7ea-498499ce4ab3" providerId="ADAL" clId="{0768314E-8B68-4FD0-B5EB-C0E74A7F7F54}" dt="2023-12-08T15:54:04.285" v="1352" actId="478"/>
          <ac:cxnSpMkLst>
            <pc:docMk/>
            <pc:sldMk cId="1906400817" sldId="327"/>
            <ac:cxnSpMk id="31" creationId="{C2D3EF66-4C77-E956-7D12-A9FE82A3DCB6}"/>
          </ac:cxnSpMkLst>
        </pc:cxnChg>
        <pc:cxnChg chg="del mod">
          <ac:chgData name="Mr J Bee (BWCET)" userId="a1856448-f297-487a-a7ea-498499ce4ab3" providerId="ADAL" clId="{0768314E-8B68-4FD0-B5EB-C0E74A7F7F54}" dt="2023-12-08T15:54:03.456" v="1351" actId="478"/>
          <ac:cxnSpMkLst>
            <pc:docMk/>
            <pc:sldMk cId="1906400817" sldId="327"/>
            <ac:cxnSpMk id="32" creationId="{25F9384E-CAD1-7B2E-D406-41E021EAB7E9}"/>
          </ac:cxnSpMkLst>
        </pc:cxnChg>
        <pc:cxnChg chg="del">
          <ac:chgData name="Mr J Bee (BWCET)" userId="a1856448-f297-487a-a7ea-498499ce4ab3" providerId="ADAL" clId="{0768314E-8B68-4FD0-B5EB-C0E74A7F7F54}" dt="2023-12-08T15:53:22.366" v="1339" actId="478"/>
          <ac:cxnSpMkLst>
            <pc:docMk/>
            <pc:sldMk cId="1906400817" sldId="327"/>
            <ac:cxnSpMk id="33" creationId="{EB9D6A3B-BDC4-C882-6E8F-C930712B9B03}"/>
          </ac:cxnSpMkLst>
        </pc:cxnChg>
        <pc:cxnChg chg="del">
          <ac:chgData name="Mr J Bee (BWCET)" userId="a1856448-f297-487a-a7ea-498499ce4ab3" providerId="ADAL" clId="{0768314E-8B68-4FD0-B5EB-C0E74A7F7F54}" dt="2023-12-08T15:53:21.652" v="1338" actId="478"/>
          <ac:cxnSpMkLst>
            <pc:docMk/>
            <pc:sldMk cId="1906400817" sldId="327"/>
            <ac:cxnSpMk id="34" creationId="{4EB58A1D-567C-EC5E-8052-51DB0FEFADBB}"/>
          </ac:cxnSpMkLst>
        </pc:cxnChg>
        <pc:cxnChg chg="del">
          <ac:chgData name="Mr J Bee (BWCET)" userId="a1856448-f297-487a-a7ea-498499ce4ab3" providerId="ADAL" clId="{0768314E-8B68-4FD0-B5EB-C0E74A7F7F54}" dt="2023-12-08T15:53:21.180" v="1337" actId="478"/>
          <ac:cxnSpMkLst>
            <pc:docMk/>
            <pc:sldMk cId="1906400817" sldId="327"/>
            <ac:cxnSpMk id="35" creationId="{D28E6065-CAD0-78EF-0AD2-4C9E12C6439C}"/>
          </ac:cxnSpMkLst>
        </pc:cxnChg>
        <pc:cxnChg chg="del">
          <ac:chgData name="Mr J Bee (BWCET)" userId="a1856448-f297-487a-a7ea-498499ce4ab3" providerId="ADAL" clId="{0768314E-8B68-4FD0-B5EB-C0E74A7F7F54}" dt="2023-12-08T15:53:20.646" v="1336" actId="478"/>
          <ac:cxnSpMkLst>
            <pc:docMk/>
            <pc:sldMk cId="1906400817" sldId="327"/>
            <ac:cxnSpMk id="36" creationId="{9B3B873A-A5AA-D75B-8374-F17964C15AD8}"/>
          </ac:cxnSpMkLst>
        </pc:cxnChg>
        <pc:cxnChg chg="del">
          <ac:chgData name="Mr J Bee (BWCET)" userId="a1856448-f297-487a-a7ea-498499ce4ab3" providerId="ADAL" clId="{0768314E-8B68-4FD0-B5EB-C0E74A7F7F54}" dt="2023-12-08T15:54:07.332" v="1354" actId="478"/>
          <ac:cxnSpMkLst>
            <pc:docMk/>
            <pc:sldMk cId="1906400817" sldId="327"/>
            <ac:cxnSpMk id="37" creationId="{2DF89981-B4BA-2C30-1192-AD98B4510C11}"/>
          </ac:cxnSpMkLst>
        </pc:cxnChg>
        <pc:cxnChg chg="add mod">
          <ac:chgData name="Mr J Bee (BWCET)" userId="a1856448-f297-487a-a7ea-498499ce4ab3" providerId="ADAL" clId="{0768314E-8B68-4FD0-B5EB-C0E74A7F7F54}" dt="2023-12-08T15:55:03.904" v="1423" actId="1076"/>
          <ac:cxnSpMkLst>
            <pc:docMk/>
            <pc:sldMk cId="1906400817" sldId="327"/>
            <ac:cxnSpMk id="38" creationId="{02FB4EF5-5CC6-D484-34BE-7C73EBF17EB3}"/>
          </ac:cxnSpMkLst>
        </pc:cxnChg>
        <pc:cxnChg chg="add mod">
          <ac:chgData name="Mr J Bee (BWCET)" userId="a1856448-f297-487a-a7ea-498499ce4ab3" providerId="ADAL" clId="{0768314E-8B68-4FD0-B5EB-C0E74A7F7F54}" dt="2023-12-08T15:55:03.904" v="1423" actId="1076"/>
          <ac:cxnSpMkLst>
            <pc:docMk/>
            <pc:sldMk cId="1906400817" sldId="327"/>
            <ac:cxnSpMk id="39" creationId="{FD418D7F-3088-5120-C3F7-C0F956EC7469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40" creationId="{607A6975-7BBC-46BB-6956-92C98097BF00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41" creationId="{71E79F76-7EA4-095B-8385-51B49653AEB6}"/>
          </ac:cxnSpMkLst>
        </pc:cxnChg>
        <pc:cxnChg chg="add mod">
          <ac:chgData name="Mr J Bee (BWCET)" userId="a1856448-f297-487a-a7ea-498499ce4ab3" providerId="ADAL" clId="{0768314E-8B68-4FD0-B5EB-C0E74A7F7F54}" dt="2023-12-08T15:55:03.904" v="1423" actId="1076"/>
          <ac:cxnSpMkLst>
            <pc:docMk/>
            <pc:sldMk cId="1906400817" sldId="327"/>
            <ac:cxnSpMk id="42" creationId="{7503FBC8-5389-D72E-93F1-51FE8799E2C3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43" creationId="{1492AD52-A614-60A4-8BEC-942416833FE7}"/>
          </ac:cxnSpMkLst>
        </pc:cxnChg>
        <pc:cxnChg chg="add mod">
          <ac:chgData name="Mr J Bee (BWCET)" userId="a1856448-f297-487a-a7ea-498499ce4ab3" providerId="ADAL" clId="{0768314E-8B68-4FD0-B5EB-C0E74A7F7F54}" dt="2023-12-08T15:55:23.347" v="1433" actId="1076"/>
          <ac:cxnSpMkLst>
            <pc:docMk/>
            <pc:sldMk cId="1906400817" sldId="327"/>
            <ac:cxnSpMk id="45" creationId="{FD313CD2-6D28-ECCD-8A79-8719646398B4}"/>
          </ac:cxnSpMkLst>
        </pc:cxnChg>
      </pc:sldChg>
      <pc:sldChg chg="addSp delSp modSp add mod">
        <pc:chgData name="Mr J Bee (BWCET)" userId="a1856448-f297-487a-a7ea-498499ce4ab3" providerId="ADAL" clId="{0768314E-8B68-4FD0-B5EB-C0E74A7F7F54}" dt="2023-12-08T16:34:26.862" v="2789" actId="478"/>
        <pc:sldMkLst>
          <pc:docMk/>
          <pc:sldMk cId="2205032982" sldId="328"/>
        </pc:sldMkLst>
        <pc:spChg chg="mod">
          <ac:chgData name="Mr J Bee (BWCET)" userId="a1856448-f297-487a-a7ea-498499ce4ab3" providerId="ADAL" clId="{0768314E-8B68-4FD0-B5EB-C0E74A7F7F54}" dt="2023-12-08T16:00:46.078" v="1469" actId="20577"/>
          <ac:spMkLst>
            <pc:docMk/>
            <pc:sldMk cId="2205032982" sldId="328"/>
            <ac:spMk id="2" creationId="{E7793C06-E3AB-0F8A-1C4F-03B358A5582F}"/>
          </ac:spMkLst>
        </pc:spChg>
        <pc:spChg chg="add del mod">
          <ac:chgData name="Mr J Bee (BWCET)" userId="a1856448-f297-487a-a7ea-498499ce4ab3" providerId="ADAL" clId="{0768314E-8B68-4FD0-B5EB-C0E74A7F7F54}" dt="2023-12-08T16:34:26.862" v="2789" actId="478"/>
          <ac:spMkLst>
            <pc:docMk/>
            <pc:sldMk cId="2205032982" sldId="328"/>
            <ac:spMk id="3" creationId="{1AB20639-C638-C087-1D9B-7B261A17B9DA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4" creationId="{EC7B673B-82D2-BEA8-A0EC-AA1C34412218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5" creationId="{C9F65EAE-FF47-D9BB-AA53-AC41E579C3E2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6" creationId="{2D44EDDF-4EFB-379F-C38C-562580C03EBC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7" creationId="{F11E528F-61B6-840E-0535-FEAF3973DBF4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8" creationId="{A2AF910D-D26E-58A7-EEF6-CA76FBA4A7B3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9" creationId="{90974DB2-3B87-34F8-560C-B2883ECCCAF0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0" creationId="{9E7771D9-3315-22C5-6A33-DA2B3085CB19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1" creationId="{2603162A-F1BB-EB31-EA1D-A97F65326554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2" creationId="{B1754185-4FF1-89CB-0DEC-4E9CEB31A632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3" creationId="{41E6A265-61B4-E8E9-FCA8-A824EE28EEDC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4" creationId="{39EFD597-7501-4A23-A7C9-3E00418E5AD1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5" creationId="{4DF7EC3C-410B-21E6-7F02-AA3EB1CEBE39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6" creationId="{B5A1BD54-3044-D9A9-BB96-9F76230E8254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7" creationId="{057E05B1-4B2F-23EA-6F1D-0750B834DDEB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8" creationId="{9727C8E6-A790-07E2-1040-C866DF429FC2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9" creationId="{E81D7D18-C751-F381-5B5D-D2F6998A7D4E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0" creationId="{B2474BC1-7CF5-0130-122D-B078ECC33E42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1" creationId="{9C6D0581-C192-B936-B412-743A03393B1D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2" creationId="{3937732F-D749-0DC9-29CA-504B12A03E35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3" creationId="{A90995B6-0EDA-DDF4-82BE-2918099EB968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4" creationId="{F64ACA18-608F-B516-7A25-25028CDA9A08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5" creationId="{B5540E95-FC1E-8CB8-C167-FB1E66D693B3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6" creationId="{D0B5CBC7-1A92-A20C-5AA1-A6BD189E4794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07:10.466" v="1569"/>
        <pc:sldMkLst>
          <pc:docMk/>
          <pc:sldMk cId="3086128078" sldId="329"/>
        </pc:sldMkLst>
        <pc:spChg chg="add mod">
          <ac:chgData name="Mr J Bee (BWCET)" userId="a1856448-f297-487a-a7ea-498499ce4ab3" providerId="ADAL" clId="{0768314E-8B68-4FD0-B5EB-C0E74A7F7F54}" dt="2023-12-08T16:05:22.959" v="1534"/>
          <ac:spMkLst>
            <pc:docMk/>
            <pc:sldMk cId="3086128078" sldId="329"/>
            <ac:spMk id="2" creationId="{B8DD8270-2073-0694-FAD3-D30B5EB222AE}"/>
          </ac:spMkLst>
        </pc:spChg>
        <pc:spChg chg="mod">
          <ac:chgData name="Mr J Bee (BWCET)" userId="a1856448-f297-487a-a7ea-498499ce4ab3" providerId="ADAL" clId="{0768314E-8B68-4FD0-B5EB-C0E74A7F7F54}" dt="2023-12-08T16:05:21.865" v="1533" actId="20577"/>
          <ac:spMkLst>
            <pc:docMk/>
            <pc:sldMk cId="3086128078" sldId="329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6:05:48.133" v="1544" actId="1076"/>
          <ac:spMkLst>
            <pc:docMk/>
            <pc:sldMk cId="3086128078" sldId="329"/>
            <ac:spMk id="5" creationId="{1CF87F20-D5AF-6D1E-4B6A-4406C2323DE1}"/>
          </ac:spMkLst>
        </pc:spChg>
        <pc:spChg chg="add mod">
          <ac:chgData name="Mr J Bee (BWCET)" userId="a1856448-f297-487a-a7ea-498499ce4ab3" providerId="ADAL" clId="{0768314E-8B68-4FD0-B5EB-C0E74A7F7F54}" dt="2023-12-08T16:06:24.417" v="1557" actId="1076"/>
          <ac:spMkLst>
            <pc:docMk/>
            <pc:sldMk cId="3086128078" sldId="329"/>
            <ac:spMk id="6" creationId="{9B191589-B0B3-78AC-A45C-F267D370CB31}"/>
          </ac:spMkLst>
        </pc:spChg>
        <pc:spChg chg="add mod">
          <ac:chgData name="Mr J Bee (BWCET)" userId="a1856448-f297-487a-a7ea-498499ce4ab3" providerId="ADAL" clId="{0768314E-8B68-4FD0-B5EB-C0E74A7F7F54}" dt="2023-12-08T16:06:38.353" v="1562" actId="1076"/>
          <ac:spMkLst>
            <pc:docMk/>
            <pc:sldMk cId="3086128078" sldId="329"/>
            <ac:spMk id="7" creationId="{0970A3BD-2A3A-D255-33E3-15F1F12CAA0F}"/>
          </ac:spMkLst>
        </pc:spChg>
        <pc:spChg chg="add mod">
          <ac:chgData name="Mr J Bee (BWCET)" userId="a1856448-f297-487a-a7ea-498499ce4ab3" providerId="ADAL" clId="{0768314E-8B68-4FD0-B5EB-C0E74A7F7F54}" dt="2023-12-08T16:06:04.795" v="1552" actId="1076"/>
          <ac:spMkLst>
            <pc:docMk/>
            <pc:sldMk cId="3086128078" sldId="329"/>
            <ac:spMk id="8" creationId="{78182FFE-6D5B-038F-15F9-DD715CA6179F}"/>
          </ac:spMkLst>
        </pc:spChg>
        <pc:spChg chg="add mod">
          <ac:chgData name="Mr J Bee (BWCET)" userId="a1856448-f297-487a-a7ea-498499ce4ab3" providerId="ADAL" clId="{0768314E-8B68-4FD0-B5EB-C0E74A7F7F54}" dt="2023-12-08T16:06:21.392" v="1556" actId="1076"/>
          <ac:spMkLst>
            <pc:docMk/>
            <pc:sldMk cId="3086128078" sldId="329"/>
            <ac:spMk id="9" creationId="{1B2DE340-893A-A45A-255B-CC688980A1EE}"/>
          </ac:spMkLst>
        </pc:spChg>
        <pc:spChg chg="add mod">
          <ac:chgData name="Mr J Bee (BWCET)" userId="a1856448-f297-487a-a7ea-498499ce4ab3" providerId="ADAL" clId="{0768314E-8B68-4FD0-B5EB-C0E74A7F7F54}" dt="2023-12-08T16:06:33.791" v="1561" actId="20577"/>
          <ac:spMkLst>
            <pc:docMk/>
            <pc:sldMk cId="3086128078" sldId="329"/>
            <ac:spMk id="10" creationId="{EFDE2E6A-CAE9-FFFD-215E-A689B73FF942}"/>
          </ac:spMkLst>
        </pc:spChg>
        <pc:spChg chg="add mod">
          <ac:chgData name="Mr J Bee (BWCET)" userId="a1856448-f297-487a-a7ea-498499ce4ab3" providerId="ADAL" clId="{0768314E-8B68-4FD0-B5EB-C0E74A7F7F54}" dt="2023-12-08T16:06:43.660" v="1564" actId="1076"/>
          <ac:spMkLst>
            <pc:docMk/>
            <pc:sldMk cId="3086128078" sldId="329"/>
            <ac:spMk id="11" creationId="{E9FF5F07-B02D-5C98-CAD4-03C29CC4FC39}"/>
          </ac:spMkLst>
        </pc:spChg>
        <pc:spChg chg="add mod">
          <ac:chgData name="Mr J Bee (BWCET)" userId="a1856448-f297-487a-a7ea-498499ce4ab3" providerId="ADAL" clId="{0768314E-8B68-4FD0-B5EB-C0E74A7F7F54}" dt="2023-12-08T16:06:55.941" v="1567" actId="14100"/>
          <ac:spMkLst>
            <pc:docMk/>
            <pc:sldMk cId="3086128078" sldId="329"/>
            <ac:spMk id="12" creationId="{7C3155D5-C757-4537-EFFE-846859D5CC0A}"/>
          </ac:spMkLst>
        </pc:spChg>
        <pc:spChg chg="del">
          <ac:chgData name="Mr J Bee (BWCET)" userId="a1856448-f297-487a-a7ea-498499ce4ab3" providerId="ADAL" clId="{0768314E-8B68-4FD0-B5EB-C0E74A7F7F54}" dt="2023-12-08T16:05:08.249" v="1472" actId="478"/>
          <ac:spMkLst>
            <pc:docMk/>
            <pc:sldMk cId="3086128078" sldId="329"/>
            <ac:spMk id="24" creationId="{7F167A3B-BAC3-A90C-959A-7A3FEDB49EC5}"/>
          </ac:spMkLst>
        </pc:spChg>
        <pc:spChg chg="del">
          <ac:chgData name="Mr J Bee (BWCET)" userId="a1856448-f297-487a-a7ea-498499ce4ab3" providerId="ADAL" clId="{0768314E-8B68-4FD0-B5EB-C0E74A7F7F54}" dt="2023-12-08T16:05:06.031" v="1471" actId="478"/>
          <ac:spMkLst>
            <pc:docMk/>
            <pc:sldMk cId="3086128078" sldId="329"/>
            <ac:spMk id="44" creationId="{89066416-74AB-D279-E4A9-D0A1FDD2AF90}"/>
          </ac:spMkLst>
        </pc:spChg>
        <pc:spChg chg="del">
          <ac:chgData name="Mr J Bee (BWCET)" userId="a1856448-f297-487a-a7ea-498499ce4ab3" providerId="ADAL" clId="{0768314E-8B68-4FD0-B5EB-C0E74A7F7F54}" dt="2023-12-08T16:05:06.031" v="1471" actId="478"/>
          <ac:spMkLst>
            <pc:docMk/>
            <pc:sldMk cId="3086128078" sldId="329"/>
            <ac:spMk id="46" creationId="{BA963BEC-FE72-AB27-2956-4DA9260209E1}"/>
          </ac:spMkLst>
        </pc:spChg>
        <pc:spChg chg="del">
          <ac:chgData name="Mr J Bee (BWCET)" userId="a1856448-f297-487a-a7ea-498499ce4ab3" providerId="ADAL" clId="{0768314E-8B68-4FD0-B5EB-C0E74A7F7F54}" dt="2023-12-08T16:05:06.031" v="1471" actId="478"/>
          <ac:spMkLst>
            <pc:docMk/>
            <pc:sldMk cId="3086128078" sldId="329"/>
            <ac:spMk id="57" creationId="{CA48DB4D-F357-E6E5-F344-E5AE7A3F8D78}"/>
          </ac:spMkLst>
        </pc:sp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" creationId="{0725F053-1D22-1F84-D11D-623DFEC157EE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21" creationId="{EEE1A2DD-65D8-CC28-CA10-6491E7D9EA8F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25" creationId="{38EBA543-C3B5-4BF8-D14D-AE2CC142E48A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26" creationId="{45AA6231-304D-BCC8-E1A2-352CDCC6423B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28" creationId="{15888BF2-0837-814C-726A-F69F2A563F38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29" creationId="{DA5FE676-FAD6-70E2-2D50-C3D1C72492A5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38" creationId="{02FB4EF5-5CC6-D484-34BE-7C73EBF17EB3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39" creationId="{FD418D7F-3088-5120-C3F7-C0F956EC7469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0" creationId="{607A6975-7BBC-46BB-6956-92C98097BF00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1" creationId="{71E79F76-7EA4-095B-8385-51B49653AEB6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2" creationId="{7503FBC8-5389-D72E-93F1-51FE8799E2C3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3" creationId="{1492AD52-A614-60A4-8BEC-942416833FE7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5" creationId="{FD313CD2-6D28-ECCD-8A79-8719646398B4}"/>
          </ac:cxnSpMkLst>
        </pc:cxnChg>
      </pc:sldChg>
      <pc:sldChg chg="addSp delSp modSp add mod addAnim delAnim modAnim">
        <pc:chgData name="Mr J Bee (BWCET)" userId="a1856448-f297-487a-a7ea-498499ce4ab3" providerId="ADAL" clId="{0768314E-8B68-4FD0-B5EB-C0E74A7F7F54}" dt="2023-12-08T16:11:27.576" v="1801" actId="478"/>
        <pc:sldMkLst>
          <pc:docMk/>
          <pc:sldMk cId="1671586215" sldId="330"/>
        </pc:sldMkLst>
        <pc:spChg chg="del">
          <ac:chgData name="Mr J Bee (BWCET)" userId="a1856448-f297-487a-a7ea-498499ce4ab3" providerId="ADAL" clId="{0768314E-8B68-4FD0-B5EB-C0E74A7F7F54}" dt="2023-12-08T16:07:37.609" v="1576" actId="478"/>
          <ac:spMkLst>
            <pc:docMk/>
            <pc:sldMk cId="1671586215" sldId="330"/>
            <ac:spMk id="2" creationId="{B8DD8270-2073-0694-FAD3-D30B5EB222AE}"/>
          </ac:spMkLst>
        </pc:spChg>
        <pc:spChg chg="mod">
          <ac:chgData name="Mr J Bee (BWCET)" userId="a1856448-f297-487a-a7ea-498499ce4ab3" providerId="ADAL" clId="{0768314E-8B68-4FD0-B5EB-C0E74A7F7F54}" dt="2023-12-08T16:08:20.605" v="1760" actId="20577"/>
          <ac:spMkLst>
            <pc:docMk/>
            <pc:sldMk cId="1671586215" sldId="330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08T16:09:35.453" v="1794" actId="478"/>
          <ac:spMkLst>
            <pc:docMk/>
            <pc:sldMk cId="1671586215" sldId="330"/>
            <ac:spMk id="4" creationId="{9D265520-78E2-EDD2-DF7D-E3F080288818}"/>
          </ac:spMkLst>
        </pc:spChg>
        <pc:spChg chg="del">
          <ac:chgData name="Mr J Bee (BWCET)" userId="a1856448-f297-487a-a7ea-498499ce4ab3" providerId="ADAL" clId="{0768314E-8B68-4FD0-B5EB-C0E74A7F7F54}" dt="2023-12-08T16:07:27.430" v="1572" actId="478"/>
          <ac:spMkLst>
            <pc:docMk/>
            <pc:sldMk cId="1671586215" sldId="330"/>
            <ac:spMk id="5" creationId="{1CF87F20-D5AF-6D1E-4B6A-4406C2323DE1}"/>
          </ac:spMkLst>
        </pc:spChg>
        <pc:spChg chg="mod">
          <ac:chgData name="Mr J Bee (BWCET)" userId="a1856448-f297-487a-a7ea-498499ce4ab3" providerId="ADAL" clId="{0768314E-8B68-4FD0-B5EB-C0E74A7F7F54}" dt="2023-12-08T16:09:47.983" v="1798" actId="1076"/>
          <ac:spMkLst>
            <pc:docMk/>
            <pc:sldMk cId="1671586215" sldId="330"/>
            <ac:spMk id="6" creationId="{9B191589-B0B3-78AC-A45C-F267D370CB31}"/>
          </ac:spMkLst>
        </pc:spChg>
        <pc:spChg chg="mod">
          <ac:chgData name="Mr J Bee (BWCET)" userId="a1856448-f297-487a-a7ea-498499ce4ab3" providerId="ADAL" clId="{0768314E-8B68-4FD0-B5EB-C0E74A7F7F54}" dt="2023-12-08T16:09:47.983" v="1798" actId="1076"/>
          <ac:spMkLst>
            <pc:docMk/>
            <pc:sldMk cId="1671586215" sldId="330"/>
            <ac:spMk id="7" creationId="{0970A3BD-2A3A-D255-33E3-15F1F12CAA0F}"/>
          </ac:spMkLst>
        </pc:spChg>
        <pc:spChg chg="mod">
          <ac:chgData name="Mr J Bee (BWCET)" userId="a1856448-f297-487a-a7ea-498499ce4ab3" providerId="ADAL" clId="{0768314E-8B68-4FD0-B5EB-C0E74A7F7F54}" dt="2023-12-08T16:09:47.983" v="1798" actId="1076"/>
          <ac:spMkLst>
            <pc:docMk/>
            <pc:sldMk cId="1671586215" sldId="330"/>
            <ac:spMk id="8" creationId="{78182FFE-6D5B-038F-15F9-DD715CA6179F}"/>
          </ac:spMkLst>
        </pc:spChg>
        <pc:spChg chg="del">
          <ac:chgData name="Mr J Bee (BWCET)" userId="a1856448-f297-487a-a7ea-498499ce4ab3" providerId="ADAL" clId="{0768314E-8B68-4FD0-B5EB-C0E74A7F7F54}" dt="2023-12-08T16:07:27.430" v="1572" actId="478"/>
          <ac:spMkLst>
            <pc:docMk/>
            <pc:sldMk cId="1671586215" sldId="330"/>
            <ac:spMk id="9" creationId="{1B2DE340-893A-A45A-255B-CC688980A1EE}"/>
          </ac:spMkLst>
        </pc:spChg>
        <pc:spChg chg="mod">
          <ac:chgData name="Mr J Bee (BWCET)" userId="a1856448-f297-487a-a7ea-498499ce4ab3" providerId="ADAL" clId="{0768314E-8B68-4FD0-B5EB-C0E74A7F7F54}" dt="2023-12-08T16:09:47.983" v="1798" actId="1076"/>
          <ac:spMkLst>
            <pc:docMk/>
            <pc:sldMk cId="1671586215" sldId="330"/>
            <ac:spMk id="10" creationId="{EFDE2E6A-CAE9-FFFD-215E-A689B73FF942}"/>
          </ac:spMkLst>
        </pc:spChg>
        <pc:spChg chg="mod">
          <ac:chgData name="Mr J Bee (BWCET)" userId="a1856448-f297-487a-a7ea-498499ce4ab3" providerId="ADAL" clId="{0768314E-8B68-4FD0-B5EB-C0E74A7F7F54}" dt="2023-12-08T16:09:47.983" v="1798" actId="1076"/>
          <ac:spMkLst>
            <pc:docMk/>
            <pc:sldMk cId="1671586215" sldId="330"/>
            <ac:spMk id="11" creationId="{E9FF5F07-B02D-5C98-CAD4-03C29CC4FC39}"/>
          </ac:spMkLst>
        </pc:spChg>
        <pc:spChg chg="del">
          <ac:chgData name="Mr J Bee (BWCET)" userId="a1856448-f297-487a-a7ea-498499ce4ab3" providerId="ADAL" clId="{0768314E-8B68-4FD0-B5EB-C0E74A7F7F54}" dt="2023-12-08T16:07:25.220" v="1571" actId="478"/>
          <ac:spMkLst>
            <pc:docMk/>
            <pc:sldMk cId="1671586215" sldId="330"/>
            <ac:spMk id="12" creationId="{7C3155D5-C757-4537-EFFE-846859D5CC0A}"/>
          </ac:spMkLst>
        </pc:spChg>
        <pc:spChg chg="add del mod">
          <ac:chgData name="Mr J Bee (BWCET)" userId="a1856448-f297-487a-a7ea-498499ce4ab3" providerId="ADAL" clId="{0768314E-8B68-4FD0-B5EB-C0E74A7F7F54}" dt="2023-12-08T16:09:35.748" v="1795" actId="478"/>
          <ac:spMkLst>
            <pc:docMk/>
            <pc:sldMk cId="1671586215" sldId="330"/>
            <ac:spMk id="13" creationId="{DB9AA7A7-6691-54BA-610A-6E94598F2BCA}"/>
          </ac:spMkLst>
        </pc:spChg>
        <pc:spChg chg="add del mod">
          <ac:chgData name="Mr J Bee (BWCET)" userId="a1856448-f297-487a-a7ea-498499ce4ab3" providerId="ADAL" clId="{0768314E-8B68-4FD0-B5EB-C0E74A7F7F54}" dt="2023-12-08T16:09:36.054" v="1796" actId="478"/>
          <ac:spMkLst>
            <pc:docMk/>
            <pc:sldMk cId="1671586215" sldId="330"/>
            <ac:spMk id="14" creationId="{02394CE9-1D33-0187-E6D6-A9B255CA7BE2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15" creationId="{11803BF4-EEA6-1EC3-FAC0-35AF2E9F2D43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16" creationId="{70FBA4C5-57D4-47B7-B1D8-C9A9F748EA66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17" creationId="{6EC0DC4E-B4F8-A7C1-05B4-C6A078332973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18" creationId="{6924B236-AEBB-2A9D-0F10-4FE4623D78BD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19" creationId="{CCFB5D23-2D7F-4406-842C-A6BFF927DF26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0" creationId="{D5C25822-F684-3315-F489-ADB9F9244444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1" creationId="{75C11E2D-A044-3AEF-FC22-FDE53AE1881C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2" creationId="{1B847956-1526-D8E9-4440-9C14F6FC56A6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3" creationId="{BD5C52D2-D811-0741-7842-F73A2A5FCC7B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4" creationId="{EEC8CC8B-897A-FBFD-2976-4577D1F2C693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5" creationId="{25C817EF-B00A-0CA1-8238-4674022EE233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6" creationId="{CCB8F0EA-DB4E-890D-7BA9-23283C07BA7A}"/>
          </ac:spMkLst>
        </pc:spChg>
        <pc:spChg chg="add del mod">
          <ac:chgData name="Mr J Bee (BWCET)" userId="a1856448-f297-487a-a7ea-498499ce4ab3" providerId="ADAL" clId="{0768314E-8B68-4FD0-B5EB-C0E74A7F7F54}" dt="2023-12-08T16:11:27.576" v="1801" actId="478"/>
          <ac:spMkLst>
            <pc:docMk/>
            <pc:sldMk cId="1671586215" sldId="330"/>
            <ac:spMk id="28" creationId="{BBCE306A-1648-8753-1E30-7F2EBE64DFD3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13:06.484" v="1889" actId="14100"/>
        <pc:sldMkLst>
          <pc:docMk/>
          <pc:sldMk cId="2945892653" sldId="331"/>
        </pc:sldMkLst>
        <pc:spChg chg="add mod">
          <ac:chgData name="Mr J Bee (BWCET)" userId="a1856448-f297-487a-a7ea-498499ce4ab3" providerId="ADAL" clId="{0768314E-8B68-4FD0-B5EB-C0E74A7F7F54}" dt="2023-12-08T16:11:49.037" v="1862"/>
          <ac:spMkLst>
            <pc:docMk/>
            <pc:sldMk cId="2945892653" sldId="331"/>
            <ac:spMk id="2" creationId="{93B5A69B-BD1E-DAB3-D5AD-127B240A269A}"/>
          </ac:spMkLst>
        </pc:spChg>
        <pc:spChg chg="mod">
          <ac:chgData name="Mr J Bee (BWCET)" userId="a1856448-f297-487a-a7ea-498499ce4ab3" providerId="ADAL" clId="{0768314E-8B68-4FD0-B5EB-C0E74A7F7F54}" dt="2023-12-08T16:11:48.097" v="1861" actId="6549"/>
          <ac:spMkLst>
            <pc:docMk/>
            <pc:sldMk cId="2945892653" sldId="331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6:11:35.120" v="1806" actId="478"/>
          <ac:spMkLst>
            <pc:docMk/>
            <pc:sldMk cId="2945892653" sldId="331"/>
            <ac:spMk id="4" creationId="{9D265520-78E2-EDD2-DF7D-E3F080288818}"/>
          </ac:spMkLst>
        </pc:spChg>
        <pc:spChg chg="add mod">
          <ac:chgData name="Mr J Bee (BWCET)" userId="a1856448-f297-487a-a7ea-498499ce4ab3" providerId="ADAL" clId="{0768314E-8B68-4FD0-B5EB-C0E74A7F7F54}" dt="2023-12-08T16:12:29.982" v="1872" actId="122"/>
          <ac:spMkLst>
            <pc:docMk/>
            <pc:sldMk cId="2945892653" sldId="331"/>
            <ac:spMk id="5" creationId="{0C2722D1-91DA-94FC-69CE-0F98617BAC32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6" creationId="{9B191589-B0B3-78AC-A45C-F267D370CB31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7" creationId="{0970A3BD-2A3A-D255-33E3-15F1F12CAA0F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8" creationId="{78182FFE-6D5B-038F-15F9-DD715CA6179F}"/>
          </ac:spMkLst>
        </pc:spChg>
        <pc:spChg chg="add mod">
          <ac:chgData name="Mr J Bee (BWCET)" userId="a1856448-f297-487a-a7ea-498499ce4ab3" providerId="ADAL" clId="{0768314E-8B68-4FD0-B5EB-C0E74A7F7F54}" dt="2023-12-08T16:12:47.169" v="1880" actId="6549"/>
          <ac:spMkLst>
            <pc:docMk/>
            <pc:sldMk cId="2945892653" sldId="331"/>
            <ac:spMk id="9" creationId="{6FE4D3B0-D1B9-DC67-1FD4-DF0AE6778BDE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0" creationId="{EFDE2E6A-CAE9-FFFD-215E-A689B73FF942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1" creationId="{E9FF5F07-B02D-5C98-CAD4-03C29CC4FC39}"/>
          </ac:spMkLst>
        </pc:spChg>
        <pc:spChg chg="add mod">
          <ac:chgData name="Mr J Bee (BWCET)" userId="a1856448-f297-487a-a7ea-498499ce4ab3" providerId="ADAL" clId="{0768314E-8B68-4FD0-B5EB-C0E74A7F7F54}" dt="2023-12-08T16:12:48.451" v="1881" actId="6549"/>
          <ac:spMkLst>
            <pc:docMk/>
            <pc:sldMk cId="2945892653" sldId="331"/>
            <ac:spMk id="12" creationId="{B0286B6C-6B4F-BA5E-0534-0B60A248BB20}"/>
          </ac:spMkLst>
        </pc:spChg>
        <pc:spChg chg="del">
          <ac:chgData name="Mr J Bee (BWCET)" userId="a1856448-f297-487a-a7ea-498499ce4ab3" providerId="ADAL" clId="{0768314E-8B68-4FD0-B5EB-C0E74A7F7F54}" dt="2023-12-08T16:11:32.460" v="1805" actId="478"/>
          <ac:spMkLst>
            <pc:docMk/>
            <pc:sldMk cId="2945892653" sldId="331"/>
            <ac:spMk id="13" creationId="{DB9AA7A7-6691-54BA-610A-6E94598F2BCA}"/>
          </ac:spMkLst>
        </pc:spChg>
        <pc:spChg chg="del">
          <ac:chgData name="Mr J Bee (BWCET)" userId="a1856448-f297-487a-a7ea-498499ce4ab3" providerId="ADAL" clId="{0768314E-8B68-4FD0-B5EB-C0E74A7F7F54}" dt="2023-12-08T16:11:31.943" v="1804" actId="478"/>
          <ac:spMkLst>
            <pc:docMk/>
            <pc:sldMk cId="2945892653" sldId="331"/>
            <ac:spMk id="14" creationId="{02394CE9-1D33-0187-E6D6-A9B255CA7BE2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5" creationId="{11803BF4-EEA6-1EC3-FAC0-35AF2E9F2D43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6" creationId="{70FBA4C5-57D4-47B7-B1D8-C9A9F748EA66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7" creationId="{6EC0DC4E-B4F8-A7C1-05B4-C6A078332973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8" creationId="{6924B236-AEBB-2A9D-0F10-4FE4623D78BD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9" creationId="{CCFB5D23-2D7F-4406-842C-A6BFF927DF26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0" creationId="{D5C25822-F684-3315-F489-ADB9F9244444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1" creationId="{75C11E2D-A044-3AEF-FC22-FDE53AE1881C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2" creationId="{1B847956-1526-D8E9-4440-9C14F6FC56A6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3" creationId="{BD5C52D2-D811-0741-7842-F73A2A5FCC7B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4" creationId="{EEC8CC8B-897A-FBFD-2976-4577D1F2C693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5" creationId="{25C817EF-B00A-0CA1-8238-4674022EE233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6" creationId="{CCB8F0EA-DB4E-890D-7BA9-23283C07BA7A}"/>
          </ac:spMkLst>
        </pc:spChg>
        <pc:spChg chg="add mod">
          <ac:chgData name="Mr J Bee (BWCET)" userId="a1856448-f297-487a-a7ea-498499ce4ab3" providerId="ADAL" clId="{0768314E-8B68-4FD0-B5EB-C0E74A7F7F54}" dt="2023-12-08T16:12:46.001" v="1879" actId="6549"/>
          <ac:spMkLst>
            <pc:docMk/>
            <pc:sldMk cId="2945892653" sldId="331"/>
            <ac:spMk id="28" creationId="{54D50D23-68E2-1071-D2C9-0DC7894DCEAD}"/>
          </ac:spMkLst>
        </pc:spChg>
        <pc:cxnChg chg="add mod">
          <ac:chgData name="Mr J Bee (BWCET)" userId="a1856448-f297-487a-a7ea-498499ce4ab3" providerId="ADAL" clId="{0768314E-8B68-4FD0-B5EB-C0E74A7F7F54}" dt="2023-12-08T16:12:56.613" v="1883" actId="13822"/>
          <ac:cxnSpMkLst>
            <pc:docMk/>
            <pc:sldMk cId="2945892653" sldId="331"/>
            <ac:cxnSpMk id="30" creationId="{982C1330-DF50-CB3F-38DD-92D3A2E91258}"/>
          </ac:cxnSpMkLst>
        </pc:cxnChg>
        <pc:cxnChg chg="add mod">
          <ac:chgData name="Mr J Bee (BWCET)" userId="a1856448-f297-487a-a7ea-498499ce4ab3" providerId="ADAL" clId="{0768314E-8B68-4FD0-B5EB-C0E74A7F7F54}" dt="2023-12-08T16:13:01.540" v="1886" actId="14100"/>
          <ac:cxnSpMkLst>
            <pc:docMk/>
            <pc:sldMk cId="2945892653" sldId="331"/>
            <ac:cxnSpMk id="31" creationId="{608BA562-2090-38EF-8FB4-CE9105B6CB76}"/>
          </ac:cxnSpMkLst>
        </pc:cxnChg>
        <pc:cxnChg chg="add mod">
          <ac:chgData name="Mr J Bee (BWCET)" userId="a1856448-f297-487a-a7ea-498499ce4ab3" providerId="ADAL" clId="{0768314E-8B68-4FD0-B5EB-C0E74A7F7F54}" dt="2023-12-08T16:13:06.484" v="1889" actId="14100"/>
          <ac:cxnSpMkLst>
            <pc:docMk/>
            <pc:sldMk cId="2945892653" sldId="331"/>
            <ac:cxnSpMk id="34" creationId="{D278EC01-DF33-C3BF-BF9D-55C419A390B2}"/>
          </ac:cxnSpMkLst>
        </pc:cxnChg>
      </pc:sldChg>
      <pc:sldChg chg="modSp add">
        <pc:chgData name="Mr J Bee (BWCET)" userId="a1856448-f297-487a-a7ea-498499ce4ab3" providerId="ADAL" clId="{0768314E-8B68-4FD0-B5EB-C0E74A7F7F54}" dt="2023-12-08T16:13:28.261" v="1905" actId="20577"/>
        <pc:sldMkLst>
          <pc:docMk/>
          <pc:sldMk cId="2276863078" sldId="332"/>
        </pc:sldMkLst>
        <pc:spChg chg="mod">
          <ac:chgData name="Mr J Bee (BWCET)" userId="a1856448-f297-487a-a7ea-498499ce4ab3" providerId="ADAL" clId="{0768314E-8B68-4FD0-B5EB-C0E74A7F7F54}" dt="2023-12-08T16:13:20.790" v="1896" actId="20577"/>
          <ac:spMkLst>
            <pc:docMk/>
            <pc:sldMk cId="2276863078" sldId="332"/>
            <ac:spMk id="5" creationId="{0C2722D1-91DA-94FC-69CE-0F98617BAC32}"/>
          </ac:spMkLst>
        </pc:spChg>
        <pc:spChg chg="mod">
          <ac:chgData name="Mr J Bee (BWCET)" userId="a1856448-f297-487a-a7ea-498499ce4ab3" providerId="ADAL" clId="{0768314E-8B68-4FD0-B5EB-C0E74A7F7F54}" dt="2023-12-08T16:13:25.713" v="1902" actId="20577"/>
          <ac:spMkLst>
            <pc:docMk/>
            <pc:sldMk cId="2276863078" sldId="332"/>
            <ac:spMk id="9" creationId="{6FE4D3B0-D1B9-DC67-1FD4-DF0AE6778BDE}"/>
          </ac:spMkLst>
        </pc:spChg>
        <pc:spChg chg="mod">
          <ac:chgData name="Mr J Bee (BWCET)" userId="a1856448-f297-487a-a7ea-498499ce4ab3" providerId="ADAL" clId="{0768314E-8B68-4FD0-B5EB-C0E74A7F7F54}" dt="2023-12-08T16:13:23.421" v="1899" actId="20577"/>
          <ac:spMkLst>
            <pc:docMk/>
            <pc:sldMk cId="2276863078" sldId="332"/>
            <ac:spMk id="12" creationId="{B0286B6C-6B4F-BA5E-0534-0B60A248BB20}"/>
          </ac:spMkLst>
        </pc:spChg>
        <pc:spChg chg="mod">
          <ac:chgData name="Mr J Bee (BWCET)" userId="a1856448-f297-487a-a7ea-498499ce4ab3" providerId="ADAL" clId="{0768314E-8B68-4FD0-B5EB-C0E74A7F7F54}" dt="2023-12-08T16:13:28.261" v="1905" actId="20577"/>
          <ac:spMkLst>
            <pc:docMk/>
            <pc:sldMk cId="2276863078" sldId="332"/>
            <ac:spMk id="28" creationId="{54D50D23-68E2-1071-D2C9-0DC7894DCEAD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18:38.182" v="2227" actId="1076"/>
        <pc:sldMkLst>
          <pc:docMk/>
          <pc:sldMk cId="560707503" sldId="333"/>
        </pc:sldMkLst>
        <pc:spChg chg="del">
          <ac:chgData name="Mr J Bee (BWCET)" userId="a1856448-f297-487a-a7ea-498499ce4ab3" providerId="ADAL" clId="{0768314E-8B68-4FD0-B5EB-C0E74A7F7F54}" dt="2023-12-08T16:15:24.354" v="1908" actId="478"/>
          <ac:spMkLst>
            <pc:docMk/>
            <pc:sldMk cId="560707503" sldId="333"/>
            <ac:spMk id="2" creationId="{93B5A69B-BD1E-DAB3-D5AD-127B240A269A}"/>
          </ac:spMkLst>
        </pc:spChg>
        <pc:spChg chg="mod">
          <ac:chgData name="Mr J Bee (BWCET)" userId="a1856448-f297-487a-a7ea-498499ce4ab3" providerId="ADAL" clId="{0768314E-8B68-4FD0-B5EB-C0E74A7F7F54}" dt="2023-12-08T16:18:17.642" v="2222" actId="20577"/>
          <ac:spMkLst>
            <pc:docMk/>
            <pc:sldMk cId="560707503" sldId="333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08T16:17:31.049" v="2214" actId="478"/>
          <ac:spMkLst>
            <pc:docMk/>
            <pc:sldMk cId="560707503" sldId="333"/>
            <ac:spMk id="4" creationId="{80DBE0C1-F514-2260-4F69-F5C150BB7114}"/>
          </ac:spMkLst>
        </pc:spChg>
        <pc:spChg chg="del">
          <ac:chgData name="Mr J Bee (BWCET)" userId="a1856448-f297-487a-a7ea-498499ce4ab3" providerId="ADAL" clId="{0768314E-8B68-4FD0-B5EB-C0E74A7F7F54}" dt="2023-12-08T16:15:22.815" v="1907" actId="478"/>
          <ac:spMkLst>
            <pc:docMk/>
            <pc:sldMk cId="560707503" sldId="333"/>
            <ac:spMk id="5" creationId="{0C2722D1-91DA-94FC-69CE-0F98617BAC32}"/>
          </ac:spMkLst>
        </pc:spChg>
        <pc:spChg chg="add del mod">
          <ac:chgData name="Mr J Bee (BWCET)" userId="a1856448-f297-487a-a7ea-498499ce4ab3" providerId="ADAL" clId="{0768314E-8B68-4FD0-B5EB-C0E74A7F7F54}" dt="2023-12-08T16:17:32.460" v="2215" actId="478"/>
          <ac:spMkLst>
            <pc:docMk/>
            <pc:sldMk cId="560707503" sldId="333"/>
            <ac:spMk id="6" creationId="{A44D0158-786D-A66B-A583-FE98F9D3EB1B}"/>
          </ac:spMkLst>
        </pc:spChg>
        <pc:spChg chg="add del mod">
          <ac:chgData name="Mr J Bee (BWCET)" userId="a1856448-f297-487a-a7ea-498499ce4ab3" providerId="ADAL" clId="{0768314E-8B68-4FD0-B5EB-C0E74A7F7F54}" dt="2023-12-08T16:16:51.672" v="2195"/>
          <ac:spMkLst>
            <pc:docMk/>
            <pc:sldMk cId="560707503" sldId="333"/>
            <ac:spMk id="7" creationId="{9B7B87D3-2FDC-A79B-D468-B53F4BA095B1}"/>
          </ac:spMkLst>
        </pc:spChg>
        <pc:spChg chg="add del mod">
          <ac:chgData name="Mr J Bee (BWCET)" userId="a1856448-f297-487a-a7ea-498499ce4ab3" providerId="ADAL" clId="{0768314E-8B68-4FD0-B5EB-C0E74A7F7F54}" dt="2023-12-08T16:16:51.246" v="2193"/>
          <ac:spMkLst>
            <pc:docMk/>
            <pc:sldMk cId="560707503" sldId="333"/>
            <ac:spMk id="8" creationId="{471AD7CA-BB46-D366-DD58-4BCE5AF72D8A}"/>
          </ac:spMkLst>
        </pc:spChg>
        <pc:spChg chg="del">
          <ac:chgData name="Mr J Bee (BWCET)" userId="a1856448-f297-487a-a7ea-498499ce4ab3" providerId="ADAL" clId="{0768314E-8B68-4FD0-B5EB-C0E74A7F7F54}" dt="2023-12-08T16:15:22.815" v="1907" actId="478"/>
          <ac:spMkLst>
            <pc:docMk/>
            <pc:sldMk cId="560707503" sldId="333"/>
            <ac:spMk id="9" creationId="{6FE4D3B0-D1B9-DC67-1FD4-DF0AE6778BDE}"/>
          </ac:spMkLst>
        </pc:spChg>
        <pc:spChg chg="add del mod">
          <ac:chgData name="Mr J Bee (BWCET)" userId="a1856448-f297-487a-a7ea-498499ce4ab3" providerId="ADAL" clId="{0768314E-8B68-4FD0-B5EB-C0E74A7F7F54}" dt="2023-12-08T16:16:50.904" v="2191"/>
          <ac:spMkLst>
            <pc:docMk/>
            <pc:sldMk cId="560707503" sldId="333"/>
            <ac:spMk id="10" creationId="{B80BEAB1-4192-A6A7-2931-66BAD5596E66}"/>
          </ac:spMkLst>
        </pc:spChg>
        <pc:spChg chg="add del mod">
          <ac:chgData name="Mr J Bee (BWCET)" userId="a1856448-f297-487a-a7ea-498499ce4ab3" providerId="ADAL" clId="{0768314E-8B68-4FD0-B5EB-C0E74A7F7F54}" dt="2023-12-08T16:17:57.794" v="2220" actId="478"/>
          <ac:spMkLst>
            <pc:docMk/>
            <pc:sldMk cId="560707503" sldId="333"/>
            <ac:spMk id="11" creationId="{EEF6A7B1-A3A8-4609-6162-B83701D1BF1B}"/>
          </ac:spMkLst>
        </pc:spChg>
        <pc:spChg chg="del">
          <ac:chgData name="Mr J Bee (BWCET)" userId="a1856448-f297-487a-a7ea-498499ce4ab3" providerId="ADAL" clId="{0768314E-8B68-4FD0-B5EB-C0E74A7F7F54}" dt="2023-12-08T16:15:22.815" v="1907" actId="478"/>
          <ac:spMkLst>
            <pc:docMk/>
            <pc:sldMk cId="560707503" sldId="333"/>
            <ac:spMk id="12" creationId="{B0286B6C-6B4F-BA5E-0534-0B60A248BB20}"/>
          </ac:spMkLst>
        </pc:spChg>
        <pc:spChg chg="add del mod">
          <ac:chgData name="Mr J Bee (BWCET)" userId="a1856448-f297-487a-a7ea-498499ce4ab3" providerId="ADAL" clId="{0768314E-8B68-4FD0-B5EB-C0E74A7F7F54}" dt="2023-12-08T16:17:56.479" v="2218" actId="478"/>
          <ac:spMkLst>
            <pc:docMk/>
            <pc:sldMk cId="560707503" sldId="333"/>
            <ac:spMk id="13" creationId="{199E4AA5-D9ED-8C4B-2E26-80C2A79AD9DD}"/>
          </ac:spMkLst>
        </pc:spChg>
        <pc:spChg chg="add del mod">
          <ac:chgData name="Mr J Bee (BWCET)" userId="a1856448-f297-487a-a7ea-498499ce4ab3" providerId="ADAL" clId="{0768314E-8B68-4FD0-B5EB-C0E74A7F7F54}" dt="2023-12-08T16:17:57.164" v="2219" actId="478"/>
          <ac:spMkLst>
            <pc:docMk/>
            <pc:sldMk cId="560707503" sldId="333"/>
            <ac:spMk id="14" creationId="{B7A981D8-AACE-84A0-BCE1-50B35707C85A}"/>
          </ac:spMkLst>
        </pc:spChg>
        <pc:spChg chg="add mod">
          <ac:chgData name="Mr J Bee (BWCET)" userId="a1856448-f297-487a-a7ea-498499ce4ab3" providerId="ADAL" clId="{0768314E-8B68-4FD0-B5EB-C0E74A7F7F54}" dt="2023-12-08T16:18:28.289" v="2223"/>
          <ac:spMkLst>
            <pc:docMk/>
            <pc:sldMk cId="560707503" sldId="333"/>
            <ac:spMk id="15" creationId="{779D16E8-F290-F2E9-A572-928409E071F0}"/>
          </ac:spMkLst>
        </pc:spChg>
        <pc:spChg chg="add mod">
          <ac:chgData name="Mr J Bee (BWCET)" userId="a1856448-f297-487a-a7ea-498499ce4ab3" providerId="ADAL" clId="{0768314E-8B68-4FD0-B5EB-C0E74A7F7F54}" dt="2023-12-08T16:18:34.103" v="2225" actId="1076"/>
          <ac:spMkLst>
            <pc:docMk/>
            <pc:sldMk cId="560707503" sldId="333"/>
            <ac:spMk id="16" creationId="{6CA6DD33-C7E9-C167-6B40-59D60CFE712E}"/>
          </ac:spMkLst>
        </pc:spChg>
        <pc:spChg chg="add mod">
          <ac:chgData name="Mr J Bee (BWCET)" userId="a1856448-f297-487a-a7ea-498499ce4ab3" providerId="ADAL" clId="{0768314E-8B68-4FD0-B5EB-C0E74A7F7F54}" dt="2023-12-08T16:18:38.182" v="2227" actId="1076"/>
          <ac:spMkLst>
            <pc:docMk/>
            <pc:sldMk cId="560707503" sldId="333"/>
            <ac:spMk id="17" creationId="{513B37A3-BE80-BF62-E85E-B5AF1BCA724E}"/>
          </ac:spMkLst>
        </pc:spChg>
        <pc:spChg chg="del">
          <ac:chgData name="Mr J Bee (BWCET)" userId="a1856448-f297-487a-a7ea-498499ce4ab3" providerId="ADAL" clId="{0768314E-8B68-4FD0-B5EB-C0E74A7F7F54}" dt="2023-12-08T16:15:22.815" v="1907" actId="478"/>
          <ac:spMkLst>
            <pc:docMk/>
            <pc:sldMk cId="560707503" sldId="333"/>
            <ac:spMk id="28" creationId="{54D50D23-68E2-1071-D2C9-0DC7894DCEAD}"/>
          </ac:spMkLst>
        </pc:spChg>
        <pc:cxnChg chg="del mod">
          <ac:chgData name="Mr J Bee (BWCET)" userId="a1856448-f297-487a-a7ea-498499ce4ab3" providerId="ADAL" clId="{0768314E-8B68-4FD0-B5EB-C0E74A7F7F54}" dt="2023-12-08T16:15:22.815" v="1907" actId="478"/>
          <ac:cxnSpMkLst>
            <pc:docMk/>
            <pc:sldMk cId="560707503" sldId="333"/>
            <ac:cxnSpMk id="30" creationId="{982C1330-DF50-CB3F-38DD-92D3A2E91258}"/>
          </ac:cxnSpMkLst>
        </pc:cxnChg>
        <pc:cxnChg chg="del mod">
          <ac:chgData name="Mr J Bee (BWCET)" userId="a1856448-f297-487a-a7ea-498499ce4ab3" providerId="ADAL" clId="{0768314E-8B68-4FD0-B5EB-C0E74A7F7F54}" dt="2023-12-08T16:15:22.815" v="1907" actId="478"/>
          <ac:cxnSpMkLst>
            <pc:docMk/>
            <pc:sldMk cId="560707503" sldId="333"/>
            <ac:cxnSpMk id="31" creationId="{608BA562-2090-38EF-8FB4-CE9105B6CB76}"/>
          </ac:cxnSpMkLst>
        </pc:cxnChg>
        <pc:cxnChg chg="del mod">
          <ac:chgData name="Mr J Bee (BWCET)" userId="a1856448-f297-487a-a7ea-498499ce4ab3" providerId="ADAL" clId="{0768314E-8B68-4FD0-B5EB-C0E74A7F7F54}" dt="2023-12-08T16:15:22.815" v="1907" actId="478"/>
          <ac:cxnSpMkLst>
            <pc:docMk/>
            <pc:sldMk cId="560707503" sldId="333"/>
            <ac:cxnSpMk id="34" creationId="{D278EC01-DF33-C3BF-BF9D-55C419A390B2}"/>
          </ac:cxnSpMkLst>
        </pc:cxnChg>
      </pc:sldChg>
      <pc:sldChg chg="modSp add mod">
        <pc:chgData name="Mr J Bee (BWCET)" userId="a1856448-f297-487a-a7ea-498499ce4ab3" providerId="ADAL" clId="{0768314E-8B68-4FD0-B5EB-C0E74A7F7F54}" dt="2023-12-08T16:18:42.268" v="2232" actId="20577"/>
        <pc:sldMkLst>
          <pc:docMk/>
          <pc:sldMk cId="4152679576" sldId="334"/>
        </pc:sldMkLst>
        <pc:spChg chg="mod">
          <ac:chgData name="Mr J Bee (BWCET)" userId="a1856448-f297-487a-a7ea-498499ce4ab3" providerId="ADAL" clId="{0768314E-8B68-4FD0-B5EB-C0E74A7F7F54}" dt="2023-12-08T16:18:42.268" v="2232" actId="20577"/>
          <ac:spMkLst>
            <pc:docMk/>
            <pc:sldMk cId="4152679576" sldId="334"/>
            <ac:spMk id="3" creationId="{0E9425A1-27C1-66AF-0AD1-87EE2C2CFD06}"/>
          </ac:spMkLst>
        </pc:spChg>
      </pc:sldChg>
      <pc:sldChg chg="addSp delSp modSp add mod addAnim delAnim modAnim">
        <pc:chgData name="Mr J Bee (BWCET)" userId="a1856448-f297-487a-a7ea-498499ce4ab3" providerId="ADAL" clId="{0768314E-8B68-4FD0-B5EB-C0E74A7F7F54}" dt="2023-12-08T16:20:53.809" v="2383" actId="1076"/>
        <pc:sldMkLst>
          <pc:docMk/>
          <pc:sldMk cId="891891518" sldId="335"/>
        </pc:sldMkLst>
        <pc:spChg chg="add mod">
          <ac:chgData name="Mr J Bee (BWCET)" userId="a1856448-f297-487a-a7ea-498499ce4ab3" providerId="ADAL" clId="{0768314E-8B68-4FD0-B5EB-C0E74A7F7F54}" dt="2023-12-08T16:20:13.263" v="2373"/>
          <ac:spMkLst>
            <pc:docMk/>
            <pc:sldMk cId="891891518" sldId="335"/>
            <ac:spMk id="2" creationId="{4031B5A6-27C5-162B-4DD2-624E988603CF}"/>
          </ac:spMkLst>
        </pc:spChg>
        <pc:spChg chg="mod">
          <ac:chgData name="Mr J Bee (BWCET)" userId="a1856448-f297-487a-a7ea-498499ce4ab3" providerId="ADAL" clId="{0768314E-8B68-4FD0-B5EB-C0E74A7F7F54}" dt="2023-12-08T16:20:04.762" v="2370" actId="20577"/>
          <ac:spMkLst>
            <pc:docMk/>
            <pc:sldMk cId="891891518" sldId="335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6:20:16.122" v="2375" actId="1076"/>
          <ac:spMkLst>
            <pc:docMk/>
            <pc:sldMk cId="891891518" sldId="335"/>
            <ac:spMk id="4" creationId="{BB86A97F-BC0B-5D32-245C-60D548D36017}"/>
          </ac:spMkLst>
        </pc:spChg>
        <pc:spChg chg="add mod">
          <ac:chgData name="Mr J Bee (BWCET)" userId="a1856448-f297-487a-a7ea-498499ce4ab3" providerId="ADAL" clId="{0768314E-8B68-4FD0-B5EB-C0E74A7F7F54}" dt="2023-12-08T16:20:53.809" v="2383" actId="1076"/>
          <ac:spMkLst>
            <pc:docMk/>
            <pc:sldMk cId="891891518" sldId="335"/>
            <ac:spMk id="5" creationId="{19587F4F-3DDA-549C-C0DA-48282E49ECF5}"/>
          </ac:spMkLst>
        </pc:spChg>
        <pc:spChg chg="add mod">
          <ac:chgData name="Mr J Bee (BWCET)" userId="a1856448-f297-487a-a7ea-498499ce4ab3" providerId="ADAL" clId="{0768314E-8B68-4FD0-B5EB-C0E74A7F7F54}" dt="2023-12-08T16:20:53.809" v="2383" actId="1076"/>
          <ac:spMkLst>
            <pc:docMk/>
            <pc:sldMk cId="891891518" sldId="335"/>
            <ac:spMk id="6" creationId="{4162BE84-B81F-0C0B-B9F3-C78B52904963}"/>
          </ac:spMkLst>
        </pc:spChg>
        <pc:spChg chg="add mod">
          <ac:chgData name="Mr J Bee (BWCET)" userId="a1856448-f297-487a-a7ea-498499ce4ab3" providerId="ADAL" clId="{0768314E-8B68-4FD0-B5EB-C0E74A7F7F54}" dt="2023-12-08T16:20:53.809" v="2383" actId="1076"/>
          <ac:spMkLst>
            <pc:docMk/>
            <pc:sldMk cId="891891518" sldId="335"/>
            <ac:spMk id="7" creationId="{7EA01C63-A685-5151-D4A4-C488B3BD3D9D}"/>
          </ac:spMkLst>
        </pc:spChg>
        <pc:spChg chg="add mod">
          <ac:chgData name="Mr J Bee (BWCET)" userId="a1856448-f297-487a-a7ea-498499ce4ab3" providerId="ADAL" clId="{0768314E-8B68-4FD0-B5EB-C0E74A7F7F54}" dt="2023-12-08T16:20:53.809" v="2383" actId="1076"/>
          <ac:spMkLst>
            <pc:docMk/>
            <pc:sldMk cId="891891518" sldId="335"/>
            <ac:spMk id="8" creationId="{4CE5AFEC-FD6A-8892-00ED-EF8A0A390F85}"/>
          </ac:spMkLst>
        </pc:spChg>
        <pc:spChg chg="add del">
          <ac:chgData name="Mr J Bee (BWCET)" userId="a1856448-f297-487a-a7ea-498499ce4ab3" providerId="ADAL" clId="{0768314E-8B68-4FD0-B5EB-C0E74A7F7F54}" dt="2023-12-08T16:19:01.287" v="2245" actId="478"/>
          <ac:spMkLst>
            <pc:docMk/>
            <pc:sldMk cId="891891518" sldId="335"/>
            <ac:spMk id="15" creationId="{779D16E8-F290-F2E9-A572-928409E071F0}"/>
          </ac:spMkLst>
        </pc:spChg>
        <pc:spChg chg="add del">
          <ac:chgData name="Mr J Bee (BWCET)" userId="a1856448-f297-487a-a7ea-498499ce4ab3" providerId="ADAL" clId="{0768314E-8B68-4FD0-B5EB-C0E74A7F7F54}" dt="2023-12-08T16:19:01.287" v="2245" actId="478"/>
          <ac:spMkLst>
            <pc:docMk/>
            <pc:sldMk cId="891891518" sldId="335"/>
            <ac:spMk id="16" creationId="{6CA6DD33-C7E9-C167-6B40-59D60CFE712E}"/>
          </ac:spMkLst>
        </pc:spChg>
        <pc:spChg chg="add del">
          <ac:chgData name="Mr J Bee (BWCET)" userId="a1856448-f297-487a-a7ea-498499ce4ab3" providerId="ADAL" clId="{0768314E-8B68-4FD0-B5EB-C0E74A7F7F54}" dt="2023-12-08T16:19:01.287" v="2245" actId="478"/>
          <ac:spMkLst>
            <pc:docMk/>
            <pc:sldMk cId="891891518" sldId="335"/>
            <ac:spMk id="17" creationId="{513B37A3-BE80-BF62-E85E-B5AF1BCA724E}"/>
          </ac:spMkLst>
        </pc:spChg>
      </pc:sldChg>
      <pc:sldChg chg="add del">
        <pc:chgData name="Mr J Bee (BWCET)" userId="a1856448-f297-487a-a7ea-498499ce4ab3" providerId="ADAL" clId="{0768314E-8B68-4FD0-B5EB-C0E74A7F7F54}" dt="2023-12-08T16:20:07.333" v="2372"/>
        <pc:sldMkLst>
          <pc:docMk/>
          <pc:sldMk cId="202042673" sldId="336"/>
        </pc:sldMkLst>
      </pc:sldChg>
      <pc:sldChg chg="addSp delSp modSp add mod addAnim delAnim modAnim">
        <pc:chgData name="Mr J Bee (BWCET)" userId="a1856448-f297-487a-a7ea-498499ce4ab3" providerId="ADAL" clId="{0768314E-8B68-4FD0-B5EB-C0E74A7F7F54}" dt="2023-12-08T16:21:43.497" v="2428" actId="1076"/>
        <pc:sldMkLst>
          <pc:docMk/>
          <pc:sldMk cId="521946083" sldId="336"/>
        </pc:sldMkLst>
        <pc:spChg chg="add del">
          <ac:chgData name="Mr J Bee (BWCET)" userId="a1856448-f297-487a-a7ea-498499ce4ab3" providerId="ADAL" clId="{0768314E-8B68-4FD0-B5EB-C0E74A7F7F54}" dt="2023-12-08T16:21:02.751" v="2387" actId="478"/>
          <ac:spMkLst>
            <pc:docMk/>
            <pc:sldMk cId="521946083" sldId="336"/>
            <ac:spMk id="2" creationId="{4031B5A6-27C5-162B-4DD2-624E988603CF}"/>
          </ac:spMkLst>
        </pc:spChg>
        <pc:spChg chg="mod">
          <ac:chgData name="Mr J Bee (BWCET)" userId="a1856448-f297-487a-a7ea-498499ce4ab3" providerId="ADAL" clId="{0768314E-8B68-4FD0-B5EB-C0E74A7F7F54}" dt="2023-12-08T16:21:28.407" v="2423" actId="20577"/>
          <ac:spMkLst>
            <pc:docMk/>
            <pc:sldMk cId="521946083" sldId="336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6:21:24.152" v="2415" actId="478"/>
          <ac:spMkLst>
            <pc:docMk/>
            <pc:sldMk cId="521946083" sldId="336"/>
            <ac:spMk id="4" creationId="{BB86A97F-BC0B-5D32-245C-60D548D36017}"/>
          </ac:spMkLst>
        </pc:spChg>
        <pc:spChg chg="mod">
          <ac:chgData name="Mr J Bee (BWCET)" userId="a1856448-f297-487a-a7ea-498499ce4ab3" providerId="ADAL" clId="{0768314E-8B68-4FD0-B5EB-C0E74A7F7F54}" dt="2023-12-08T16:21:40.550" v="2427" actId="1076"/>
          <ac:spMkLst>
            <pc:docMk/>
            <pc:sldMk cId="521946083" sldId="336"/>
            <ac:spMk id="5" creationId="{19587F4F-3DDA-549C-C0DA-48282E49ECF5}"/>
          </ac:spMkLst>
        </pc:spChg>
        <pc:spChg chg="mod">
          <ac:chgData name="Mr J Bee (BWCET)" userId="a1856448-f297-487a-a7ea-498499ce4ab3" providerId="ADAL" clId="{0768314E-8B68-4FD0-B5EB-C0E74A7F7F54}" dt="2023-12-08T16:21:40.550" v="2427" actId="1076"/>
          <ac:spMkLst>
            <pc:docMk/>
            <pc:sldMk cId="521946083" sldId="336"/>
            <ac:spMk id="6" creationId="{4162BE84-B81F-0C0B-B9F3-C78B52904963}"/>
          </ac:spMkLst>
        </pc:spChg>
        <pc:spChg chg="mod">
          <ac:chgData name="Mr J Bee (BWCET)" userId="a1856448-f297-487a-a7ea-498499ce4ab3" providerId="ADAL" clId="{0768314E-8B68-4FD0-B5EB-C0E74A7F7F54}" dt="2023-12-08T16:21:40.550" v="2427" actId="1076"/>
          <ac:spMkLst>
            <pc:docMk/>
            <pc:sldMk cId="521946083" sldId="336"/>
            <ac:spMk id="7" creationId="{7EA01C63-A685-5151-D4A4-C488B3BD3D9D}"/>
          </ac:spMkLst>
        </pc:spChg>
        <pc:spChg chg="mod">
          <ac:chgData name="Mr J Bee (BWCET)" userId="a1856448-f297-487a-a7ea-498499ce4ab3" providerId="ADAL" clId="{0768314E-8B68-4FD0-B5EB-C0E74A7F7F54}" dt="2023-12-08T16:21:40.550" v="2427" actId="1076"/>
          <ac:spMkLst>
            <pc:docMk/>
            <pc:sldMk cId="521946083" sldId="336"/>
            <ac:spMk id="8" creationId="{4CE5AFEC-FD6A-8892-00ED-EF8A0A390F85}"/>
          </ac:spMkLst>
        </pc:spChg>
        <pc:spChg chg="add mod">
          <ac:chgData name="Mr J Bee (BWCET)" userId="a1856448-f297-487a-a7ea-498499ce4ab3" providerId="ADAL" clId="{0768314E-8B68-4FD0-B5EB-C0E74A7F7F54}" dt="2023-12-08T16:21:21.543" v="2414"/>
          <ac:spMkLst>
            <pc:docMk/>
            <pc:sldMk cId="521946083" sldId="336"/>
            <ac:spMk id="9" creationId="{3130EEC1-A2B4-4783-5ABC-F3EFCBD9DE91}"/>
          </ac:spMkLst>
        </pc:spChg>
        <pc:spChg chg="add mod">
          <ac:chgData name="Mr J Bee (BWCET)" userId="a1856448-f297-487a-a7ea-498499ce4ab3" providerId="ADAL" clId="{0768314E-8B68-4FD0-B5EB-C0E74A7F7F54}" dt="2023-12-08T16:21:29.366" v="2424"/>
          <ac:spMkLst>
            <pc:docMk/>
            <pc:sldMk cId="521946083" sldId="336"/>
            <ac:spMk id="10" creationId="{F03FC8D7-6C3A-62B9-842F-181DF9B04C60}"/>
          </ac:spMkLst>
        </pc:spChg>
        <pc:spChg chg="add mod">
          <ac:chgData name="Mr J Bee (BWCET)" userId="a1856448-f297-487a-a7ea-498499ce4ab3" providerId="ADAL" clId="{0768314E-8B68-4FD0-B5EB-C0E74A7F7F54}" dt="2023-12-08T16:21:43.497" v="2428" actId="1076"/>
          <ac:spMkLst>
            <pc:docMk/>
            <pc:sldMk cId="521946083" sldId="336"/>
            <ac:spMk id="11" creationId="{33785E32-149E-065C-6B37-CC9B8AA552D4}"/>
          </ac:spMkLst>
        </pc:spChg>
        <pc:spChg chg="add mod">
          <ac:chgData name="Mr J Bee (BWCET)" userId="a1856448-f297-487a-a7ea-498499ce4ab3" providerId="ADAL" clId="{0768314E-8B68-4FD0-B5EB-C0E74A7F7F54}" dt="2023-12-08T16:21:43.497" v="2428" actId="1076"/>
          <ac:spMkLst>
            <pc:docMk/>
            <pc:sldMk cId="521946083" sldId="336"/>
            <ac:spMk id="12" creationId="{A2FC9439-BCF1-782C-1AE9-D426892CA8DF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22:14.792" v="2436" actId="1076"/>
        <pc:sldMkLst>
          <pc:docMk/>
          <pc:sldMk cId="2923993340" sldId="337"/>
        </pc:sldMkLst>
        <pc:spChg chg="del">
          <ac:chgData name="Mr J Bee (BWCET)" userId="a1856448-f297-487a-a7ea-498499ce4ab3" providerId="ADAL" clId="{0768314E-8B68-4FD0-B5EB-C0E74A7F7F54}" dt="2023-12-08T16:22:05.767" v="2431" actId="478"/>
          <ac:spMkLst>
            <pc:docMk/>
            <pc:sldMk cId="2923993340" sldId="337"/>
            <ac:spMk id="2" creationId="{4031B5A6-27C5-162B-4DD2-624E988603CF}"/>
          </ac:spMkLst>
        </pc:spChg>
        <pc:spChg chg="mod">
          <ac:chgData name="Mr J Bee (BWCET)" userId="a1856448-f297-487a-a7ea-498499ce4ab3" providerId="ADAL" clId="{0768314E-8B68-4FD0-B5EB-C0E74A7F7F54}" dt="2023-12-08T16:22:09.513" v="2433" actId="20577"/>
          <ac:spMkLst>
            <pc:docMk/>
            <pc:sldMk cId="2923993340" sldId="337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6:22:04.015" v="2430" actId="478"/>
          <ac:spMkLst>
            <pc:docMk/>
            <pc:sldMk cId="2923993340" sldId="337"/>
            <ac:spMk id="4" creationId="{BB86A97F-BC0B-5D32-245C-60D548D36017}"/>
          </ac:spMkLst>
        </pc:spChg>
        <pc:spChg chg="add mod">
          <ac:chgData name="Mr J Bee (BWCET)" userId="a1856448-f297-487a-a7ea-498499ce4ab3" providerId="ADAL" clId="{0768314E-8B68-4FD0-B5EB-C0E74A7F7F54}" dt="2023-12-08T16:22:11.541" v="2434"/>
          <ac:spMkLst>
            <pc:docMk/>
            <pc:sldMk cId="2923993340" sldId="337"/>
            <ac:spMk id="9" creationId="{02DB6C2E-6968-75FD-2FC8-D2F083F21FFC}"/>
          </ac:spMkLst>
        </pc:spChg>
        <pc:spChg chg="add mod">
          <ac:chgData name="Mr J Bee (BWCET)" userId="a1856448-f297-487a-a7ea-498499ce4ab3" providerId="ADAL" clId="{0768314E-8B68-4FD0-B5EB-C0E74A7F7F54}" dt="2023-12-08T16:22:14.792" v="2436" actId="1076"/>
          <ac:spMkLst>
            <pc:docMk/>
            <pc:sldMk cId="2923993340" sldId="337"/>
            <ac:spMk id="10" creationId="{163EB2F2-5B8B-AA2D-6B5B-0B89A91F18DF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22:49.566" v="2449" actId="1076"/>
        <pc:sldMkLst>
          <pc:docMk/>
          <pc:sldMk cId="1315645585" sldId="338"/>
        </pc:sldMkLst>
        <pc:spChg chg="add mod">
          <ac:chgData name="Mr J Bee (BWCET)" userId="a1856448-f297-487a-a7ea-498499ce4ab3" providerId="ADAL" clId="{0768314E-8B68-4FD0-B5EB-C0E74A7F7F54}" dt="2023-12-08T16:22:31.265" v="2440" actId="1076"/>
          <ac:spMkLst>
            <pc:docMk/>
            <pc:sldMk cId="1315645585" sldId="338"/>
            <ac:spMk id="2" creationId="{1046C6FA-9070-60C6-1374-9C1B35796A9A}"/>
          </ac:spMkLst>
        </pc:spChg>
        <pc:spChg chg="mod">
          <ac:chgData name="Mr J Bee (BWCET)" userId="a1856448-f297-487a-a7ea-498499ce4ab3" providerId="ADAL" clId="{0768314E-8B68-4FD0-B5EB-C0E74A7F7F54}" dt="2023-12-08T16:22:42.834" v="2446" actId="20577"/>
          <ac:spMkLst>
            <pc:docMk/>
            <pc:sldMk cId="1315645585" sldId="338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6:22:31.265" v="2440" actId="1076"/>
          <ac:spMkLst>
            <pc:docMk/>
            <pc:sldMk cId="1315645585" sldId="338"/>
            <ac:spMk id="4" creationId="{3F740412-F195-A8B1-33BA-9631825A74F8}"/>
          </ac:spMkLst>
        </pc:spChg>
        <pc:spChg chg="mod">
          <ac:chgData name="Mr J Bee (BWCET)" userId="a1856448-f297-487a-a7ea-498499ce4ab3" providerId="ADAL" clId="{0768314E-8B68-4FD0-B5EB-C0E74A7F7F54}" dt="2023-12-08T16:22:26.967" v="2438" actId="1076"/>
          <ac:spMkLst>
            <pc:docMk/>
            <pc:sldMk cId="1315645585" sldId="338"/>
            <ac:spMk id="5" creationId="{19587F4F-3DDA-549C-C0DA-48282E49ECF5}"/>
          </ac:spMkLst>
        </pc:spChg>
        <pc:spChg chg="mod">
          <ac:chgData name="Mr J Bee (BWCET)" userId="a1856448-f297-487a-a7ea-498499ce4ab3" providerId="ADAL" clId="{0768314E-8B68-4FD0-B5EB-C0E74A7F7F54}" dt="2023-12-08T16:22:26.967" v="2438" actId="1076"/>
          <ac:spMkLst>
            <pc:docMk/>
            <pc:sldMk cId="1315645585" sldId="338"/>
            <ac:spMk id="6" creationId="{4162BE84-B81F-0C0B-B9F3-C78B52904963}"/>
          </ac:spMkLst>
        </pc:spChg>
        <pc:spChg chg="mod">
          <ac:chgData name="Mr J Bee (BWCET)" userId="a1856448-f297-487a-a7ea-498499ce4ab3" providerId="ADAL" clId="{0768314E-8B68-4FD0-B5EB-C0E74A7F7F54}" dt="2023-12-08T16:22:26.967" v="2438" actId="1076"/>
          <ac:spMkLst>
            <pc:docMk/>
            <pc:sldMk cId="1315645585" sldId="338"/>
            <ac:spMk id="7" creationId="{7EA01C63-A685-5151-D4A4-C488B3BD3D9D}"/>
          </ac:spMkLst>
        </pc:spChg>
        <pc:spChg chg="mod">
          <ac:chgData name="Mr J Bee (BWCET)" userId="a1856448-f297-487a-a7ea-498499ce4ab3" providerId="ADAL" clId="{0768314E-8B68-4FD0-B5EB-C0E74A7F7F54}" dt="2023-12-08T16:22:26.967" v="2438" actId="1076"/>
          <ac:spMkLst>
            <pc:docMk/>
            <pc:sldMk cId="1315645585" sldId="338"/>
            <ac:spMk id="8" creationId="{4CE5AFEC-FD6A-8892-00ED-EF8A0A390F85}"/>
          </ac:spMkLst>
        </pc:spChg>
        <pc:spChg chg="del">
          <ac:chgData name="Mr J Bee (BWCET)" userId="a1856448-f297-487a-a7ea-498499ce4ab3" providerId="ADAL" clId="{0768314E-8B68-4FD0-B5EB-C0E74A7F7F54}" dt="2023-12-08T16:22:39.675" v="2444" actId="478"/>
          <ac:spMkLst>
            <pc:docMk/>
            <pc:sldMk cId="1315645585" sldId="338"/>
            <ac:spMk id="9" creationId="{02DB6C2E-6968-75FD-2FC8-D2F083F21FFC}"/>
          </ac:spMkLst>
        </pc:spChg>
        <pc:spChg chg="del">
          <ac:chgData name="Mr J Bee (BWCET)" userId="a1856448-f297-487a-a7ea-498499ce4ab3" providerId="ADAL" clId="{0768314E-8B68-4FD0-B5EB-C0E74A7F7F54}" dt="2023-12-08T16:22:37.300" v="2443" actId="478"/>
          <ac:spMkLst>
            <pc:docMk/>
            <pc:sldMk cId="1315645585" sldId="338"/>
            <ac:spMk id="10" creationId="{163EB2F2-5B8B-AA2D-6B5B-0B89A91F18DF}"/>
          </ac:spMkLst>
        </pc:spChg>
        <pc:spChg chg="add mod">
          <ac:chgData name="Mr J Bee (BWCET)" userId="a1856448-f297-487a-a7ea-498499ce4ab3" providerId="ADAL" clId="{0768314E-8B68-4FD0-B5EB-C0E74A7F7F54}" dt="2023-12-08T16:22:31.265" v="2440" actId="1076"/>
          <ac:spMkLst>
            <pc:docMk/>
            <pc:sldMk cId="1315645585" sldId="338"/>
            <ac:spMk id="11" creationId="{3626E85C-B291-2555-A151-4551FE9701E4}"/>
          </ac:spMkLst>
        </pc:spChg>
        <pc:spChg chg="add mod">
          <ac:chgData name="Mr J Bee (BWCET)" userId="a1856448-f297-487a-a7ea-498499ce4ab3" providerId="ADAL" clId="{0768314E-8B68-4FD0-B5EB-C0E74A7F7F54}" dt="2023-12-08T16:22:31.265" v="2440" actId="1076"/>
          <ac:spMkLst>
            <pc:docMk/>
            <pc:sldMk cId="1315645585" sldId="338"/>
            <ac:spMk id="12" creationId="{92B6B08B-7AA3-AB69-A6B3-4999656C6E6F}"/>
          </ac:spMkLst>
        </pc:spChg>
        <pc:spChg chg="add mod">
          <ac:chgData name="Mr J Bee (BWCET)" userId="a1856448-f297-487a-a7ea-498499ce4ab3" providerId="ADAL" clId="{0768314E-8B68-4FD0-B5EB-C0E74A7F7F54}" dt="2023-12-08T16:22:34.861" v="2442" actId="1076"/>
          <ac:spMkLst>
            <pc:docMk/>
            <pc:sldMk cId="1315645585" sldId="338"/>
            <ac:spMk id="13" creationId="{0578961D-2280-A817-0186-AE90E9274834}"/>
          </ac:spMkLst>
        </pc:spChg>
        <pc:spChg chg="add mod">
          <ac:chgData name="Mr J Bee (BWCET)" userId="a1856448-f297-487a-a7ea-498499ce4ab3" providerId="ADAL" clId="{0768314E-8B68-4FD0-B5EB-C0E74A7F7F54}" dt="2023-12-08T16:22:34.861" v="2442" actId="1076"/>
          <ac:spMkLst>
            <pc:docMk/>
            <pc:sldMk cId="1315645585" sldId="338"/>
            <ac:spMk id="14" creationId="{EA00B817-5DBA-203E-EDB8-D5C3F70F073B}"/>
          </ac:spMkLst>
        </pc:spChg>
        <pc:spChg chg="add mod">
          <ac:chgData name="Mr J Bee (BWCET)" userId="a1856448-f297-487a-a7ea-498499ce4ab3" providerId="ADAL" clId="{0768314E-8B68-4FD0-B5EB-C0E74A7F7F54}" dt="2023-12-08T16:22:34.861" v="2442" actId="1076"/>
          <ac:spMkLst>
            <pc:docMk/>
            <pc:sldMk cId="1315645585" sldId="338"/>
            <ac:spMk id="15" creationId="{C84AF9B5-B23A-755B-C279-058E4BC5F0DA}"/>
          </ac:spMkLst>
        </pc:spChg>
        <pc:spChg chg="add mod">
          <ac:chgData name="Mr J Bee (BWCET)" userId="a1856448-f297-487a-a7ea-498499ce4ab3" providerId="ADAL" clId="{0768314E-8B68-4FD0-B5EB-C0E74A7F7F54}" dt="2023-12-08T16:22:34.861" v="2442" actId="1076"/>
          <ac:spMkLst>
            <pc:docMk/>
            <pc:sldMk cId="1315645585" sldId="338"/>
            <ac:spMk id="16" creationId="{BAA6D5DF-6A3E-CB18-9BEE-01420FDB4D40}"/>
          </ac:spMkLst>
        </pc:spChg>
        <pc:spChg chg="add mod">
          <ac:chgData name="Mr J Bee (BWCET)" userId="a1856448-f297-487a-a7ea-498499ce4ab3" providerId="ADAL" clId="{0768314E-8B68-4FD0-B5EB-C0E74A7F7F54}" dt="2023-12-08T16:22:45.987" v="2447"/>
          <ac:spMkLst>
            <pc:docMk/>
            <pc:sldMk cId="1315645585" sldId="338"/>
            <ac:spMk id="17" creationId="{478EFA0E-E949-28FF-CA66-D294BBFB9406}"/>
          </ac:spMkLst>
        </pc:spChg>
        <pc:spChg chg="add mod">
          <ac:chgData name="Mr J Bee (BWCET)" userId="a1856448-f297-487a-a7ea-498499ce4ab3" providerId="ADAL" clId="{0768314E-8B68-4FD0-B5EB-C0E74A7F7F54}" dt="2023-12-08T16:22:49.566" v="2449" actId="1076"/>
          <ac:spMkLst>
            <pc:docMk/>
            <pc:sldMk cId="1315645585" sldId="338"/>
            <ac:spMk id="18" creationId="{3DB160FE-2045-FB34-C339-05D0C01999B8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24:28.189" v="2478" actId="478"/>
        <pc:sldMkLst>
          <pc:docMk/>
          <pc:sldMk cId="1815587994" sldId="339"/>
        </pc:sldMkLst>
        <pc:spChg chg="add mod">
          <ac:chgData name="Mr J Bee (BWCET)" userId="a1856448-f297-487a-a7ea-498499ce4ab3" providerId="ADAL" clId="{0768314E-8B68-4FD0-B5EB-C0E74A7F7F54}" dt="2023-12-08T16:23:55.774" v="2476"/>
          <ac:spMkLst>
            <pc:docMk/>
            <pc:sldMk cId="1815587994" sldId="339"/>
            <ac:spMk id="2" creationId="{C9A40108-C1E9-0858-F258-BC8B8FE96874}"/>
          </ac:spMkLst>
        </pc:spChg>
        <pc:spChg chg="mod">
          <ac:chgData name="Mr J Bee (BWCET)" userId="a1856448-f297-487a-a7ea-498499ce4ab3" providerId="ADAL" clId="{0768314E-8B68-4FD0-B5EB-C0E74A7F7F54}" dt="2023-12-08T16:23:49.444" v="2475" actId="20577"/>
          <ac:spMkLst>
            <pc:docMk/>
            <pc:sldMk cId="1815587994" sldId="339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6:23:55.774" v="2476"/>
          <ac:spMkLst>
            <pc:docMk/>
            <pc:sldMk cId="1815587994" sldId="339"/>
            <ac:spMk id="4" creationId="{771E61E9-37C8-EA6A-D241-9CD3D7050F09}"/>
          </ac:spMkLst>
        </pc:spChg>
        <pc:spChg chg="add mod">
          <ac:chgData name="Mr J Bee (BWCET)" userId="a1856448-f297-487a-a7ea-498499ce4ab3" providerId="ADAL" clId="{0768314E-8B68-4FD0-B5EB-C0E74A7F7F54}" dt="2023-12-08T16:23:55.774" v="2476"/>
          <ac:spMkLst>
            <pc:docMk/>
            <pc:sldMk cId="1815587994" sldId="339"/>
            <ac:spMk id="5" creationId="{CFC6974B-86A5-FE19-ED56-D414C3E8408C}"/>
          </ac:spMkLst>
        </pc:spChg>
        <pc:spChg chg="add del mod">
          <ac:chgData name="Mr J Bee (BWCET)" userId="a1856448-f297-487a-a7ea-498499ce4ab3" providerId="ADAL" clId="{0768314E-8B68-4FD0-B5EB-C0E74A7F7F54}" dt="2023-12-08T16:24:28.189" v="2478" actId="478"/>
          <ac:spMkLst>
            <pc:docMk/>
            <pc:sldMk cId="1815587994" sldId="339"/>
            <ac:spMk id="6" creationId="{B0DFBB8E-F7C3-1E59-B351-B49046189DD9}"/>
          </ac:spMkLst>
        </pc:spChg>
        <pc:spChg chg="add del mod">
          <ac:chgData name="Mr J Bee (BWCET)" userId="a1856448-f297-487a-a7ea-498499ce4ab3" providerId="ADAL" clId="{0768314E-8B68-4FD0-B5EB-C0E74A7F7F54}" dt="2023-12-08T16:24:28.189" v="2478" actId="478"/>
          <ac:spMkLst>
            <pc:docMk/>
            <pc:sldMk cId="1815587994" sldId="339"/>
            <ac:spMk id="7" creationId="{F4088F0E-8CC8-390E-66B0-B6265035A7E5}"/>
          </ac:spMkLst>
        </pc:spChg>
        <pc:spChg chg="add del mod">
          <ac:chgData name="Mr J Bee (BWCET)" userId="a1856448-f297-487a-a7ea-498499ce4ab3" providerId="ADAL" clId="{0768314E-8B68-4FD0-B5EB-C0E74A7F7F54}" dt="2023-12-08T16:24:28.189" v="2478" actId="478"/>
          <ac:spMkLst>
            <pc:docMk/>
            <pc:sldMk cId="1815587994" sldId="339"/>
            <ac:spMk id="8" creationId="{9229199B-59FD-2026-7667-92864213A165}"/>
          </ac:spMkLst>
        </pc:spChg>
        <pc:spChg chg="del">
          <ac:chgData name="Mr J Bee (BWCET)" userId="a1856448-f297-487a-a7ea-498499ce4ab3" providerId="ADAL" clId="{0768314E-8B68-4FD0-B5EB-C0E74A7F7F54}" dt="2023-12-08T16:23:06.549" v="2453" actId="478"/>
          <ac:spMkLst>
            <pc:docMk/>
            <pc:sldMk cId="1815587994" sldId="339"/>
            <ac:spMk id="15" creationId="{779D16E8-F290-F2E9-A572-928409E071F0}"/>
          </ac:spMkLst>
        </pc:spChg>
        <pc:spChg chg="del">
          <ac:chgData name="Mr J Bee (BWCET)" userId="a1856448-f297-487a-a7ea-498499ce4ab3" providerId="ADAL" clId="{0768314E-8B68-4FD0-B5EB-C0E74A7F7F54}" dt="2023-12-08T16:23:06.111" v="2452" actId="478"/>
          <ac:spMkLst>
            <pc:docMk/>
            <pc:sldMk cId="1815587994" sldId="339"/>
            <ac:spMk id="16" creationId="{6CA6DD33-C7E9-C167-6B40-59D60CFE712E}"/>
          </ac:spMkLst>
        </pc:spChg>
        <pc:spChg chg="del">
          <ac:chgData name="Mr J Bee (BWCET)" userId="a1856448-f297-487a-a7ea-498499ce4ab3" providerId="ADAL" clId="{0768314E-8B68-4FD0-B5EB-C0E74A7F7F54}" dt="2023-12-08T16:23:05.563" v="2451" actId="478"/>
          <ac:spMkLst>
            <pc:docMk/>
            <pc:sldMk cId="1815587994" sldId="339"/>
            <ac:spMk id="17" creationId="{513B37A3-BE80-BF62-E85E-B5AF1BCA724E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30:52.286" v="2556" actId="478"/>
        <pc:sldMkLst>
          <pc:docMk/>
          <pc:sldMk cId="361107577" sldId="340"/>
        </pc:sldMkLst>
        <pc:spChg chg="del">
          <ac:chgData name="Mr J Bee (BWCET)" userId="a1856448-f297-487a-a7ea-498499ce4ab3" providerId="ADAL" clId="{0768314E-8B68-4FD0-B5EB-C0E74A7F7F54}" dt="2023-12-08T16:24:32.103" v="2480" actId="478"/>
          <ac:spMkLst>
            <pc:docMk/>
            <pc:sldMk cId="361107577" sldId="340"/>
            <ac:spMk id="2" creationId="{C9A40108-C1E9-0858-F258-BC8B8FE96874}"/>
          </ac:spMkLst>
        </pc:spChg>
        <pc:spChg chg="mod">
          <ac:chgData name="Mr J Bee (BWCET)" userId="a1856448-f297-487a-a7ea-498499ce4ab3" providerId="ADAL" clId="{0768314E-8B68-4FD0-B5EB-C0E74A7F7F54}" dt="2023-12-08T16:24:39.609" v="2504" actId="20577"/>
          <ac:spMkLst>
            <pc:docMk/>
            <pc:sldMk cId="361107577" sldId="340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6:24:32.103" v="2480" actId="478"/>
          <ac:spMkLst>
            <pc:docMk/>
            <pc:sldMk cId="361107577" sldId="340"/>
            <ac:spMk id="4" creationId="{771E61E9-37C8-EA6A-D241-9CD3D7050F09}"/>
          </ac:spMkLst>
        </pc:spChg>
        <pc:spChg chg="del">
          <ac:chgData name="Mr J Bee (BWCET)" userId="a1856448-f297-487a-a7ea-498499ce4ab3" providerId="ADAL" clId="{0768314E-8B68-4FD0-B5EB-C0E74A7F7F54}" dt="2023-12-08T16:24:32.103" v="2480" actId="478"/>
          <ac:spMkLst>
            <pc:docMk/>
            <pc:sldMk cId="361107577" sldId="340"/>
            <ac:spMk id="5" creationId="{CFC6974B-86A5-FE19-ED56-D414C3E8408C}"/>
          </ac:spMkLst>
        </pc:spChg>
        <pc:spChg chg="add mod">
          <ac:chgData name="Mr J Bee (BWCET)" userId="a1856448-f297-487a-a7ea-498499ce4ab3" providerId="ADAL" clId="{0768314E-8B68-4FD0-B5EB-C0E74A7F7F54}" dt="2023-12-08T16:24:43.839" v="2505"/>
          <ac:spMkLst>
            <pc:docMk/>
            <pc:sldMk cId="361107577" sldId="340"/>
            <ac:spMk id="6" creationId="{D905CF8F-67D3-953E-ADA7-1BCBC4C9EE67}"/>
          </ac:spMkLst>
        </pc:spChg>
        <pc:spChg chg="add mod">
          <ac:chgData name="Mr J Bee (BWCET)" userId="a1856448-f297-487a-a7ea-498499ce4ab3" providerId="ADAL" clId="{0768314E-8B68-4FD0-B5EB-C0E74A7F7F54}" dt="2023-12-08T16:25:29.303" v="2527" actId="1076"/>
          <ac:spMkLst>
            <pc:docMk/>
            <pc:sldMk cId="361107577" sldId="340"/>
            <ac:spMk id="7" creationId="{6E0C4F63-12E9-C3F4-7009-9E8A251549DF}"/>
          </ac:spMkLst>
        </pc:spChg>
        <pc:spChg chg="add mod">
          <ac:chgData name="Mr J Bee (BWCET)" userId="a1856448-f297-487a-a7ea-498499ce4ab3" providerId="ADAL" clId="{0768314E-8B68-4FD0-B5EB-C0E74A7F7F54}" dt="2023-12-08T16:25:45.531" v="2533" actId="20577"/>
          <ac:spMkLst>
            <pc:docMk/>
            <pc:sldMk cId="361107577" sldId="340"/>
            <ac:spMk id="8" creationId="{55F93562-0766-81AC-44DD-B3902E0EBCB9}"/>
          </ac:spMkLst>
        </pc:spChg>
        <pc:spChg chg="add mod">
          <ac:chgData name="Mr J Bee (BWCET)" userId="a1856448-f297-487a-a7ea-498499ce4ab3" providerId="ADAL" clId="{0768314E-8B68-4FD0-B5EB-C0E74A7F7F54}" dt="2023-12-08T16:26:19.475" v="2539" actId="20577"/>
          <ac:spMkLst>
            <pc:docMk/>
            <pc:sldMk cId="361107577" sldId="340"/>
            <ac:spMk id="9" creationId="{6B383A5F-5AB6-2938-9469-C388B7415978}"/>
          </ac:spMkLst>
        </pc:spChg>
        <pc:spChg chg="add mod">
          <ac:chgData name="Mr J Bee (BWCET)" userId="a1856448-f297-487a-a7ea-498499ce4ab3" providerId="ADAL" clId="{0768314E-8B68-4FD0-B5EB-C0E74A7F7F54}" dt="2023-12-08T16:29:59.556" v="2543" actId="20577"/>
          <ac:spMkLst>
            <pc:docMk/>
            <pc:sldMk cId="361107577" sldId="340"/>
            <ac:spMk id="10" creationId="{BF523297-1E4B-8CAC-F906-EAD11C1EEEC6}"/>
          </ac:spMkLst>
        </pc:spChg>
        <pc:spChg chg="add mod">
          <ac:chgData name="Mr J Bee (BWCET)" userId="a1856448-f297-487a-a7ea-498499ce4ab3" providerId="ADAL" clId="{0768314E-8B68-4FD0-B5EB-C0E74A7F7F54}" dt="2023-12-08T16:30:11.794" v="2547" actId="14100"/>
          <ac:spMkLst>
            <pc:docMk/>
            <pc:sldMk cId="361107577" sldId="340"/>
            <ac:spMk id="11" creationId="{66F59B1F-48BC-6A0D-4BD6-A1D7D93040F1}"/>
          </ac:spMkLst>
        </pc:spChg>
        <pc:spChg chg="add mod">
          <ac:chgData name="Mr J Bee (BWCET)" userId="a1856448-f297-487a-a7ea-498499ce4ab3" providerId="ADAL" clId="{0768314E-8B68-4FD0-B5EB-C0E74A7F7F54}" dt="2023-12-08T16:30:15.707" v="2549" actId="1076"/>
          <ac:spMkLst>
            <pc:docMk/>
            <pc:sldMk cId="361107577" sldId="340"/>
            <ac:spMk id="12" creationId="{0DC9571D-FE1C-0F8F-68A0-8B9DC6576479}"/>
          </ac:spMkLst>
        </pc:spChg>
        <pc:spChg chg="add mod">
          <ac:chgData name="Mr J Bee (BWCET)" userId="a1856448-f297-487a-a7ea-498499ce4ab3" providerId="ADAL" clId="{0768314E-8B68-4FD0-B5EB-C0E74A7F7F54}" dt="2023-12-08T16:30:18.257" v="2551" actId="1076"/>
          <ac:spMkLst>
            <pc:docMk/>
            <pc:sldMk cId="361107577" sldId="340"/>
            <ac:spMk id="13" creationId="{A74541F8-16DB-E3F7-8646-2A057891E272}"/>
          </ac:spMkLst>
        </pc:spChg>
        <pc:spChg chg="add del mod">
          <ac:chgData name="Mr J Bee (BWCET)" userId="a1856448-f297-487a-a7ea-498499ce4ab3" providerId="ADAL" clId="{0768314E-8B68-4FD0-B5EB-C0E74A7F7F54}" dt="2023-12-08T16:30:52.286" v="2556" actId="478"/>
          <ac:spMkLst>
            <pc:docMk/>
            <pc:sldMk cId="361107577" sldId="340"/>
            <ac:spMk id="14" creationId="{8CFA2910-C70A-6776-5697-17B066A9A3AF}"/>
          </ac:spMkLst>
        </pc:spChg>
      </pc:sldChg>
      <pc:sldChg chg="addSp delSp modSp add mod addAnim delAnim modAnim">
        <pc:chgData name="Mr J Bee (BWCET)" userId="a1856448-f297-487a-a7ea-498499ce4ab3" providerId="ADAL" clId="{0768314E-8B68-4FD0-B5EB-C0E74A7F7F54}" dt="2023-12-14T08:58:16.354" v="3088" actId="478"/>
        <pc:sldMkLst>
          <pc:docMk/>
          <pc:sldMk cId="1790406716" sldId="341"/>
        </pc:sldMkLst>
        <pc:spChg chg="add del mod">
          <ac:chgData name="Mr J Bee (BWCET)" userId="a1856448-f297-487a-a7ea-498499ce4ab3" providerId="ADAL" clId="{0768314E-8B68-4FD0-B5EB-C0E74A7F7F54}" dt="2023-12-14T08:58:16.354" v="3088" actId="478"/>
          <ac:spMkLst>
            <pc:docMk/>
            <pc:sldMk cId="1790406716" sldId="341"/>
            <ac:spMk id="2" creationId="{42F7E4D1-7849-4A78-7B6D-2625F804D0FA}"/>
          </ac:spMkLst>
        </pc:spChg>
        <pc:spChg chg="mod">
          <ac:chgData name="Mr J Bee (BWCET)" userId="a1856448-f297-487a-a7ea-498499ce4ab3" providerId="ADAL" clId="{0768314E-8B68-4FD0-B5EB-C0E74A7F7F54}" dt="2023-12-08T16:32:12.132" v="2761" actId="20577"/>
          <ac:spMkLst>
            <pc:docMk/>
            <pc:sldMk cId="1790406716" sldId="341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6:32:16.113" v="2764" actId="1076"/>
          <ac:spMkLst>
            <pc:docMk/>
            <pc:sldMk cId="1790406716" sldId="341"/>
            <ac:spMk id="4" creationId="{C840ADC4-8D59-477E-BEC9-8967D8166A67}"/>
          </ac:spMkLst>
        </pc:spChg>
        <pc:spChg chg="add mod">
          <ac:chgData name="Mr J Bee (BWCET)" userId="a1856448-f297-487a-a7ea-498499ce4ab3" providerId="ADAL" clId="{0768314E-8B68-4FD0-B5EB-C0E74A7F7F54}" dt="2023-12-08T16:32:19.481" v="2766" actId="1076"/>
          <ac:spMkLst>
            <pc:docMk/>
            <pc:sldMk cId="1790406716" sldId="341"/>
            <ac:spMk id="5" creationId="{004EF826-EE82-2006-38F1-D5C6F4926EC0}"/>
          </ac:spMkLst>
        </pc:spChg>
        <pc:spChg chg="del">
          <ac:chgData name="Mr J Bee (BWCET)" userId="a1856448-f297-487a-a7ea-498499ce4ab3" providerId="ADAL" clId="{0768314E-8B68-4FD0-B5EB-C0E74A7F7F54}" dt="2023-12-08T16:30:57.574" v="2559" actId="478"/>
          <ac:spMkLst>
            <pc:docMk/>
            <pc:sldMk cId="1790406716" sldId="341"/>
            <ac:spMk id="6" creationId="{D905CF8F-67D3-953E-ADA7-1BCBC4C9EE67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7" creationId="{6E0C4F63-12E9-C3F4-7009-9E8A251549DF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8" creationId="{55F93562-0766-81AC-44DD-B3902E0EBCB9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9" creationId="{6B383A5F-5AB6-2938-9469-C388B7415978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10" creationId="{BF523297-1E4B-8CAC-F906-EAD11C1EEEC6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11" creationId="{66F59B1F-48BC-6A0D-4BD6-A1D7D93040F1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12" creationId="{0DC9571D-FE1C-0F8F-68A0-8B9DC6576479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13" creationId="{A74541F8-16DB-E3F7-8646-2A057891E272}"/>
          </ac:spMkLst>
        </pc:spChg>
        <pc:spChg chg="add mod">
          <ac:chgData name="Mr J Bee (BWCET)" userId="a1856448-f297-487a-a7ea-498499ce4ab3" providerId="ADAL" clId="{0768314E-8B68-4FD0-B5EB-C0E74A7F7F54}" dt="2023-12-08T16:32:22.042" v="2768" actId="1076"/>
          <ac:spMkLst>
            <pc:docMk/>
            <pc:sldMk cId="1790406716" sldId="341"/>
            <ac:spMk id="14" creationId="{6958B02D-F0FF-6C86-499C-3705A6893388}"/>
          </ac:spMkLst>
        </pc:spChg>
        <pc:spChg chg="add mod">
          <ac:chgData name="Mr J Bee (BWCET)" userId="a1856448-f297-487a-a7ea-498499ce4ab3" providerId="ADAL" clId="{0768314E-8B68-4FD0-B5EB-C0E74A7F7F54}" dt="2023-12-08T16:32:40.123" v="2772" actId="207"/>
          <ac:spMkLst>
            <pc:docMk/>
            <pc:sldMk cId="1790406716" sldId="341"/>
            <ac:spMk id="15" creationId="{CF9CDD8B-9E7E-C0BD-F6DB-60A0E027ADCA}"/>
          </ac:spMkLst>
        </pc:spChg>
        <pc:cxnChg chg="add mod">
          <ac:chgData name="Mr J Bee (BWCET)" userId="a1856448-f297-487a-a7ea-498499ce4ab3" providerId="ADAL" clId="{0768314E-8B68-4FD0-B5EB-C0E74A7F7F54}" dt="2023-12-08T16:33:01.522" v="2777" actId="1076"/>
          <ac:cxnSpMkLst>
            <pc:docMk/>
            <pc:sldMk cId="1790406716" sldId="341"/>
            <ac:cxnSpMk id="17" creationId="{352BFB57-41C1-1305-A0FE-2F99B57D1298}"/>
          </ac:cxnSpMkLst>
        </pc:cxnChg>
        <pc:cxnChg chg="add mod">
          <ac:chgData name="Mr J Bee (BWCET)" userId="a1856448-f297-487a-a7ea-498499ce4ab3" providerId="ADAL" clId="{0768314E-8B68-4FD0-B5EB-C0E74A7F7F54}" dt="2023-12-08T16:33:05.499" v="2779" actId="14100"/>
          <ac:cxnSpMkLst>
            <pc:docMk/>
            <pc:sldMk cId="1790406716" sldId="341"/>
            <ac:cxnSpMk id="18" creationId="{0484A30B-4D79-EFC5-BD9E-7BCFF9EF2085}"/>
          </ac:cxnSpMkLst>
        </pc:cxnChg>
      </pc:sldChg>
      <pc:sldChg chg="addSp modSp add mod">
        <pc:chgData name="Mr J Bee (BWCET)" userId="a1856448-f297-487a-a7ea-498499ce4ab3" providerId="ADAL" clId="{0768314E-8B68-4FD0-B5EB-C0E74A7F7F54}" dt="2023-12-08T16:34:14.361" v="2787" actId="1076"/>
        <pc:sldMkLst>
          <pc:docMk/>
          <pc:sldMk cId="2287977982" sldId="342"/>
        </pc:sldMkLst>
        <pc:spChg chg="mod">
          <ac:chgData name="Mr J Bee (BWCET)" userId="a1856448-f297-487a-a7ea-498499ce4ab3" providerId="ADAL" clId="{0768314E-8B68-4FD0-B5EB-C0E74A7F7F54}" dt="2023-12-08T16:33:34.309" v="2785" actId="20577"/>
          <ac:spMkLst>
            <pc:docMk/>
            <pc:sldMk cId="2287977982" sldId="342"/>
            <ac:spMk id="2" creationId="{E7793C06-E3AB-0F8A-1C4F-03B358A5582F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4" creationId="{6F29F8DD-EFDE-FD2D-3CCA-53EE946AABAC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5" creationId="{676262F1-226D-CC05-4EED-BDF0329851E4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6" creationId="{37392649-724D-45D0-A38B-23D1AE0309B0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7" creationId="{778EB985-EF5F-C4F1-3DB6-FE7A0354B4F3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8" creationId="{71DF27B2-367C-60A1-B2C8-1739B53CFA68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9" creationId="{12CD13A6-3E5C-590B-581A-3EED24A90850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10" creationId="{4E85D776-4DE7-18E1-DA30-E8E2E75AE13C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11" creationId="{BA032010-0275-BE0F-A587-9AAE251A4BB4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12" creationId="{CDA309D2-EA46-0361-C9A8-13E3C829E58B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13" creationId="{3DA86A02-484E-A44F-B2EC-BBB3D80AF982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4" creationId="{98F98956-1C8A-0904-C11A-739BD2E0BBC6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5" creationId="{97C9AA4C-C78C-A69F-2B3D-554BBB8A5870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6" creationId="{68C2C06C-B90A-61DE-A9B9-E8B8C39B85EA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7" creationId="{A71172C7-C12D-101E-F32C-12BC9BE0691C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8" creationId="{D61BD7AA-2BA1-7878-3C01-6CD09855B461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9" creationId="{CE31862A-963D-76C9-1DF5-68ADB94BC439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0" creationId="{DDC81C90-5FF0-49F4-FC4A-0A60491AE499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1" creationId="{B0A82820-C764-76E7-3E8D-20E155623247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2" creationId="{0AA0BBC3-2F5C-4149-220C-DC6D5F3541F2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3" creationId="{2295071A-6149-23E2-99C9-BF1615C75139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4" creationId="{945C12AA-EE36-458E-5F6A-AA8970DD0C5D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5" creationId="{24DBCBDF-7BD3-508B-83AA-320D2F1BD800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08:58:06.914" v="3086" actId="478"/>
        <pc:sldMkLst>
          <pc:docMk/>
          <pc:sldMk cId="998337809" sldId="343"/>
        </pc:sldMkLst>
        <pc:spChg chg="del">
          <ac:chgData name="Mr J Bee (BWCET)" userId="a1856448-f297-487a-a7ea-498499ce4ab3" providerId="ADAL" clId="{0768314E-8B68-4FD0-B5EB-C0E74A7F7F54}" dt="2023-12-14T08:54:38.402" v="2801" actId="478"/>
          <ac:spMkLst>
            <pc:docMk/>
            <pc:sldMk cId="998337809" sldId="343"/>
            <ac:spMk id="2" creationId="{42F7E4D1-7849-4A78-7B6D-2625F804D0FA}"/>
          </ac:spMkLst>
        </pc:spChg>
        <pc:spChg chg="mod">
          <ac:chgData name="Mr J Bee (BWCET)" userId="a1856448-f297-487a-a7ea-498499ce4ab3" providerId="ADAL" clId="{0768314E-8B68-4FD0-B5EB-C0E74A7F7F54}" dt="2023-12-14T08:55:16.414" v="2914" actId="20577"/>
          <ac:spMkLst>
            <pc:docMk/>
            <pc:sldMk cId="998337809" sldId="343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08:54:21.630" v="2800" actId="478"/>
          <ac:spMkLst>
            <pc:docMk/>
            <pc:sldMk cId="998337809" sldId="343"/>
            <ac:spMk id="4" creationId="{C840ADC4-8D59-477E-BEC9-8967D8166A67}"/>
          </ac:spMkLst>
        </pc:spChg>
        <pc:spChg chg="del">
          <ac:chgData name="Mr J Bee (BWCET)" userId="a1856448-f297-487a-a7ea-498499ce4ab3" providerId="ADAL" clId="{0768314E-8B68-4FD0-B5EB-C0E74A7F7F54}" dt="2023-12-14T08:54:21.630" v="2800" actId="478"/>
          <ac:spMkLst>
            <pc:docMk/>
            <pc:sldMk cId="998337809" sldId="343"/>
            <ac:spMk id="5" creationId="{004EF826-EE82-2006-38F1-D5C6F4926EC0}"/>
          </ac:spMkLst>
        </pc:spChg>
        <pc:spChg chg="add del mod">
          <ac:chgData name="Mr J Bee (BWCET)" userId="a1856448-f297-487a-a7ea-498499ce4ab3" providerId="ADAL" clId="{0768314E-8B68-4FD0-B5EB-C0E74A7F7F54}" dt="2023-12-14T08:58:03.283" v="3085" actId="478"/>
          <ac:spMkLst>
            <pc:docMk/>
            <pc:sldMk cId="998337809" sldId="343"/>
            <ac:spMk id="6" creationId="{791EA2C7-2AD6-DF1C-8528-A87BB235E244}"/>
          </ac:spMkLst>
        </pc:spChg>
        <pc:spChg chg="add del mod">
          <ac:chgData name="Mr J Bee (BWCET)" userId="a1856448-f297-487a-a7ea-498499ce4ab3" providerId="ADAL" clId="{0768314E-8B68-4FD0-B5EB-C0E74A7F7F54}" dt="2023-12-14T08:58:06.914" v="3086" actId="478"/>
          <ac:spMkLst>
            <pc:docMk/>
            <pc:sldMk cId="998337809" sldId="343"/>
            <ac:spMk id="7" creationId="{61F2899F-F94B-DA0F-4CCA-50A4FDAE49E7}"/>
          </ac:spMkLst>
        </pc:spChg>
        <pc:spChg chg="add mod">
          <ac:chgData name="Mr J Bee (BWCET)" userId="a1856448-f297-487a-a7ea-498499ce4ab3" providerId="ADAL" clId="{0768314E-8B68-4FD0-B5EB-C0E74A7F7F54}" dt="2023-12-14T08:55:23.395" v="2919" actId="1076"/>
          <ac:spMkLst>
            <pc:docMk/>
            <pc:sldMk cId="998337809" sldId="343"/>
            <ac:spMk id="8" creationId="{D9CDB878-0394-3133-FC7D-90543A9011B3}"/>
          </ac:spMkLst>
        </pc:spChg>
        <pc:spChg chg="del">
          <ac:chgData name="Mr J Bee (BWCET)" userId="a1856448-f297-487a-a7ea-498499ce4ab3" providerId="ADAL" clId="{0768314E-8B68-4FD0-B5EB-C0E74A7F7F54}" dt="2023-12-14T08:54:21.630" v="2800" actId="478"/>
          <ac:spMkLst>
            <pc:docMk/>
            <pc:sldMk cId="998337809" sldId="343"/>
            <ac:spMk id="14" creationId="{6958B02D-F0FF-6C86-499C-3705A6893388}"/>
          </ac:spMkLst>
        </pc:spChg>
        <pc:spChg chg="del">
          <ac:chgData name="Mr J Bee (BWCET)" userId="a1856448-f297-487a-a7ea-498499ce4ab3" providerId="ADAL" clId="{0768314E-8B68-4FD0-B5EB-C0E74A7F7F54}" dt="2023-12-14T08:54:20.292" v="2799" actId="478"/>
          <ac:spMkLst>
            <pc:docMk/>
            <pc:sldMk cId="998337809" sldId="343"/>
            <ac:spMk id="15" creationId="{CF9CDD8B-9E7E-C0BD-F6DB-60A0E027ADCA}"/>
          </ac:spMkLst>
        </pc:spChg>
        <pc:cxnChg chg="del">
          <ac:chgData name="Mr J Bee (BWCET)" userId="a1856448-f297-487a-a7ea-498499ce4ab3" providerId="ADAL" clId="{0768314E-8B68-4FD0-B5EB-C0E74A7F7F54}" dt="2023-12-14T08:54:20.292" v="2799" actId="478"/>
          <ac:cxnSpMkLst>
            <pc:docMk/>
            <pc:sldMk cId="998337809" sldId="343"/>
            <ac:cxnSpMk id="17" creationId="{352BFB57-41C1-1305-A0FE-2F99B57D1298}"/>
          </ac:cxnSpMkLst>
        </pc:cxnChg>
        <pc:cxnChg chg="del">
          <ac:chgData name="Mr J Bee (BWCET)" userId="a1856448-f297-487a-a7ea-498499ce4ab3" providerId="ADAL" clId="{0768314E-8B68-4FD0-B5EB-C0E74A7F7F54}" dt="2023-12-14T08:54:20.292" v="2799" actId="478"/>
          <ac:cxnSpMkLst>
            <pc:docMk/>
            <pc:sldMk cId="998337809" sldId="343"/>
            <ac:cxnSpMk id="18" creationId="{0484A30B-4D79-EFC5-BD9E-7BCFF9EF2085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8:57:58.542" v="3084" actId="20577"/>
        <pc:sldMkLst>
          <pc:docMk/>
          <pc:sldMk cId="6771298" sldId="344"/>
        </pc:sldMkLst>
        <pc:spChg chg="mod">
          <ac:chgData name="Mr J Bee (BWCET)" userId="a1856448-f297-487a-a7ea-498499ce4ab3" providerId="ADAL" clId="{0768314E-8B68-4FD0-B5EB-C0E74A7F7F54}" dt="2023-12-14T08:57:58.542" v="3084" actId="20577"/>
          <ac:spMkLst>
            <pc:docMk/>
            <pc:sldMk cId="6771298" sldId="344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08:57:06.888" v="3023" actId="20577"/>
          <ac:spMkLst>
            <pc:docMk/>
            <pc:sldMk cId="6771298" sldId="344"/>
            <ac:spMk id="5" creationId="{F5760B20-4E2E-C130-73BD-DE2B69EB7107}"/>
          </ac:spMkLst>
        </pc:spChg>
        <pc:spChg chg="del">
          <ac:chgData name="Mr J Bee (BWCET)" userId="a1856448-f297-487a-a7ea-498499ce4ab3" providerId="ADAL" clId="{0768314E-8B68-4FD0-B5EB-C0E74A7F7F54}" dt="2023-12-14T08:57:45.944" v="3077" actId="478"/>
          <ac:spMkLst>
            <pc:docMk/>
            <pc:sldMk cId="6771298" sldId="344"/>
            <ac:spMk id="6" creationId="{791EA2C7-2AD6-DF1C-8528-A87BB235E244}"/>
          </ac:spMkLst>
        </pc:spChg>
        <pc:spChg chg="del">
          <ac:chgData name="Mr J Bee (BWCET)" userId="a1856448-f297-487a-a7ea-498499ce4ab3" providerId="ADAL" clId="{0768314E-8B68-4FD0-B5EB-C0E74A7F7F54}" dt="2023-12-14T08:56:05.362" v="2922" actId="478"/>
          <ac:spMkLst>
            <pc:docMk/>
            <pc:sldMk cId="6771298" sldId="344"/>
            <ac:spMk id="7" creationId="{61F2899F-F94B-DA0F-4CCA-50A4FDAE49E7}"/>
          </ac:spMkLst>
        </pc:spChg>
        <pc:spChg chg="del">
          <ac:chgData name="Mr J Bee (BWCET)" userId="a1856448-f297-487a-a7ea-498499ce4ab3" providerId="ADAL" clId="{0768314E-8B68-4FD0-B5EB-C0E74A7F7F54}" dt="2023-12-14T08:56:04.827" v="2921" actId="478"/>
          <ac:spMkLst>
            <pc:docMk/>
            <pc:sldMk cId="6771298" sldId="344"/>
            <ac:spMk id="8" creationId="{D9CDB878-0394-3133-FC7D-90543A9011B3}"/>
          </ac:spMkLst>
        </pc:spChg>
        <pc:spChg chg="add mod">
          <ac:chgData name="Mr J Bee (BWCET)" userId="a1856448-f297-487a-a7ea-498499ce4ab3" providerId="ADAL" clId="{0768314E-8B68-4FD0-B5EB-C0E74A7F7F54}" dt="2023-12-14T08:57:22.654" v="3030" actId="14100"/>
          <ac:spMkLst>
            <pc:docMk/>
            <pc:sldMk cId="6771298" sldId="344"/>
            <ac:spMk id="9" creationId="{40650A31-AC09-F3A3-ECE8-F074AF23CC4D}"/>
          </ac:spMkLst>
        </pc:spChg>
        <pc:spChg chg="add mod">
          <ac:chgData name="Mr J Bee (BWCET)" userId="a1856448-f297-487a-a7ea-498499ce4ab3" providerId="ADAL" clId="{0768314E-8B68-4FD0-B5EB-C0E74A7F7F54}" dt="2023-12-14T08:57:42.303" v="3075" actId="20577"/>
          <ac:spMkLst>
            <pc:docMk/>
            <pc:sldMk cId="6771298" sldId="344"/>
            <ac:spMk id="10" creationId="{CFDE6BAA-68D5-5949-1207-9D4B687C9060}"/>
          </ac:spMkLst>
        </pc:spChg>
        <pc:spChg chg="add del mod">
          <ac:chgData name="Mr J Bee (BWCET)" userId="a1856448-f297-487a-a7ea-498499ce4ab3" providerId="ADAL" clId="{0768314E-8B68-4FD0-B5EB-C0E74A7F7F54}" dt="2023-12-14T08:57:32.778" v="3034" actId="478"/>
          <ac:spMkLst>
            <pc:docMk/>
            <pc:sldMk cId="6771298" sldId="344"/>
            <ac:spMk id="11" creationId="{620FFAB8-0BC2-2488-1781-DB631A2FAE2E}"/>
          </ac:spMkLst>
        </pc:spChg>
        <pc:spChg chg="add mod">
          <ac:chgData name="Mr J Bee (BWCET)" userId="a1856448-f297-487a-a7ea-498499ce4ab3" providerId="ADAL" clId="{0768314E-8B68-4FD0-B5EB-C0E74A7F7F54}" dt="2023-12-14T08:57:43.850" v="3076"/>
          <ac:spMkLst>
            <pc:docMk/>
            <pc:sldMk cId="6771298" sldId="344"/>
            <ac:spMk id="12" creationId="{972FB890-D971-B54F-5086-83D4B28FA970}"/>
          </ac:spMkLst>
        </pc:spChg>
        <pc:spChg chg="add del mod">
          <ac:chgData name="Mr J Bee (BWCET)" userId="a1856448-f297-487a-a7ea-498499ce4ab3" providerId="ADAL" clId="{0768314E-8B68-4FD0-B5EB-C0E74A7F7F54}" dt="2023-12-14T08:57:55.495" v="3082" actId="478"/>
          <ac:spMkLst>
            <pc:docMk/>
            <pc:sldMk cId="6771298" sldId="344"/>
            <ac:spMk id="13" creationId="{A19D8082-4EFC-765A-9CE3-FBC60B297D7B}"/>
          </ac:spMkLst>
        </pc:spChg>
        <pc:picChg chg="add mod">
          <ac:chgData name="Mr J Bee (BWCET)" userId="a1856448-f297-487a-a7ea-498499ce4ab3" providerId="ADAL" clId="{0768314E-8B68-4FD0-B5EB-C0E74A7F7F54}" dt="2023-12-14T08:56:44.039" v="2982" actId="196"/>
          <ac:picMkLst>
            <pc:docMk/>
            <pc:sldMk cId="6771298" sldId="344"/>
            <ac:picMk id="4" creationId="{6E1A6D50-3F9E-46C2-FDF1-6AB464002253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09:02:34.770" v="3196"/>
        <pc:sldMkLst>
          <pc:docMk/>
          <pc:sldMk cId="1263542363" sldId="345"/>
        </pc:sldMkLst>
        <pc:spChg chg="add mod">
          <ac:chgData name="Mr J Bee (BWCET)" userId="a1856448-f297-487a-a7ea-498499ce4ab3" providerId="ADAL" clId="{0768314E-8B68-4FD0-B5EB-C0E74A7F7F54}" dt="2023-12-14T09:01:18.419" v="3125"/>
          <ac:spMkLst>
            <pc:docMk/>
            <pc:sldMk cId="1263542363" sldId="345"/>
            <ac:spMk id="2" creationId="{EBEF9CDC-B634-2737-7CBA-DC538F9CD2CC}"/>
          </ac:spMkLst>
        </pc:spChg>
        <pc:spChg chg="mod">
          <ac:chgData name="Mr J Bee (BWCET)" userId="a1856448-f297-487a-a7ea-498499ce4ab3" providerId="ADAL" clId="{0768314E-8B68-4FD0-B5EB-C0E74A7F7F54}" dt="2023-12-14T09:01:10.335" v="3124" actId="20577"/>
          <ac:spMkLst>
            <pc:docMk/>
            <pc:sldMk cId="1263542363" sldId="345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08:58:43.492" v="3091" actId="478"/>
          <ac:spMkLst>
            <pc:docMk/>
            <pc:sldMk cId="1263542363" sldId="345"/>
            <ac:spMk id="5" creationId="{F5760B20-4E2E-C130-73BD-DE2B69EB7107}"/>
          </ac:spMkLst>
        </pc:spChg>
        <pc:spChg chg="add mod">
          <ac:chgData name="Mr J Bee (BWCET)" userId="a1856448-f297-487a-a7ea-498499ce4ab3" providerId="ADAL" clId="{0768314E-8B68-4FD0-B5EB-C0E74A7F7F54}" dt="2023-12-14T09:02:23.698" v="3191" actId="33524"/>
          <ac:spMkLst>
            <pc:docMk/>
            <pc:sldMk cId="1263542363" sldId="345"/>
            <ac:spMk id="8" creationId="{2727AA8F-E050-B562-AADF-52D80978466A}"/>
          </ac:spMkLst>
        </pc:spChg>
        <pc:spChg chg="del">
          <ac:chgData name="Mr J Bee (BWCET)" userId="a1856448-f297-487a-a7ea-498499ce4ab3" providerId="ADAL" clId="{0768314E-8B68-4FD0-B5EB-C0E74A7F7F54}" dt="2023-12-14T08:58:43.492" v="3091" actId="478"/>
          <ac:spMkLst>
            <pc:docMk/>
            <pc:sldMk cId="1263542363" sldId="345"/>
            <ac:spMk id="9" creationId="{40650A31-AC09-F3A3-ECE8-F074AF23CC4D}"/>
          </ac:spMkLst>
        </pc:spChg>
        <pc:spChg chg="del">
          <ac:chgData name="Mr J Bee (BWCET)" userId="a1856448-f297-487a-a7ea-498499ce4ab3" providerId="ADAL" clId="{0768314E-8B68-4FD0-B5EB-C0E74A7F7F54}" dt="2023-12-14T08:58:43.492" v="3091" actId="478"/>
          <ac:spMkLst>
            <pc:docMk/>
            <pc:sldMk cId="1263542363" sldId="345"/>
            <ac:spMk id="10" creationId="{CFDE6BAA-68D5-5949-1207-9D4B687C9060}"/>
          </ac:spMkLst>
        </pc:spChg>
        <pc:spChg chg="add mod">
          <ac:chgData name="Mr J Bee (BWCET)" userId="a1856448-f297-487a-a7ea-498499ce4ab3" providerId="ADAL" clId="{0768314E-8B68-4FD0-B5EB-C0E74A7F7F54}" dt="2023-12-14T09:02:32.178" v="3195" actId="14100"/>
          <ac:spMkLst>
            <pc:docMk/>
            <pc:sldMk cId="1263542363" sldId="345"/>
            <ac:spMk id="11" creationId="{30F1C46B-34D5-B26B-4B12-B3775425EB89}"/>
          </ac:spMkLst>
        </pc:spChg>
        <pc:spChg chg="del">
          <ac:chgData name="Mr J Bee (BWCET)" userId="a1856448-f297-487a-a7ea-498499ce4ab3" providerId="ADAL" clId="{0768314E-8B68-4FD0-B5EB-C0E74A7F7F54}" dt="2023-12-14T08:58:43.492" v="3091" actId="478"/>
          <ac:spMkLst>
            <pc:docMk/>
            <pc:sldMk cId="1263542363" sldId="345"/>
            <ac:spMk id="12" creationId="{972FB890-D971-B54F-5086-83D4B28FA970}"/>
          </ac:spMkLst>
        </pc:spChg>
        <pc:picChg chg="del">
          <ac:chgData name="Mr J Bee (BWCET)" userId="a1856448-f297-487a-a7ea-498499ce4ab3" providerId="ADAL" clId="{0768314E-8B68-4FD0-B5EB-C0E74A7F7F54}" dt="2023-12-14T08:58:41.537" v="3090" actId="478"/>
          <ac:picMkLst>
            <pc:docMk/>
            <pc:sldMk cId="1263542363" sldId="345"/>
            <ac:picMk id="4" creationId="{6E1A6D50-3F9E-46C2-FDF1-6AB464002253}"/>
          </ac:picMkLst>
        </pc:picChg>
        <pc:picChg chg="add mod">
          <ac:chgData name="Mr J Bee (BWCET)" userId="a1856448-f297-487a-a7ea-498499ce4ab3" providerId="ADAL" clId="{0768314E-8B68-4FD0-B5EB-C0E74A7F7F54}" dt="2023-12-14T09:01:40.994" v="3129" actId="196"/>
          <ac:picMkLst>
            <pc:docMk/>
            <pc:sldMk cId="1263542363" sldId="345"/>
            <ac:picMk id="7" creationId="{188B5CE2-3936-EA50-341D-63D20BBC2261}"/>
          </ac:picMkLst>
        </pc:picChg>
        <pc:picChg chg="add mod">
          <ac:chgData name="Mr J Bee (BWCET)" userId="a1856448-f297-487a-a7ea-498499ce4ab3" providerId="ADAL" clId="{0768314E-8B68-4FD0-B5EB-C0E74A7F7F54}" dt="2023-12-14T09:00:55.952" v="3108" actId="688"/>
          <ac:picMkLst>
            <pc:docMk/>
            <pc:sldMk cId="1263542363" sldId="345"/>
            <ac:picMk id="1026" creationId="{1826DA5B-03FF-945D-4261-B988E42EF4E6}"/>
          </ac:picMkLst>
        </pc:picChg>
        <pc:picChg chg="add mod">
          <ac:chgData name="Mr J Bee (BWCET)" userId="a1856448-f297-487a-a7ea-498499ce4ab3" providerId="ADAL" clId="{0768314E-8B68-4FD0-B5EB-C0E74A7F7F54}" dt="2023-12-14T09:00:57.618" v="3109" actId="1076"/>
          <ac:picMkLst>
            <pc:docMk/>
            <pc:sldMk cId="1263542363" sldId="345"/>
            <ac:picMk id="1028" creationId="{A870DDAC-7337-4152-9A44-C55C98D2A5D4}"/>
          </ac:picMkLst>
        </pc:picChg>
        <pc:picChg chg="add mod">
          <ac:chgData name="Mr J Bee (BWCET)" userId="a1856448-f297-487a-a7ea-498499ce4ab3" providerId="ADAL" clId="{0768314E-8B68-4FD0-B5EB-C0E74A7F7F54}" dt="2023-12-14T09:00:59.817" v="3110" actId="1076"/>
          <ac:picMkLst>
            <pc:docMk/>
            <pc:sldMk cId="1263542363" sldId="345"/>
            <ac:picMk id="1030" creationId="{F988D14F-BD05-4717-532B-E50F283E6AF6}"/>
          </ac:picMkLst>
        </pc:picChg>
      </pc:sldChg>
      <pc:sldChg chg="add del">
        <pc:chgData name="Mr J Bee (BWCET)" userId="a1856448-f297-487a-a7ea-498499ce4ab3" providerId="ADAL" clId="{0768314E-8B68-4FD0-B5EB-C0E74A7F7F54}" dt="2023-12-14T08:57:16.596" v="3025"/>
        <pc:sldMkLst>
          <pc:docMk/>
          <pc:sldMk cId="1528093521" sldId="345"/>
        </pc:sldMkLst>
      </pc:sldChg>
      <pc:sldChg chg="addSp delSp modSp add mod delAnim modAnim">
        <pc:chgData name="Mr J Bee (BWCET)" userId="a1856448-f297-487a-a7ea-498499ce4ab3" providerId="ADAL" clId="{0768314E-8B68-4FD0-B5EB-C0E74A7F7F54}" dt="2023-12-14T09:07:48.724" v="3337" actId="478"/>
        <pc:sldMkLst>
          <pc:docMk/>
          <pc:sldMk cId="2484694616" sldId="346"/>
        </pc:sldMkLst>
        <pc:spChg chg="del">
          <ac:chgData name="Mr J Bee (BWCET)" userId="a1856448-f297-487a-a7ea-498499ce4ab3" providerId="ADAL" clId="{0768314E-8B68-4FD0-B5EB-C0E74A7F7F54}" dt="2023-12-14T09:03:26.042" v="3210" actId="478"/>
          <ac:spMkLst>
            <pc:docMk/>
            <pc:sldMk cId="2484694616" sldId="346"/>
            <ac:spMk id="2" creationId="{EBEF9CDC-B634-2737-7CBA-DC538F9CD2CC}"/>
          </ac:spMkLst>
        </pc:spChg>
        <pc:spChg chg="mod">
          <ac:chgData name="Mr J Bee (BWCET)" userId="a1856448-f297-487a-a7ea-498499ce4ab3" providerId="ADAL" clId="{0768314E-8B68-4FD0-B5EB-C0E74A7F7F54}" dt="2023-12-14T09:05:36.280" v="3313" actId="20577"/>
          <ac:spMkLst>
            <pc:docMk/>
            <pc:sldMk cId="2484694616" sldId="346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05:14.916" v="3287" actId="478"/>
          <ac:spMkLst>
            <pc:docMk/>
            <pc:sldMk cId="2484694616" sldId="346"/>
            <ac:spMk id="4" creationId="{8F6E1777-E615-30B2-DF16-95BF00C06FFE}"/>
          </ac:spMkLst>
        </pc:spChg>
        <pc:spChg chg="add mod">
          <ac:chgData name="Mr J Bee (BWCET)" userId="a1856448-f297-487a-a7ea-498499ce4ab3" providerId="ADAL" clId="{0768314E-8B68-4FD0-B5EB-C0E74A7F7F54}" dt="2023-12-14T09:05:07.903" v="3286" actId="1076"/>
          <ac:spMkLst>
            <pc:docMk/>
            <pc:sldMk cId="2484694616" sldId="346"/>
            <ac:spMk id="5" creationId="{D3E9F775-CDE8-B028-146A-31576AF70F00}"/>
          </ac:spMkLst>
        </pc:spChg>
        <pc:spChg chg="add mod">
          <ac:chgData name="Mr J Bee (BWCET)" userId="a1856448-f297-487a-a7ea-498499ce4ab3" providerId="ADAL" clId="{0768314E-8B68-4FD0-B5EB-C0E74A7F7F54}" dt="2023-12-14T09:05:07.903" v="3286" actId="1076"/>
          <ac:spMkLst>
            <pc:docMk/>
            <pc:sldMk cId="2484694616" sldId="346"/>
            <ac:spMk id="6" creationId="{0E30C42A-C02F-FC6B-FDE7-C40898A44929}"/>
          </ac:spMkLst>
        </pc:spChg>
        <pc:spChg chg="del">
          <ac:chgData name="Mr J Bee (BWCET)" userId="a1856448-f297-487a-a7ea-498499ce4ab3" providerId="ADAL" clId="{0768314E-8B68-4FD0-B5EB-C0E74A7F7F54}" dt="2023-12-14T09:03:22.879" v="3209" actId="478"/>
          <ac:spMkLst>
            <pc:docMk/>
            <pc:sldMk cId="2484694616" sldId="346"/>
            <ac:spMk id="8" creationId="{2727AA8F-E050-B562-AADF-52D80978466A}"/>
          </ac:spMkLst>
        </pc:spChg>
        <pc:spChg chg="add mod">
          <ac:chgData name="Mr J Bee (BWCET)" userId="a1856448-f297-487a-a7ea-498499ce4ab3" providerId="ADAL" clId="{0768314E-8B68-4FD0-B5EB-C0E74A7F7F54}" dt="2023-12-14T09:05:07.903" v="3286" actId="1076"/>
          <ac:spMkLst>
            <pc:docMk/>
            <pc:sldMk cId="2484694616" sldId="346"/>
            <ac:spMk id="9" creationId="{E53B7D8A-7FF9-32BF-A7E4-6F06EF83D42B}"/>
          </ac:spMkLst>
        </pc:spChg>
        <pc:spChg chg="del">
          <ac:chgData name="Mr J Bee (BWCET)" userId="a1856448-f297-487a-a7ea-498499ce4ab3" providerId="ADAL" clId="{0768314E-8B68-4FD0-B5EB-C0E74A7F7F54}" dt="2023-12-14T09:03:22.148" v="3208" actId="478"/>
          <ac:spMkLst>
            <pc:docMk/>
            <pc:sldMk cId="2484694616" sldId="346"/>
            <ac:spMk id="11" creationId="{30F1C46B-34D5-B26B-4B12-B3775425EB89}"/>
          </ac:spMkLst>
        </pc:spChg>
        <pc:spChg chg="add del mod">
          <ac:chgData name="Mr J Bee (BWCET)" userId="a1856448-f297-487a-a7ea-498499ce4ab3" providerId="ADAL" clId="{0768314E-8B68-4FD0-B5EB-C0E74A7F7F54}" dt="2023-12-14T09:05:31.759" v="3300" actId="478"/>
          <ac:spMkLst>
            <pc:docMk/>
            <pc:sldMk cId="2484694616" sldId="346"/>
            <ac:spMk id="16" creationId="{A7C40C30-BFBC-A982-4254-650725A44389}"/>
          </ac:spMkLst>
        </pc:spChg>
        <pc:spChg chg="add mod">
          <ac:chgData name="Mr J Bee (BWCET)" userId="a1856448-f297-487a-a7ea-498499ce4ab3" providerId="ADAL" clId="{0768314E-8B68-4FD0-B5EB-C0E74A7F7F54}" dt="2023-12-14T09:05:56.708" v="3317" actId="14100"/>
          <ac:spMkLst>
            <pc:docMk/>
            <pc:sldMk cId="2484694616" sldId="346"/>
            <ac:spMk id="17" creationId="{6686AD51-26F7-5C29-3A70-4E2876B83FB7}"/>
          </ac:spMkLst>
        </pc:spChg>
        <pc:spChg chg="add del">
          <ac:chgData name="Mr J Bee (BWCET)" userId="a1856448-f297-487a-a7ea-498499ce4ab3" providerId="ADAL" clId="{0768314E-8B68-4FD0-B5EB-C0E74A7F7F54}" dt="2023-12-14T09:06:44.672" v="3325" actId="478"/>
          <ac:spMkLst>
            <pc:docMk/>
            <pc:sldMk cId="2484694616" sldId="346"/>
            <ac:spMk id="19" creationId="{9EBB173A-2DD6-5DD6-4D37-97E0DF1A0E10}"/>
          </ac:spMkLst>
        </pc:spChg>
        <pc:spChg chg="add mod">
          <ac:chgData name="Mr J Bee (BWCET)" userId="a1856448-f297-487a-a7ea-498499ce4ab3" providerId="ADAL" clId="{0768314E-8B68-4FD0-B5EB-C0E74A7F7F54}" dt="2023-12-14T09:07:12.734" v="3332" actId="1076"/>
          <ac:spMkLst>
            <pc:docMk/>
            <pc:sldMk cId="2484694616" sldId="346"/>
            <ac:spMk id="21" creationId="{8E75010E-AA85-1743-94EF-95DE12539EBA}"/>
          </ac:spMkLst>
        </pc:spChg>
        <pc:spChg chg="add mod">
          <ac:chgData name="Mr J Bee (BWCET)" userId="a1856448-f297-487a-a7ea-498499ce4ab3" providerId="ADAL" clId="{0768314E-8B68-4FD0-B5EB-C0E74A7F7F54}" dt="2023-12-14T09:07:19.118" v="3335" actId="1076"/>
          <ac:spMkLst>
            <pc:docMk/>
            <pc:sldMk cId="2484694616" sldId="346"/>
            <ac:spMk id="22" creationId="{4F252CE9-F0A1-A82D-6535-96034B422623}"/>
          </ac:spMkLst>
        </pc:spChg>
        <pc:spChg chg="add del mod">
          <ac:chgData name="Mr J Bee (BWCET)" userId="a1856448-f297-487a-a7ea-498499ce4ab3" providerId="ADAL" clId="{0768314E-8B68-4FD0-B5EB-C0E74A7F7F54}" dt="2023-12-14T09:07:48.724" v="3337" actId="478"/>
          <ac:spMkLst>
            <pc:docMk/>
            <pc:sldMk cId="2484694616" sldId="346"/>
            <ac:spMk id="23" creationId="{4C2AF01C-3AF5-60FE-E874-7E9E4F1FB62D}"/>
          </ac:spMkLst>
        </pc:spChg>
        <pc:picChg chg="add del mod">
          <ac:chgData name="Mr J Bee (BWCET)" userId="a1856448-f297-487a-a7ea-498499ce4ab3" providerId="ADAL" clId="{0768314E-8B68-4FD0-B5EB-C0E74A7F7F54}" dt="2023-12-14T09:03:21.647" v="3207" actId="478"/>
          <ac:picMkLst>
            <pc:docMk/>
            <pc:sldMk cId="2484694616" sldId="346"/>
            <ac:picMk id="7" creationId="{188B5CE2-3936-EA50-341D-63D20BBC2261}"/>
          </ac:picMkLst>
        </pc:picChg>
        <pc:picChg chg="add mod">
          <ac:chgData name="Mr J Bee (BWCET)" userId="a1856448-f297-487a-a7ea-498499ce4ab3" providerId="ADAL" clId="{0768314E-8B68-4FD0-B5EB-C0E74A7F7F54}" dt="2023-12-14T09:06:10.502" v="3323" actId="1076"/>
          <ac:picMkLst>
            <pc:docMk/>
            <pc:sldMk cId="2484694616" sldId="346"/>
            <ac:picMk id="18" creationId="{754E1784-D335-392C-BA14-E2A4C9403D02}"/>
          </ac:picMkLst>
        </pc:picChg>
        <pc:picChg chg="add mod">
          <ac:chgData name="Mr J Bee (BWCET)" userId="a1856448-f297-487a-a7ea-498499ce4ab3" providerId="ADAL" clId="{0768314E-8B68-4FD0-B5EB-C0E74A7F7F54}" dt="2023-12-14T09:06:52.654" v="3328" actId="1076"/>
          <ac:picMkLst>
            <pc:docMk/>
            <pc:sldMk cId="2484694616" sldId="346"/>
            <ac:picMk id="20" creationId="{99FEA214-D33C-2C0C-3390-74DF67D37F95}"/>
          </ac:picMkLst>
        </pc:picChg>
        <pc:picChg chg="add del mod">
          <ac:chgData name="Mr J Bee (BWCET)" userId="a1856448-f297-487a-a7ea-498499ce4ab3" providerId="ADAL" clId="{0768314E-8B68-4FD0-B5EB-C0E74A7F7F54}" dt="2023-12-14T09:05:07.903" v="3286" actId="1076"/>
          <ac:picMkLst>
            <pc:docMk/>
            <pc:sldMk cId="2484694616" sldId="346"/>
            <ac:picMk id="1026" creationId="{1826DA5B-03FF-945D-4261-B988E42EF4E6}"/>
          </ac:picMkLst>
        </pc:picChg>
        <pc:picChg chg="add del mod">
          <ac:chgData name="Mr J Bee (BWCET)" userId="a1856448-f297-487a-a7ea-498499ce4ab3" providerId="ADAL" clId="{0768314E-8B68-4FD0-B5EB-C0E74A7F7F54}" dt="2023-12-14T09:05:07.903" v="3286" actId="1076"/>
          <ac:picMkLst>
            <pc:docMk/>
            <pc:sldMk cId="2484694616" sldId="346"/>
            <ac:picMk id="1028" creationId="{A870DDAC-7337-4152-9A44-C55C98D2A5D4}"/>
          </ac:picMkLst>
        </pc:picChg>
        <pc:picChg chg="add del mod">
          <ac:chgData name="Mr J Bee (BWCET)" userId="a1856448-f297-487a-a7ea-498499ce4ab3" providerId="ADAL" clId="{0768314E-8B68-4FD0-B5EB-C0E74A7F7F54}" dt="2023-12-14T09:05:07.903" v="3286" actId="1076"/>
          <ac:picMkLst>
            <pc:docMk/>
            <pc:sldMk cId="2484694616" sldId="346"/>
            <ac:picMk id="1030" creationId="{F988D14F-BD05-4717-532B-E50F283E6AF6}"/>
          </ac:picMkLst>
        </pc:picChg>
        <pc:picChg chg="add mod">
          <ac:chgData name="Mr J Bee (BWCET)" userId="a1856448-f297-487a-a7ea-498499ce4ab3" providerId="ADAL" clId="{0768314E-8B68-4FD0-B5EB-C0E74A7F7F54}" dt="2023-12-14T09:06:05.150" v="3321" actId="688"/>
          <ac:picMkLst>
            <pc:docMk/>
            <pc:sldMk cId="2484694616" sldId="346"/>
            <ac:picMk id="2050" creationId="{66D47087-8DF5-ECFB-630E-764CB886001F}"/>
          </ac:picMkLst>
        </pc:picChg>
        <pc:cxnChg chg="add mod">
          <ac:chgData name="Mr J Bee (BWCET)" userId="a1856448-f297-487a-a7ea-498499ce4ab3" providerId="ADAL" clId="{0768314E-8B68-4FD0-B5EB-C0E74A7F7F54}" dt="2023-12-14T09:05:07.903" v="3286" actId="1076"/>
          <ac:cxnSpMkLst>
            <pc:docMk/>
            <pc:sldMk cId="2484694616" sldId="346"/>
            <ac:cxnSpMk id="12" creationId="{F0EDE109-56BA-65CB-C449-C4AB4550D9E5}"/>
          </ac:cxnSpMkLst>
        </pc:cxnChg>
        <pc:cxnChg chg="add mod">
          <ac:chgData name="Mr J Bee (BWCET)" userId="a1856448-f297-487a-a7ea-498499ce4ab3" providerId="ADAL" clId="{0768314E-8B68-4FD0-B5EB-C0E74A7F7F54}" dt="2023-12-14T09:05:07.903" v="3286" actId="1076"/>
          <ac:cxnSpMkLst>
            <pc:docMk/>
            <pc:sldMk cId="2484694616" sldId="346"/>
            <ac:cxnSpMk id="13" creationId="{CD588993-0B60-E212-6D45-FCE45E31459E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09:09.479" v="3538" actId="478"/>
        <pc:sldMkLst>
          <pc:docMk/>
          <pc:sldMk cId="1936077276" sldId="347"/>
        </pc:sldMkLst>
        <pc:spChg chg="add del mod">
          <ac:chgData name="Mr J Bee (BWCET)" userId="a1856448-f297-487a-a7ea-498499ce4ab3" providerId="ADAL" clId="{0768314E-8B68-4FD0-B5EB-C0E74A7F7F54}" dt="2023-12-14T09:09:08.487" v="3537" actId="478"/>
          <ac:spMkLst>
            <pc:docMk/>
            <pc:sldMk cId="1936077276" sldId="347"/>
            <ac:spMk id="2" creationId="{001255B4-129F-5AB6-E5AA-241935D525B3}"/>
          </ac:spMkLst>
        </pc:spChg>
        <pc:spChg chg="mod">
          <ac:chgData name="Mr J Bee (BWCET)" userId="a1856448-f297-487a-a7ea-498499ce4ab3" providerId="ADAL" clId="{0768314E-8B68-4FD0-B5EB-C0E74A7F7F54}" dt="2023-12-14T09:08:57.567" v="3529" actId="20577"/>
          <ac:spMkLst>
            <pc:docMk/>
            <pc:sldMk cId="1936077276" sldId="347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09:09.479" v="3538" actId="478"/>
          <ac:spMkLst>
            <pc:docMk/>
            <pc:sldMk cId="1936077276" sldId="347"/>
            <ac:spMk id="4" creationId="{BCD80290-D5BE-BE72-6506-56BB32FE6D62}"/>
          </ac:spMkLst>
        </pc:spChg>
        <pc:spChg chg="del">
          <ac:chgData name="Mr J Bee (BWCET)" userId="a1856448-f297-487a-a7ea-498499ce4ab3" providerId="ADAL" clId="{0768314E-8B68-4FD0-B5EB-C0E74A7F7F54}" dt="2023-12-14T09:07:53.288" v="3339" actId="478"/>
          <ac:spMkLst>
            <pc:docMk/>
            <pc:sldMk cId="1936077276" sldId="347"/>
            <ac:spMk id="5" creationId="{D3E9F775-CDE8-B028-146A-31576AF70F00}"/>
          </ac:spMkLst>
        </pc:spChg>
        <pc:spChg chg="del">
          <ac:chgData name="Mr J Bee (BWCET)" userId="a1856448-f297-487a-a7ea-498499ce4ab3" providerId="ADAL" clId="{0768314E-8B68-4FD0-B5EB-C0E74A7F7F54}" dt="2023-12-14T09:07:53.288" v="3339" actId="478"/>
          <ac:spMkLst>
            <pc:docMk/>
            <pc:sldMk cId="1936077276" sldId="347"/>
            <ac:spMk id="6" creationId="{0E30C42A-C02F-FC6B-FDE7-C40898A44929}"/>
          </ac:spMkLst>
        </pc:spChg>
        <pc:spChg chg="add mod">
          <ac:chgData name="Mr J Bee (BWCET)" userId="a1856448-f297-487a-a7ea-498499ce4ab3" providerId="ADAL" clId="{0768314E-8B68-4FD0-B5EB-C0E74A7F7F54}" dt="2023-12-14T09:09:04.940" v="3534" actId="1076"/>
          <ac:spMkLst>
            <pc:docMk/>
            <pc:sldMk cId="1936077276" sldId="347"/>
            <ac:spMk id="7" creationId="{AF7C03FA-A173-F790-37D2-71AF18DD7317}"/>
          </ac:spMkLst>
        </pc:spChg>
        <pc:spChg chg="add mod">
          <ac:chgData name="Mr J Bee (BWCET)" userId="a1856448-f297-487a-a7ea-498499ce4ab3" providerId="ADAL" clId="{0768314E-8B68-4FD0-B5EB-C0E74A7F7F54}" dt="2023-12-14T09:09:07.356" v="3536" actId="1076"/>
          <ac:spMkLst>
            <pc:docMk/>
            <pc:sldMk cId="1936077276" sldId="347"/>
            <ac:spMk id="8" creationId="{5C695B26-F528-4D03-9B9D-8DE8588E0EFE}"/>
          </ac:spMkLst>
        </pc:spChg>
        <pc:spChg chg="del">
          <ac:chgData name="Mr J Bee (BWCET)" userId="a1856448-f297-487a-a7ea-498499ce4ab3" providerId="ADAL" clId="{0768314E-8B68-4FD0-B5EB-C0E74A7F7F54}" dt="2023-12-14T09:07:53.288" v="3339" actId="478"/>
          <ac:spMkLst>
            <pc:docMk/>
            <pc:sldMk cId="1936077276" sldId="347"/>
            <ac:spMk id="9" creationId="{E53B7D8A-7FF9-32BF-A7E4-6F06EF83D42B}"/>
          </ac:spMkLst>
        </pc:spChg>
        <pc:spChg chg="del">
          <ac:chgData name="Mr J Bee (BWCET)" userId="a1856448-f297-487a-a7ea-498499ce4ab3" providerId="ADAL" clId="{0768314E-8B68-4FD0-B5EB-C0E74A7F7F54}" dt="2023-12-14T09:08:01.191" v="3340" actId="478"/>
          <ac:spMkLst>
            <pc:docMk/>
            <pc:sldMk cId="1936077276" sldId="347"/>
            <ac:spMk id="17" creationId="{6686AD51-26F7-5C29-3A70-4E2876B83FB7}"/>
          </ac:spMkLst>
        </pc:spChg>
        <pc:spChg chg="del">
          <ac:chgData name="Mr J Bee (BWCET)" userId="a1856448-f297-487a-a7ea-498499ce4ab3" providerId="ADAL" clId="{0768314E-8B68-4FD0-B5EB-C0E74A7F7F54}" dt="2023-12-14T09:07:53.288" v="3339" actId="478"/>
          <ac:spMkLst>
            <pc:docMk/>
            <pc:sldMk cId="1936077276" sldId="347"/>
            <ac:spMk id="21" creationId="{8E75010E-AA85-1743-94EF-95DE12539EBA}"/>
          </ac:spMkLst>
        </pc:spChg>
        <pc:spChg chg="del">
          <ac:chgData name="Mr J Bee (BWCET)" userId="a1856448-f297-487a-a7ea-498499ce4ab3" providerId="ADAL" clId="{0768314E-8B68-4FD0-B5EB-C0E74A7F7F54}" dt="2023-12-14T09:07:53.288" v="3339" actId="478"/>
          <ac:spMkLst>
            <pc:docMk/>
            <pc:sldMk cId="1936077276" sldId="347"/>
            <ac:spMk id="22" creationId="{4F252CE9-F0A1-A82D-6535-96034B422623}"/>
          </ac:spMkLst>
        </pc:sp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18" creationId="{754E1784-D335-392C-BA14-E2A4C9403D02}"/>
          </ac:picMkLst>
        </pc:pic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20" creationId="{99FEA214-D33C-2C0C-3390-74DF67D37F95}"/>
          </ac:picMkLst>
        </pc:pic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1026" creationId="{1826DA5B-03FF-945D-4261-B988E42EF4E6}"/>
          </ac:picMkLst>
        </pc:pic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1028" creationId="{A870DDAC-7337-4152-9A44-C55C98D2A5D4}"/>
          </ac:picMkLst>
        </pc:pic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1030" creationId="{F988D14F-BD05-4717-532B-E50F283E6AF6}"/>
          </ac:picMkLst>
        </pc:pic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2050" creationId="{66D47087-8DF5-ECFB-630E-764CB886001F}"/>
          </ac:picMkLst>
        </pc:picChg>
        <pc:cxnChg chg="del">
          <ac:chgData name="Mr J Bee (BWCET)" userId="a1856448-f297-487a-a7ea-498499ce4ab3" providerId="ADAL" clId="{0768314E-8B68-4FD0-B5EB-C0E74A7F7F54}" dt="2023-12-14T09:07:53.288" v="3339" actId="478"/>
          <ac:cxnSpMkLst>
            <pc:docMk/>
            <pc:sldMk cId="1936077276" sldId="347"/>
            <ac:cxnSpMk id="12" creationId="{F0EDE109-56BA-65CB-C449-C4AB4550D9E5}"/>
          </ac:cxnSpMkLst>
        </pc:cxnChg>
        <pc:cxnChg chg="del">
          <ac:chgData name="Mr J Bee (BWCET)" userId="a1856448-f297-487a-a7ea-498499ce4ab3" providerId="ADAL" clId="{0768314E-8B68-4FD0-B5EB-C0E74A7F7F54}" dt="2023-12-14T09:07:53.288" v="3339" actId="478"/>
          <ac:cxnSpMkLst>
            <pc:docMk/>
            <pc:sldMk cId="1936077276" sldId="347"/>
            <ac:cxnSpMk id="13" creationId="{CD588993-0B60-E212-6D45-FCE45E31459E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10:01.113" v="3580"/>
        <pc:sldMkLst>
          <pc:docMk/>
          <pc:sldMk cId="3319926584" sldId="348"/>
        </pc:sldMkLst>
        <pc:spChg chg="add mod">
          <ac:chgData name="Mr J Bee (BWCET)" userId="a1856448-f297-487a-a7ea-498499ce4ab3" providerId="ADAL" clId="{0768314E-8B68-4FD0-B5EB-C0E74A7F7F54}" dt="2023-12-14T09:09:57.279" v="3578"/>
          <ac:spMkLst>
            <pc:docMk/>
            <pc:sldMk cId="3319926584" sldId="348"/>
            <ac:spMk id="2" creationId="{CA4328CC-9962-0200-A38A-177DBEFA3056}"/>
          </ac:spMkLst>
        </pc:spChg>
        <pc:spChg chg="mod">
          <ac:chgData name="Mr J Bee (BWCET)" userId="a1856448-f297-487a-a7ea-498499ce4ab3" providerId="ADAL" clId="{0768314E-8B68-4FD0-B5EB-C0E74A7F7F54}" dt="2023-12-14T09:09:50.082" v="3576" actId="20577"/>
          <ac:spMkLst>
            <pc:docMk/>
            <pc:sldMk cId="3319926584" sldId="348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09:10:01.113" v="3580"/>
          <ac:spMkLst>
            <pc:docMk/>
            <pc:sldMk cId="3319926584" sldId="348"/>
            <ac:spMk id="4" creationId="{9761798E-1DAD-A6A0-53CF-E74D04458DA8}"/>
          </ac:spMkLst>
        </pc:spChg>
        <pc:spChg chg="del">
          <ac:chgData name="Mr J Bee (BWCET)" userId="a1856448-f297-487a-a7ea-498499ce4ab3" providerId="ADAL" clId="{0768314E-8B68-4FD0-B5EB-C0E74A7F7F54}" dt="2023-12-14T09:09:55.095" v="3577" actId="478"/>
          <ac:spMkLst>
            <pc:docMk/>
            <pc:sldMk cId="3319926584" sldId="348"/>
            <ac:spMk id="7" creationId="{AF7C03FA-A173-F790-37D2-71AF18DD7317}"/>
          </ac:spMkLst>
        </pc:spChg>
        <pc:spChg chg="del">
          <ac:chgData name="Mr J Bee (BWCET)" userId="a1856448-f297-487a-a7ea-498499ce4ab3" providerId="ADAL" clId="{0768314E-8B68-4FD0-B5EB-C0E74A7F7F54}" dt="2023-12-14T09:09:58.739" v="3579" actId="478"/>
          <ac:spMkLst>
            <pc:docMk/>
            <pc:sldMk cId="3319926584" sldId="348"/>
            <ac:spMk id="8" creationId="{5C695B26-F528-4D03-9B9D-8DE8588E0EFE}"/>
          </ac:spMkLst>
        </pc:spChg>
      </pc:sldChg>
      <pc:sldChg chg="modSp add mod">
        <pc:chgData name="Mr J Bee (BWCET)" userId="a1856448-f297-487a-a7ea-498499ce4ab3" providerId="ADAL" clId="{0768314E-8B68-4FD0-B5EB-C0E74A7F7F54}" dt="2023-12-14T09:10:15.506" v="3590" actId="20577"/>
        <pc:sldMkLst>
          <pc:docMk/>
          <pc:sldMk cId="1572147274" sldId="349"/>
        </pc:sldMkLst>
        <pc:spChg chg="mod">
          <ac:chgData name="Mr J Bee (BWCET)" userId="a1856448-f297-487a-a7ea-498499ce4ab3" providerId="ADAL" clId="{0768314E-8B68-4FD0-B5EB-C0E74A7F7F54}" dt="2023-12-14T09:10:15.506" v="3590" actId="20577"/>
          <ac:spMkLst>
            <pc:docMk/>
            <pc:sldMk cId="1572147274" sldId="349"/>
            <ac:spMk id="2" creationId="{E7793C06-E3AB-0F8A-1C4F-03B358A5582F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09:40:50.184" v="3677"/>
        <pc:sldMkLst>
          <pc:docMk/>
          <pc:sldMk cId="747518769" sldId="350"/>
        </pc:sldMkLst>
        <pc:spChg chg="del">
          <ac:chgData name="Mr J Bee (BWCET)" userId="a1856448-f297-487a-a7ea-498499ce4ab3" providerId="ADAL" clId="{0768314E-8B68-4FD0-B5EB-C0E74A7F7F54}" dt="2023-12-14T09:37:58.179" v="3593" actId="478"/>
          <ac:spMkLst>
            <pc:docMk/>
            <pc:sldMk cId="747518769" sldId="350"/>
            <ac:spMk id="2" creationId="{CA4328CC-9962-0200-A38A-177DBEFA3056}"/>
          </ac:spMkLst>
        </pc:spChg>
        <pc:spChg chg="mod">
          <ac:chgData name="Mr J Bee (BWCET)" userId="a1856448-f297-487a-a7ea-498499ce4ab3" providerId="ADAL" clId="{0768314E-8B68-4FD0-B5EB-C0E74A7F7F54}" dt="2023-12-14T09:40:49.355" v="3676" actId="20577"/>
          <ac:spMkLst>
            <pc:docMk/>
            <pc:sldMk cId="747518769" sldId="350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09:37:57.501" v="3592" actId="478"/>
          <ac:spMkLst>
            <pc:docMk/>
            <pc:sldMk cId="747518769" sldId="350"/>
            <ac:spMk id="4" creationId="{9761798E-1DAD-A6A0-53CF-E74D04458DA8}"/>
          </ac:spMkLst>
        </pc:spChg>
        <pc:spChg chg="add del mod">
          <ac:chgData name="Mr J Bee (BWCET)" userId="a1856448-f297-487a-a7ea-498499ce4ab3" providerId="ADAL" clId="{0768314E-8B68-4FD0-B5EB-C0E74A7F7F54}" dt="2023-12-14T09:40:44.876" v="3668" actId="478"/>
          <ac:spMkLst>
            <pc:docMk/>
            <pc:sldMk cId="747518769" sldId="350"/>
            <ac:spMk id="5" creationId="{030021D4-A5CF-B6C5-6C50-A2D4C36BDCD7}"/>
          </ac:spMkLst>
        </pc:spChg>
        <pc:spChg chg="add mod">
          <ac:chgData name="Mr J Bee (BWCET)" userId="a1856448-f297-487a-a7ea-498499ce4ab3" providerId="ADAL" clId="{0768314E-8B68-4FD0-B5EB-C0E74A7F7F54}" dt="2023-12-14T09:40:17.553" v="3658" actId="20577"/>
          <ac:spMkLst>
            <pc:docMk/>
            <pc:sldMk cId="747518769" sldId="350"/>
            <ac:spMk id="6" creationId="{63647D29-CCCF-B949-9D3A-C78E402D7624}"/>
          </ac:spMkLst>
        </pc:spChg>
        <pc:spChg chg="add mod">
          <ac:chgData name="Mr J Bee (BWCET)" userId="a1856448-f297-487a-a7ea-498499ce4ab3" providerId="ADAL" clId="{0768314E-8B68-4FD0-B5EB-C0E74A7F7F54}" dt="2023-12-14T09:40:12.960" v="3657" actId="20577"/>
          <ac:spMkLst>
            <pc:docMk/>
            <pc:sldMk cId="747518769" sldId="350"/>
            <ac:spMk id="7" creationId="{013DA114-5396-55E8-B092-136AA6BCF387}"/>
          </ac:spMkLst>
        </pc:spChg>
        <pc:spChg chg="add mod">
          <ac:chgData name="Mr J Bee (BWCET)" userId="a1856448-f297-487a-a7ea-498499ce4ab3" providerId="ADAL" clId="{0768314E-8B68-4FD0-B5EB-C0E74A7F7F54}" dt="2023-12-14T09:40:50.184" v="3677"/>
          <ac:spMkLst>
            <pc:docMk/>
            <pc:sldMk cId="747518769" sldId="350"/>
            <ac:spMk id="8" creationId="{3C50646E-21F2-7A1F-DBD2-9CB90310F16A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09:41:25.083" v="3693" actId="478"/>
        <pc:sldMkLst>
          <pc:docMk/>
          <pc:sldMk cId="1436660575" sldId="351"/>
        </pc:sldMkLst>
        <pc:spChg chg="add mod">
          <ac:chgData name="Mr J Bee (BWCET)" userId="a1856448-f297-487a-a7ea-498499ce4ab3" providerId="ADAL" clId="{0768314E-8B68-4FD0-B5EB-C0E74A7F7F54}" dt="2023-12-14T09:40:41.645" v="3667"/>
          <ac:spMkLst>
            <pc:docMk/>
            <pc:sldMk cId="1436660575" sldId="351"/>
            <ac:spMk id="2" creationId="{1DB75D60-7D79-9CB4-A24B-43ACA0AB296F}"/>
          </ac:spMkLst>
        </pc:spChg>
        <pc:spChg chg="mod">
          <ac:chgData name="Mr J Bee (BWCET)" userId="a1856448-f297-487a-a7ea-498499ce4ab3" providerId="ADAL" clId="{0768314E-8B68-4FD0-B5EB-C0E74A7F7F54}" dt="2023-12-14T09:40:40.601" v="3666" actId="20577"/>
          <ac:spMkLst>
            <pc:docMk/>
            <pc:sldMk cId="1436660575" sldId="351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41:25.083" v="3693" actId="478"/>
          <ac:spMkLst>
            <pc:docMk/>
            <pc:sldMk cId="1436660575" sldId="351"/>
            <ac:spMk id="4" creationId="{0312D5CE-141D-3D89-2A12-673092499A8A}"/>
          </ac:spMkLst>
        </pc:spChg>
        <pc:spChg chg="del">
          <ac:chgData name="Mr J Bee (BWCET)" userId="a1856448-f297-487a-a7ea-498499ce4ab3" providerId="ADAL" clId="{0768314E-8B68-4FD0-B5EB-C0E74A7F7F54}" dt="2023-12-14T09:40:29.357" v="3660" actId="478"/>
          <ac:spMkLst>
            <pc:docMk/>
            <pc:sldMk cId="1436660575" sldId="351"/>
            <ac:spMk id="5" creationId="{030021D4-A5CF-B6C5-6C50-A2D4C36BDCD7}"/>
          </ac:spMkLst>
        </pc:spChg>
        <pc:spChg chg="mod">
          <ac:chgData name="Mr J Bee (BWCET)" userId="a1856448-f297-487a-a7ea-498499ce4ab3" providerId="ADAL" clId="{0768314E-8B68-4FD0-B5EB-C0E74A7F7F54}" dt="2023-12-14T09:41:06.800" v="3686" actId="20577"/>
          <ac:spMkLst>
            <pc:docMk/>
            <pc:sldMk cId="1436660575" sldId="351"/>
            <ac:spMk id="6" creationId="{63647D29-CCCF-B949-9D3A-C78E402D7624}"/>
          </ac:spMkLst>
        </pc:spChg>
        <pc:spChg chg="mod">
          <ac:chgData name="Mr J Bee (BWCET)" userId="a1856448-f297-487a-a7ea-498499ce4ab3" providerId="ADAL" clId="{0768314E-8B68-4FD0-B5EB-C0E74A7F7F54}" dt="2023-12-14T09:41:14.874" v="3691" actId="20577"/>
          <ac:spMkLst>
            <pc:docMk/>
            <pc:sldMk cId="1436660575" sldId="351"/>
            <ac:spMk id="7" creationId="{013DA114-5396-55E8-B092-136AA6BCF387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09:45:40.440" v="3806" actId="1076"/>
        <pc:sldMkLst>
          <pc:docMk/>
          <pc:sldMk cId="2203586988" sldId="352"/>
        </pc:sldMkLst>
        <pc:spChg chg="del mod">
          <ac:chgData name="Mr J Bee (BWCET)" userId="a1856448-f297-487a-a7ea-498499ce4ab3" providerId="ADAL" clId="{0768314E-8B68-4FD0-B5EB-C0E74A7F7F54}" dt="2023-12-14T09:41:30.652" v="3697" actId="478"/>
          <ac:spMkLst>
            <pc:docMk/>
            <pc:sldMk cId="2203586988" sldId="352"/>
            <ac:spMk id="2" creationId="{1DB75D60-7D79-9CB4-A24B-43ACA0AB296F}"/>
          </ac:spMkLst>
        </pc:spChg>
        <pc:spChg chg="mod">
          <ac:chgData name="Mr J Bee (BWCET)" userId="a1856448-f297-487a-a7ea-498499ce4ab3" providerId="ADAL" clId="{0768314E-8B68-4FD0-B5EB-C0E74A7F7F54}" dt="2023-12-14T09:44:42.425" v="3789" actId="20577"/>
          <ac:spMkLst>
            <pc:docMk/>
            <pc:sldMk cId="2203586988" sldId="352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43:29.269" v="3705" actId="478"/>
          <ac:spMkLst>
            <pc:docMk/>
            <pc:sldMk cId="2203586988" sldId="352"/>
            <ac:spMk id="4" creationId="{F4419662-829C-E3F7-11A2-A5D9D44A316F}"/>
          </ac:spMkLst>
        </pc:spChg>
        <pc:spChg chg="del">
          <ac:chgData name="Mr J Bee (BWCET)" userId="a1856448-f297-487a-a7ea-498499ce4ab3" providerId="ADAL" clId="{0768314E-8B68-4FD0-B5EB-C0E74A7F7F54}" dt="2023-12-14T09:41:28.555" v="3695" actId="478"/>
          <ac:spMkLst>
            <pc:docMk/>
            <pc:sldMk cId="2203586988" sldId="352"/>
            <ac:spMk id="6" creationId="{63647D29-CCCF-B949-9D3A-C78E402D7624}"/>
          </ac:spMkLst>
        </pc:spChg>
        <pc:spChg chg="del">
          <ac:chgData name="Mr J Bee (BWCET)" userId="a1856448-f297-487a-a7ea-498499ce4ab3" providerId="ADAL" clId="{0768314E-8B68-4FD0-B5EB-C0E74A7F7F54}" dt="2023-12-14T09:41:28.555" v="3695" actId="478"/>
          <ac:spMkLst>
            <pc:docMk/>
            <pc:sldMk cId="2203586988" sldId="352"/>
            <ac:spMk id="7" creationId="{013DA114-5396-55E8-B092-136AA6BCF387}"/>
          </ac:spMkLst>
        </pc:spChg>
        <pc:spChg chg="add del mod">
          <ac:chgData name="Mr J Bee (BWCET)" userId="a1856448-f297-487a-a7ea-498499ce4ab3" providerId="ADAL" clId="{0768314E-8B68-4FD0-B5EB-C0E74A7F7F54}" dt="2023-12-14T09:44:40.605" v="3788" actId="478"/>
          <ac:spMkLst>
            <pc:docMk/>
            <pc:sldMk cId="2203586988" sldId="352"/>
            <ac:spMk id="9" creationId="{EC335244-6365-3C4B-7F93-F3F1DDB22511}"/>
          </ac:spMkLst>
        </pc:spChg>
        <pc:spChg chg="add mod">
          <ac:chgData name="Mr J Bee (BWCET)" userId="a1856448-f297-487a-a7ea-498499ce4ab3" providerId="ADAL" clId="{0768314E-8B68-4FD0-B5EB-C0E74A7F7F54}" dt="2023-12-14T09:44:43.828" v="3790"/>
          <ac:spMkLst>
            <pc:docMk/>
            <pc:sldMk cId="2203586988" sldId="352"/>
            <ac:spMk id="10" creationId="{162B7483-B0BF-FD49-8C69-F3752C96B479}"/>
          </ac:spMkLst>
        </pc:spChg>
        <pc:spChg chg="add mod">
          <ac:chgData name="Mr J Bee (BWCET)" userId="a1856448-f297-487a-a7ea-498499ce4ab3" providerId="ADAL" clId="{0768314E-8B68-4FD0-B5EB-C0E74A7F7F54}" dt="2023-12-14T09:45:40.440" v="3806" actId="1076"/>
          <ac:spMkLst>
            <pc:docMk/>
            <pc:sldMk cId="2203586988" sldId="352"/>
            <ac:spMk id="14" creationId="{6210BF07-3413-F7C5-5C84-5812C7ED342F}"/>
          </ac:spMkLst>
        </pc:spChg>
        <pc:picChg chg="add mod">
          <ac:chgData name="Mr J Bee (BWCET)" userId="a1856448-f297-487a-a7ea-498499ce4ab3" providerId="ADAL" clId="{0768314E-8B68-4FD0-B5EB-C0E74A7F7F54}" dt="2023-12-14T09:45:26.236" v="3800" actId="1076"/>
          <ac:picMkLst>
            <pc:docMk/>
            <pc:sldMk cId="2203586988" sldId="352"/>
            <ac:picMk id="12" creationId="{0BA6EA07-9E21-5388-7B84-E68F5A844463}"/>
          </ac:picMkLst>
        </pc:picChg>
        <pc:picChg chg="add mod">
          <ac:chgData name="Mr J Bee (BWCET)" userId="a1856448-f297-487a-a7ea-498499ce4ab3" providerId="ADAL" clId="{0768314E-8B68-4FD0-B5EB-C0E74A7F7F54}" dt="2023-12-14T09:45:22.676" v="3798" actId="1076"/>
          <ac:picMkLst>
            <pc:docMk/>
            <pc:sldMk cId="2203586988" sldId="352"/>
            <ac:picMk id="3074" creationId="{CF6BF73A-9E0D-C9C7-5B33-2040120C8BDD}"/>
          </ac:picMkLst>
        </pc:picChg>
        <pc:cxnChg chg="add mod">
          <ac:chgData name="Mr J Bee (BWCET)" userId="a1856448-f297-487a-a7ea-498499ce4ab3" providerId="ADAL" clId="{0768314E-8B68-4FD0-B5EB-C0E74A7F7F54}" dt="2023-12-14T09:45:22.676" v="3798" actId="1076"/>
          <ac:cxnSpMkLst>
            <pc:docMk/>
            <pc:sldMk cId="2203586988" sldId="352"/>
            <ac:cxnSpMk id="8" creationId="{A1144C3B-80AD-46FE-D375-81ADFF106509}"/>
          </ac:cxnSpMkLst>
        </pc:cxnChg>
        <pc:cxnChg chg="add mod">
          <ac:chgData name="Mr J Bee (BWCET)" userId="a1856448-f297-487a-a7ea-498499ce4ab3" providerId="ADAL" clId="{0768314E-8B68-4FD0-B5EB-C0E74A7F7F54}" dt="2023-12-14T09:45:37.929" v="3805" actId="14100"/>
          <ac:cxnSpMkLst>
            <pc:docMk/>
            <pc:sldMk cId="2203586988" sldId="352"/>
            <ac:cxnSpMk id="13" creationId="{BA76E970-2815-2DE9-07CA-8958E754D33D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45:53.088" v="3809" actId="1076"/>
        <pc:sldMkLst>
          <pc:docMk/>
          <pc:sldMk cId="3121709494" sldId="353"/>
        </pc:sldMkLst>
        <pc:spChg chg="add mod">
          <ac:chgData name="Mr J Bee (BWCET)" userId="a1856448-f297-487a-a7ea-498499ce4ab3" providerId="ADAL" clId="{0768314E-8B68-4FD0-B5EB-C0E74A7F7F54}" dt="2023-12-14T09:44:29.516" v="3786"/>
          <ac:spMkLst>
            <pc:docMk/>
            <pc:sldMk cId="3121709494" sldId="353"/>
            <ac:spMk id="2" creationId="{8A9EE822-B2DB-0D0B-006B-94A2518BF989}"/>
          </ac:spMkLst>
        </pc:spChg>
        <pc:spChg chg="mod">
          <ac:chgData name="Mr J Bee (BWCET)" userId="a1856448-f297-487a-a7ea-498499ce4ab3" providerId="ADAL" clId="{0768314E-8B68-4FD0-B5EB-C0E74A7F7F54}" dt="2023-12-14T09:44:27.489" v="3785" actId="20577"/>
          <ac:spMkLst>
            <pc:docMk/>
            <pc:sldMk cId="3121709494" sldId="353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09:45:53.088" v="3809" actId="1076"/>
          <ac:spMkLst>
            <pc:docMk/>
            <pc:sldMk cId="3121709494" sldId="353"/>
            <ac:spMk id="7" creationId="{41C8DB78-A577-94E4-C7E8-075794BAC166}"/>
          </ac:spMkLst>
        </pc:spChg>
        <pc:spChg chg="del">
          <ac:chgData name="Mr J Bee (BWCET)" userId="a1856448-f297-487a-a7ea-498499ce4ab3" providerId="ADAL" clId="{0768314E-8B68-4FD0-B5EB-C0E74A7F7F54}" dt="2023-12-14T09:44:18.645" v="3772" actId="478"/>
          <ac:spMkLst>
            <pc:docMk/>
            <pc:sldMk cId="3121709494" sldId="353"/>
            <ac:spMk id="9" creationId="{EC335244-6365-3C4B-7F93-F3F1DDB22511}"/>
          </ac:spMkLst>
        </pc:spChg>
        <pc:picChg chg="add mod">
          <ac:chgData name="Mr J Bee (BWCET)" userId="a1856448-f297-487a-a7ea-498499ce4ab3" providerId="ADAL" clId="{0768314E-8B68-4FD0-B5EB-C0E74A7F7F54}" dt="2023-12-14T09:45:01.951" v="3794" actId="1076"/>
          <ac:picMkLst>
            <pc:docMk/>
            <pc:sldMk cId="3121709494" sldId="353"/>
            <ac:picMk id="5" creationId="{057F3537-B5C7-E03D-D4D7-0D7A3D15E57C}"/>
          </ac:picMkLst>
        </pc:picChg>
        <pc:picChg chg="mod">
          <ac:chgData name="Mr J Bee (BWCET)" userId="a1856448-f297-487a-a7ea-498499ce4ab3" providerId="ADAL" clId="{0768314E-8B68-4FD0-B5EB-C0E74A7F7F54}" dt="2023-12-14T09:44:56.456" v="3792" actId="1076"/>
          <ac:picMkLst>
            <pc:docMk/>
            <pc:sldMk cId="3121709494" sldId="353"/>
            <ac:picMk id="3074" creationId="{CF6BF73A-9E0D-C9C7-5B33-2040120C8BDD}"/>
          </ac:picMkLst>
        </pc:picChg>
        <pc:cxnChg chg="add mod">
          <ac:chgData name="Mr J Bee (BWCET)" userId="a1856448-f297-487a-a7ea-498499ce4ab3" providerId="ADAL" clId="{0768314E-8B68-4FD0-B5EB-C0E74A7F7F54}" dt="2023-12-14T09:45:49.256" v="3808" actId="14100"/>
          <ac:cxnSpMkLst>
            <pc:docMk/>
            <pc:sldMk cId="3121709494" sldId="353"/>
            <ac:cxnSpMk id="6" creationId="{49FC8365-D039-9F11-163B-257B2DD67148}"/>
          </ac:cxnSpMkLst>
        </pc:cxnChg>
        <pc:cxnChg chg="mod">
          <ac:chgData name="Mr J Bee (BWCET)" userId="a1856448-f297-487a-a7ea-498499ce4ab3" providerId="ADAL" clId="{0768314E-8B68-4FD0-B5EB-C0E74A7F7F54}" dt="2023-12-14T09:44:56.456" v="3792" actId="1076"/>
          <ac:cxnSpMkLst>
            <pc:docMk/>
            <pc:sldMk cId="3121709494" sldId="353"/>
            <ac:cxnSpMk id="8" creationId="{A1144C3B-80AD-46FE-D375-81ADFF106509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46:54.316" v="3858"/>
        <pc:sldMkLst>
          <pc:docMk/>
          <pc:sldMk cId="498952045" sldId="354"/>
        </pc:sldMkLst>
        <pc:spChg chg="del">
          <ac:chgData name="Mr J Bee (BWCET)" userId="a1856448-f297-487a-a7ea-498499ce4ab3" providerId="ADAL" clId="{0768314E-8B68-4FD0-B5EB-C0E74A7F7F54}" dt="2023-12-14T09:46:45.965" v="3821" actId="478"/>
          <ac:spMkLst>
            <pc:docMk/>
            <pc:sldMk cId="498952045" sldId="354"/>
            <ac:spMk id="2" creationId="{8A9EE822-B2DB-0D0B-006B-94A2518BF989}"/>
          </ac:spMkLst>
        </pc:spChg>
        <pc:spChg chg="mod">
          <ac:chgData name="Mr J Bee (BWCET)" userId="a1856448-f297-487a-a7ea-498499ce4ab3" providerId="ADAL" clId="{0768314E-8B68-4FD0-B5EB-C0E74A7F7F54}" dt="2023-12-14T09:46:53.460" v="3857" actId="20577"/>
          <ac:spMkLst>
            <pc:docMk/>
            <pc:sldMk cId="498952045" sldId="354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09:46:23.092" v="3815" actId="478"/>
          <ac:spMkLst>
            <pc:docMk/>
            <pc:sldMk cId="498952045" sldId="354"/>
            <ac:spMk id="7" creationId="{41C8DB78-A577-94E4-C7E8-075794BAC166}"/>
          </ac:spMkLst>
        </pc:spChg>
        <pc:spChg chg="add mod">
          <ac:chgData name="Mr J Bee (BWCET)" userId="a1856448-f297-487a-a7ea-498499ce4ab3" providerId="ADAL" clId="{0768314E-8B68-4FD0-B5EB-C0E74A7F7F54}" dt="2023-12-14T09:46:54.316" v="3858"/>
          <ac:spMkLst>
            <pc:docMk/>
            <pc:sldMk cId="498952045" sldId="354"/>
            <ac:spMk id="15" creationId="{BF01781E-BFEF-2912-99F3-8472C7348016}"/>
          </ac:spMkLst>
        </pc:spChg>
        <pc:cxnChg chg="add mod">
          <ac:chgData name="Mr J Bee (BWCET)" userId="a1856448-f297-487a-a7ea-498499ce4ab3" providerId="ADAL" clId="{0768314E-8B68-4FD0-B5EB-C0E74A7F7F54}" dt="2023-12-14T09:46:16.897" v="3813" actId="1076"/>
          <ac:cxnSpMkLst>
            <pc:docMk/>
            <pc:sldMk cId="498952045" sldId="354"/>
            <ac:cxnSpMk id="4" creationId="{37048E8D-F144-1C97-580D-1BD125C25782}"/>
          </ac:cxnSpMkLst>
        </pc:cxnChg>
        <pc:cxnChg chg="mod">
          <ac:chgData name="Mr J Bee (BWCET)" userId="a1856448-f297-487a-a7ea-498499ce4ab3" providerId="ADAL" clId="{0768314E-8B68-4FD0-B5EB-C0E74A7F7F54}" dt="2023-12-14T09:46:30.560" v="3816" actId="14100"/>
          <ac:cxnSpMkLst>
            <pc:docMk/>
            <pc:sldMk cId="498952045" sldId="354"/>
            <ac:cxnSpMk id="6" creationId="{49FC8365-D039-9F11-163B-257B2DD67148}"/>
          </ac:cxnSpMkLst>
        </pc:cxnChg>
        <pc:cxnChg chg="mod">
          <ac:chgData name="Mr J Bee (BWCET)" userId="a1856448-f297-487a-a7ea-498499ce4ab3" providerId="ADAL" clId="{0768314E-8B68-4FD0-B5EB-C0E74A7F7F54}" dt="2023-12-14T09:46:35.768" v="3817" actId="14100"/>
          <ac:cxnSpMkLst>
            <pc:docMk/>
            <pc:sldMk cId="498952045" sldId="354"/>
            <ac:cxnSpMk id="8" creationId="{A1144C3B-80AD-46FE-D375-81ADFF106509}"/>
          </ac:cxnSpMkLst>
        </pc:cxnChg>
        <pc:cxnChg chg="add mod">
          <ac:chgData name="Mr J Bee (BWCET)" userId="a1856448-f297-487a-a7ea-498499ce4ab3" providerId="ADAL" clId="{0768314E-8B68-4FD0-B5EB-C0E74A7F7F54}" dt="2023-12-14T09:46:43.672" v="3820" actId="14100"/>
          <ac:cxnSpMkLst>
            <pc:docMk/>
            <pc:sldMk cId="498952045" sldId="354"/>
            <ac:cxnSpMk id="13" creationId="{31BCCFC8-CB6D-42BC-F7DE-744BC5989022}"/>
          </ac:cxnSpMkLst>
        </pc:cxnChg>
      </pc:sldChg>
      <pc:sldChg chg="modSp add mod">
        <pc:chgData name="Mr J Bee (BWCET)" userId="a1856448-f297-487a-a7ea-498499ce4ab3" providerId="ADAL" clId="{0768314E-8B68-4FD0-B5EB-C0E74A7F7F54}" dt="2023-12-14T09:47:52.440" v="3863" actId="14100"/>
        <pc:sldMkLst>
          <pc:docMk/>
          <pc:sldMk cId="2220848351" sldId="355"/>
        </pc:sldMkLst>
        <pc:cxnChg chg="mod">
          <ac:chgData name="Mr J Bee (BWCET)" userId="a1856448-f297-487a-a7ea-498499ce4ab3" providerId="ADAL" clId="{0768314E-8B68-4FD0-B5EB-C0E74A7F7F54}" dt="2023-12-14T09:47:43.044" v="3862" actId="14100"/>
          <ac:cxnSpMkLst>
            <pc:docMk/>
            <pc:sldMk cId="2220848351" sldId="355"/>
            <ac:cxnSpMk id="8" creationId="{A1144C3B-80AD-46FE-D375-81ADFF106509}"/>
          </ac:cxnSpMkLst>
        </pc:cxnChg>
        <pc:cxnChg chg="mod">
          <ac:chgData name="Mr J Bee (BWCET)" userId="a1856448-f297-487a-a7ea-498499ce4ab3" providerId="ADAL" clId="{0768314E-8B68-4FD0-B5EB-C0E74A7F7F54}" dt="2023-12-14T09:47:52.440" v="3863" actId="14100"/>
          <ac:cxnSpMkLst>
            <pc:docMk/>
            <pc:sldMk cId="2220848351" sldId="355"/>
            <ac:cxnSpMk id="13" creationId="{31BCCFC8-CB6D-42BC-F7DE-744BC5989022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50:28.209" v="3980" actId="478"/>
        <pc:sldMkLst>
          <pc:docMk/>
          <pc:sldMk cId="2803793095" sldId="356"/>
        </pc:sldMkLst>
        <pc:spChg chg="add mod">
          <ac:chgData name="Mr J Bee (BWCET)" userId="a1856448-f297-487a-a7ea-498499ce4ab3" providerId="ADAL" clId="{0768314E-8B68-4FD0-B5EB-C0E74A7F7F54}" dt="2023-12-14T09:48:59.436" v="3873" actId="1076"/>
          <ac:spMkLst>
            <pc:docMk/>
            <pc:sldMk cId="2803793095" sldId="356"/>
            <ac:spMk id="2" creationId="{3A25F1AB-D515-37D0-4C66-DDC963B0AE04}"/>
          </ac:spMkLst>
        </pc:spChg>
        <pc:spChg chg="mod">
          <ac:chgData name="Mr J Bee (BWCET)" userId="a1856448-f297-487a-a7ea-498499ce4ab3" providerId="ADAL" clId="{0768314E-8B68-4FD0-B5EB-C0E74A7F7F54}" dt="2023-12-14T09:50:10.009" v="3977" actId="20577"/>
          <ac:spMkLst>
            <pc:docMk/>
            <pc:sldMk cId="2803793095" sldId="356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49:39.444" v="3961" actId="478"/>
          <ac:spMkLst>
            <pc:docMk/>
            <pc:sldMk cId="2803793095" sldId="356"/>
            <ac:spMk id="7" creationId="{615CCD08-2943-6A6D-4F4D-E1B7B8484F8A}"/>
          </ac:spMkLst>
        </pc:spChg>
        <pc:spChg chg="add mod">
          <ac:chgData name="Mr J Bee (BWCET)" userId="a1856448-f297-487a-a7ea-498499ce4ab3" providerId="ADAL" clId="{0768314E-8B68-4FD0-B5EB-C0E74A7F7F54}" dt="2023-12-14T09:50:00.493" v="3972" actId="14100"/>
          <ac:spMkLst>
            <pc:docMk/>
            <pc:sldMk cId="2803793095" sldId="356"/>
            <ac:spMk id="9" creationId="{EA137377-7027-A6C1-1782-5F44561E80DF}"/>
          </ac:spMkLst>
        </pc:spChg>
        <pc:spChg chg="add del mod">
          <ac:chgData name="Mr J Bee (BWCET)" userId="a1856448-f297-487a-a7ea-498499ce4ab3" providerId="ADAL" clId="{0768314E-8B68-4FD0-B5EB-C0E74A7F7F54}" dt="2023-12-14T09:50:07.196" v="3975" actId="478"/>
          <ac:spMkLst>
            <pc:docMk/>
            <pc:sldMk cId="2803793095" sldId="356"/>
            <ac:spMk id="10" creationId="{A450A659-EB04-29C7-4110-36326E47B4E4}"/>
          </ac:spMkLst>
        </pc:spChg>
        <pc:spChg chg="add mod">
          <ac:chgData name="Mr J Bee (BWCET)" userId="a1856448-f297-487a-a7ea-498499ce4ab3" providerId="ADAL" clId="{0768314E-8B68-4FD0-B5EB-C0E74A7F7F54}" dt="2023-12-14T09:50:11.136" v="3978"/>
          <ac:spMkLst>
            <pc:docMk/>
            <pc:sldMk cId="2803793095" sldId="356"/>
            <ac:spMk id="11" creationId="{16FD9F4A-C421-5A50-42FB-1DE7C2436EBF}"/>
          </ac:spMkLst>
        </pc:spChg>
        <pc:spChg chg="add del mod">
          <ac:chgData name="Mr J Bee (BWCET)" userId="a1856448-f297-487a-a7ea-498499ce4ab3" providerId="ADAL" clId="{0768314E-8B68-4FD0-B5EB-C0E74A7F7F54}" dt="2023-12-14T09:50:28.209" v="3980" actId="478"/>
          <ac:spMkLst>
            <pc:docMk/>
            <pc:sldMk cId="2803793095" sldId="356"/>
            <ac:spMk id="12" creationId="{8D8AD415-1346-E6FE-73C4-81A59BB73D7B}"/>
          </ac:spMkLst>
        </pc:spChg>
        <pc:spChg chg="del">
          <ac:chgData name="Mr J Bee (BWCET)" userId="a1856448-f297-487a-a7ea-498499ce4ab3" providerId="ADAL" clId="{0768314E-8B68-4FD0-B5EB-C0E74A7F7F54}" dt="2023-12-14T09:49:01.220" v="3874" actId="478"/>
          <ac:spMkLst>
            <pc:docMk/>
            <pc:sldMk cId="2803793095" sldId="356"/>
            <ac:spMk id="15" creationId="{BF01781E-BFEF-2912-99F3-8472C7348016}"/>
          </ac:spMkLst>
        </pc:spChg>
        <pc:picChg chg="del">
          <ac:chgData name="Mr J Bee (BWCET)" userId="a1856448-f297-487a-a7ea-498499ce4ab3" providerId="ADAL" clId="{0768314E-8B68-4FD0-B5EB-C0E74A7F7F54}" dt="2023-12-14T09:48:14.868" v="3865" actId="478"/>
          <ac:picMkLst>
            <pc:docMk/>
            <pc:sldMk cId="2803793095" sldId="356"/>
            <ac:picMk id="5" creationId="{057F3537-B5C7-E03D-D4D7-0D7A3D15E57C}"/>
          </ac:picMkLst>
        </pc:picChg>
        <pc:picChg chg="del">
          <ac:chgData name="Mr J Bee (BWCET)" userId="a1856448-f297-487a-a7ea-498499ce4ab3" providerId="ADAL" clId="{0768314E-8B68-4FD0-B5EB-C0E74A7F7F54}" dt="2023-12-14T09:48:14.868" v="3865" actId="478"/>
          <ac:picMkLst>
            <pc:docMk/>
            <pc:sldMk cId="2803793095" sldId="356"/>
            <ac:picMk id="3074" creationId="{CF6BF73A-9E0D-C9C7-5B33-2040120C8BDD}"/>
          </ac:picMkLst>
        </pc:picChg>
        <pc:cxnChg chg="del">
          <ac:chgData name="Mr J Bee (BWCET)" userId="a1856448-f297-487a-a7ea-498499ce4ab3" providerId="ADAL" clId="{0768314E-8B68-4FD0-B5EB-C0E74A7F7F54}" dt="2023-12-14T09:48:14.868" v="3865" actId="478"/>
          <ac:cxnSpMkLst>
            <pc:docMk/>
            <pc:sldMk cId="2803793095" sldId="356"/>
            <ac:cxnSpMk id="4" creationId="{37048E8D-F144-1C97-580D-1BD125C25782}"/>
          </ac:cxnSpMkLst>
        </pc:cxnChg>
        <pc:cxnChg chg="del">
          <ac:chgData name="Mr J Bee (BWCET)" userId="a1856448-f297-487a-a7ea-498499ce4ab3" providerId="ADAL" clId="{0768314E-8B68-4FD0-B5EB-C0E74A7F7F54}" dt="2023-12-14T09:48:14.868" v="3865" actId="478"/>
          <ac:cxnSpMkLst>
            <pc:docMk/>
            <pc:sldMk cId="2803793095" sldId="356"/>
            <ac:cxnSpMk id="6" creationId="{49FC8365-D039-9F11-163B-257B2DD67148}"/>
          </ac:cxnSpMkLst>
        </pc:cxnChg>
        <pc:cxnChg chg="del">
          <ac:chgData name="Mr J Bee (BWCET)" userId="a1856448-f297-487a-a7ea-498499ce4ab3" providerId="ADAL" clId="{0768314E-8B68-4FD0-B5EB-C0E74A7F7F54}" dt="2023-12-14T09:48:14.868" v="3865" actId="478"/>
          <ac:cxnSpMkLst>
            <pc:docMk/>
            <pc:sldMk cId="2803793095" sldId="356"/>
            <ac:cxnSpMk id="8" creationId="{A1144C3B-80AD-46FE-D375-81ADFF106509}"/>
          </ac:cxnSpMkLst>
        </pc:cxnChg>
        <pc:cxnChg chg="del">
          <ac:chgData name="Mr J Bee (BWCET)" userId="a1856448-f297-487a-a7ea-498499ce4ab3" providerId="ADAL" clId="{0768314E-8B68-4FD0-B5EB-C0E74A7F7F54}" dt="2023-12-14T09:48:14.868" v="3865" actId="478"/>
          <ac:cxnSpMkLst>
            <pc:docMk/>
            <pc:sldMk cId="2803793095" sldId="356"/>
            <ac:cxnSpMk id="13" creationId="{31BCCFC8-CB6D-42BC-F7DE-744BC5989022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52:05.280" v="4066" actId="14100"/>
        <pc:sldMkLst>
          <pc:docMk/>
          <pc:sldMk cId="1625761527" sldId="357"/>
        </pc:sldMkLst>
        <pc:spChg chg="mod">
          <ac:chgData name="Mr J Bee (BWCET)" userId="a1856448-f297-487a-a7ea-498499ce4ab3" providerId="ADAL" clId="{0768314E-8B68-4FD0-B5EB-C0E74A7F7F54}" dt="2023-12-14T09:51:51.593" v="4060" actId="404"/>
          <ac:spMkLst>
            <pc:docMk/>
            <pc:sldMk cId="1625761527" sldId="357"/>
            <ac:spMk id="2" creationId="{3A25F1AB-D515-37D0-4C66-DDC963B0AE04}"/>
          </ac:spMkLst>
        </pc:spChg>
        <pc:spChg chg="add del mod">
          <ac:chgData name="Mr J Bee (BWCET)" userId="a1856448-f297-487a-a7ea-498499ce4ab3" providerId="ADAL" clId="{0768314E-8B68-4FD0-B5EB-C0E74A7F7F54}" dt="2023-12-14T09:50:44.289" v="3998" actId="20577"/>
          <ac:spMkLst>
            <pc:docMk/>
            <pc:sldMk cId="1625761527" sldId="357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09:51:59.348" v="4063" actId="14100"/>
          <ac:spMkLst>
            <pc:docMk/>
            <pc:sldMk cId="1625761527" sldId="357"/>
            <ac:spMk id="6" creationId="{B725A2FB-2447-15C2-EA75-E9A8F84F79F5}"/>
          </ac:spMkLst>
        </pc:spChg>
        <pc:spChg chg="add mod">
          <ac:chgData name="Mr J Bee (BWCET)" userId="a1856448-f297-487a-a7ea-498499ce4ab3" providerId="ADAL" clId="{0768314E-8B68-4FD0-B5EB-C0E74A7F7F54}" dt="2023-12-14T09:52:05.280" v="4066" actId="14100"/>
          <ac:spMkLst>
            <pc:docMk/>
            <pc:sldMk cId="1625761527" sldId="357"/>
            <ac:spMk id="7" creationId="{4CFF69D3-99C8-88D3-86BB-839B0010DAEA}"/>
          </ac:spMkLst>
        </pc:spChg>
        <pc:spChg chg="del">
          <ac:chgData name="Mr J Bee (BWCET)" userId="a1856448-f297-487a-a7ea-498499ce4ab3" providerId="ADAL" clId="{0768314E-8B68-4FD0-B5EB-C0E74A7F7F54}" dt="2023-12-14T09:50:34.747" v="3982" actId="478"/>
          <ac:spMkLst>
            <pc:docMk/>
            <pc:sldMk cId="1625761527" sldId="357"/>
            <ac:spMk id="11" creationId="{16FD9F4A-C421-5A50-42FB-1DE7C2436EBF}"/>
          </ac:spMkLst>
        </pc:spChg>
        <pc:picChg chg="add mod">
          <ac:chgData name="Mr J Bee (BWCET)" userId="a1856448-f297-487a-a7ea-498499ce4ab3" providerId="ADAL" clId="{0768314E-8B68-4FD0-B5EB-C0E74A7F7F54}" dt="2023-12-14T09:51:56.546" v="4061" actId="1076"/>
          <ac:picMkLst>
            <pc:docMk/>
            <pc:sldMk cId="1625761527" sldId="357"/>
            <ac:picMk id="5" creationId="{7013A9EF-9955-A8A5-5285-774E47E99C8A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09:56:19.714" v="4198"/>
        <pc:sldMkLst>
          <pc:docMk/>
          <pc:sldMk cId="1153413627" sldId="358"/>
        </pc:sldMkLst>
        <pc:spChg chg="del">
          <ac:chgData name="Mr J Bee (BWCET)" userId="a1856448-f297-487a-a7ea-498499ce4ab3" providerId="ADAL" clId="{0768314E-8B68-4FD0-B5EB-C0E74A7F7F54}" dt="2023-12-14T09:53:01.154" v="4069" actId="478"/>
          <ac:spMkLst>
            <pc:docMk/>
            <pc:sldMk cId="1153413627" sldId="358"/>
            <ac:spMk id="2" creationId="{3A25F1AB-D515-37D0-4C66-DDC963B0AE04}"/>
          </ac:spMkLst>
        </pc:spChg>
        <pc:spChg chg="mod">
          <ac:chgData name="Mr J Bee (BWCET)" userId="a1856448-f297-487a-a7ea-498499ce4ab3" providerId="ADAL" clId="{0768314E-8B68-4FD0-B5EB-C0E74A7F7F54}" dt="2023-12-14T09:53:09.209" v="4103" actId="20577"/>
          <ac:spMkLst>
            <pc:docMk/>
            <pc:sldMk cId="1153413627" sldId="358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56:17.726" v="4197" actId="478"/>
          <ac:spMkLst>
            <pc:docMk/>
            <pc:sldMk cId="1153413627" sldId="358"/>
            <ac:spMk id="4" creationId="{B6E4F9FF-33C7-6E2C-0A7E-312C39290CB7}"/>
          </ac:spMkLst>
        </pc:spChg>
        <pc:spChg chg="del">
          <ac:chgData name="Mr J Bee (BWCET)" userId="a1856448-f297-487a-a7ea-498499ce4ab3" providerId="ADAL" clId="{0768314E-8B68-4FD0-B5EB-C0E74A7F7F54}" dt="2023-12-14T09:53:01.154" v="4069" actId="478"/>
          <ac:spMkLst>
            <pc:docMk/>
            <pc:sldMk cId="1153413627" sldId="358"/>
            <ac:spMk id="6" creationId="{B725A2FB-2447-15C2-EA75-E9A8F84F79F5}"/>
          </ac:spMkLst>
        </pc:spChg>
        <pc:spChg chg="del">
          <ac:chgData name="Mr J Bee (BWCET)" userId="a1856448-f297-487a-a7ea-498499ce4ab3" providerId="ADAL" clId="{0768314E-8B68-4FD0-B5EB-C0E74A7F7F54}" dt="2023-12-14T09:53:01.154" v="4069" actId="478"/>
          <ac:spMkLst>
            <pc:docMk/>
            <pc:sldMk cId="1153413627" sldId="358"/>
            <ac:spMk id="7" creationId="{4CFF69D3-99C8-88D3-86BB-839B0010DAEA}"/>
          </ac:spMkLst>
        </pc:spChg>
        <pc:spChg chg="del">
          <ac:chgData name="Mr J Bee (BWCET)" userId="a1856448-f297-487a-a7ea-498499ce4ab3" providerId="ADAL" clId="{0768314E-8B68-4FD0-B5EB-C0E74A7F7F54}" dt="2023-12-14T09:53:02.781" v="4070" actId="478"/>
          <ac:spMkLst>
            <pc:docMk/>
            <pc:sldMk cId="1153413627" sldId="358"/>
            <ac:spMk id="9" creationId="{EA137377-7027-A6C1-1782-5F44561E80DF}"/>
          </ac:spMkLst>
        </pc:spChg>
        <pc:spChg chg="add mod">
          <ac:chgData name="Mr J Bee (BWCET)" userId="a1856448-f297-487a-a7ea-498499ce4ab3" providerId="ADAL" clId="{0768314E-8B68-4FD0-B5EB-C0E74A7F7F54}" dt="2023-12-14T09:56:19.714" v="4198"/>
          <ac:spMkLst>
            <pc:docMk/>
            <pc:sldMk cId="1153413627" sldId="358"/>
            <ac:spMk id="10" creationId="{EC749876-B2DB-4BFB-BBFB-DDF68D30FCFA}"/>
          </ac:spMkLst>
        </pc:spChg>
        <pc:graphicFrameChg chg="add mod modGraphic">
          <ac:chgData name="Mr J Bee (BWCET)" userId="a1856448-f297-487a-a7ea-498499ce4ab3" providerId="ADAL" clId="{0768314E-8B68-4FD0-B5EB-C0E74A7F7F54}" dt="2023-12-14T09:55:27.321" v="4196" actId="207"/>
          <ac:graphicFrameMkLst>
            <pc:docMk/>
            <pc:sldMk cId="1153413627" sldId="358"/>
            <ac:graphicFrameMk id="8" creationId="{038C637D-4BD4-2F16-E1AD-BFD9C6CB544D}"/>
          </ac:graphicFrameMkLst>
        </pc:graphicFrameChg>
        <pc:picChg chg="del">
          <ac:chgData name="Mr J Bee (BWCET)" userId="a1856448-f297-487a-a7ea-498499ce4ab3" providerId="ADAL" clId="{0768314E-8B68-4FD0-B5EB-C0E74A7F7F54}" dt="2023-12-14T09:52:59.316" v="4068" actId="478"/>
          <ac:picMkLst>
            <pc:docMk/>
            <pc:sldMk cId="1153413627" sldId="358"/>
            <ac:picMk id="5" creationId="{7013A9EF-9955-A8A5-5285-774E47E99C8A}"/>
          </ac:picMkLst>
        </pc:picChg>
      </pc:sldChg>
      <pc:sldChg chg="modSp add mod">
        <pc:chgData name="Mr J Bee (BWCET)" userId="a1856448-f297-487a-a7ea-498499ce4ab3" providerId="ADAL" clId="{0768314E-8B68-4FD0-B5EB-C0E74A7F7F54}" dt="2023-12-14T09:57:46.710" v="4203" actId="207"/>
        <pc:sldMkLst>
          <pc:docMk/>
          <pc:sldMk cId="2334395745" sldId="359"/>
        </pc:sldMkLst>
        <pc:graphicFrameChg chg="modGraphic">
          <ac:chgData name="Mr J Bee (BWCET)" userId="a1856448-f297-487a-a7ea-498499ce4ab3" providerId="ADAL" clId="{0768314E-8B68-4FD0-B5EB-C0E74A7F7F54}" dt="2023-12-14T09:57:46.710" v="4203" actId="207"/>
          <ac:graphicFrameMkLst>
            <pc:docMk/>
            <pc:sldMk cId="2334395745" sldId="359"/>
            <ac:graphicFrameMk id="8" creationId="{038C637D-4BD4-2F16-E1AD-BFD9C6CB544D}"/>
          </ac:graphicFrameMkLst>
        </pc:graphicFrameChg>
      </pc:sldChg>
      <pc:sldChg chg="addSp delSp modSp add mod delAnim modAnim">
        <pc:chgData name="Mr J Bee (BWCET)" userId="a1856448-f297-487a-a7ea-498499ce4ab3" providerId="ADAL" clId="{0768314E-8B68-4FD0-B5EB-C0E74A7F7F54}" dt="2023-12-14T10:00:24.458" v="4377"/>
        <pc:sldMkLst>
          <pc:docMk/>
          <pc:sldMk cId="2464754395" sldId="360"/>
        </pc:sldMkLst>
        <pc:spChg chg="add del mod">
          <ac:chgData name="Mr J Bee (BWCET)" userId="a1856448-f297-487a-a7ea-498499ce4ab3" providerId="ADAL" clId="{0768314E-8B68-4FD0-B5EB-C0E74A7F7F54}" dt="2023-12-14T09:59:29.149" v="4345" actId="478"/>
          <ac:spMkLst>
            <pc:docMk/>
            <pc:sldMk cId="2464754395" sldId="360"/>
            <ac:spMk id="2" creationId="{F42E1E50-C272-ED9E-C3F7-983A4D061CB0}"/>
          </ac:spMkLst>
        </pc:spChg>
        <pc:spChg chg="mod">
          <ac:chgData name="Mr J Bee (BWCET)" userId="a1856448-f297-487a-a7ea-498499ce4ab3" providerId="ADAL" clId="{0768314E-8B68-4FD0-B5EB-C0E74A7F7F54}" dt="2023-12-14T10:00:01.486" v="4369" actId="14100"/>
          <ac:spMkLst>
            <pc:docMk/>
            <pc:sldMk cId="2464754395" sldId="360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0:00:05.041" v="4371" actId="14100"/>
          <ac:spMkLst>
            <pc:docMk/>
            <pc:sldMk cId="2464754395" sldId="360"/>
            <ac:spMk id="6" creationId="{EC20D1F1-EEAB-D59C-9016-F9FB8479B21E}"/>
          </ac:spMkLst>
        </pc:spChg>
        <pc:spChg chg="add mod">
          <ac:chgData name="Mr J Bee (BWCET)" userId="a1856448-f297-487a-a7ea-498499ce4ab3" providerId="ADAL" clId="{0768314E-8B68-4FD0-B5EB-C0E74A7F7F54}" dt="2023-12-14T09:59:47.253" v="4365" actId="1076"/>
          <ac:spMkLst>
            <pc:docMk/>
            <pc:sldMk cId="2464754395" sldId="360"/>
            <ac:spMk id="7" creationId="{9552D3F0-A654-0486-82EA-94B0724996BC}"/>
          </ac:spMkLst>
        </pc:spChg>
        <pc:spChg chg="add mod">
          <ac:chgData name="Mr J Bee (BWCET)" userId="a1856448-f297-487a-a7ea-498499ce4ab3" providerId="ADAL" clId="{0768314E-8B68-4FD0-B5EB-C0E74A7F7F54}" dt="2023-12-14T10:00:08.249" v="4373" actId="1076"/>
          <ac:spMkLst>
            <pc:docMk/>
            <pc:sldMk cId="2464754395" sldId="360"/>
            <ac:spMk id="9" creationId="{87F335F7-96DB-129E-C8AD-E9A39E4662AB}"/>
          </ac:spMkLst>
        </pc:spChg>
        <pc:spChg chg="del">
          <ac:chgData name="Mr J Bee (BWCET)" userId="a1856448-f297-487a-a7ea-498499ce4ab3" providerId="ADAL" clId="{0768314E-8B68-4FD0-B5EB-C0E74A7F7F54}" dt="2023-12-14T09:57:57.861" v="4206" actId="478"/>
          <ac:spMkLst>
            <pc:docMk/>
            <pc:sldMk cId="2464754395" sldId="360"/>
            <ac:spMk id="10" creationId="{EC749876-B2DB-4BFB-BBFB-DDF68D30FCFA}"/>
          </ac:spMkLst>
        </pc:spChg>
        <pc:spChg chg="add mod">
          <ac:chgData name="Mr J Bee (BWCET)" userId="a1856448-f297-487a-a7ea-498499ce4ab3" providerId="ADAL" clId="{0768314E-8B68-4FD0-B5EB-C0E74A7F7F54}" dt="2023-12-14T10:00:16.121" v="4376" actId="14100"/>
          <ac:spMkLst>
            <pc:docMk/>
            <pc:sldMk cId="2464754395" sldId="360"/>
            <ac:spMk id="11" creationId="{2808A24A-08E5-8AD4-308B-9056817891E9}"/>
          </ac:spMkLst>
        </pc:spChg>
        <pc:graphicFrameChg chg="del">
          <ac:chgData name="Mr J Bee (BWCET)" userId="a1856448-f297-487a-a7ea-498499ce4ab3" providerId="ADAL" clId="{0768314E-8B68-4FD0-B5EB-C0E74A7F7F54}" dt="2023-12-14T09:57:56.222" v="4205" actId="478"/>
          <ac:graphicFrameMkLst>
            <pc:docMk/>
            <pc:sldMk cId="2464754395" sldId="360"/>
            <ac:graphicFrameMk id="8" creationId="{038C637D-4BD4-2F16-E1AD-BFD9C6CB544D}"/>
          </ac:graphicFrameMkLst>
        </pc:graphicFrameChg>
        <pc:picChg chg="add mod">
          <ac:chgData name="Mr J Bee (BWCET)" userId="a1856448-f297-487a-a7ea-498499ce4ab3" providerId="ADAL" clId="{0768314E-8B68-4FD0-B5EB-C0E74A7F7F54}" dt="2023-12-14T09:59:53.072" v="4367" actId="1076"/>
          <ac:picMkLst>
            <pc:docMk/>
            <pc:sldMk cId="2464754395" sldId="360"/>
            <ac:picMk id="5" creationId="{E4373DF7-2E19-E441-CAB2-6736DA9F2C91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0:02:23.586" v="4494" actId="1076"/>
        <pc:sldMkLst>
          <pc:docMk/>
          <pc:sldMk cId="1644851902" sldId="361"/>
        </pc:sldMkLst>
        <pc:spChg chg="add del mod">
          <ac:chgData name="Mr J Bee (BWCET)" userId="a1856448-f297-487a-a7ea-498499ce4ab3" providerId="ADAL" clId="{0768314E-8B68-4FD0-B5EB-C0E74A7F7F54}" dt="2023-12-14T10:01:50.578" v="4488" actId="478"/>
          <ac:spMkLst>
            <pc:docMk/>
            <pc:sldMk cId="1644851902" sldId="361"/>
            <ac:spMk id="2" creationId="{0A66E8FB-ACD6-DCEF-9818-23ADE892A4E3}"/>
          </ac:spMkLst>
        </pc:spChg>
        <pc:spChg chg="mod">
          <ac:chgData name="Mr J Bee (BWCET)" userId="a1856448-f297-487a-a7ea-498499ce4ab3" providerId="ADAL" clId="{0768314E-8B68-4FD0-B5EB-C0E74A7F7F54}" dt="2023-12-14T10:01:42.698" v="4482" actId="20577"/>
          <ac:spMkLst>
            <pc:docMk/>
            <pc:sldMk cId="1644851902" sldId="361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0:01:47.465" v="4485" actId="1076"/>
          <ac:spMkLst>
            <pc:docMk/>
            <pc:sldMk cId="1644851902" sldId="361"/>
            <ac:spMk id="4" creationId="{519BEED6-5DA7-689F-9A04-62C7BD68666B}"/>
          </ac:spMkLst>
        </pc:spChg>
        <pc:spChg chg="del">
          <ac:chgData name="Mr J Bee (BWCET)" userId="a1856448-f297-487a-a7ea-498499ce4ab3" providerId="ADAL" clId="{0768314E-8B68-4FD0-B5EB-C0E74A7F7F54}" dt="2023-12-14T10:01:06.681" v="4380" actId="478"/>
          <ac:spMkLst>
            <pc:docMk/>
            <pc:sldMk cId="1644851902" sldId="361"/>
            <ac:spMk id="6" creationId="{EC20D1F1-EEAB-D59C-9016-F9FB8479B21E}"/>
          </ac:spMkLst>
        </pc:spChg>
        <pc:spChg chg="del">
          <ac:chgData name="Mr J Bee (BWCET)" userId="a1856448-f297-487a-a7ea-498499ce4ab3" providerId="ADAL" clId="{0768314E-8B68-4FD0-B5EB-C0E74A7F7F54}" dt="2023-12-14T10:01:09.189" v="4382" actId="478"/>
          <ac:spMkLst>
            <pc:docMk/>
            <pc:sldMk cId="1644851902" sldId="361"/>
            <ac:spMk id="7" creationId="{9552D3F0-A654-0486-82EA-94B0724996BC}"/>
          </ac:spMkLst>
        </pc:spChg>
        <pc:spChg chg="add mod">
          <ac:chgData name="Mr J Bee (BWCET)" userId="a1856448-f297-487a-a7ea-498499ce4ab3" providerId="ADAL" clId="{0768314E-8B68-4FD0-B5EB-C0E74A7F7F54}" dt="2023-12-14T10:01:49.481" v="4487" actId="1076"/>
          <ac:spMkLst>
            <pc:docMk/>
            <pc:sldMk cId="1644851902" sldId="361"/>
            <ac:spMk id="8" creationId="{077B4BE9-03C7-F26D-C051-19EA0035E5CA}"/>
          </ac:spMkLst>
        </pc:spChg>
        <pc:spChg chg="del">
          <ac:chgData name="Mr J Bee (BWCET)" userId="a1856448-f297-487a-a7ea-498499ce4ab3" providerId="ADAL" clId="{0768314E-8B68-4FD0-B5EB-C0E74A7F7F54}" dt="2023-12-14T10:01:07.233" v="4381" actId="478"/>
          <ac:spMkLst>
            <pc:docMk/>
            <pc:sldMk cId="1644851902" sldId="361"/>
            <ac:spMk id="9" creationId="{87F335F7-96DB-129E-C8AD-E9A39E4662AB}"/>
          </ac:spMkLst>
        </pc:spChg>
        <pc:spChg chg="del">
          <ac:chgData name="Mr J Bee (BWCET)" userId="a1856448-f297-487a-a7ea-498499ce4ab3" providerId="ADAL" clId="{0768314E-8B68-4FD0-B5EB-C0E74A7F7F54}" dt="2023-12-14T10:01:06.681" v="4380" actId="478"/>
          <ac:spMkLst>
            <pc:docMk/>
            <pc:sldMk cId="1644851902" sldId="361"/>
            <ac:spMk id="11" creationId="{2808A24A-08E5-8AD4-308B-9056817891E9}"/>
          </ac:spMkLst>
        </pc:spChg>
        <pc:picChg chg="del">
          <ac:chgData name="Mr J Bee (BWCET)" userId="a1856448-f297-487a-a7ea-498499ce4ab3" providerId="ADAL" clId="{0768314E-8B68-4FD0-B5EB-C0E74A7F7F54}" dt="2023-12-14T10:01:05.617" v="4379" actId="478"/>
          <ac:picMkLst>
            <pc:docMk/>
            <pc:sldMk cId="1644851902" sldId="361"/>
            <ac:picMk id="5" creationId="{E4373DF7-2E19-E441-CAB2-6736DA9F2C91}"/>
          </ac:picMkLst>
        </pc:picChg>
        <pc:picChg chg="add mod">
          <ac:chgData name="Mr J Bee (BWCET)" userId="a1856448-f297-487a-a7ea-498499ce4ab3" providerId="ADAL" clId="{0768314E-8B68-4FD0-B5EB-C0E74A7F7F54}" dt="2023-12-14T10:02:23.586" v="4494" actId="1076"/>
          <ac:picMkLst>
            <pc:docMk/>
            <pc:sldMk cId="1644851902" sldId="361"/>
            <ac:picMk id="12" creationId="{BB473A51-A0A0-557F-9BA0-D14724421347}"/>
          </ac:picMkLst>
        </pc:picChg>
      </pc:sldChg>
      <pc:sldChg chg="addSp delSp modSp add mod addAnim delAnim modAnim">
        <pc:chgData name="Mr J Bee (BWCET)" userId="a1856448-f297-487a-a7ea-498499ce4ab3" providerId="ADAL" clId="{0768314E-8B68-4FD0-B5EB-C0E74A7F7F54}" dt="2023-12-14T10:57:36.541" v="4670" actId="478"/>
        <pc:sldMkLst>
          <pc:docMk/>
          <pc:sldMk cId="3584315896" sldId="362"/>
        </pc:sldMkLst>
        <pc:spChg chg="add mod">
          <ac:chgData name="Mr J Bee (BWCET)" userId="a1856448-f297-487a-a7ea-498499ce4ab3" providerId="ADAL" clId="{0768314E-8B68-4FD0-B5EB-C0E74A7F7F54}" dt="2023-12-14T10:56:55.502" v="4659" actId="1076"/>
          <ac:spMkLst>
            <pc:docMk/>
            <pc:sldMk cId="3584315896" sldId="362"/>
            <ac:spMk id="2" creationId="{28587D0D-24F0-475D-4267-7FD9F77712ED}"/>
          </ac:spMkLst>
        </pc:spChg>
        <pc:spChg chg="add del mod">
          <ac:chgData name="Mr J Bee (BWCET)" userId="a1856448-f297-487a-a7ea-498499ce4ab3" providerId="ADAL" clId="{0768314E-8B68-4FD0-B5EB-C0E74A7F7F54}" dt="2023-12-14T10:04:38.085" v="4638" actId="21"/>
          <ac:spMkLst>
            <pc:docMk/>
            <pc:sldMk cId="3584315896" sldId="362"/>
            <ac:spMk id="2" creationId="{D83CB426-593D-F5D1-D68C-284EE7B61119}"/>
          </ac:spMkLst>
        </pc:spChg>
        <pc:spChg chg="mod">
          <ac:chgData name="Mr J Bee (BWCET)" userId="a1856448-f297-487a-a7ea-498499ce4ab3" providerId="ADAL" clId="{0768314E-8B68-4FD0-B5EB-C0E74A7F7F54}" dt="2023-12-14T10:03:19.234" v="4510" actId="20577"/>
          <ac:spMkLst>
            <pc:docMk/>
            <pc:sldMk cId="3584315896" sldId="362"/>
            <ac:spMk id="3" creationId="{0E9425A1-27C1-66AF-0AD1-87EE2C2CFD06}"/>
          </ac:spMkLst>
        </pc:spChg>
        <pc:spChg chg="del mod">
          <ac:chgData name="Mr J Bee (BWCET)" userId="a1856448-f297-487a-a7ea-498499ce4ab3" providerId="ADAL" clId="{0768314E-8B68-4FD0-B5EB-C0E74A7F7F54}" dt="2023-12-14T10:57:35.399" v="4668" actId="478"/>
          <ac:spMkLst>
            <pc:docMk/>
            <pc:sldMk cId="3584315896" sldId="362"/>
            <ac:spMk id="4" creationId="{519BEED6-5DA7-689F-9A04-62C7BD68666B}"/>
          </ac:spMkLst>
        </pc:spChg>
        <pc:spChg chg="add del mod">
          <ac:chgData name="Mr J Bee (BWCET)" userId="a1856448-f297-487a-a7ea-498499ce4ab3" providerId="ADAL" clId="{0768314E-8B68-4FD0-B5EB-C0E74A7F7F54}" dt="2023-12-14T10:56:49.241" v="4656" actId="20577"/>
          <ac:spMkLst>
            <pc:docMk/>
            <pc:sldMk cId="3584315896" sldId="362"/>
            <ac:spMk id="5" creationId="{78670EF2-D3CA-AD93-7DA2-BF30E52B6350}"/>
          </ac:spMkLst>
        </pc:spChg>
        <pc:spChg chg="add del mod">
          <ac:chgData name="Mr J Bee (BWCET)" userId="a1856448-f297-487a-a7ea-498499ce4ab3" providerId="ADAL" clId="{0768314E-8B68-4FD0-B5EB-C0E74A7F7F54}" dt="2023-12-14T10:57:36.541" v="4670" actId="478"/>
          <ac:spMkLst>
            <pc:docMk/>
            <pc:sldMk cId="3584315896" sldId="362"/>
            <ac:spMk id="6" creationId="{CEE2D7F3-33DA-FAE6-A2C6-BDAEB375FC92}"/>
          </ac:spMkLst>
        </pc:spChg>
        <pc:spChg chg="add del mod">
          <ac:chgData name="Mr J Bee (BWCET)" userId="a1856448-f297-487a-a7ea-498499ce4ab3" providerId="ADAL" clId="{0768314E-8B68-4FD0-B5EB-C0E74A7F7F54}" dt="2023-12-14T10:03:28.381" v="4514" actId="478"/>
          <ac:spMkLst>
            <pc:docMk/>
            <pc:sldMk cId="3584315896" sldId="362"/>
            <ac:spMk id="6" creationId="{D6A47FE0-8101-56EB-F72E-A416D034B88E}"/>
          </ac:spMkLst>
        </pc:spChg>
        <pc:spChg chg="add del mod">
          <ac:chgData name="Mr J Bee (BWCET)" userId="a1856448-f297-487a-a7ea-498499ce4ab3" providerId="ADAL" clId="{0768314E-8B68-4FD0-B5EB-C0E74A7F7F54}" dt="2023-12-14T10:04:40.245" v="4639" actId="21"/>
          <ac:spMkLst>
            <pc:docMk/>
            <pc:sldMk cId="3584315896" sldId="362"/>
            <ac:spMk id="7" creationId="{241E0B9F-4987-382A-50A2-1B6341DC3B38}"/>
          </ac:spMkLst>
        </pc:spChg>
        <pc:spChg chg="add mod">
          <ac:chgData name="Mr J Bee (BWCET)" userId="a1856448-f297-487a-a7ea-498499ce4ab3" providerId="ADAL" clId="{0768314E-8B68-4FD0-B5EB-C0E74A7F7F54}" dt="2023-12-14T10:57:04.825" v="4664" actId="1076"/>
          <ac:spMkLst>
            <pc:docMk/>
            <pc:sldMk cId="3584315896" sldId="362"/>
            <ac:spMk id="7" creationId="{E803A547-4D39-63EF-D1E4-411999404C8D}"/>
          </ac:spMkLst>
        </pc:spChg>
        <pc:spChg chg="del mod">
          <ac:chgData name="Mr J Bee (BWCET)" userId="a1856448-f297-487a-a7ea-498499ce4ab3" providerId="ADAL" clId="{0768314E-8B68-4FD0-B5EB-C0E74A7F7F54}" dt="2023-12-14T10:03:21.586" v="4511" actId="478"/>
          <ac:spMkLst>
            <pc:docMk/>
            <pc:sldMk cId="3584315896" sldId="362"/>
            <ac:spMk id="8" creationId="{077B4BE9-03C7-F26D-C051-19EA0035E5CA}"/>
          </ac:spMkLst>
        </pc:spChg>
        <pc:picChg chg="add mod">
          <ac:chgData name="Mr J Bee (BWCET)" userId="a1856448-f297-487a-a7ea-498499ce4ab3" providerId="ADAL" clId="{0768314E-8B68-4FD0-B5EB-C0E74A7F7F54}" dt="2023-12-14T10:57:31.741" v="4667" actId="1076"/>
          <ac:picMkLst>
            <pc:docMk/>
            <pc:sldMk cId="3584315896" sldId="362"/>
            <ac:picMk id="9" creationId="{5DEC2D2B-BFBD-3226-DD01-431D79B35AD7}"/>
          </ac:picMkLst>
        </pc:picChg>
        <pc:picChg chg="add del">
          <ac:chgData name="Mr J Bee (BWCET)" userId="a1856448-f297-487a-a7ea-498499ce4ab3" providerId="ADAL" clId="{0768314E-8B68-4FD0-B5EB-C0E74A7F7F54}" dt="2023-12-14T10:02:57.773" v="4498" actId="478"/>
          <ac:picMkLst>
            <pc:docMk/>
            <pc:sldMk cId="3584315896" sldId="362"/>
            <ac:picMk id="12" creationId="{BB473A51-A0A0-557F-9BA0-D14724421347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1:00:21.309" v="4712" actId="1076"/>
        <pc:sldMkLst>
          <pc:docMk/>
          <pc:sldMk cId="2748752760" sldId="363"/>
        </pc:sldMkLst>
        <pc:spChg chg="mod">
          <ac:chgData name="Mr J Bee (BWCET)" userId="a1856448-f297-487a-a7ea-498499ce4ab3" providerId="ADAL" clId="{0768314E-8B68-4FD0-B5EB-C0E74A7F7F54}" dt="2023-12-14T10:59:48.158" v="4706" actId="1076"/>
          <ac:spMkLst>
            <pc:docMk/>
            <pc:sldMk cId="2748752760" sldId="363"/>
            <ac:spMk id="2" creationId="{3A25F1AB-D515-37D0-4C66-DDC963B0AE04}"/>
          </ac:spMkLst>
        </pc:spChg>
        <pc:spChg chg="add mod">
          <ac:chgData name="Mr J Bee (BWCET)" userId="a1856448-f297-487a-a7ea-498499ce4ab3" providerId="ADAL" clId="{0768314E-8B68-4FD0-B5EB-C0E74A7F7F54}" dt="2023-12-14T11:00:21.309" v="4712" actId="1076"/>
          <ac:spMkLst>
            <pc:docMk/>
            <pc:sldMk cId="2748752760" sldId="363"/>
            <ac:spMk id="4" creationId="{C632B7AD-757F-988D-8D4F-B6A3F80183FD}"/>
          </ac:spMkLst>
        </pc:spChg>
        <pc:spChg chg="mod">
          <ac:chgData name="Mr J Bee (BWCET)" userId="a1856448-f297-487a-a7ea-498499ce4ab3" providerId="ADAL" clId="{0768314E-8B68-4FD0-B5EB-C0E74A7F7F54}" dt="2023-12-14T10:59:19.420" v="4699" actId="20577"/>
          <ac:spMkLst>
            <pc:docMk/>
            <pc:sldMk cId="2748752760" sldId="363"/>
            <ac:spMk id="6" creationId="{B725A2FB-2447-15C2-EA75-E9A8F84F79F5}"/>
          </ac:spMkLst>
        </pc:spChg>
        <pc:spChg chg="del">
          <ac:chgData name="Mr J Bee (BWCET)" userId="a1856448-f297-487a-a7ea-498499ce4ab3" providerId="ADAL" clId="{0768314E-8B68-4FD0-B5EB-C0E74A7F7F54}" dt="2023-12-14T10:58:44.157" v="4672" actId="478"/>
          <ac:spMkLst>
            <pc:docMk/>
            <pc:sldMk cId="2748752760" sldId="363"/>
            <ac:spMk id="7" creationId="{4CFF69D3-99C8-88D3-86BB-839B0010DAEA}"/>
          </ac:spMkLst>
        </pc:spChg>
        <pc:spChg chg="add del mod">
          <ac:chgData name="Mr J Bee (BWCET)" userId="a1856448-f297-487a-a7ea-498499ce4ab3" providerId="ADAL" clId="{0768314E-8B68-4FD0-B5EB-C0E74A7F7F54}" dt="2023-12-14T10:59:41.378" v="4704" actId="478"/>
          <ac:spMkLst>
            <pc:docMk/>
            <pc:sldMk cId="2748752760" sldId="363"/>
            <ac:spMk id="8" creationId="{4344531C-7581-A0D1-C998-93DF1E985D38}"/>
          </ac:spMkLst>
        </pc:spChg>
        <pc:spChg chg="del">
          <ac:chgData name="Mr J Bee (BWCET)" userId="a1856448-f297-487a-a7ea-498499ce4ab3" providerId="ADAL" clId="{0768314E-8B68-4FD0-B5EB-C0E74A7F7F54}" dt="2023-12-14T10:58:44.582" v="4673" actId="478"/>
          <ac:spMkLst>
            <pc:docMk/>
            <pc:sldMk cId="2748752760" sldId="363"/>
            <ac:spMk id="9" creationId="{EA137377-7027-A6C1-1782-5F44561E80DF}"/>
          </ac:spMkLst>
        </pc:spChg>
        <pc:spChg chg="add mod">
          <ac:chgData name="Mr J Bee (BWCET)" userId="a1856448-f297-487a-a7ea-498499ce4ab3" providerId="ADAL" clId="{0768314E-8B68-4FD0-B5EB-C0E74A7F7F54}" dt="2023-12-14T10:59:43.052" v="4705"/>
          <ac:spMkLst>
            <pc:docMk/>
            <pc:sldMk cId="2748752760" sldId="363"/>
            <ac:spMk id="10" creationId="{2D7BB9BB-D5D7-855D-FC9E-AC7671E734E9}"/>
          </ac:spMkLst>
        </pc:spChg>
        <pc:picChg chg="del">
          <ac:chgData name="Mr J Bee (BWCET)" userId="a1856448-f297-487a-a7ea-498499ce4ab3" providerId="ADAL" clId="{0768314E-8B68-4FD0-B5EB-C0E74A7F7F54}" dt="2023-12-14T10:58:49.163" v="4674" actId="478"/>
          <ac:picMkLst>
            <pc:docMk/>
            <pc:sldMk cId="2748752760" sldId="363"/>
            <ac:picMk id="5" creationId="{7013A9EF-9955-A8A5-5285-774E47E99C8A}"/>
          </ac:picMkLst>
        </pc:picChg>
        <pc:picChg chg="add mod">
          <ac:chgData name="Mr J Bee (BWCET)" userId="a1856448-f297-487a-a7ea-498499ce4ab3" providerId="ADAL" clId="{0768314E-8B68-4FD0-B5EB-C0E74A7F7F54}" dt="2023-12-14T11:00:14.424" v="4711" actId="196"/>
          <ac:picMkLst>
            <pc:docMk/>
            <pc:sldMk cId="2748752760" sldId="363"/>
            <ac:picMk id="12" creationId="{143C5561-C2DB-5CCD-2CCF-D0264F2E2AC9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1:05:09.985" v="4941" actId="20577"/>
        <pc:sldMkLst>
          <pc:docMk/>
          <pc:sldMk cId="927329337" sldId="364"/>
        </pc:sldMkLst>
        <pc:spChg chg="mod">
          <ac:chgData name="Mr J Bee (BWCET)" userId="a1856448-f297-487a-a7ea-498499ce4ab3" providerId="ADAL" clId="{0768314E-8B68-4FD0-B5EB-C0E74A7F7F54}" dt="2023-12-14T11:03:29.778" v="4887" actId="404"/>
          <ac:spMkLst>
            <pc:docMk/>
            <pc:sldMk cId="927329337" sldId="364"/>
            <ac:spMk id="2" creationId="{3A25F1AB-D515-37D0-4C66-DDC963B0AE04}"/>
          </ac:spMkLst>
        </pc:spChg>
        <pc:spChg chg="mod">
          <ac:chgData name="Mr J Bee (BWCET)" userId="a1856448-f297-487a-a7ea-498499ce4ab3" providerId="ADAL" clId="{0768314E-8B68-4FD0-B5EB-C0E74A7F7F54}" dt="2023-12-14T11:01:38.892" v="4850" actId="20577"/>
          <ac:spMkLst>
            <pc:docMk/>
            <pc:sldMk cId="927329337" sldId="364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1:00:41.548" v="4714" actId="478"/>
          <ac:spMkLst>
            <pc:docMk/>
            <pc:sldMk cId="927329337" sldId="364"/>
            <ac:spMk id="4" creationId="{C632B7AD-757F-988D-8D4F-B6A3F80183FD}"/>
          </ac:spMkLst>
        </pc:spChg>
        <pc:spChg chg="add del mod">
          <ac:chgData name="Mr J Bee (BWCET)" userId="a1856448-f297-487a-a7ea-498499ce4ab3" providerId="ADAL" clId="{0768314E-8B68-4FD0-B5EB-C0E74A7F7F54}" dt="2023-12-14T11:02:25.286" v="4855" actId="478"/>
          <ac:spMkLst>
            <pc:docMk/>
            <pc:sldMk cId="927329337" sldId="364"/>
            <ac:spMk id="5" creationId="{DB85B1B4-76AA-CAEA-66AC-73B3D85C5124}"/>
          </ac:spMkLst>
        </pc:spChg>
        <pc:spChg chg="del">
          <ac:chgData name="Mr J Bee (BWCET)" userId="a1856448-f297-487a-a7ea-498499ce4ab3" providerId="ADAL" clId="{0768314E-8B68-4FD0-B5EB-C0E74A7F7F54}" dt="2023-12-14T11:01:24.557" v="4823" actId="478"/>
          <ac:spMkLst>
            <pc:docMk/>
            <pc:sldMk cId="927329337" sldId="364"/>
            <ac:spMk id="6" creationId="{B725A2FB-2447-15C2-EA75-E9A8F84F79F5}"/>
          </ac:spMkLst>
        </pc:spChg>
        <pc:spChg chg="add mod">
          <ac:chgData name="Mr J Bee (BWCET)" userId="a1856448-f297-487a-a7ea-498499ce4ab3" providerId="ADAL" clId="{0768314E-8B68-4FD0-B5EB-C0E74A7F7F54}" dt="2023-12-14T11:01:41.777" v="4851" actId="1076"/>
          <ac:spMkLst>
            <pc:docMk/>
            <pc:sldMk cId="927329337" sldId="364"/>
            <ac:spMk id="7" creationId="{3824E15A-ABA1-8A14-7B30-AEAB462FDF77}"/>
          </ac:spMkLst>
        </pc:spChg>
        <pc:spChg chg="add mod">
          <ac:chgData name="Mr J Bee (BWCET)" userId="a1856448-f297-487a-a7ea-498499ce4ab3" providerId="ADAL" clId="{0768314E-8B68-4FD0-B5EB-C0E74A7F7F54}" dt="2023-12-14T11:01:44.841" v="4853" actId="1076"/>
          <ac:spMkLst>
            <pc:docMk/>
            <pc:sldMk cId="927329337" sldId="364"/>
            <ac:spMk id="8" creationId="{FC9CDA20-3A93-8CA3-1D7B-0C54387C36A6}"/>
          </ac:spMkLst>
        </pc:spChg>
        <pc:spChg chg="del">
          <ac:chgData name="Mr J Bee (BWCET)" userId="a1856448-f297-487a-a7ea-498499ce4ab3" providerId="ADAL" clId="{0768314E-8B68-4FD0-B5EB-C0E74A7F7F54}" dt="2023-12-14T11:00:43.499" v="4715" actId="478"/>
          <ac:spMkLst>
            <pc:docMk/>
            <pc:sldMk cId="927329337" sldId="364"/>
            <ac:spMk id="10" creationId="{2D7BB9BB-D5D7-855D-FC9E-AC7671E734E9}"/>
          </ac:spMkLst>
        </pc:spChg>
        <pc:spChg chg="add mod">
          <ac:chgData name="Mr J Bee (BWCET)" userId="a1856448-f297-487a-a7ea-498499ce4ab3" providerId="ADAL" clId="{0768314E-8B68-4FD0-B5EB-C0E74A7F7F54}" dt="2023-12-14T11:03:45.746" v="4900" actId="20577"/>
          <ac:spMkLst>
            <pc:docMk/>
            <pc:sldMk cId="927329337" sldId="364"/>
            <ac:spMk id="13" creationId="{017D92BA-8585-111C-6139-23DDAF19EDA3}"/>
          </ac:spMkLst>
        </pc:spChg>
        <pc:spChg chg="add mod">
          <ac:chgData name="Mr J Bee (BWCET)" userId="a1856448-f297-487a-a7ea-498499ce4ab3" providerId="ADAL" clId="{0768314E-8B68-4FD0-B5EB-C0E74A7F7F54}" dt="2023-12-14T11:03:56.378" v="4909" actId="20577"/>
          <ac:spMkLst>
            <pc:docMk/>
            <pc:sldMk cId="927329337" sldId="364"/>
            <ac:spMk id="15" creationId="{F5A216E8-06B6-BE99-EA80-E190756F8821}"/>
          </ac:spMkLst>
        </pc:spChg>
        <pc:spChg chg="add mod">
          <ac:chgData name="Mr J Bee (BWCET)" userId="a1856448-f297-487a-a7ea-498499ce4ab3" providerId="ADAL" clId="{0768314E-8B68-4FD0-B5EB-C0E74A7F7F54}" dt="2023-12-14T11:04:45.789" v="4922" actId="1076"/>
          <ac:spMkLst>
            <pc:docMk/>
            <pc:sldMk cId="927329337" sldId="364"/>
            <ac:spMk id="20" creationId="{E9CDEAB9-4496-8A26-AE4A-2037A79398E5}"/>
          </ac:spMkLst>
        </pc:spChg>
        <pc:spChg chg="add mod">
          <ac:chgData name="Mr J Bee (BWCET)" userId="a1856448-f297-487a-a7ea-498499ce4ab3" providerId="ADAL" clId="{0768314E-8B68-4FD0-B5EB-C0E74A7F7F54}" dt="2023-12-14T11:04:59.362" v="4930" actId="20577"/>
          <ac:spMkLst>
            <pc:docMk/>
            <pc:sldMk cId="927329337" sldId="364"/>
            <ac:spMk id="21" creationId="{512B95B0-0095-D3A6-70E7-25FE1F2A2F68}"/>
          </ac:spMkLst>
        </pc:spChg>
        <pc:spChg chg="add mod">
          <ac:chgData name="Mr J Bee (BWCET)" userId="a1856448-f297-487a-a7ea-498499ce4ab3" providerId="ADAL" clId="{0768314E-8B68-4FD0-B5EB-C0E74A7F7F54}" dt="2023-12-14T11:05:09.985" v="4941" actId="20577"/>
          <ac:spMkLst>
            <pc:docMk/>
            <pc:sldMk cId="927329337" sldId="364"/>
            <ac:spMk id="22" creationId="{63F80987-C5F7-D8B6-B308-A86D98786A27}"/>
          </ac:spMkLst>
        </pc:spChg>
        <pc:picChg chg="add mod">
          <ac:chgData name="Mr J Bee (BWCET)" userId="a1856448-f297-487a-a7ea-498499ce4ab3" providerId="ADAL" clId="{0768314E-8B68-4FD0-B5EB-C0E74A7F7F54}" dt="2023-12-14T11:02:47.425" v="4859" actId="1076"/>
          <ac:picMkLst>
            <pc:docMk/>
            <pc:sldMk cId="927329337" sldId="364"/>
            <ac:picMk id="11" creationId="{AE1471EF-CA3E-C677-5D09-845626944EF1}"/>
          </ac:picMkLst>
        </pc:picChg>
        <pc:picChg chg="del">
          <ac:chgData name="Mr J Bee (BWCET)" userId="a1856448-f297-487a-a7ea-498499ce4ab3" providerId="ADAL" clId="{0768314E-8B68-4FD0-B5EB-C0E74A7F7F54}" dt="2023-12-14T11:01:25.380" v="4824" actId="478"/>
          <ac:picMkLst>
            <pc:docMk/>
            <pc:sldMk cId="927329337" sldId="364"/>
            <ac:picMk id="12" creationId="{143C5561-C2DB-5CCD-2CCF-D0264F2E2AC9}"/>
          </ac:picMkLst>
        </pc:picChg>
        <pc:picChg chg="add del mod">
          <ac:chgData name="Mr J Bee (BWCET)" userId="a1856448-f297-487a-a7ea-498499ce4ab3" providerId="ADAL" clId="{0768314E-8B68-4FD0-B5EB-C0E74A7F7F54}" dt="2023-12-14T11:02:56.900" v="4862" actId="478"/>
          <ac:picMkLst>
            <pc:docMk/>
            <pc:sldMk cId="927329337" sldId="364"/>
            <ac:picMk id="14" creationId="{9E9F084F-7148-9B3D-501C-6031D55597D2}"/>
          </ac:picMkLst>
        </pc:picChg>
        <pc:picChg chg="add mod">
          <ac:chgData name="Mr J Bee (BWCET)" userId="a1856448-f297-487a-a7ea-498499ce4ab3" providerId="ADAL" clId="{0768314E-8B68-4FD0-B5EB-C0E74A7F7F54}" dt="2023-12-14T11:04:22.493" v="4912" actId="1076"/>
          <ac:picMkLst>
            <pc:docMk/>
            <pc:sldMk cId="927329337" sldId="364"/>
            <ac:picMk id="17" creationId="{8B1C51A7-168E-D231-6287-87EA7D8F174E}"/>
          </ac:picMkLst>
        </pc:picChg>
        <pc:picChg chg="add mod">
          <ac:chgData name="Mr J Bee (BWCET)" userId="a1856448-f297-487a-a7ea-498499ce4ab3" providerId="ADAL" clId="{0768314E-8B68-4FD0-B5EB-C0E74A7F7F54}" dt="2023-12-14T11:04:26.430" v="4913" actId="1076"/>
          <ac:picMkLst>
            <pc:docMk/>
            <pc:sldMk cId="927329337" sldId="364"/>
            <ac:picMk id="19" creationId="{3A2FFFCB-6EA2-CBFA-D6EC-4DB4AAC294C3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1:07:17.155" v="5037" actId="478"/>
        <pc:sldMkLst>
          <pc:docMk/>
          <pc:sldMk cId="3921649681" sldId="365"/>
        </pc:sldMkLst>
        <pc:spChg chg="mod">
          <ac:chgData name="Mr J Bee (BWCET)" userId="a1856448-f297-487a-a7ea-498499ce4ab3" providerId="ADAL" clId="{0768314E-8B68-4FD0-B5EB-C0E74A7F7F54}" dt="2023-12-14T11:06:58.326" v="5035" actId="1076"/>
          <ac:spMkLst>
            <pc:docMk/>
            <pc:sldMk cId="3921649681" sldId="365"/>
            <ac:spMk id="2" creationId="{3A25F1AB-D515-37D0-4C66-DDC963B0AE04}"/>
          </ac:spMkLst>
        </pc:spChg>
        <pc:spChg chg="mod">
          <ac:chgData name="Mr J Bee (BWCET)" userId="a1856448-f297-487a-a7ea-498499ce4ab3" providerId="ADAL" clId="{0768314E-8B68-4FD0-B5EB-C0E74A7F7F54}" dt="2023-12-14T11:05:31.986" v="4985" actId="20577"/>
          <ac:spMkLst>
            <pc:docMk/>
            <pc:sldMk cId="3921649681" sldId="365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1:05:37.022" v="4987" actId="1076"/>
          <ac:spMkLst>
            <pc:docMk/>
            <pc:sldMk cId="3921649681" sldId="365"/>
            <ac:spMk id="4" creationId="{0E0DC423-A450-1EA8-7D9E-E361D99D5C2C}"/>
          </ac:spMkLst>
        </pc:spChg>
        <pc:spChg chg="add mod">
          <ac:chgData name="Mr J Bee (BWCET)" userId="a1856448-f297-487a-a7ea-498499ce4ab3" providerId="ADAL" clId="{0768314E-8B68-4FD0-B5EB-C0E74A7F7F54}" dt="2023-12-14T11:06:58.326" v="5035" actId="1076"/>
          <ac:spMkLst>
            <pc:docMk/>
            <pc:sldMk cId="3921649681" sldId="365"/>
            <ac:spMk id="5" creationId="{D8AF5738-B50C-5E0A-48BE-A5F6D458C120}"/>
          </ac:spMkLst>
        </pc:spChg>
        <pc:spChg chg="add mod">
          <ac:chgData name="Mr J Bee (BWCET)" userId="a1856448-f297-487a-a7ea-498499ce4ab3" providerId="ADAL" clId="{0768314E-8B68-4FD0-B5EB-C0E74A7F7F54}" dt="2023-12-14T11:06:58.326" v="5035" actId="1076"/>
          <ac:spMkLst>
            <pc:docMk/>
            <pc:sldMk cId="3921649681" sldId="365"/>
            <ac:spMk id="6" creationId="{D5876754-51C9-C04F-7551-3246965A6561}"/>
          </ac:spMkLst>
        </pc:spChg>
        <pc:spChg chg="del">
          <ac:chgData name="Mr J Bee (BWCET)" userId="a1856448-f297-487a-a7ea-498499ce4ab3" providerId="ADAL" clId="{0768314E-8B68-4FD0-B5EB-C0E74A7F7F54}" dt="2023-12-14T11:05:23.563" v="4944" actId="478"/>
          <ac:spMkLst>
            <pc:docMk/>
            <pc:sldMk cId="3921649681" sldId="365"/>
            <ac:spMk id="7" creationId="{3824E15A-ABA1-8A14-7B30-AEAB462FDF77}"/>
          </ac:spMkLst>
        </pc:spChg>
        <pc:spChg chg="del">
          <ac:chgData name="Mr J Bee (BWCET)" userId="a1856448-f297-487a-a7ea-498499ce4ab3" providerId="ADAL" clId="{0768314E-8B68-4FD0-B5EB-C0E74A7F7F54}" dt="2023-12-14T11:05:20.855" v="4943" actId="478"/>
          <ac:spMkLst>
            <pc:docMk/>
            <pc:sldMk cId="3921649681" sldId="365"/>
            <ac:spMk id="8" creationId="{FC9CDA20-3A93-8CA3-1D7B-0C54387C36A6}"/>
          </ac:spMkLst>
        </pc:spChg>
        <pc:spChg chg="add del mod">
          <ac:chgData name="Mr J Bee (BWCET)" userId="a1856448-f297-487a-a7ea-498499ce4ab3" providerId="ADAL" clId="{0768314E-8B68-4FD0-B5EB-C0E74A7F7F54}" dt="2023-12-14T11:06:41.043" v="5020" actId="478"/>
          <ac:spMkLst>
            <pc:docMk/>
            <pc:sldMk cId="3921649681" sldId="365"/>
            <ac:spMk id="9" creationId="{C50B58B5-E9F5-6081-09B8-ACE69B26AF70}"/>
          </ac:spMkLst>
        </pc:spChg>
        <pc:spChg chg="add del mod">
          <ac:chgData name="Mr J Bee (BWCET)" userId="a1856448-f297-487a-a7ea-498499ce4ab3" providerId="ADAL" clId="{0768314E-8B68-4FD0-B5EB-C0E74A7F7F54}" dt="2023-12-14T11:07:17.155" v="5037" actId="478"/>
          <ac:spMkLst>
            <pc:docMk/>
            <pc:sldMk cId="3921649681" sldId="365"/>
            <ac:spMk id="10" creationId="{38405345-352D-2568-770E-158C573E8C66}"/>
          </ac:spMkLst>
        </pc:spChg>
        <pc:spChg chg="add del mod">
          <ac:chgData name="Mr J Bee (BWCET)" userId="a1856448-f297-487a-a7ea-498499ce4ab3" providerId="ADAL" clId="{0768314E-8B68-4FD0-B5EB-C0E74A7F7F54}" dt="2023-12-14T11:07:17.155" v="5037" actId="478"/>
          <ac:spMkLst>
            <pc:docMk/>
            <pc:sldMk cId="3921649681" sldId="365"/>
            <ac:spMk id="12" creationId="{A567EC64-5913-067E-27E0-7E4802A74F3D}"/>
          </ac:spMkLst>
        </pc:spChg>
        <pc:spChg chg="mod">
          <ac:chgData name="Mr J Bee (BWCET)" userId="a1856448-f297-487a-a7ea-498499ce4ab3" providerId="ADAL" clId="{0768314E-8B68-4FD0-B5EB-C0E74A7F7F54}" dt="2023-12-14T11:06:58.326" v="5035" actId="1076"/>
          <ac:spMkLst>
            <pc:docMk/>
            <pc:sldMk cId="3921649681" sldId="365"/>
            <ac:spMk id="13" creationId="{017D92BA-8585-111C-6139-23DDAF19EDA3}"/>
          </ac:spMkLst>
        </pc:spChg>
        <pc:spChg chg="add del mod">
          <ac:chgData name="Mr J Bee (BWCET)" userId="a1856448-f297-487a-a7ea-498499ce4ab3" providerId="ADAL" clId="{0768314E-8B68-4FD0-B5EB-C0E74A7F7F54}" dt="2023-12-14T11:07:17.155" v="5037" actId="478"/>
          <ac:spMkLst>
            <pc:docMk/>
            <pc:sldMk cId="3921649681" sldId="365"/>
            <ac:spMk id="14" creationId="{7793F327-C09E-F28A-7339-87CB305947A1}"/>
          </ac:spMkLst>
        </pc:spChg>
        <pc:spChg chg="del mod">
          <ac:chgData name="Mr J Bee (BWCET)" userId="a1856448-f297-487a-a7ea-498499ce4ab3" providerId="ADAL" clId="{0768314E-8B68-4FD0-B5EB-C0E74A7F7F54}" dt="2023-12-14T11:06:41.043" v="5020" actId="478"/>
          <ac:spMkLst>
            <pc:docMk/>
            <pc:sldMk cId="3921649681" sldId="365"/>
            <ac:spMk id="15" creationId="{F5A216E8-06B6-BE99-EA80-E190756F8821}"/>
          </ac:spMkLst>
        </pc:spChg>
        <pc:spChg chg="del mod">
          <ac:chgData name="Mr J Bee (BWCET)" userId="a1856448-f297-487a-a7ea-498499ce4ab3" providerId="ADAL" clId="{0768314E-8B68-4FD0-B5EB-C0E74A7F7F54}" dt="2023-12-14T11:06:26.323" v="5016" actId="478"/>
          <ac:spMkLst>
            <pc:docMk/>
            <pc:sldMk cId="3921649681" sldId="365"/>
            <ac:spMk id="20" creationId="{E9CDEAB9-4496-8A26-AE4A-2037A79398E5}"/>
          </ac:spMkLst>
        </pc:spChg>
        <pc:spChg chg="del mod">
          <ac:chgData name="Mr J Bee (BWCET)" userId="a1856448-f297-487a-a7ea-498499ce4ab3" providerId="ADAL" clId="{0768314E-8B68-4FD0-B5EB-C0E74A7F7F54}" dt="2023-12-14T11:06:26.323" v="5016" actId="478"/>
          <ac:spMkLst>
            <pc:docMk/>
            <pc:sldMk cId="3921649681" sldId="365"/>
            <ac:spMk id="21" creationId="{512B95B0-0095-D3A6-70E7-25FE1F2A2F68}"/>
          </ac:spMkLst>
        </pc:spChg>
        <pc:spChg chg="del mod">
          <ac:chgData name="Mr J Bee (BWCET)" userId="a1856448-f297-487a-a7ea-498499ce4ab3" providerId="ADAL" clId="{0768314E-8B68-4FD0-B5EB-C0E74A7F7F54}" dt="2023-12-14T11:06:23.435" v="5015" actId="478"/>
          <ac:spMkLst>
            <pc:docMk/>
            <pc:sldMk cId="3921649681" sldId="365"/>
            <ac:spMk id="22" creationId="{63F80987-C5F7-D8B6-B308-A86D98786A27}"/>
          </ac:spMkLst>
        </pc:spChg>
        <pc:picChg chg="del mod">
          <ac:chgData name="Mr J Bee (BWCET)" userId="a1856448-f297-487a-a7ea-498499ce4ab3" providerId="ADAL" clId="{0768314E-8B68-4FD0-B5EB-C0E74A7F7F54}" dt="2023-12-14T11:06:26.323" v="5016" actId="478"/>
          <ac:picMkLst>
            <pc:docMk/>
            <pc:sldMk cId="3921649681" sldId="365"/>
            <ac:picMk id="11" creationId="{AE1471EF-CA3E-C677-5D09-845626944EF1}"/>
          </ac:picMkLst>
        </pc:picChg>
        <pc:picChg chg="del mod">
          <ac:chgData name="Mr J Bee (BWCET)" userId="a1856448-f297-487a-a7ea-498499ce4ab3" providerId="ADAL" clId="{0768314E-8B68-4FD0-B5EB-C0E74A7F7F54}" dt="2023-12-14T11:06:26.323" v="5016" actId="478"/>
          <ac:picMkLst>
            <pc:docMk/>
            <pc:sldMk cId="3921649681" sldId="365"/>
            <ac:picMk id="17" creationId="{8B1C51A7-168E-D231-6287-87EA7D8F174E}"/>
          </ac:picMkLst>
        </pc:picChg>
        <pc:picChg chg="del mod">
          <ac:chgData name="Mr J Bee (BWCET)" userId="a1856448-f297-487a-a7ea-498499ce4ab3" providerId="ADAL" clId="{0768314E-8B68-4FD0-B5EB-C0E74A7F7F54}" dt="2023-12-14T11:06:21.251" v="5013" actId="478"/>
          <ac:picMkLst>
            <pc:docMk/>
            <pc:sldMk cId="3921649681" sldId="365"/>
            <ac:picMk id="19" creationId="{3A2FFFCB-6EA2-CBFA-D6EC-4DB4AAC294C3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1:13:51.323" v="5342" actId="20577"/>
        <pc:sldMkLst>
          <pc:docMk/>
          <pc:sldMk cId="1040714439" sldId="366"/>
        </pc:sldMkLst>
        <pc:spChg chg="del">
          <ac:chgData name="Mr J Bee (BWCET)" userId="a1856448-f297-487a-a7ea-498499ce4ab3" providerId="ADAL" clId="{0768314E-8B68-4FD0-B5EB-C0E74A7F7F54}" dt="2023-12-14T11:07:21.323" v="5039" actId="478"/>
          <ac:spMkLst>
            <pc:docMk/>
            <pc:sldMk cId="1040714439" sldId="366"/>
            <ac:spMk id="2" creationId="{3A25F1AB-D515-37D0-4C66-DDC963B0AE04}"/>
          </ac:spMkLst>
        </pc:spChg>
        <pc:spChg chg="mod">
          <ac:chgData name="Mr J Bee (BWCET)" userId="a1856448-f297-487a-a7ea-498499ce4ab3" providerId="ADAL" clId="{0768314E-8B68-4FD0-B5EB-C0E74A7F7F54}" dt="2023-12-14T11:13:51.323" v="5342" actId="20577"/>
          <ac:spMkLst>
            <pc:docMk/>
            <pc:sldMk cId="1040714439" sldId="366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1:11:18.231" v="5040" actId="478"/>
          <ac:spMkLst>
            <pc:docMk/>
            <pc:sldMk cId="1040714439" sldId="366"/>
            <ac:spMk id="4" creationId="{0E0DC423-A450-1EA8-7D9E-E361D99D5C2C}"/>
          </ac:spMkLst>
        </pc:spChg>
        <pc:spChg chg="del">
          <ac:chgData name="Mr J Bee (BWCET)" userId="a1856448-f297-487a-a7ea-498499ce4ab3" providerId="ADAL" clId="{0768314E-8B68-4FD0-B5EB-C0E74A7F7F54}" dt="2023-12-14T11:07:21.323" v="5039" actId="478"/>
          <ac:spMkLst>
            <pc:docMk/>
            <pc:sldMk cId="1040714439" sldId="366"/>
            <ac:spMk id="5" creationId="{D8AF5738-B50C-5E0A-48BE-A5F6D458C120}"/>
          </ac:spMkLst>
        </pc:spChg>
        <pc:spChg chg="del">
          <ac:chgData name="Mr J Bee (BWCET)" userId="a1856448-f297-487a-a7ea-498499ce4ab3" providerId="ADAL" clId="{0768314E-8B68-4FD0-B5EB-C0E74A7F7F54}" dt="2023-12-14T11:07:21.323" v="5039" actId="478"/>
          <ac:spMkLst>
            <pc:docMk/>
            <pc:sldMk cId="1040714439" sldId="366"/>
            <ac:spMk id="6" creationId="{D5876754-51C9-C04F-7551-3246965A6561}"/>
          </ac:spMkLst>
        </pc:spChg>
        <pc:spChg chg="add del mod">
          <ac:chgData name="Mr J Bee (BWCET)" userId="a1856448-f297-487a-a7ea-498499ce4ab3" providerId="ADAL" clId="{0768314E-8B68-4FD0-B5EB-C0E74A7F7F54}" dt="2023-12-14T11:13:32.275" v="5313" actId="478"/>
          <ac:spMkLst>
            <pc:docMk/>
            <pc:sldMk cId="1040714439" sldId="366"/>
            <ac:spMk id="7" creationId="{E82CA227-9E62-B235-DD41-D8E7309FC0B9}"/>
          </ac:spMkLst>
        </pc:spChg>
        <pc:spChg chg="add mod">
          <ac:chgData name="Mr J Bee (BWCET)" userId="a1856448-f297-487a-a7ea-498499ce4ab3" providerId="ADAL" clId="{0768314E-8B68-4FD0-B5EB-C0E74A7F7F54}" dt="2023-12-14T11:13:28.270" v="5310" actId="1076"/>
          <ac:spMkLst>
            <pc:docMk/>
            <pc:sldMk cId="1040714439" sldId="366"/>
            <ac:spMk id="8" creationId="{815E631B-BFBC-0A78-316A-FCA88D1055D2}"/>
          </ac:spMkLst>
        </pc:spChg>
        <pc:spChg chg="add mod">
          <ac:chgData name="Mr J Bee (BWCET)" userId="a1856448-f297-487a-a7ea-498499ce4ab3" providerId="ADAL" clId="{0768314E-8B68-4FD0-B5EB-C0E74A7F7F54}" dt="2023-12-14T11:13:36.518" v="5316" actId="1076"/>
          <ac:spMkLst>
            <pc:docMk/>
            <pc:sldMk cId="1040714439" sldId="366"/>
            <ac:spMk id="9" creationId="{66F3860A-156E-1394-A28A-4C497AFECDA9}"/>
          </ac:spMkLst>
        </pc:spChg>
        <pc:spChg chg="add mod">
          <ac:chgData name="Mr J Bee (BWCET)" userId="a1856448-f297-487a-a7ea-498499ce4ab3" providerId="ADAL" clId="{0768314E-8B68-4FD0-B5EB-C0E74A7F7F54}" dt="2023-12-14T11:13:35.126" v="5315" actId="1076"/>
          <ac:spMkLst>
            <pc:docMk/>
            <pc:sldMk cId="1040714439" sldId="366"/>
            <ac:spMk id="10" creationId="{DEB7C79D-34A7-A4C1-40AB-B8FC820972F8}"/>
          </ac:spMkLst>
        </pc:spChg>
        <pc:spChg chg="add mod">
          <ac:chgData name="Mr J Bee (BWCET)" userId="a1856448-f297-487a-a7ea-498499ce4ab3" providerId="ADAL" clId="{0768314E-8B68-4FD0-B5EB-C0E74A7F7F54}" dt="2023-12-14T11:13:38.958" v="5318" actId="1076"/>
          <ac:spMkLst>
            <pc:docMk/>
            <pc:sldMk cId="1040714439" sldId="366"/>
            <ac:spMk id="11" creationId="{0FAB5F8A-0E49-7800-EA51-F9AC2662646C}"/>
          </ac:spMkLst>
        </pc:spChg>
        <pc:spChg chg="add mod">
          <ac:chgData name="Mr J Bee (BWCET)" userId="a1856448-f297-487a-a7ea-498499ce4ab3" providerId="ADAL" clId="{0768314E-8B68-4FD0-B5EB-C0E74A7F7F54}" dt="2023-12-14T11:13:43.013" v="5320" actId="1076"/>
          <ac:spMkLst>
            <pc:docMk/>
            <pc:sldMk cId="1040714439" sldId="366"/>
            <ac:spMk id="12" creationId="{9FCA343E-ED13-BEB8-8F4D-CE178EBDD7FC}"/>
          </ac:spMkLst>
        </pc:spChg>
        <pc:spChg chg="del">
          <ac:chgData name="Mr J Bee (BWCET)" userId="a1856448-f297-487a-a7ea-498499ce4ab3" providerId="ADAL" clId="{0768314E-8B68-4FD0-B5EB-C0E74A7F7F54}" dt="2023-12-14T11:07:21.323" v="5039" actId="478"/>
          <ac:spMkLst>
            <pc:docMk/>
            <pc:sldMk cId="1040714439" sldId="366"/>
            <ac:spMk id="13" creationId="{017D92BA-8585-111C-6139-23DDAF19EDA3}"/>
          </ac:spMkLst>
        </pc:spChg>
      </pc:sldChg>
      <pc:sldChg chg="add del">
        <pc:chgData name="Mr J Bee (BWCET)" userId="a1856448-f297-487a-a7ea-498499ce4ab3" providerId="ADAL" clId="{0768314E-8B68-4FD0-B5EB-C0E74A7F7F54}" dt="2023-12-14T11:14:38.396" v="5344"/>
        <pc:sldMkLst>
          <pc:docMk/>
          <pc:sldMk cId="132729539" sldId="367"/>
        </pc:sldMkLst>
      </pc:sldChg>
      <pc:sldChg chg="modSp add mod">
        <pc:chgData name="Mr J Bee (BWCET)" userId="a1856448-f297-487a-a7ea-498499ce4ab3" providerId="ADAL" clId="{0768314E-8B68-4FD0-B5EB-C0E74A7F7F54}" dt="2023-12-14T11:14:50.827" v="5354" actId="20577"/>
        <pc:sldMkLst>
          <pc:docMk/>
          <pc:sldMk cId="2598776967" sldId="367"/>
        </pc:sldMkLst>
        <pc:spChg chg="mod">
          <ac:chgData name="Mr J Bee (BWCET)" userId="a1856448-f297-487a-a7ea-498499ce4ab3" providerId="ADAL" clId="{0768314E-8B68-4FD0-B5EB-C0E74A7F7F54}" dt="2023-12-14T11:14:50.827" v="5354" actId="20577"/>
          <ac:spMkLst>
            <pc:docMk/>
            <pc:sldMk cId="2598776967" sldId="367"/>
            <ac:spMk id="2" creationId="{E7793C06-E3AB-0F8A-1C4F-03B358A5582F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11:34:35.031" v="5539"/>
        <pc:sldMkLst>
          <pc:docMk/>
          <pc:sldMk cId="2512311041" sldId="368"/>
        </pc:sldMkLst>
        <pc:spChg chg="add del mod ord">
          <ac:chgData name="Mr J Bee (BWCET)" userId="a1856448-f297-487a-a7ea-498499ce4ab3" providerId="ADAL" clId="{0768314E-8B68-4FD0-B5EB-C0E74A7F7F54}" dt="2023-12-14T11:34:19.610" v="5505" actId="478"/>
          <ac:spMkLst>
            <pc:docMk/>
            <pc:sldMk cId="2512311041" sldId="368"/>
            <ac:spMk id="2" creationId="{655A9C4F-6253-8314-E507-E431EE09B031}"/>
          </ac:spMkLst>
        </pc:spChg>
        <pc:spChg chg="mod">
          <ac:chgData name="Mr J Bee (BWCET)" userId="a1856448-f297-487a-a7ea-498499ce4ab3" providerId="ADAL" clId="{0768314E-8B68-4FD0-B5EB-C0E74A7F7F54}" dt="2023-12-14T11:16:05.098" v="5444" actId="20577"/>
          <ac:spMkLst>
            <pc:docMk/>
            <pc:sldMk cId="2512311041" sldId="368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1:33:06.519" v="5448" actId="13822"/>
          <ac:spMkLst>
            <pc:docMk/>
            <pc:sldMk cId="2512311041" sldId="368"/>
            <ac:spMk id="4" creationId="{D550F71E-368A-DB35-0977-3B4737374610}"/>
          </ac:spMkLst>
        </pc:spChg>
        <pc:spChg chg="del">
          <ac:chgData name="Mr J Bee (BWCET)" userId="a1856448-f297-487a-a7ea-498499ce4ab3" providerId="ADAL" clId="{0768314E-8B68-4FD0-B5EB-C0E74A7F7F54}" dt="2023-12-14T11:15:36.726" v="5356" actId="478"/>
          <ac:spMkLst>
            <pc:docMk/>
            <pc:sldMk cId="2512311041" sldId="368"/>
            <ac:spMk id="8" creationId="{815E631B-BFBC-0A78-316A-FCA88D1055D2}"/>
          </ac:spMkLst>
        </pc:spChg>
        <pc:spChg chg="del">
          <ac:chgData name="Mr J Bee (BWCET)" userId="a1856448-f297-487a-a7ea-498499ce4ab3" providerId="ADAL" clId="{0768314E-8B68-4FD0-B5EB-C0E74A7F7F54}" dt="2023-12-14T11:15:36.726" v="5356" actId="478"/>
          <ac:spMkLst>
            <pc:docMk/>
            <pc:sldMk cId="2512311041" sldId="368"/>
            <ac:spMk id="9" creationId="{66F3860A-156E-1394-A28A-4C497AFECDA9}"/>
          </ac:spMkLst>
        </pc:spChg>
        <pc:spChg chg="del">
          <ac:chgData name="Mr J Bee (BWCET)" userId="a1856448-f297-487a-a7ea-498499ce4ab3" providerId="ADAL" clId="{0768314E-8B68-4FD0-B5EB-C0E74A7F7F54}" dt="2023-12-14T11:15:36.726" v="5356" actId="478"/>
          <ac:spMkLst>
            <pc:docMk/>
            <pc:sldMk cId="2512311041" sldId="368"/>
            <ac:spMk id="10" creationId="{DEB7C79D-34A7-A4C1-40AB-B8FC820972F8}"/>
          </ac:spMkLst>
        </pc:spChg>
        <pc:spChg chg="del">
          <ac:chgData name="Mr J Bee (BWCET)" userId="a1856448-f297-487a-a7ea-498499ce4ab3" providerId="ADAL" clId="{0768314E-8B68-4FD0-B5EB-C0E74A7F7F54}" dt="2023-12-14T11:15:36.726" v="5356" actId="478"/>
          <ac:spMkLst>
            <pc:docMk/>
            <pc:sldMk cId="2512311041" sldId="368"/>
            <ac:spMk id="11" creationId="{0FAB5F8A-0E49-7800-EA51-F9AC2662646C}"/>
          </ac:spMkLst>
        </pc:spChg>
        <pc:spChg chg="del">
          <ac:chgData name="Mr J Bee (BWCET)" userId="a1856448-f297-487a-a7ea-498499ce4ab3" providerId="ADAL" clId="{0768314E-8B68-4FD0-B5EB-C0E74A7F7F54}" dt="2023-12-14T11:15:36.726" v="5356" actId="478"/>
          <ac:spMkLst>
            <pc:docMk/>
            <pc:sldMk cId="2512311041" sldId="368"/>
            <ac:spMk id="12" creationId="{9FCA343E-ED13-BEB8-8F4D-CE178EBDD7FC}"/>
          </ac:spMkLst>
        </pc:spChg>
        <pc:spChg chg="add mod">
          <ac:chgData name="Mr J Bee (BWCET)" userId="a1856448-f297-487a-a7ea-498499ce4ab3" providerId="ADAL" clId="{0768314E-8B68-4FD0-B5EB-C0E74A7F7F54}" dt="2023-12-14T11:33:55.324" v="5493" actId="20577"/>
          <ac:spMkLst>
            <pc:docMk/>
            <pc:sldMk cId="2512311041" sldId="368"/>
            <ac:spMk id="14" creationId="{A1C7934A-401D-B070-19AF-29144DE0BA5E}"/>
          </ac:spMkLst>
        </pc:spChg>
        <pc:spChg chg="add mod">
          <ac:chgData name="Mr J Bee (BWCET)" userId="a1856448-f297-487a-a7ea-498499ce4ab3" providerId="ADAL" clId="{0768314E-8B68-4FD0-B5EB-C0E74A7F7F54}" dt="2023-12-14T11:33:35.362" v="5454" actId="1076"/>
          <ac:spMkLst>
            <pc:docMk/>
            <pc:sldMk cId="2512311041" sldId="368"/>
            <ac:spMk id="15" creationId="{60162E91-053E-F184-2185-7D45D1C6FF04}"/>
          </ac:spMkLst>
        </pc:spChg>
        <pc:spChg chg="add mod">
          <ac:chgData name="Mr J Bee (BWCET)" userId="a1856448-f297-487a-a7ea-498499ce4ab3" providerId="ADAL" clId="{0768314E-8B68-4FD0-B5EB-C0E74A7F7F54}" dt="2023-12-14T11:34:12.633" v="5502" actId="1076"/>
          <ac:spMkLst>
            <pc:docMk/>
            <pc:sldMk cId="2512311041" sldId="368"/>
            <ac:spMk id="18" creationId="{EA8AD533-E295-A00F-FB46-84A8A86B9F97}"/>
          </ac:spMkLst>
        </pc:spChg>
        <pc:spChg chg="add mod">
          <ac:chgData name="Mr J Bee (BWCET)" userId="a1856448-f297-487a-a7ea-498499ce4ab3" providerId="ADAL" clId="{0768314E-8B68-4FD0-B5EB-C0E74A7F7F54}" dt="2023-12-14T11:34:33.934" v="5538" actId="6549"/>
          <ac:spMkLst>
            <pc:docMk/>
            <pc:sldMk cId="2512311041" sldId="368"/>
            <ac:spMk id="19" creationId="{81986376-2FFA-3169-AE5D-A9675B7EF9F6}"/>
          </ac:spMkLst>
        </pc:spChg>
        <pc:spChg chg="add del mod">
          <ac:chgData name="Mr J Bee (BWCET)" userId="a1856448-f297-487a-a7ea-498499ce4ab3" providerId="ADAL" clId="{0768314E-8B68-4FD0-B5EB-C0E74A7F7F54}" dt="2023-12-14T11:34:23.229" v="5507" actId="478"/>
          <ac:spMkLst>
            <pc:docMk/>
            <pc:sldMk cId="2512311041" sldId="368"/>
            <ac:spMk id="20" creationId="{BCA8D7D6-8357-C5DB-D6B0-E7356B031952}"/>
          </ac:spMkLst>
        </pc:spChg>
        <pc:spChg chg="add del mod">
          <ac:chgData name="Mr J Bee (BWCET)" userId="a1856448-f297-487a-a7ea-498499ce4ab3" providerId="ADAL" clId="{0768314E-8B68-4FD0-B5EB-C0E74A7F7F54}" dt="2023-12-14T11:34:21.938" v="5506" actId="478"/>
          <ac:spMkLst>
            <pc:docMk/>
            <pc:sldMk cId="2512311041" sldId="368"/>
            <ac:spMk id="22" creationId="{C28D346F-FB8A-1D8B-760C-8FFA27BCBD1D}"/>
          </ac:spMkLst>
        </pc:spChg>
        <pc:spChg chg="add mod">
          <ac:chgData name="Mr J Bee (BWCET)" userId="a1856448-f297-487a-a7ea-498499ce4ab3" providerId="ADAL" clId="{0768314E-8B68-4FD0-B5EB-C0E74A7F7F54}" dt="2023-12-14T11:34:35.031" v="5539"/>
          <ac:spMkLst>
            <pc:docMk/>
            <pc:sldMk cId="2512311041" sldId="368"/>
            <ac:spMk id="23" creationId="{3430E043-1873-1E67-EBD1-7C3EAF15D791}"/>
          </ac:spMkLst>
        </pc:spChg>
        <pc:cxnChg chg="add mod">
          <ac:chgData name="Mr J Bee (BWCET)" userId="a1856448-f297-487a-a7ea-498499ce4ab3" providerId="ADAL" clId="{0768314E-8B68-4FD0-B5EB-C0E74A7F7F54}" dt="2023-12-14T11:33:28.306" v="5452" actId="14100"/>
          <ac:cxnSpMkLst>
            <pc:docMk/>
            <pc:sldMk cId="2512311041" sldId="368"/>
            <ac:cxnSpMk id="6" creationId="{1F2239B9-9B1E-45DA-B06B-287B50917524}"/>
          </ac:cxnSpMkLst>
        </pc:cxnChg>
        <pc:cxnChg chg="add mod">
          <ac:chgData name="Mr J Bee (BWCET)" userId="a1856448-f297-487a-a7ea-498499ce4ab3" providerId="ADAL" clId="{0768314E-8B68-4FD0-B5EB-C0E74A7F7F54}" dt="2023-12-14T11:33:43.089" v="5455" actId="14100"/>
          <ac:cxnSpMkLst>
            <pc:docMk/>
            <pc:sldMk cId="2512311041" sldId="368"/>
            <ac:cxnSpMk id="16" creationId="{26FABE54-1013-2B8D-61C9-AE4E2E5E9296}"/>
          </ac:cxnSpMkLst>
        </pc:cxnChg>
        <pc:cxnChg chg="add del mod">
          <ac:chgData name="Mr J Bee (BWCET)" userId="a1856448-f297-487a-a7ea-498499ce4ab3" providerId="ADAL" clId="{0768314E-8B68-4FD0-B5EB-C0E74A7F7F54}" dt="2023-12-14T11:34:23.229" v="5507" actId="478"/>
          <ac:cxnSpMkLst>
            <pc:docMk/>
            <pc:sldMk cId="2512311041" sldId="368"/>
            <ac:cxnSpMk id="21" creationId="{86E0FD89-310A-701F-24CF-36527155758C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1:38:02.180" v="5656"/>
        <pc:sldMkLst>
          <pc:docMk/>
          <pc:sldMk cId="2877795064" sldId="369"/>
        </pc:sldMkLst>
        <pc:spChg chg="add del mod">
          <ac:chgData name="Mr J Bee (BWCET)" userId="a1856448-f297-487a-a7ea-498499ce4ab3" providerId="ADAL" clId="{0768314E-8B68-4FD0-B5EB-C0E74A7F7F54}" dt="2023-12-14T11:37:51.930" v="5642" actId="478"/>
          <ac:spMkLst>
            <pc:docMk/>
            <pc:sldMk cId="2877795064" sldId="369"/>
            <ac:spMk id="2" creationId="{D4CBD4CF-6DA0-6C67-CFCA-22BF120CB53A}"/>
          </ac:spMkLst>
        </pc:spChg>
        <pc:spChg chg="mod">
          <ac:chgData name="Mr J Bee (BWCET)" userId="a1856448-f297-487a-a7ea-498499ce4ab3" providerId="ADAL" clId="{0768314E-8B68-4FD0-B5EB-C0E74A7F7F54}" dt="2023-12-14T11:38:01.268" v="5655" actId="20577"/>
          <ac:spMkLst>
            <pc:docMk/>
            <pc:sldMk cId="2877795064" sldId="369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1:35:03.369" v="5543" actId="478"/>
          <ac:spMkLst>
            <pc:docMk/>
            <pc:sldMk cId="2877795064" sldId="369"/>
            <ac:spMk id="4" creationId="{D550F71E-368A-DB35-0977-3B4737374610}"/>
          </ac:spMkLst>
        </pc:spChg>
        <pc:spChg chg="add mod">
          <ac:chgData name="Mr J Bee (BWCET)" userId="a1856448-f297-487a-a7ea-498499ce4ab3" providerId="ADAL" clId="{0768314E-8B68-4FD0-B5EB-C0E74A7F7F54}" dt="2023-12-14T11:35:46.074" v="5602" actId="1582"/>
          <ac:spMkLst>
            <pc:docMk/>
            <pc:sldMk cId="2877795064" sldId="369"/>
            <ac:spMk id="5" creationId="{E84C73CF-C424-A6B5-B24C-F9B3E8F67C14}"/>
          </ac:spMkLst>
        </pc:spChg>
        <pc:spChg chg="add mod">
          <ac:chgData name="Mr J Bee (BWCET)" userId="a1856448-f297-487a-a7ea-498499ce4ab3" providerId="ADAL" clId="{0768314E-8B68-4FD0-B5EB-C0E74A7F7F54}" dt="2023-12-14T11:36:24.389" v="5610" actId="1076"/>
          <ac:spMkLst>
            <pc:docMk/>
            <pc:sldMk cId="2877795064" sldId="369"/>
            <ac:spMk id="7" creationId="{5A38EF8F-FE9A-EFAB-AB9D-E0A81E421C52}"/>
          </ac:spMkLst>
        </pc:spChg>
        <pc:spChg chg="add mod">
          <ac:chgData name="Mr J Bee (BWCET)" userId="a1856448-f297-487a-a7ea-498499ce4ab3" providerId="ADAL" clId="{0768314E-8B68-4FD0-B5EB-C0E74A7F7F54}" dt="2023-12-14T11:37:27.399" v="5630" actId="1076"/>
          <ac:spMkLst>
            <pc:docMk/>
            <pc:sldMk cId="2877795064" sldId="369"/>
            <ac:spMk id="13" creationId="{29C38F97-3362-7643-1D67-E0498CA02D86}"/>
          </ac:spMkLst>
        </pc:spChg>
        <pc:spChg chg="del">
          <ac:chgData name="Mr J Bee (BWCET)" userId="a1856448-f297-487a-a7ea-498499ce4ab3" providerId="ADAL" clId="{0768314E-8B68-4FD0-B5EB-C0E74A7F7F54}" dt="2023-12-14T11:35:05.123" v="5544" actId="478"/>
          <ac:spMkLst>
            <pc:docMk/>
            <pc:sldMk cId="2877795064" sldId="369"/>
            <ac:spMk id="14" creationId="{A1C7934A-401D-B070-19AF-29144DE0BA5E}"/>
          </ac:spMkLst>
        </pc:spChg>
        <pc:spChg chg="del">
          <ac:chgData name="Mr J Bee (BWCET)" userId="a1856448-f297-487a-a7ea-498499ce4ab3" providerId="ADAL" clId="{0768314E-8B68-4FD0-B5EB-C0E74A7F7F54}" dt="2023-12-14T11:35:03.369" v="5543" actId="478"/>
          <ac:spMkLst>
            <pc:docMk/>
            <pc:sldMk cId="2877795064" sldId="369"/>
            <ac:spMk id="15" creationId="{60162E91-053E-F184-2185-7D45D1C6FF04}"/>
          </ac:spMkLst>
        </pc:spChg>
        <pc:spChg chg="del">
          <ac:chgData name="Mr J Bee (BWCET)" userId="a1856448-f297-487a-a7ea-498499ce4ab3" providerId="ADAL" clId="{0768314E-8B68-4FD0-B5EB-C0E74A7F7F54}" dt="2023-12-14T11:35:01.820" v="5542" actId="478"/>
          <ac:spMkLst>
            <pc:docMk/>
            <pc:sldMk cId="2877795064" sldId="369"/>
            <ac:spMk id="18" creationId="{EA8AD533-E295-A00F-FB46-84A8A86B9F97}"/>
          </ac:spMkLst>
        </pc:spChg>
        <pc:spChg chg="del">
          <ac:chgData name="Mr J Bee (BWCET)" userId="a1856448-f297-487a-a7ea-498499ce4ab3" providerId="ADAL" clId="{0768314E-8B68-4FD0-B5EB-C0E74A7F7F54}" dt="2023-12-14T11:34:59.242" v="5541" actId="478"/>
          <ac:spMkLst>
            <pc:docMk/>
            <pc:sldMk cId="2877795064" sldId="369"/>
            <ac:spMk id="19" creationId="{81986376-2FFA-3169-AE5D-A9675B7EF9F6}"/>
          </ac:spMkLst>
        </pc:spChg>
        <pc:spChg chg="del">
          <ac:chgData name="Mr J Bee (BWCET)" userId="a1856448-f297-487a-a7ea-498499ce4ab3" providerId="ADAL" clId="{0768314E-8B68-4FD0-B5EB-C0E74A7F7F54}" dt="2023-12-14T11:34:59.242" v="5541" actId="478"/>
          <ac:spMkLst>
            <pc:docMk/>
            <pc:sldMk cId="2877795064" sldId="369"/>
            <ac:spMk id="23" creationId="{3430E043-1873-1E67-EBD1-7C3EAF15D791}"/>
          </ac:spMkLst>
        </pc:spChg>
        <pc:spChg chg="add mod">
          <ac:chgData name="Mr J Bee (BWCET)" userId="a1856448-f297-487a-a7ea-498499ce4ab3" providerId="ADAL" clId="{0768314E-8B68-4FD0-B5EB-C0E74A7F7F54}" dt="2023-12-14T11:37:26.238" v="5629" actId="688"/>
          <ac:spMkLst>
            <pc:docMk/>
            <pc:sldMk cId="2877795064" sldId="369"/>
            <ac:spMk id="24" creationId="{3BB904D3-8D4F-A206-F76D-6535E832EE65}"/>
          </ac:spMkLst>
        </pc:spChg>
        <pc:spChg chg="add mod">
          <ac:chgData name="Mr J Bee (BWCET)" userId="a1856448-f297-487a-a7ea-498499ce4ab3" providerId="ADAL" clId="{0768314E-8B68-4FD0-B5EB-C0E74A7F7F54}" dt="2023-12-14T11:38:02.180" v="5656"/>
          <ac:spMkLst>
            <pc:docMk/>
            <pc:sldMk cId="2877795064" sldId="369"/>
            <ac:spMk id="31" creationId="{F2A3573F-C0E5-CB5C-06B4-3A98176A4095}"/>
          </ac:spMkLst>
        </pc:spChg>
        <pc:cxnChg chg="del">
          <ac:chgData name="Mr J Bee (BWCET)" userId="a1856448-f297-487a-a7ea-498499ce4ab3" providerId="ADAL" clId="{0768314E-8B68-4FD0-B5EB-C0E74A7F7F54}" dt="2023-12-14T11:35:03.369" v="5543" actId="478"/>
          <ac:cxnSpMkLst>
            <pc:docMk/>
            <pc:sldMk cId="2877795064" sldId="369"/>
            <ac:cxnSpMk id="6" creationId="{1F2239B9-9B1E-45DA-B06B-287B50917524}"/>
          </ac:cxnSpMkLst>
        </pc:cxnChg>
        <pc:cxnChg chg="add mod">
          <ac:chgData name="Mr J Bee (BWCET)" userId="a1856448-f297-487a-a7ea-498499ce4ab3" providerId="ADAL" clId="{0768314E-8B68-4FD0-B5EB-C0E74A7F7F54}" dt="2023-12-14T11:36:45.146" v="5614" actId="692"/>
          <ac:cxnSpMkLst>
            <pc:docMk/>
            <pc:sldMk cId="2877795064" sldId="369"/>
            <ac:cxnSpMk id="9" creationId="{8029AA49-2814-3320-3B28-EE4C5DCFB857}"/>
          </ac:cxnSpMkLst>
        </pc:cxnChg>
        <pc:cxnChg chg="add mod">
          <ac:chgData name="Mr J Bee (BWCET)" userId="a1856448-f297-487a-a7ea-498499ce4ab3" providerId="ADAL" clId="{0768314E-8B68-4FD0-B5EB-C0E74A7F7F54}" dt="2023-12-14T11:36:54.526" v="5617" actId="14100"/>
          <ac:cxnSpMkLst>
            <pc:docMk/>
            <pc:sldMk cId="2877795064" sldId="369"/>
            <ac:cxnSpMk id="10" creationId="{C6D4FA90-9B9D-7F5D-73CA-CA5B378DDB29}"/>
          </ac:cxnSpMkLst>
        </pc:cxnChg>
        <pc:cxnChg chg="del">
          <ac:chgData name="Mr J Bee (BWCET)" userId="a1856448-f297-487a-a7ea-498499ce4ab3" providerId="ADAL" clId="{0768314E-8B68-4FD0-B5EB-C0E74A7F7F54}" dt="2023-12-14T11:35:03.369" v="5543" actId="478"/>
          <ac:cxnSpMkLst>
            <pc:docMk/>
            <pc:sldMk cId="2877795064" sldId="369"/>
            <ac:cxnSpMk id="16" creationId="{26FABE54-1013-2B8D-61C9-AE4E2E5E9296}"/>
          </ac:cxnSpMkLst>
        </pc:cxnChg>
        <pc:cxnChg chg="add mod">
          <ac:chgData name="Mr J Bee (BWCET)" userId="a1856448-f297-487a-a7ea-498499ce4ab3" providerId="ADAL" clId="{0768314E-8B68-4FD0-B5EB-C0E74A7F7F54}" dt="2023-12-14T11:37:29.635" v="5633" actId="1037"/>
          <ac:cxnSpMkLst>
            <pc:docMk/>
            <pc:sldMk cId="2877795064" sldId="369"/>
            <ac:cxnSpMk id="17" creationId="{21C33DF1-CFAB-75D8-F1B7-9A5403541895}"/>
          </ac:cxnSpMkLst>
        </pc:cxnChg>
        <pc:cxnChg chg="add mod">
          <ac:chgData name="Mr J Bee (BWCET)" userId="a1856448-f297-487a-a7ea-498499ce4ab3" providerId="ADAL" clId="{0768314E-8B68-4FD0-B5EB-C0E74A7F7F54}" dt="2023-12-14T11:37:13.935" v="5624" actId="14100"/>
          <ac:cxnSpMkLst>
            <pc:docMk/>
            <pc:sldMk cId="2877795064" sldId="369"/>
            <ac:cxnSpMk id="20" creationId="{AEAEE037-8691-172E-4392-5F2FDB168063}"/>
          </ac:cxnSpMkLst>
        </pc:cxnChg>
        <pc:cxnChg chg="add mod">
          <ac:chgData name="Mr J Bee (BWCET)" userId="a1856448-f297-487a-a7ea-498499ce4ab3" providerId="ADAL" clId="{0768314E-8B68-4FD0-B5EB-C0E74A7F7F54}" dt="2023-12-14T11:37:36.045" v="5636" actId="14100"/>
          <ac:cxnSpMkLst>
            <pc:docMk/>
            <pc:sldMk cId="2877795064" sldId="369"/>
            <ac:cxnSpMk id="25" creationId="{6046104A-A046-E082-6D00-4C1254D0A02C}"/>
          </ac:cxnSpMkLst>
        </pc:cxnChg>
        <pc:cxnChg chg="add mod">
          <ac:chgData name="Mr J Bee (BWCET)" userId="a1856448-f297-487a-a7ea-498499ce4ab3" providerId="ADAL" clId="{0768314E-8B68-4FD0-B5EB-C0E74A7F7F54}" dt="2023-12-14T11:37:39.605" v="5638" actId="1076"/>
          <ac:cxnSpMkLst>
            <pc:docMk/>
            <pc:sldMk cId="2877795064" sldId="369"/>
            <ac:cxnSpMk id="28" creationId="{B9D7943B-2609-FB1D-0A8E-0F1E023253E3}"/>
          </ac:cxnSpMkLst>
        </pc:cxnChg>
        <pc:cxnChg chg="add mod">
          <ac:chgData name="Mr J Bee (BWCET)" userId="a1856448-f297-487a-a7ea-498499ce4ab3" providerId="ADAL" clId="{0768314E-8B68-4FD0-B5EB-C0E74A7F7F54}" dt="2023-12-14T11:37:45.781" v="5641" actId="14100"/>
          <ac:cxnSpMkLst>
            <pc:docMk/>
            <pc:sldMk cId="2877795064" sldId="369"/>
            <ac:cxnSpMk id="29" creationId="{36BDAE47-9E00-BC0C-9AE0-029B0FBC7284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1:40:41.885" v="5808" actId="14100"/>
        <pc:sldMkLst>
          <pc:docMk/>
          <pc:sldMk cId="3047517509" sldId="370"/>
        </pc:sldMkLst>
        <pc:spChg chg="mod">
          <ac:chgData name="Mr J Bee (BWCET)" userId="a1856448-f297-487a-a7ea-498499ce4ab3" providerId="ADAL" clId="{0768314E-8B68-4FD0-B5EB-C0E74A7F7F54}" dt="2023-12-14T11:39:37.811" v="5777" actId="20577"/>
          <ac:spMkLst>
            <pc:docMk/>
            <pc:sldMk cId="3047517509" sldId="370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1:38:32.089" v="5658" actId="478"/>
          <ac:spMkLst>
            <pc:docMk/>
            <pc:sldMk cId="3047517509" sldId="370"/>
            <ac:spMk id="5" creationId="{E84C73CF-C424-A6B5-B24C-F9B3E8F67C14}"/>
          </ac:spMkLst>
        </pc:spChg>
        <pc:spChg chg="del">
          <ac:chgData name="Mr J Bee (BWCET)" userId="a1856448-f297-487a-a7ea-498499ce4ab3" providerId="ADAL" clId="{0768314E-8B68-4FD0-B5EB-C0E74A7F7F54}" dt="2023-12-14T11:38:32.089" v="5658" actId="478"/>
          <ac:spMkLst>
            <pc:docMk/>
            <pc:sldMk cId="3047517509" sldId="370"/>
            <ac:spMk id="7" creationId="{5A38EF8F-FE9A-EFAB-AB9D-E0A81E421C52}"/>
          </ac:spMkLst>
        </pc:spChg>
        <pc:spChg chg="del">
          <ac:chgData name="Mr J Bee (BWCET)" userId="a1856448-f297-487a-a7ea-498499ce4ab3" providerId="ADAL" clId="{0768314E-8B68-4FD0-B5EB-C0E74A7F7F54}" dt="2023-12-14T11:38:32.089" v="5658" actId="478"/>
          <ac:spMkLst>
            <pc:docMk/>
            <pc:sldMk cId="3047517509" sldId="370"/>
            <ac:spMk id="13" creationId="{29C38F97-3362-7643-1D67-E0498CA02D86}"/>
          </ac:spMkLst>
        </pc:spChg>
        <pc:spChg chg="add mod">
          <ac:chgData name="Mr J Bee (BWCET)" userId="a1856448-f297-487a-a7ea-498499ce4ab3" providerId="ADAL" clId="{0768314E-8B68-4FD0-B5EB-C0E74A7F7F54}" dt="2023-12-14T11:39:38.845" v="5778"/>
          <ac:spMkLst>
            <pc:docMk/>
            <pc:sldMk cId="3047517509" sldId="370"/>
            <ac:spMk id="14" creationId="{CFD573CF-DF83-F24F-D795-CEBA39D636EC}"/>
          </ac:spMkLst>
        </pc:spChg>
        <pc:spChg chg="add mod">
          <ac:chgData name="Mr J Bee (BWCET)" userId="a1856448-f297-487a-a7ea-498499ce4ab3" providerId="ADAL" clId="{0768314E-8B68-4FD0-B5EB-C0E74A7F7F54}" dt="2023-12-14T11:39:42.814" v="5780" actId="1076"/>
          <ac:spMkLst>
            <pc:docMk/>
            <pc:sldMk cId="3047517509" sldId="370"/>
            <ac:spMk id="15" creationId="{985BF7BF-4F7B-E380-3CFF-4960B4861BBD}"/>
          </ac:spMkLst>
        </pc:spChg>
        <pc:spChg chg="del">
          <ac:chgData name="Mr J Bee (BWCET)" userId="a1856448-f297-487a-a7ea-498499ce4ab3" providerId="ADAL" clId="{0768314E-8B68-4FD0-B5EB-C0E74A7F7F54}" dt="2023-12-14T11:38:49.222" v="5661" actId="478"/>
          <ac:spMkLst>
            <pc:docMk/>
            <pc:sldMk cId="3047517509" sldId="370"/>
            <ac:spMk id="31" creationId="{F2A3573F-C0E5-CB5C-06B4-3A98176A4095}"/>
          </ac:spMkLst>
        </pc:spChg>
        <pc:picChg chg="add mod">
          <ac:chgData name="Mr J Bee (BWCET)" userId="a1856448-f297-487a-a7ea-498499ce4ab3" providerId="ADAL" clId="{0768314E-8B68-4FD0-B5EB-C0E74A7F7F54}" dt="2023-12-14T11:40:39.037" v="5807" actId="1076"/>
          <ac:picMkLst>
            <pc:docMk/>
            <pc:sldMk cId="3047517509" sldId="370"/>
            <ac:picMk id="2" creationId="{34C7BDFC-9A3A-F990-9D2B-B6295A8EA7FB}"/>
          </ac:picMkLst>
        </pc:picChg>
        <pc:picChg chg="add del mod">
          <ac:chgData name="Mr J Bee (BWCET)" userId="a1856448-f297-487a-a7ea-498499ce4ab3" providerId="ADAL" clId="{0768314E-8B68-4FD0-B5EB-C0E74A7F7F54}" dt="2023-12-14T11:40:29.642" v="5799" actId="478"/>
          <ac:picMkLst>
            <pc:docMk/>
            <pc:sldMk cId="3047517509" sldId="370"/>
            <ac:picMk id="16" creationId="{9EDF60CA-DAC5-9F34-E38B-8BD36923C0EF}"/>
          </ac:picMkLst>
        </pc:picChg>
        <pc:picChg chg="add del mod">
          <ac:chgData name="Mr J Bee (BWCET)" userId="a1856448-f297-487a-a7ea-498499ce4ab3" providerId="ADAL" clId="{0768314E-8B68-4FD0-B5EB-C0E74A7F7F54}" dt="2023-12-14T11:40:29.977" v="5800" actId="478"/>
          <ac:picMkLst>
            <pc:docMk/>
            <pc:sldMk cId="3047517509" sldId="370"/>
            <ac:picMk id="23" creationId="{A8667597-FD1C-0B31-643D-B838B07BADFF}"/>
          </ac:picMkLst>
        </pc:picChg>
        <pc:picChg chg="add del mod">
          <ac:chgData name="Mr J Bee (BWCET)" userId="a1856448-f297-487a-a7ea-498499ce4ab3" providerId="ADAL" clId="{0768314E-8B68-4FD0-B5EB-C0E74A7F7F54}" dt="2023-12-14T11:40:30.938" v="5803" actId="478"/>
          <ac:picMkLst>
            <pc:docMk/>
            <pc:sldMk cId="3047517509" sldId="370"/>
            <ac:picMk id="26" creationId="{D686C32D-F5CB-4A51-4EB5-5F63E18E3F5C}"/>
          </ac:picMkLst>
        </pc:picChg>
        <pc:picChg chg="add del mod">
          <ac:chgData name="Mr J Bee (BWCET)" userId="a1856448-f297-487a-a7ea-498499ce4ab3" providerId="ADAL" clId="{0768314E-8B68-4FD0-B5EB-C0E74A7F7F54}" dt="2023-12-14T11:40:30.571" v="5802" actId="478"/>
          <ac:picMkLst>
            <pc:docMk/>
            <pc:sldMk cId="3047517509" sldId="370"/>
            <ac:picMk id="30" creationId="{A2B61FB7-CAB0-9DF1-7EF1-9F41C4084330}"/>
          </ac:picMkLst>
        </pc:picChg>
        <pc:cxnChg chg="add mod">
          <ac:chgData name="Mr J Bee (BWCET)" userId="a1856448-f297-487a-a7ea-498499ce4ab3" providerId="ADAL" clId="{0768314E-8B68-4FD0-B5EB-C0E74A7F7F54}" dt="2023-12-14T11:40:34.901" v="5804" actId="1076"/>
          <ac:cxnSpMkLst>
            <pc:docMk/>
            <pc:sldMk cId="3047517509" sldId="370"/>
            <ac:cxnSpMk id="4" creationId="{9FE6BA08-788F-D135-5522-659CC2550487}"/>
          </ac:cxnSpMkLst>
        </pc:cxnChg>
        <pc:cxnChg chg="add mod">
          <ac:chgData name="Mr J Bee (BWCET)" userId="a1856448-f297-487a-a7ea-498499ce4ab3" providerId="ADAL" clId="{0768314E-8B68-4FD0-B5EB-C0E74A7F7F54}" dt="2023-12-14T11:40:41.885" v="5808" actId="14100"/>
          <ac:cxnSpMkLst>
            <pc:docMk/>
            <pc:sldMk cId="3047517509" sldId="370"/>
            <ac:cxnSpMk id="6" creationId="{BFEBC683-21BC-DDD8-7913-EE4BEA4EBE87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9" creationId="{8029AA49-2814-3320-3B28-EE4C5DCFB857}"/>
          </ac:cxnSpMkLst>
        </pc:cxnChg>
        <pc:cxnChg chg="del mod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10" creationId="{C6D4FA90-9B9D-7F5D-73CA-CA5B378DDB29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17" creationId="{21C33DF1-CFAB-75D8-F1B7-9A5403541895}"/>
          </ac:cxnSpMkLst>
        </pc:cxnChg>
        <pc:cxnChg chg="add del mod">
          <ac:chgData name="Mr J Bee (BWCET)" userId="a1856448-f297-487a-a7ea-498499ce4ab3" providerId="ADAL" clId="{0768314E-8B68-4FD0-B5EB-C0E74A7F7F54}" dt="2023-12-14T11:40:08.874" v="5791" actId="478"/>
          <ac:cxnSpMkLst>
            <pc:docMk/>
            <pc:sldMk cId="3047517509" sldId="370"/>
            <ac:cxnSpMk id="18" creationId="{445389E5-2E8A-6907-1496-E717DEC3692A}"/>
          </ac:cxnSpMkLst>
        </pc:cxnChg>
        <pc:cxnChg chg="add del mod">
          <ac:chgData name="Mr J Bee (BWCET)" userId="a1856448-f297-487a-a7ea-498499ce4ab3" providerId="ADAL" clId="{0768314E-8B68-4FD0-B5EB-C0E74A7F7F54}" dt="2023-12-14T11:40:09.828" v="5792" actId="478"/>
          <ac:cxnSpMkLst>
            <pc:docMk/>
            <pc:sldMk cId="3047517509" sldId="370"/>
            <ac:cxnSpMk id="19" creationId="{85F27F90-682B-BC16-7F54-3FC8F28F790A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20" creationId="{AEAEE037-8691-172E-4392-5F2FDB168063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25" creationId="{6046104A-A046-E082-6D00-4C1254D0A02C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28" creationId="{B9D7943B-2609-FB1D-0A8E-0F1E023253E3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29" creationId="{36BDAE47-9E00-BC0C-9AE0-029B0FBC7284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1:44:26.029" v="5937" actId="478"/>
        <pc:sldMkLst>
          <pc:docMk/>
          <pc:sldMk cId="3039990014" sldId="371"/>
        </pc:sldMkLst>
        <pc:spChg chg="mod">
          <ac:chgData name="Mr J Bee (BWCET)" userId="a1856448-f297-487a-a7ea-498499ce4ab3" providerId="ADAL" clId="{0768314E-8B68-4FD0-B5EB-C0E74A7F7F54}" dt="2023-12-14T11:42:04.660" v="5900" actId="20577"/>
          <ac:spMkLst>
            <pc:docMk/>
            <pc:sldMk cId="3039990014" sldId="371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1:41:04.097" v="5813"/>
          <ac:spMkLst>
            <pc:docMk/>
            <pc:sldMk cId="3039990014" sldId="371"/>
            <ac:spMk id="5" creationId="{BDE0FCCA-EE90-1C52-A715-7F9510A12023}"/>
          </ac:spMkLst>
        </pc:spChg>
        <pc:spChg chg="add mod">
          <ac:chgData name="Mr J Bee (BWCET)" userId="a1856448-f297-487a-a7ea-498499ce4ab3" providerId="ADAL" clId="{0768314E-8B68-4FD0-B5EB-C0E74A7F7F54}" dt="2023-12-14T11:41:56.890" v="5886" actId="20577"/>
          <ac:spMkLst>
            <pc:docMk/>
            <pc:sldMk cId="3039990014" sldId="371"/>
            <ac:spMk id="8" creationId="{AF033368-C37A-A645-B3FF-DD493FB73EEC}"/>
          </ac:spMkLst>
        </pc:spChg>
        <pc:spChg chg="add del mod">
          <ac:chgData name="Mr J Bee (BWCET)" userId="a1856448-f297-487a-a7ea-498499ce4ab3" providerId="ADAL" clId="{0768314E-8B68-4FD0-B5EB-C0E74A7F7F54}" dt="2023-12-14T11:43:48.923" v="5932" actId="478"/>
          <ac:spMkLst>
            <pc:docMk/>
            <pc:sldMk cId="3039990014" sldId="371"/>
            <ac:spMk id="9" creationId="{1CF55422-97A5-D351-9703-8AED96BEBE03}"/>
          </ac:spMkLst>
        </pc:spChg>
        <pc:spChg chg="del">
          <ac:chgData name="Mr J Bee (BWCET)" userId="a1856448-f297-487a-a7ea-498499ce4ab3" providerId="ADAL" clId="{0768314E-8B68-4FD0-B5EB-C0E74A7F7F54}" dt="2023-12-14T11:40:58.781" v="5812" actId="478"/>
          <ac:spMkLst>
            <pc:docMk/>
            <pc:sldMk cId="3039990014" sldId="371"/>
            <ac:spMk id="14" creationId="{CFD573CF-DF83-F24F-D795-CEBA39D636EC}"/>
          </ac:spMkLst>
        </pc:spChg>
        <pc:spChg chg="del">
          <ac:chgData name="Mr J Bee (BWCET)" userId="a1856448-f297-487a-a7ea-498499ce4ab3" providerId="ADAL" clId="{0768314E-8B68-4FD0-B5EB-C0E74A7F7F54}" dt="2023-12-14T11:40:56.529" v="5811" actId="478"/>
          <ac:spMkLst>
            <pc:docMk/>
            <pc:sldMk cId="3039990014" sldId="371"/>
            <ac:spMk id="15" creationId="{985BF7BF-4F7B-E380-3CFF-4960B4861BBD}"/>
          </ac:spMkLst>
        </pc:spChg>
        <pc:spChg chg="add del">
          <ac:chgData name="Mr J Bee (BWCET)" userId="a1856448-f297-487a-a7ea-498499ce4ab3" providerId="ADAL" clId="{0768314E-8B68-4FD0-B5EB-C0E74A7F7F54}" dt="2023-12-14T11:43:09.947" v="5919" actId="478"/>
          <ac:spMkLst>
            <pc:docMk/>
            <pc:sldMk cId="3039990014" sldId="371"/>
            <ac:spMk id="20" creationId="{B870E9AF-9EBE-99EE-1666-9A07ADA25AE8}"/>
          </ac:spMkLst>
        </pc:spChg>
        <pc:spChg chg="add mod">
          <ac:chgData name="Mr J Bee (BWCET)" userId="a1856448-f297-487a-a7ea-498499ce4ab3" providerId="ADAL" clId="{0768314E-8B68-4FD0-B5EB-C0E74A7F7F54}" dt="2023-12-14T11:43:18.915" v="5921" actId="13822"/>
          <ac:spMkLst>
            <pc:docMk/>
            <pc:sldMk cId="3039990014" sldId="371"/>
            <ac:spMk id="21" creationId="{D1ADE899-BCA3-6FD2-F80B-7906133650A4}"/>
          </ac:spMkLst>
        </pc:spChg>
        <pc:spChg chg="add mod">
          <ac:chgData name="Mr J Bee (BWCET)" userId="a1856448-f297-487a-a7ea-498499ce4ab3" providerId="ADAL" clId="{0768314E-8B68-4FD0-B5EB-C0E74A7F7F54}" dt="2023-12-14T11:43:24.842" v="5923" actId="1076"/>
          <ac:spMkLst>
            <pc:docMk/>
            <pc:sldMk cId="3039990014" sldId="371"/>
            <ac:spMk id="22" creationId="{AB0B1CE4-9863-F8CC-F3DD-09ED669B4301}"/>
          </ac:spMkLst>
        </pc:spChg>
        <pc:spChg chg="add mod">
          <ac:chgData name="Mr J Bee (BWCET)" userId="a1856448-f297-487a-a7ea-498499ce4ab3" providerId="ADAL" clId="{0768314E-8B68-4FD0-B5EB-C0E74A7F7F54}" dt="2023-12-14T11:43:38.394" v="5927" actId="1076"/>
          <ac:spMkLst>
            <pc:docMk/>
            <pc:sldMk cId="3039990014" sldId="371"/>
            <ac:spMk id="23" creationId="{756AA54E-1603-F31F-4569-6F09701A6F30}"/>
          </ac:spMkLst>
        </pc:spChg>
        <pc:spChg chg="add mod">
          <ac:chgData name="Mr J Bee (BWCET)" userId="a1856448-f297-487a-a7ea-498499ce4ab3" providerId="ADAL" clId="{0768314E-8B68-4FD0-B5EB-C0E74A7F7F54}" dt="2023-12-14T11:43:44.794" v="5931" actId="20577"/>
          <ac:spMkLst>
            <pc:docMk/>
            <pc:sldMk cId="3039990014" sldId="371"/>
            <ac:spMk id="25" creationId="{111D024B-4A1A-32EC-7DB3-7C229610990F}"/>
          </ac:spMkLst>
        </pc:spChg>
        <pc:spChg chg="add mod">
          <ac:chgData name="Mr J Bee (BWCET)" userId="a1856448-f297-487a-a7ea-498499ce4ab3" providerId="ADAL" clId="{0768314E-8B68-4FD0-B5EB-C0E74A7F7F54}" dt="2023-12-14T11:43:51.496" v="5933"/>
          <ac:spMkLst>
            <pc:docMk/>
            <pc:sldMk cId="3039990014" sldId="371"/>
            <ac:spMk id="26" creationId="{0D9B8D2D-B1FE-FA80-204A-EBEFC4AE4FCF}"/>
          </ac:spMkLst>
        </pc:spChg>
        <pc:spChg chg="add del mod">
          <ac:chgData name="Mr J Bee (BWCET)" userId="a1856448-f297-487a-a7ea-498499ce4ab3" providerId="ADAL" clId="{0768314E-8B68-4FD0-B5EB-C0E74A7F7F54}" dt="2023-12-14T11:44:26.029" v="5937" actId="478"/>
          <ac:spMkLst>
            <pc:docMk/>
            <pc:sldMk cId="3039990014" sldId="371"/>
            <ac:spMk id="28" creationId="{162114FC-D9B3-35CD-9C03-D3E5CAB809FE}"/>
          </ac:spMkLst>
        </pc:spChg>
        <pc:picChg chg="del">
          <ac:chgData name="Mr J Bee (BWCET)" userId="a1856448-f297-487a-a7ea-498499ce4ab3" providerId="ADAL" clId="{0768314E-8B68-4FD0-B5EB-C0E74A7F7F54}" dt="2023-12-14T11:40:55.681" v="5810" actId="478"/>
          <ac:picMkLst>
            <pc:docMk/>
            <pc:sldMk cId="3039990014" sldId="371"/>
            <ac:picMk id="2" creationId="{34C7BDFC-9A3A-F990-9D2B-B6295A8EA7FB}"/>
          </ac:picMkLst>
        </pc:picChg>
        <pc:picChg chg="add mod">
          <ac:chgData name="Mr J Bee (BWCET)" userId="a1856448-f297-487a-a7ea-498499ce4ab3" providerId="ADAL" clId="{0768314E-8B68-4FD0-B5EB-C0E74A7F7F54}" dt="2023-12-14T11:41:16.882" v="5816" actId="14100"/>
          <ac:picMkLst>
            <pc:docMk/>
            <pc:sldMk cId="3039990014" sldId="371"/>
            <ac:picMk id="7" creationId="{5DF0036B-B275-2E24-906B-D96438600BD2}"/>
          </ac:picMkLst>
        </pc:picChg>
        <pc:cxnChg chg="del">
          <ac:chgData name="Mr J Bee (BWCET)" userId="a1856448-f297-487a-a7ea-498499ce4ab3" providerId="ADAL" clId="{0768314E-8B68-4FD0-B5EB-C0E74A7F7F54}" dt="2023-12-14T11:40:55.681" v="5810" actId="478"/>
          <ac:cxnSpMkLst>
            <pc:docMk/>
            <pc:sldMk cId="3039990014" sldId="371"/>
            <ac:cxnSpMk id="4" creationId="{9FE6BA08-788F-D135-5522-659CC2550487}"/>
          </ac:cxnSpMkLst>
        </pc:cxnChg>
        <pc:cxnChg chg="del">
          <ac:chgData name="Mr J Bee (BWCET)" userId="a1856448-f297-487a-a7ea-498499ce4ab3" providerId="ADAL" clId="{0768314E-8B68-4FD0-B5EB-C0E74A7F7F54}" dt="2023-12-14T11:40:55.681" v="5810" actId="478"/>
          <ac:cxnSpMkLst>
            <pc:docMk/>
            <pc:sldMk cId="3039990014" sldId="371"/>
            <ac:cxnSpMk id="6" creationId="{BFEBC683-21BC-DDD8-7913-EE4BEA4EBE87}"/>
          </ac:cxnSpMkLst>
        </pc:cxnChg>
        <pc:cxnChg chg="add mod">
          <ac:chgData name="Mr J Bee (BWCET)" userId="a1856448-f297-487a-a7ea-498499ce4ab3" providerId="ADAL" clId="{0768314E-8B68-4FD0-B5EB-C0E74A7F7F54}" dt="2023-12-14T11:42:42.465" v="5913" actId="1076"/>
          <ac:cxnSpMkLst>
            <pc:docMk/>
            <pc:sldMk cId="3039990014" sldId="371"/>
            <ac:cxnSpMk id="11" creationId="{5FA743AF-91F9-5B65-CBAC-3F6F0955401A}"/>
          </ac:cxnSpMkLst>
        </pc:cxnChg>
        <pc:cxnChg chg="add mod">
          <ac:chgData name="Mr J Bee (BWCET)" userId="a1856448-f297-487a-a7ea-498499ce4ab3" providerId="ADAL" clId="{0768314E-8B68-4FD0-B5EB-C0E74A7F7F54}" dt="2023-12-14T11:42:42.465" v="5913" actId="1076"/>
          <ac:cxnSpMkLst>
            <pc:docMk/>
            <pc:sldMk cId="3039990014" sldId="371"/>
            <ac:cxnSpMk id="12" creationId="{6B06766C-EA63-0084-0ACA-E9D6C534A086}"/>
          </ac:cxnSpMkLst>
        </pc:cxnChg>
        <pc:cxnChg chg="add mod">
          <ac:chgData name="Mr J Bee (BWCET)" userId="a1856448-f297-487a-a7ea-498499ce4ab3" providerId="ADAL" clId="{0768314E-8B68-4FD0-B5EB-C0E74A7F7F54}" dt="2023-12-14T11:42:50.698" v="5917" actId="14100"/>
          <ac:cxnSpMkLst>
            <pc:docMk/>
            <pc:sldMk cId="3039990014" sldId="371"/>
            <ac:cxnSpMk id="16" creationId="{7BC5702D-8CBE-EC10-C5FD-DC89DAF9509C}"/>
          </ac:cxnSpMkLst>
        </pc:cxnChg>
        <pc:cxnChg chg="add mod">
          <ac:chgData name="Mr J Bee (BWCET)" userId="a1856448-f297-487a-a7ea-498499ce4ab3" providerId="ADAL" clId="{0768314E-8B68-4FD0-B5EB-C0E74A7F7F54}" dt="2023-12-14T11:42:48.585" v="5916" actId="14100"/>
          <ac:cxnSpMkLst>
            <pc:docMk/>
            <pc:sldMk cId="3039990014" sldId="371"/>
            <ac:cxnSpMk id="17" creationId="{AB3BB3CA-00F3-A2C7-C18F-3F5118029FFD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1:46:19.206" v="5995" actId="478"/>
        <pc:sldMkLst>
          <pc:docMk/>
          <pc:sldMk cId="215076343" sldId="372"/>
        </pc:sldMkLst>
        <pc:spChg chg="add del mod">
          <ac:chgData name="Mr J Bee (BWCET)" userId="a1856448-f297-487a-a7ea-498499ce4ab3" providerId="ADAL" clId="{0768314E-8B68-4FD0-B5EB-C0E74A7F7F54}" dt="2023-12-14T11:45:06.754" v="5957" actId="478"/>
          <ac:spMkLst>
            <pc:docMk/>
            <pc:sldMk cId="215076343" sldId="372"/>
            <ac:spMk id="2" creationId="{CE9EA6C0-E9A3-3B57-E085-D42F6B875D1E}"/>
          </ac:spMkLst>
        </pc:spChg>
        <pc:spChg chg="mod">
          <ac:chgData name="Mr J Bee (BWCET)" userId="a1856448-f297-487a-a7ea-498499ce4ab3" providerId="ADAL" clId="{0768314E-8B68-4FD0-B5EB-C0E74A7F7F54}" dt="2023-12-14T11:45:12.225" v="5982" actId="20577"/>
          <ac:spMkLst>
            <pc:docMk/>
            <pc:sldMk cId="215076343" sldId="372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1:45:13.620" v="5983"/>
          <ac:spMkLst>
            <pc:docMk/>
            <pc:sldMk cId="215076343" sldId="372"/>
            <ac:spMk id="4" creationId="{9B8981FE-71F6-6EC4-4290-B8A4BC2E9318}"/>
          </ac:spMkLst>
        </pc:spChg>
        <pc:spChg chg="del">
          <ac:chgData name="Mr J Bee (BWCET)" userId="a1856448-f297-487a-a7ea-498499ce4ab3" providerId="ADAL" clId="{0768314E-8B68-4FD0-B5EB-C0E74A7F7F54}" dt="2023-12-14T11:44:28.957" v="5938" actId="478"/>
          <ac:spMkLst>
            <pc:docMk/>
            <pc:sldMk cId="215076343" sldId="372"/>
            <ac:spMk id="5" creationId="{BDE0FCCA-EE90-1C52-A715-7F9510A12023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8" creationId="{AF033368-C37A-A645-B3FF-DD493FB73EEC}"/>
          </ac:spMkLst>
        </pc:spChg>
        <pc:spChg chg="add mod">
          <ac:chgData name="Mr J Bee (BWCET)" userId="a1856448-f297-487a-a7ea-498499ce4ab3" providerId="ADAL" clId="{0768314E-8B68-4FD0-B5EB-C0E74A7F7F54}" dt="2023-12-14T11:46:06.286" v="5993" actId="14100"/>
          <ac:spMkLst>
            <pc:docMk/>
            <pc:sldMk cId="215076343" sldId="372"/>
            <ac:spMk id="15" creationId="{5A1C8E71-2AFA-AD49-0C72-24BF2D339B31}"/>
          </ac:spMkLst>
        </pc:spChg>
        <pc:spChg chg="add del mod">
          <ac:chgData name="Mr J Bee (BWCET)" userId="a1856448-f297-487a-a7ea-498499ce4ab3" providerId="ADAL" clId="{0768314E-8B68-4FD0-B5EB-C0E74A7F7F54}" dt="2023-12-14T11:46:19.206" v="5995" actId="478"/>
          <ac:spMkLst>
            <pc:docMk/>
            <pc:sldMk cId="215076343" sldId="372"/>
            <ac:spMk id="18" creationId="{34853A4E-3107-E4A6-006A-E1B42EC52B82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1" creationId="{D1ADE899-BCA3-6FD2-F80B-7906133650A4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2" creationId="{AB0B1CE4-9863-F8CC-F3DD-09ED669B4301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3" creationId="{756AA54E-1603-F31F-4569-6F09701A6F30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4" creationId="{3BB904D3-8D4F-A206-F76D-6535E832EE65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5" creationId="{111D024B-4A1A-32EC-7DB3-7C229610990F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6" creationId="{0D9B8D2D-B1FE-FA80-204A-EBEFC4AE4FCF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8" creationId="{162114FC-D9B3-35CD-9C03-D3E5CAB809FE}"/>
          </ac:spMkLst>
        </pc:spChg>
        <pc:picChg chg="del">
          <ac:chgData name="Mr J Bee (BWCET)" userId="a1856448-f297-487a-a7ea-498499ce4ab3" providerId="ADAL" clId="{0768314E-8B68-4FD0-B5EB-C0E74A7F7F54}" dt="2023-12-14T11:44:24.471" v="5936" actId="478"/>
          <ac:picMkLst>
            <pc:docMk/>
            <pc:sldMk cId="215076343" sldId="372"/>
            <ac:picMk id="7" creationId="{5DF0036B-B275-2E24-906B-D96438600BD2}"/>
          </ac:picMkLst>
        </pc:picChg>
        <pc:picChg chg="add mod">
          <ac:chgData name="Mr J Bee (BWCET)" userId="a1856448-f297-487a-a7ea-498499ce4ab3" providerId="ADAL" clId="{0768314E-8B68-4FD0-B5EB-C0E74A7F7F54}" dt="2023-12-14T11:45:39.005" v="5989" actId="1076"/>
          <ac:picMkLst>
            <pc:docMk/>
            <pc:sldMk cId="215076343" sldId="372"/>
            <ac:picMk id="10" creationId="{6DEBBD37-D754-EF85-1438-6D93FF89C30A}"/>
          </ac:picMkLst>
        </pc:picChg>
        <pc:picChg chg="add mod">
          <ac:chgData name="Mr J Bee (BWCET)" userId="a1856448-f297-487a-a7ea-498499ce4ab3" providerId="ADAL" clId="{0768314E-8B68-4FD0-B5EB-C0E74A7F7F54}" dt="2023-12-14T11:45:04.693" v="5956" actId="1076"/>
          <ac:picMkLst>
            <pc:docMk/>
            <pc:sldMk cId="215076343" sldId="372"/>
            <ac:picMk id="1026" creationId="{28B679A3-491F-A1E3-ADE8-59F0B234C940}"/>
          </ac:picMkLst>
        </pc:picChg>
        <pc:cxnChg chg="add mod">
          <ac:chgData name="Mr J Bee (BWCET)" userId="a1856448-f297-487a-a7ea-498499ce4ab3" providerId="ADAL" clId="{0768314E-8B68-4FD0-B5EB-C0E74A7F7F54}" dt="2023-12-14T11:45:31.077" v="5987" actId="692"/>
          <ac:cxnSpMkLst>
            <pc:docMk/>
            <pc:sldMk cId="215076343" sldId="372"/>
            <ac:cxnSpMk id="9" creationId="{2BECFB35-4CDB-D872-0E2F-BA508188092E}"/>
          </ac:cxnSpMkLst>
        </pc:cxnChg>
        <pc:cxnChg chg="del">
          <ac:chgData name="Mr J Bee (BWCET)" userId="a1856448-f297-487a-a7ea-498499ce4ab3" providerId="ADAL" clId="{0768314E-8B68-4FD0-B5EB-C0E74A7F7F54}" dt="2023-12-14T11:44:24.471" v="5936" actId="478"/>
          <ac:cxnSpMkLst>
            <pc:docMk/>
            <pc:sldMk cId="215076343" sldId="372"/>
            <ac:cxnSpMk id="11" creationId="{5FA743AF-91F9-5B65-CBAC-3F6F0955401A}"/>
          </ac:cxnSpMkLst>
        </pc:cxnChg>
        <pc:cxnChg chg="del">
          <ac:chgData name="Mr J Bee (BWCET)" userId="a1856448-f297-487a-a7ea-498499ce4ab3" providerId="ADAL" clId="{0768314E-8B68-4FD0-B5EB-C0E74A7F7F54}" dt="2023-12-14T11:44:24.471" v="5936" actId="478"/>
          <ac:cxnSpMkLst>
            <pc:docMk/>
            <pc:sldMk cId="215076343" sldId="372"/>
            <ac:cxnSpMk id="12" creationId="{6B06766C-EA63-0084-0ACA-E9D6C534A086}"/>
          </ac:cxnSpMkLst>
        </pc:cxnChg>
        <pc:cxnChg chg="add mod">
          <ac:chgData name="Mr J Bee (BWCET)" userId="a1856448-f297-487a-a7ea-498499ce4ab3" providerId="ADAL" clId="{0768314E-8B68-4FD0-B5EB-C0E74A7F7F54}" dt="2023-12-14T11:45:54.245" v="5990" actId="14100"/>
          <ac:cxnSpMkLst>
            <pc:docMk/>
            <pc:sldMk cId="215076343" sldId="372"/>
            <ac:cxnSpMk id="13" creationId="{E6C2B8D8-698C-4BC1-D050-A7EF2E87A5FE}"/>
          </ac:cxnSpMkLst>
        </pc:cxnChg>
        <pc:cxnChg chg="del">
          <ac:chgData name="Mr J Bee (BWCET)" userId="a1856448-f297-487a-a7ea-498499ce4ab3" providerId="ADAL" clId="{0768314E-8B68-4FD0-B5EB-C0E74A7F7F54}" dt="2023-12-14T11:44:24.471" v="5936" actId="478"/>
          <ac:cxnSpMkLst>
            <pc:docMk/>
            <pc:sldMk cId="215076343" sldId="372"/>
            <ac:cxnSpMk id="16" creationId="{7BC5702D-8CBE-EC10-C5FD-DC89DAF9509C}"/>
          </ac:cxnSpMkLst>
        </pc:cxnChg>
        <pc:cxnChg chg="del">
          <ac:chgData name="Mr J Bee (BWCET)" userId="a1856448-f297-487a-a7ea-498499ce4ab3" providerId="ADAL" clId="{0768314E-8B68-4FD0-B5EB-C0E74A7F7F54}" dt="2023-12-14T11:44:24.471" v="5936" actId="478"/>
          <ac:cxnSpMkLst>
            <pc:docMk/>
            <pc:sldMk cId="215076343" sldId="372"/>
            <ac:cxnSpMk id="17" creationId="{AB3BB3CA-00F3-A2C7-C18F-3F5118029FFD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1:48:07.014" v="6174" actId="478"/>
        <pc:sldMkLst>
          <pc:docMk/>
          <pc:sldMk cId="3150467696" sldId="373"/>
        </pc:sldMkLst>
        <pc:spChg chg="add del mod">
          <ac:chgData name="Mr J Bee (BWCET)" userId="a1856448-f297-487a-a7ea-498499ce4ab3" providerId="ADAL" clId="{0768314E-8B68-4FD0-B5EB-C0E74A7F7F54}" dt="2023-12-14T11:47:18.661" v="6169" actId="478"/>
          <ac:spMkLst>
            <pc:docMk/>
            <pc:sldMk cId="3150467696" sldId="373"/>
            <ac:spMk id="2" creationId="{DE1D7AAE-C26F-7E7F-2A62-C8C6622FABB9}"/>
          </ac:spMkLst>
        </pc:spChg>
        <pc:spChg chg="mod">
          <ac:chgData name="Mr J Bee (BWCET)" userId="a1856448-f297-487a-a7ea-498499ce4ab3" providerId="ADAL" clId="{0768314E-8B68-4FD0-B5EB-C0E74A7F7F54}" dt="2023-12-14T11:47:11.650" v="6165" actId="20577"/>
          <ac:spMkLst>
            <pc:docMk/>
            <pc:sldMk cId="3150467696" sldId="373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1:46:24.316" v="5998" actId="478"/>
          <ac:spMkLst>
            <pc:docMk/>
            <pc:sldMk cId="3150467696" sldId="373"/>
            <ac:spMk id="4" creationId="{9B8981FE-71F6-6EC4-4290-B8A4BC2E9318}"/>
          </ac:spMkLst>
        </pc:spChg>
        <pc:spChg chg="add mod">
          <ac:chgData name="Mr J Bee (BWCET)" userId="a1856448-f297-487a-a7ea-498499ce4ab3" providerId="ADAL" clId="{0768314E-8B68-4FD0-B5EB-C0E74A7F7F54}" dt="2023-12-14T11:47:21.869" v="6170" actId="1076"/>
          <ac:spMkLst>
            <pc:docMk/>
            <pc:sldMk cId="3150467696" sldId="373"/>
            <ac:spMk id="5" creationId="{EDB63204-2E45-EF5C-AD3F-F6BADA684853}"/>
          </ac:spMkLst>
        </pc:spChg>
        <pc:spChg chg="add mod">
          <ac:chgData name="Mr J Bee (BWCET)" userId="a1856448-f297-487a-a7ea-498499ce4ab3" providerId="ADAL" clId="{0768314E-8B68-4FD0-B5EB-C0E74A7F7F54}" dt="2023-12-14T11:47:24.182" v="6172" actId="1076"/>
          <ac:spMkLst>
            <pc:docMk/>
            <pc:sldMk cId="3150467696" sldId="373"/>
            <ac:spMk id="6" creationId="{45E1A373-ACF8-9F6B-6E2A-B9A4605863C0}"/>
          </ac:spMkLst>
        </pc:spChg>
        <pc:spChg chg="add del mod">
          <ac:chgData name="Mr J Bee (BWCET)" userId="a1856448-f297-487a-a7ea-498499ce4ab3" providerId="ADAL" clId="{0768314E-8B68-4FD0-B5EB-C0E74A7F7F54}" dt="2023-12-14T11:48:07.014" v="6174" actId="478"/>
          <ac:spMkLst>
            <pc:docMk/>
            <pc:sldMk cId="3150467696" sldId="373"/>
            <ac:spMk id="7" creationId="{8589BB73-4B4F-EAAC-6B5D-31C6730FCAF2}"/>
          </ac:spMkLst>
        </pc:spChg>
        <pc:spChg chg="del">
          <ac:chgData name="Mr J Bee (BWCET)" userId="a1856448-f297-487a-a7ea-498499ce4ab3" providerId="ADAL" clId="{0768314E-8B68-4FD0-B5EB-C0E74A7F7F54}" dt="2023-12-14T11:46:22.850" v="5997" actId="478"/>
          <ac:spMkLst>
            <pc:docMk/>
            <pc:sldMk cId="3150467696" sldId="373"/>
            <ac:spMk id="15" creationId="{5A1C8E71-2AFA-AD49-0C72-24BF2D339B31}"/>
          </ac:spMkLst>
        </pc:spChg>
        <pc:picChg chg="del">
          <ac:chgData name="Mr J Bee (BWCET)" userId="a1856448-f297-487a-a7ea-498499ce4ab3" providerId="ADAL" clId="{0768314E-8B68-4FD0-B5EB-C0E74A7F7F54}" dt="2023-12-14T11:46:22.850" v="5997" actId="478"/>
          <ac:picMkLst>
            <pc:docMk/>
            <pc:sldMk cId="3150467696" sldId="373"/>
            <ac:picMk id="10" creationId="{6DEBBD37-D754-EF85-1438-6D93FF89C30A}"/>
          </ac:picMkLst>
        </pc:picChg>
        <pc:picChg chg="del">
          <ac:chgData name="Mr J Bee (BWCET)" userId="a1856448-f297-487a-a7ea-498499ce4ab3" providerId="ADAL" clId="{0768314E-8B68-4FD0-B5EB-C0E74A7F7F54}" dt="2023-12-14T11:46:22.850" v="5997" actId="478"/>
          <ac:picMkLst>
            <pc:docMk/>
            <pc:sldMk cId="3150467696" sldId="373"/>
            <ac:picMk id="1026" creationId="{28B679A3-491F-A1E3-ADE8-59F0B234C940}"/>
          </ac:picMkLst>
        </pc:picChg>
        <pc:cxnChg chg="del">
          <ac:chgData name="Mr J Bee (BWCET)" userId="a1856448-f297-487a-a7ea-498499ce4ab3" providerId="ADAL" clId="{0768314E-8B68-4FD0-B5EB-C0E74A7F7F54}" dt="2023-12-14T11:46:22.850" v="5997" actId="478"/>
          <ac:cxnSpMkLst>
            <pc:docMk/>
            <pc:sldMk cId="3150467696" sldId="373"/>
            <ac:cxnSpMk id="9" creationId="{2BECFB35-4CDB-D872-0E2F-BA508188092E}"/>
          </ac:cxnSpMkLst>
        </pc:cxnChg>
        <pc:cxnChg chg="del">
          <ac:chgData name="Mr J Bee (BWCET)" userId="a1856448-f297-487a-a7ea-498499ce4ab3" providerId="ADAL" clId="{0768314E-8B68-4FD0-B5EB-C0E74A7F7F54}" dt="2023-12-14T11:46:22.850" v="5997" actId="478"/>
          <ac:cxnSpMkLst>
            <pc:docMk/>
            <pc:sldMk cId="3150467696" sldId="373"/>
            <ac:cxnSpMk id="13" creationId="{E6C2B8D8-698C-4BC1-D050-A7EF2E87A5FE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2:04:07.302" v="6241" actId="478"/>
        <pc:sldMkLst>
          <pc:docMk/>
          <pc:sldMk cId="3843563478" sldId="374"/>
        </pc:sldMkLst>
        <pc:spChg chg="add del mod">
          <ac:chgData name="Mr J Bee (BWCET)" userId="a1856448-f297-487a-a7ea-498499ce4ab3" providerId="ADAL" clId="{0768314E-8B68-4FD0-B5EB-C0E74A7F7F54}" dt="2023-12-14T11:48:41.054" v="6219" actId="478"/>
          <ac:spMkLst>
            <pc:docMk/>
            <pc:sldMk cId="3843563478" sldId="374"/>
            <ac:spMk id="2" creationId="{B93CADB0-F033-172D-93BB-CBDE8A8B7FF9}"/>
          </ac:spMkLst>
        </pc:spChg>
        <pc:spChg chg="mod">
          <ac:chgData name="Mr J Bee (BWCET)" userId="a1856448-f297-487a-a7ea-498499ce4ab3" providerId="ADAL" clId="{0768314E-8B68-4FD0-B5EB-C0E74A7F7F54}" dt="2023-12-14T11:48:33.318" v="6215" actId="20577"/>
          <ac:spMkLst>
            <pc:docMk/>
            <pc:sldMk cId="3843563478" sldId="374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1:48:46.570" v="6220"/>
          <ac:spMkLst>
            <pc:docMk/>
            <pc:sldMk cId="3843563478" sldId="374"/>
            <ac:spMk id="4" creationId="{DFBB9424-75E7-3D11-0759-27904CFCEF5B}"/>
          </ac:spMkLst>
        </pc:spChg>
        <pc:spChg chg="del">
          <ac:chgData name="Mr J Bee (BWCET)" userId="a1856448-f297-487a-a7ea-498499ce4ab3" providerId="ADAL" clId="{0768314E-8B68-4FD0-B5EB-C0E74A7F7F54}" dt="2023-12-14T11:48:39.333" v="6218" actId="478"/>
          <ac:spMkLst>
            <pc:docMk/>
            <pc:sldMk cId="3843563478" sldId="374"/>
            <ac:spMk id="5" creationId="{EDB63204-2E45-EF5C-AD3F-F6BADA684853}"/>
          </ac:spMkLst>
        </pc:spChg>
        <pc:spChg chg="del">
          <ac:chgData name="Mr J Bee (BWCET)" userId="a1856448-f297-487a-a7ea-498499ce4ab3" providerId="ADAL" clId="{0768314E-8B68-4FD0-B5EB-C0E74A7F7F54}" dt="2023-12-14T11:48:11.858" v="6176" actId="478"/>
          <ac:spMkLst>
            <pc:docMk/>
            <pc:sldMk cId="3843563478" sldId="374"/>
            <ac:spMk id="6" creationId="{45E1A373-ACF8-9F6B-6E2A-B9A4605863C0}"/>
          </ac:spMkLst>
        </pc:spChg>
        <pc:spChg chg="add mod">
          <ac:chgData name="Mr J Bee (BWCET)" userId="a1856448-f297-487a-a7ea-498499ce4ab3" providerId="ADAL" clId="{0768314E-8B68-4FD0-B5EB-C0E74A7F7F54}" dt="2023-12-14T11:50:29.401" v="6237" actId="1076"/>
          <ac:spMkLst>
            <pc:docMk/>
            <pc:sldMk cId="3843563478" sldId="374"/>
            <ac:spMk id="13" creationId="{D975E534-B32D-491E-3A49-1CB7B1723C55}"/>
          </ac:spMkLst>
        </pc:spChg>
        <pc:spChg chg="add mod">
          <ac:chgData name="Mr J Bee (BWCET)" userId="a1856448-f297-487a-a7ea-498499ce4ab3" providerId="ADAL" clId="{0768314E-8B68-4FD0-B5EB-C0E74A7F7F54}" dt="2023-12-14T11:50:31.954" v="6239" actId="1076"/>
          <ac:spMkLst>
            <pc:docMk/>
            <pc:sldMk cId="3843563478" sldId="374"/>
            <ac:spMk id="14" creationId="{86D0477D-32F4-62CA-B071-C75C0D4936B2}"/>
          </ac:spMkLst>
        </pc:spChg>
        <pc:spChg chg="add del mod">
          <ac:chgData name="Mr J Bee (BWCET)" userId="a1856448-f297-487a-a7ea-498499ce4ab3" providerId="ADAL" clId="{0768314E-8B68-4FD0-B5EB-C0E74A7F7F54}" dt="2023-12-14T12:04:07.302" v="6241" actId="478"/>
          <ac:spMkLst>
            <pc:docMk/>
            <pc:sldMk cId="3843563478" sldId="374"/>
            <ac:spMk id="15" creationId="{B578A588-CB54-4CC3-8FA6-89EE8EC4F996}"/>
          </ac:spMkLst>
        </pc:spChg>
        <pc:picChg chg="add mod">
          <ac:chgData name="Mr J Bee (BWCET)" userId="a1856448-f297-487a-a7ea-498499ce4ab3" providerId="ADAL" clId="{0768314E-8B68-4FD0-B5EB-C0E74A7F7F54}" dt="2023-12-14T11:49:02.201" v="6223" actId="1076"/>
          <ac:picMkLst>
            <pc:docMk/>
            <pc:sldMk cId="3843563478" sldId="374"/>
            <ac:picMk id="8" creationId="{58330A56-60CD-C787-E7EE-169E5DDA7C29}"/>
          </ac:picMkLst>
        </pc:picChg>
        <pc:picChg chg="add mod">
          <ac:chgData name="Mr J Bee (BWCET)" userId="a1856448-f297-487a-a7ea-498499ce4ab3" providerId="ADAL" clId="{0768314E-8B68-4FD0-B5EB-C0E74A7F7F54}" dt="2023-12-14T11:50:19.569" v="6231" actId="1076"/>
          <ac:picMkLst>
            <pc:docMk/>
            <pc:sldMk cId="3843563478" sldId="374"/>
            <ac:picMk id="10" creationId="{DE536C56-3A0D-2F59-1321-2804F164A757}"/>
          </ac:picMkLst>
        </pc:picChg>
        <pc:picChg chg="add mod">
          <ac:chgData name="Mr J Bee (BWCET)" userId="a1856448-f297-487a-a7ea-498499ce4ab3" providerId="ADAL" clId="{0768314E-8B68-4FD0-B5EB-C0E74A7F7F54}" dt="2023-12-14T11:50:17.555" v="6230" actId="1076"/>
          <ac:picMkLst>
            <pc:docMk/>
            <pc:sldMk cId="3843563478" sldId="374"/>
            <ac:picMk id="12" creationId="{2BDA15CE-FC31-62C3-FDFF-FFA684FA4BB8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2:39:12.531" v="6347"/>
        <pc:sldMkLst>
          <pc:docMk/>
          <pc:sldMk cId="253230597" sldId="375"/>
        </pc:sldMkLst>
        <pc:spChg chg="add del mod">
          <ac:chgData name="Mr J Bee (BWCET)" userId="a1856448-f297-487a-a7ea-498499ce4ab3" providerId="ADAL" clId="{0768314E-8B68-4FD0-B5EB-C0E74A7F7F54}" dt="2023-12-14T12:39:10.670" v="6346" actId="478"/>
          <ac:spMkLst>
            <pc:docMk/>
            <pc:sldMk cId="253230597" sldId="375"/>
            <ac:spMk id="2" creationId="{7ED9C5C8-4330-6932-17F0-7BAAFDC02EDF}"/>
          </ac:spMkLst>
        </pc:spChg>
        <pc:spChg chg="mod">
          <ac:chgData name="Mr J Bee (BWCET)" userId="a1856448-f297-487a-a7ea-498499ce4ab3" providerId="ADAL" clId="{0768314E-8B68-4FD0-B5EB-C0E74A7F7F54}" dt="2023-12-14T12:04:41.484" v="6314" actId="20577"/>
          <ac:spMkLst>
            <pc:docMk/>
            <pc:sldMk cId="253230597" sldId="375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2:04:22.530" v="6245" actId="478"/>
          <ac:spMkLst>
            <pc:docMk/>
            <pc:sldMk cId="253230597" sldId="375"/>
            <ac:spMk id="4" creationId="{DFBB9424-75E7-3D11-0759-27904CFCEF5B}"/>
          </ac:spMkLst>
        </pc:spChg>
        <pc:spChg chg="add mod">
          <ac:chgData name="Mr J Bee (BWCET)" userId="a1856448-f297-487a-a7ea-498499ce4ab3" providerId="ADAL" clId="{0768314E-8B68-4FD0-B5EB-C0E74A7F7F54}" dt="2023-12-14T12:39:12.531" v="6347"/>
          <ac:spMkLst>
            <pc:docMk/>
            <pc:sldMk cId="253230597" sldId="375"/>
            <ac:spMk id="6" creationId="{762357F6-4D60-906B-7573-8BD9E28AE56C}"/>
          </ac:spMkLst>
        </pc:spChg>
        <pc:spChg chg="del">
          <ac:chgData name="Mr J Bee (BWCET)" userId="a1856448-f297-487a-a7ea-498499ce4ab3" providerId="ADAL" clId="{0768314E-8B68-4FD0-B5EB-C0E74A7F7F54}" dt="2023-12-14T12:04:11.972" v="6243" actId="478"/>
          <ac:spMkLst>
            <pc:docMk/>
            <pc:sldMk cId="253230597" sldId="375"/>
            <ac:spMk id="13" creationId="{D975E534-B32D-491E-3A49-1CB7B1723C55}"/>
          </ac:spMkLst>
        </pc:spChg>
        <pc:spChg chg="del">
          <ac:chgData name="Mr J Bee (BWCET)" userId="a1856448-f297-487a-a7ea-498499ce4ab3" providerId="ADAL" clId="{0768314E-8B68-4FD0-B5EB-C0E74A7F7F54}" dt="2023-12-14T12:04:11.972" v="6243" actId="478"/>
          <ac:spMkLst>
            <pc:docMk/>
            <pc:sldMk cId="253230597" sldId="375"/>
            <ac:spMk id="14" creationId="{86D0477D-32F4-62CA-B071-C75C0D4936B2}"/>
          </ac:spMkLst>
        </pc:spChg>
        <pc:graphicFrameChg chg="add mod modGraphic">
          <ac:chgData name="Mr J Bee (BWCET)" userId="a1856448-f297-487a-a7ea-498499ce4ab3" providerId="ADAL" clId="{0768314E-8B68-4FD0-B5EB-C0E74A7F7F54}" dt="2023-12-14T12:38:57.441" v="6345" actId="207"/>
          <ac:graphicFrameMkLst>
            <pc:docMk/>
            <pc:sldMk cId="253230597" sldId="375"/>
            <ac:graphicFrameMk id="5" creationId="{9CCBAE1A-121A-2E1C-FC74-75A679B87E55}"/>
          </ac:graphicFrameMkLst>
        </pc:graphicFrameChg>
        <pc:picChg chg="del">
          <ac:chgData name="Mr J Bee (BWCET)" userId="a1856448-f297-487a-a7ea-498499ce4ab3" providerId="ADAL" clId="{0768314E-8B68-4FD0-B5EB-C0E74A7F7F54}" dt="2023-12-14T12:04:20.083" v="6244" actId="478"/>
          <ac:picMkLst>
            <pc:docMk/>
            <pc:sldMk cId="253230597" sldId="375"/>
            <ac:picMk id="8" creationId="{58330A56-60CD-C787-E7EE-169E5DDA7C29}"/>
          </ac:picMkLst>
        </pc:picChg>
        <pc:picChg chg="del">
          <ac:chgData name="Mr J Bee (BWCET)" userId="a1856448-f297-487a-a7ea-498499ce4ab3" providerId="ADAL" clId="{0768314E-8B68-4FD0-B5EB-C0E74A7F7F54}" dt="2023-12-14T12:04:11.972" v="6243" actId="478"/>
          <ac:picMkLst>
            <pc:docMk/>
            <pc:sldMk cId="253230597" sldId="375"/>
            <ac:picMk id="10" creationId="{DE536C56-3A0D-2F59-1321-2804F164A757}"/>
          </ac:picMkLst>
        </pc:picChg>
        <pc:picChg chg="del">
          <ac:chgData name="Mr J Bee (BWCET)" userId="a1856448-f297-487a-a7ea-498499ce4ab3" providerId="ADAL" clId="{0768314E-8B68-4FD0-B5EB-C0E74A7F7F54}" dt="2023-12-14T12:04:11.972" v="6243" actId="478"/>
          <ac:picMkLst>
            <pc:docMk/>
            <pc:sldMk cId="253230597" sldId="375"/>
            <ac:picMk id="12" creationId="{2BDA15CE-FC31-62C3-FDFF-FFA684FA4BB8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2:44:56.535" v="6433"/>
        <pc:sldMkLst>
          <pc:docMk/>
          <pc:sldMk cId="111443671" sldId="376"/>
        </pc:sldMkLst>
        <pc:spChg chg="add del mod">
          <ac:chgData name="Mr J Bee (BWCET)" userId="a1856448-f297-487a-a7ea-498499ce4ab3" providerId="ADAL" clId="{0768314E-8B68-4FD0-B5EB-C0E74A7F7F54}" dt="2023-12-14T12:42:38.853" v="6428" actId="478"/>
          <ac:spMkLst>
            <pc:docMk/>
            <pc:sldMk cId="111443671" sldId="376"/>
            <ac:spMk id="2" creationId="{8765580F-0EB0-5E10-AC13-A92DF6ACCB89}"/>
          </ac:spMkLst>
        </pc:spChg>
        <pc:spChg chg="mod">
          <ac:chgData name="Mr J Bee (BWCET)" userId="a1856448-f297-487a-a7ea-498499ce4ab3" providerId="ADAL" clId="{0768314E-8B68-4FD0-B5EB-C0E74A7F7F54}" dt="2023-12-14T12:39:55.941" v="6417" actId="20577"/>
          <ac:spMkLst>
            <pc:docMk/>
            <pc:sldMk cId="111443671" sldId="376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2:39:38.965" v="6350" actId="478"/>
          <ac:spMkLst>
            <pc:docMk/>
            <pc:sldMk cId="111443671" sldId="376"/>
            <ac:spMk id="6" creationId="{762357F6-4D60-906B-7573-8BD9E28AE56C}"/>
          </ac:spMkLst>
        </pc:spChg>
        <pc:spChg chg="add mod">
          <ac:chgData name="Mr J Bee (BWCET)" userId="a1856448-f297-487a-a7ea-498499ce4ab3" providerId="ADAL" clId="{0768314E-8B68-4FD0-B5EB-C0E74A7F7F54}" dt="2023-12-14T12:42:32.300" v="6425" actId="14100"/>
          <ac:spMkLst>
            <pc:docMk/>
            <pc:sldMk cId="111443671" sldId="376"/>
            <ac:spMk id="8" creationId="{770470A6-E8A7-88EF-8216-2E65A5CC7B34}"/>
          </ac:spMkLst>
        </pc:spChg>
        <pc:spChg chg="add mod">
          <ac:chgData name="Mr J Bee (BWCET)" userId="a1856448-f297-487a-a7ea-498499ce4ab3" providerId="ADAL" clId="{0768314E-8B68-4FD0-B5EB-C0E74A7F7F54}" dt="2023-12-14T12:42:36.451" v="6427" actId="1076"/>
          <ac:spMkLst>
            <pc:docMk/>
            <pc:sldMk cId="111443671" sldId="376"/>
            <ac:spMk id="9" creationId="{0EADA941-D278-3237-DE07-5AF8B60901F5}"/>
          </ac:spMkLst>
        </pc:spChg>
        <pc:spChg chg="add mod">
          <ac:chgData name="Mr J Bee (BWCET)" userId="a1856448-f297-487a-a7ea-498499ce4ab3" providerId="ADAL" clId="{0768314E-8B68-4FD0-B5EB-C0E74A7F7F54}" dt="2023-12-14T12:42:42.256" v="6429"/>
          <ac:spMkLst>
            <pc:docMk/>
            <pc:sldMk cId="111443671" sldId="376"/>
            <ac:spMk id="10" creationId="{C7731D3E-8D10-3871-2787-42865BE1B174}"/>
          </ac:spMkLst>
        </pc:spChg>
        <pc:graphicFrameChg chg="del">
          <ac:chgData name="Mr J Bee (BWCET)" userId="a1856448-f297-487a-a7ea-498499ce4ab3" providerId="ADAL" clId="{0768314E-8B68-4FD0-B5EB-C0E74A7F7F54}" dt="2023-12-14T12:39:37.093" v="6349" actId="478"/>
          <ac:graphicFrameMkLst>
            <pc:docMk/>
            <pc:sldMk cId="111443671" sldId="376"/>
            <ac:graphicFrameMk id="5" creationId="{9CCBAE1A-121A-2E1C-FC74-75A679B87E55}"/>
          </ac:graphicFrameMkLst>
        </pc:graphicFrameChg>
        <pc:picChg chg="add mod">
          <ac:chgData name="Mr J Bee (BWCET)" userId="a1856448-f297-487a-a7ea-498499ce4ab3" providerId="ADAL" clId="{0768314E-8B68-4FD0-B5EB-C0E74A7F7F54}" dt="2023-12-14T12:42:15.512" v="6420" actId="1076"/>
          <ac:picMkLst>
            <pc:docMk/>
            <pc:sldMk cId="111443671" sldId="376"/>
            <ac:picMk id="7" creationId="{843F8E3A-D974-E2D9-72B6-FCD66FDA6024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2:51:51.666" v="6497"/>
        <pc:sldMkLst>
          <pc:docMk/>
          <pc:sldMk cId="102061385" sldId="377"/>
        </pc:sldMkLst>
        <pc:spChg chg="add del mod">
          <ac:chgData name="Mr J Bee (BWCET)" userId="a1856448-f297-487a-a7ea-498499ce4ab3" providerId="ADAL" clId="{0768314E-8B68-4FD0-B5EB-C0E74A7F7F54}" dt="2023-12-14T12:51:48.903" v="6495" actId="478"/>
          <ac:spMkLst>
            <pc:docMk/>
            <pc:sldMk cId="102061385" sldId="377"/>
            <ac:spMk id="2" creationId="{62B37366-DBC7-8EA1-9CE7-5277883FA47E}"/>
          </ac:spMkLst>
        </pc:spChg>
        <pc:spChg chg="mod">
          <ac:chgData name="Mr J Bee (BWCET)" userId="a1856448-f297-487a-a7ea-498499ce4ab3" providerId="ADAL" clId="{0768314E-8B68-4FD0-B5EB-C0E74A7F7F54}" dt="2023-12-14T12:51:50.677" v="6496" actId="6549"/>
          <ac:spMkLst>
            <pc:docMk/>
            <pc:sldMk cId="102061385" sldId="377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2:51:30.066" v="6489" actId="207"/>
          <ac:spMkLst>
            <pc:docMk/>
            <pc:sldMk cId="102061385" sldId="377"/>
            <ac:spMk id="4" creationId="{4029C47A-6363-49A7-51E8-1BF0CEE506A7}"/>
          </ac:spMkLst>
        </pc:spChg>
        <pc:spChg chg="add mod">
          <ac:chgData name="Mr J Bee (BWCET)" userId="a1856448-f297-487a-a7ea-498499ce4ab3" providerId="ADAL" clId="{0768314E-8B68-4FD0-B5EB-C0E74A7F7F54}" dt="2023-12-14T12:51:18.076" v="6488" actId="1076"/>
          <ac:spMkLst>
            <pc:docMk/>
            <pc:sldMk cId="102061385" sldId="377"/>
            <ac:spMk id="5" creationId="{474D059F-0C1A-A549-A246-353A98820E98}"/>
          </ac:spMkLst>
        </pc:spChg>
        <pc:spChg chg="add mod">
          <ac:chgData name="Mr J Bee (BWCET)" userId="a1856448-f297-487a-a7ea-498499ce4ab3" providerId="ADAL" clId="{0768314E-8B68-4FD0-B5EB-C0E74A7F7F54}" dt="2023-12-14T12:51:51.666" v="6497"/>
          <ac:spMkLst>
            <pc:docMk/>
            <pc:sldMk cId="102061385" sldId="377"/>
            <ac:spMk id="6" creationId="{972CFCAC-8280-DB06-FEFA-7E04DC4F1636}"/>
          </ac:spMkLst>
        </pc:spChg>
        <pc:spChg chg="del">
          <ac:chgData name="Mr J Bee (BWCET)" userId="a1856448-f297-487a-a7ea-498499ce4ab3" providerId="ADAL" clId="{0768314E-8B68-4FD0-B5EB-C0E74A7F7F54}" dt="2023-12-14T12:49:57.887" v="6435" actId="478"/>
          <ac:spMkLst>
            <pc:docMk/>
            <pc:sldMk cId="102061385" sldId="377"/>
            <ac:spMk id="8" creationId="{770470A6-E8A7-88EF-8216-2E65A5CC7B34}"/>
          </ac:spMkLst>
        </pc:spChg>
        <pc:spChg chg="del">
          <ac:chgData name="Mr J Bee (BWCET)" userId="a1856448-f297-487a-a7ea-498499ce4ab3" providerId="ADAL" clId="{0768314E-8B68-4FD0-B5EB-C0E74A7F7F54}" dt="2023-12-14T12:49:57.887" v="6435" actId="478"/>
          <ac:spMkLst>
            <pc:docMk/>
            <pc:sldMk cId="102061385" sldId="377"/>
            <ac:spMk id="9" creationId="{0EADA941-D278-3237-DE07-5AF8B60901F5}"/>
          </ac:spMkLst>
        </pc:spChg>
        <pc:spChg chg="del">
          <ac:chgData name="Mr J Bee (BWCET)" userId="a1856448-f297-487a-a7ea-498499ce4ab3" providerId="ADAL" clId="{0768314E-8B68-4FD0-B5EB-C0E74A7F7F54}" dt="2023-12-14T12:49:59.521" v="6436" actId="478"/>
          <ac:spMkLst>
            <pc:docMk/>
            <pc:sldMk cId="102061385" sldId="377"/>
            <ac:spMk id="10" creationId="{C7731D3E-8D10-3871-2787-42865BE1B174}"/>
          </ac:spMkLst>
        </pc:spChg>
        <pc:picChg chg="del">
          <ac:chgData name="Mr J Bee (BWCET)" userId="a1856448-f297-487a-a7ea-498499ce4ab3" providerId="ADAL" clId="{0768314E-8B68-4FD0-B5EB-C0E74A7F7F54}" dt="2023-12-14T12:49:57.887" v="6435" actId="478"/>
          <ac:picMkLst>
            <pc:docMk/>
            <pc:sldMk cId="102061385" sldId="377"/>
            <ac:picMk id="7" creationId="{843F8E3A-D974-E2D9-72B6-FCD66FDA6024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2:54:00.942" v="6529" actId="478"/>
        <pc:sldMkLst>
          <pc:docMk/>
          <pc:sldMk cId="43638795" sldId="378"/>
        </pc:sldMkLst>
        <pc:spChg chg="del">
          <ac:chgData name="Mr J Bee (BWCET)" userId="a1856448-f297-487a-a7ea-498499ce4ab3" providerId="ADAL" clId="{0768314E-8B68-4FD0-B5EB-C0E74A7F7F54}" dt="2023-12-14T12:51:43.189" v="6492" actId="478"/>
          <ac:spMkLst>
            <pc:docMk/>
            <pc:sldMk cId="43638795" sldId="378"/>
            <ac:spMk id="2" creationId="{62B37366-DBC7-8EA1-9CE7-5277883FA47E}"/>
          </ac:spMkLst>
        </pc:spChg>
        <pc:spChg chg="mod">
          <ac:chgData name="Mr J Bee (BWCET)" userId="a1856448-f297-487a-a7ea-498499ce4ab3" providerId="ADAL" clId="{0768314E-8B68-4FD0-B5EB-C0E74A7F7F54}" dt="2023-12-14T12:51:45.550" v="6493" actId="6549"/>
          <ac:spMkLst>
            <pc:docMk/>
            <pc:sldMk cId="43638795" sldId="378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2:51:41.685" v="6491" actId="478"/>
          <ac:spMkLst>
            <pc:docMk/>
            <pc:sldMk cId="43638795" sldId="378"/>
            <ac:spMk id="4" creationId="{4029C47A-6363-49A7-51E8-1BF0CEE506A7}"/>
          </ac:spMkLst>
        </pc:spChg>
        <pc:spChg chg="del">
          <ac:chgData name="Mr J Bee (BWCET)" userId="a1856448-f297-487a-a7ea-498499ce4ab3" providerId="ADAL" clId="{0768314E-8B68-4FD0-B5EB-C0E74A7F7F54}" dt="2023-12-14T12:51:41.685" v="6491" actId="478"/>
          <ac:spMkLst>
            <pc:docMk/>
            <pc:sldMk cId="43638795" sldId="378"/>
            <ac:spMk id="5" creationId="{474D059F-0C1A-A549-A246-353A98820E98}"/>
          </ac:spMkLst>
        </pc:spChg>
        <pc:spChg chg="add mod">
          <ac:chgData name="Mr J Bee (BWCET)" userId="a1856448-f297-487a-a7ea-498499ce4ab3" providerId="ADAL" clId="{0768314E-8B68-4FD0-B5EB-C0E74A7F7F54}" dt="2023-12-14T12:51:46.211" v="6494"/>
          <ac:spMkLst>
            <pc:docMk/>
            <pc:sldMk cId="43638795" sldId="378"/>
            <ac:spMk id="6" creationId="{FE0EEFDB-6A1B-1BD8-DB05-DCCAB4BDB65B}"/>
          </ac:spMkLst>
        </pc:spChg>
        <pc:spChg chg="add mod">
          <ac:chgData name="Mr J Bee (BWCET)" userId="a1856448-f297-487a-a7ea-498499ce4ab3" providerId="ADAL" clId="{0768314E-8B68-4FD0-B5EB-C0E74A7F7F54}" dt="2023-12-14T12:52:10.873" v="6502" actId="1582"/>
          <ac:spMkLst>
            <pc:docMk/>
            <pc:sldMk cId="43638795" sldId="378"/>
            <ac:spMk id="7" creationId="{12D98A5D-4644-FB9B-011F-9581B988A4A3}"/>
          </ac:spMkLst>
        </pc:spChg>
        <pc:spChg chg="add mod">
          <ac:chgData name="Mr J Bee (BWCET)" userId="a1856448-f297-487a-a7ea-498499ce4ab3" providerId="ADAL" clId="{0768314E-8B68-4FD0-B5EB-C0E74A7F7F54}" dt="2023-12-14T12:52:16.997" v="6504" actId="1076"/>
          <ac:spMkLst>
            <pc:docMk/>
            <pc:sldMk cId="43638795" sldId="378"/>
            <ac:spMk id="8" creationId="{EC78E08F-1BF9-BDDD-FCA7-E41A47EFA407}"/>
          </ac:spMkLst>
        </pc:spChg>
        <pc:spChg chg="add mod">
          <ac:chgData name="Mr J Bee (BWCET)" userId="a1856448-f297-487a-a7ea-498499ce4ab3" providerId="ADAL" clId="{0768314E-8B68-4FD0-B5EB-C0E74A7F7F54}" dt="2023-12-14T12:52:39.428" v="6507" actId="14100"/>
          <ac:spMkLst>
            <pc:docMk/>
            <pc:sldMk cId="43638795" sldId="378"/>
            <ac:spMk id="9" creationId="{3C9EBAB5-86F5-3D00-8BE7-487B21D1FAB3}"/>
          </ac:spMkLst>
        </pc:spChg>
        <pc:spChg chg="add mod">
          <ac:chgData name="Mr J Bee (BWCET)" userId="a1856448-f297-487a-a7ea-498499ce4ab3" providerId="ADAL" clId="{0768314E-8B68-4FD0-B5EB-C0E74A7F7F54}" dt="2023-12-14T12:53:32.428" v="6527" actId="14100"/>
          <ac:spMkLst>
            <pc:docMk/>
            <pc:sldMk cId="43638795" sldId="378"/>
            <ac:spMk id="10" creationId="{AB7463F1-E521-00A8-FA85-705955E4042C}"/>
          </ac:spMkLst>
        </pc:spChg>
        <pc:spChg chg="add del mod">
          <ac:chgData name="Mr J Bee (BWCET)" userId="a1856448-f297-487a-a7ea-498499ce4ab3" providerId="ADAL" clId="{0768314E-8B68-4FD0-B5EB-C0E74A7F7F54}" dt="2023-12-14T12:54:00.942" v="6529" actId="478"/>
          <ac:spMkLst>
            <pc:docMk/>
            <pc:sldMk cId="43638795" sldId="378"/>
            <ac:spMk id="11" creationId="{98744253-29E4-EBD7-401A-26ED01E355A4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12:56:44.569" v="6551"/>
        <pc:sldMkLst>
          <pc:docMk/>
          <pc:sldMk cId="1065133754" sldId="379"/>
        </pc:sldMkLst>
        <pc:spChg chg="add mod">
          <ac:chgData name="Mr J Bee (BWCET)" userId="a1856448-f297-487a-a7ea-498499ce4ab3" providerId="ADAL" clId="{0768314E-8B68-4FD0-B5EB-C0E74A7F7F54}" dt="2023-12-14T12:54:28.311" v="6537"/>
          <ac:spMkLst>
            <pc:docMk/>
            <pc:sldMk cId="1065133754" sldId="379"/>
            <ac:spMk id="5" creationId="{EE63FCD3-A686-EA7B-8BC2-B1E0304EAC1A}"/>
          </ac:spMkLst>
        </pc:spChg>
        <pc:spChg chg="del">
          <ac:chgData name="Mr J Bee (BWCET)" userId="a1856448-f297-487a-a7ea-498499ce4ab3" providerId="ADAL" clId="{0768314E-8B68-4FD0-B5EB-C0E74A7F7F54}" dt="2023-12-14T12:54:26.433" v="6536" actId="478"/>
          <ac:spMkLst>
            <pc:docMk/>
            <pc:sldMk cId="1065133754" sldId="379"/>
            <ac:spMk id="6" creationId="{FE0EEFDB-6A1B-1BD8-DB05-DCCAB4BDB65B}"/>
          </ac:spMkLst>
        </pc:spChg>
        <pc:spChg chg="del">
          <ac:chgData name="Mr J Bee (BWCET)" userId="a1856448-f297-487a-a7ea-498499ce4ab3" providerId="ADAL" clId="{0768314E-8B68-4FD0-B5EB-C0E74A7F7F54}" dt="2023-12-14T12:54:04.238" v="6531" actId="478"/>
          <ac:spMkLst>
            <pc:docMk/>
            <pc:sldMk cId="1065133754" sldId="379"/>
            <ac:spMk id="7" creationId="{12D98A5D-4644-FB9B-011F-9581B988A4A3}"/>
          </ac:spMkLst>
        </pc:spChg>
        <pc:spChg chg="del">
          <ac:chgData name="Mr J Bee (BWCET)" userId="a1856448-f297-487a-a7ea-498499ce4ab3" providerId="ADAL" clId="{0768314E-8B68-4FD0-B5EB-C0E74A7F7F54}" dt="2023-12-14T12:54:04.238" v="6531" actId="478"/>
          <ac:spMkLst>
            <pc:docMk/>
            <pc:sldMk cId="1065133754" sldId="379"/>
            <ac:spMk id="8" creationId="{EC78E08F-1BF9-BDDD-FCA7-E41A47EFA407}"/>
          </ac:spMkLst>
        </pc:spChg>
        <pc:spChg chg="del">
          <ac:chgData name="Mr J Bee (BWCET)" userId="a1856448-f297-487a-a7ea-498499ce4ab3" providerId="ADAL" clId="{0768314E-8B68-4FD0-B5EB-C0E74A7F7F54}" dt="2023-12-14T12:54:04.238" v="6531" actId="478"/>
          <ac:spMkLst>
            <pc:docMk/>
            <pc:sldMk cId="1065133754" sldId="379"/>
            <ac:spMk id="9" creationId="{3C9EBAB5-86F5-3D00-8BE7-487B21D1FAB3}"/>
          </ac:spMkLst>
        </pc:spChg>
        <pc:spChg chg="del">
          <ac:chgData name="Mr J Bee (BWCET)" userId="a1856448-f297-487a-a7ea-498499ce4ab3" providerId="ADAL" clId="{0768314E-8B68-4FD0-B5EB-C0E74A7F7F54}" dt="2023-12-14T12:54:05.076" v="6532" actId="478"/>
          <ac:spMkLst>
            <pc:docMk/>
            <pc:sldMk cId="1065133754" sldId="379"/>
            <ac:spMk id="10" creationId="{AB7463F1-E521-00A8-FA85-705955E4042C}"/>
          </ac:spMkLst>
        </pc:spChg>
        <pc:spChg chg="add mod">
          <ac:chgData name="Mr J Bee (BWCET)" userId="a1856448-f297-487a-a7ea-498499ce4ab3" providerId="ADAL" clId="{0768314E-8B68-4FD0-B5EB-C0E74A7F7F54}" dt="2023-12-14T12:56:39.808" v="6550" actId="14100"/>
          <ac:spMkLst>
            <pc:docMk/>
            <pc:sldMk cId="1065133754" sldId="379"/>
            <ac:spMk id="12" creationId="{E37B093B-4401-1195-F723-2B7AA0AFE208}"/>
          </ac:spMkLst>
        </pc:spChg>
        <pc:picChg chg="add mod">
          <ac:chgData name="Mr J Bee (BWCET)" userId="a1856448-f297-487a-a7ea-498499ce4ab3" providerId="ADAL" clId="{0768314E-8B68-4FD0-B5EB-C0E74A7F7F54}" dt="2023-12-14T12:56:31.393" v="6547" actId="1076"/>
          <ac:picMkLst>
            <pc:docMk/>
            <pc:sldMk cId="1065133754" sldId="379"/>
            <ac:picMk id="4" creationId="{2E84DD8B-C332-A987-9652-5B1FA7128B87}"/>
          </ac:picMkLst>
        </pc:picChg>
        <pc:picChg chg="add mod">
          <ac:chgData name="Mr J Bee (BWCET)" userId="a1856448-f297-487a-a7ea-498499ce4ab3" providerId="ADAL" clId="{0768314E-8B68-4FD0-B5EB-C0E74A7F7F54}" dt="2023-12-14T12:56:27.889" v="6546" actId="1076"/>
          <ac:picMkLst>
            <pc:docMk/>
            <pc:sldMk cId="1065133754" sldId="379"/>
            <ac:picMk id="11" creationId="{FDF6050D-A275-4B97-37C9-625D6E6FCF43}"/>
          </ac:picMkLst>
        </pc:picChg>
      </pc:sldChg>
      <pc:sldChg chg="addSp delSp modSp add del mod delAnim">
        <pc:chgData name="Mr J Bee (BWCET)" userId="a1856448-f297-487a-a7ea-498499ce4ab3" providerId="ADAL" clId="{0768314E-8B68-4FD0-B5EB-C0E74A7F7F54}" dt="2023-12-14T12:56:48.007" v="6552" actId="47"/>
        <pc:sldMkLst>
          <pc:docMk/>
          <pc:sldMk cId="2299883253" sldId="380"/>
        </pc:sldMkLst>
        <pc:spChg chg="del">
          <ac:chgData name="Mr J Bee (BWCET)" userId="a1856448-f297-487a-a7ea-498499ce4ab3" providerId="ADAL" clId="{0768314E-8B68-4FD0-B5EB-C0E74A7F7F54}" dt="2023-12-14T12:56:18.592" v="6543" actId="478"/>
          <ac:spMkLst>
            <pc:docMk/>
            <pc:sldMk cId="2299883253" sldId="380"/>
            <ac:spMk id="5" creationId="{EE63FCD3-A686-EA7B-8BC2-B1E0304EAC1A}"/>
          </ac:spMkLst>
        </pc:spChg>
        <pc:picChg chg="del">
          <ac:chgData name="Mr J Bee (BWCET)" userId="a1856448-f297-487a-a7ea-498499ce4ab3" providerId="ADAL" clId="{0768314E-8B68-4FD0-B5EB-C0E74A7F7F54}" dt="2023-12-14T12:56:11.401" v="6539" actId="478"/>
          <ac:picMkLst>
            <pc:docMk/>
            <pc:sldMk cId="2299883253" sldId="380"/>
            <ac:picMk id="4" creationId="{2E84DD8B-C332-A987-9652-5B1FA7128B87}"/>
          </ac:picMkLst>
        </pc:picChg>
        <pc:picChg chg="add mod">
          <ac:chgData name="Mr J Bee (BWCET)" userId="a1856448-f297-487a-a7ea-498499ce4ab3" providerId="ADAL" clId="{0768314E-8B68-4FD0-B5EB-C0E74A7F7F54}" dt="2023-12-14T12:56:16.984" v="6542" actId="1076"/>
          <ac:picMkLst>
            <pc:docMk/>
            <pc:sldMk cId="2299883253" sldId="380"/>
            <ac:picMk id="6" creationId="{D9CC2D8E-7830-3EF7-FFBF-E68028D8E0C8}"/>
          </ac:picMkLst>
        </pc:picChg>
      </pc:sldChg>
      <pc:sldChg chg="new del">
        <pc:chgData name="Mr J Bee (BWCET)" userId="a1856448-f297-487a-a7ea-498499ce4ab3" providerId="ADAL" clId="{0768314E-8B68-4FD0-B5EB-C0E74A7F7F54}" dt="2023-12-14T13:01:38.661" v="6555" actId="47"/>
        <pc:sldMkLst>
          <pc:docMk/>
          <pc:sldMk cId="2594456510" sldId="380"/>
        </pc:sldMkLst>
      </pc:sldChg>
      <pc:sldChg chg="add">
        <pc:chgData name="Mr J Bee (BWCET)" userId="a1856448-f297-487a-a7ea-498499ce4ab3" providerId="ADAL" clId="{0768314E-8B68-4FD0-B5EB-C0E74A7F7F54}" dt="2023-12-14T13:01:36.668" v="6554"/>
        <pc:sldMkLst>
          <pc:docMk/>
          <pc:sldMk cId="1427640076" sldId="381"/>
        </pc:sldMkLst>
      </pc:sldChg>
      <pc:sldChg chg="addSp delSp modSp add mod delAnim modAnim">
        <pc:chgData name="Mr J Bee (BWCET)" userId="a1856448-f297-487a-a7ea-498499ce4ab3" providerId="ADAL" clId="{0768314E-8B68-4FD0-B5EB-C0E74A7F7F54}" dt="2023-12-14T13:05:39.225" v="6746" actId="478"/>
        <pc:sldMkLst>
          <pc:docMk/>
          <pc:sldMk cId="3178078035" sldId="382"/>
        </pc:sldMkLst>
        <pc:spChg chg="add mod">
          <ac:chgData name="Mr J Bee (BWCET)" userId="a1856448-f297-487a-a7ea-498499ce4ab3" providerId="ADAL" clId="{0768314E-8B68-4FD0-B5EB-C0E74A7F7F54}" dt="2023-12-14T13:04:24.992" v="6696" actId="1076"/>
          <ac:spMkLst>
            <pc:docMk/>
            <pc:sldMk cId="3178078035" sldId="382"/>
            <ac:spMk id="2" creationId="{EDD03A1A-E837-AEBD-3EDA-0D0F6099DAD3}"/>
          </ac:spMkLst>
        </pc:spChg>
        <pc:spChg chg="mod">
          <ac:chgData name="Mr J Bee (BWCET)" userId="a1856448-f297-487a-a7ea-498499ce4ab3" providerId="ADAL" clId="{0768314E-8B68-4FD0-B5EB-C0E74A7F7F54}" dt="2023-12-14T13:02:43.072" v="6655" actId="20577"/>
          <ac:spMkLst>
            <pc:docMk/>
            <pc:sldMk cId="3178078035" sldId="382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3:01:49.533" v="6559" actId="478"/>
          <ac:spMkLst>
            <pc:docMk/>
            <pc:sldMk cId="3178078035" sldId="382"/>
            <ac:spMk id="5" creationId="{EE63FCD3-A686-EA7B-8BC2-B1E0304EAC1A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7" creationId="{4445400E-7DB4-D251-A221-F19F7CD1D3F2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8" creationId="{4E6DF7A1-024C-373B-E37A-84FFD31542CC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9" creationId="{29DF5334-D985-F4BC-8079-26A10E7A8F6A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0" creationId="{288BB2DE-013F-B648-C063-1E588E82AFF5}"/>
          </ac:spMkLst>
        </pc:spChg>
        <pc:spChg chg="del">
          <ac:chgData name="Mr J Bee (BWCET)" userId="a1856448-f297-487a-a7ea-498499ce4ab3" providerId="ADAL" clId="{0768314E-8B68-4FD0-B5EB-C0E74A7F7F54}" dt="2023-12-14T13:01:42.945" v="6557" actId="478"/>
          <ac:spMkLst>
            <pc:docMk/>
            <pc:sldMk cId="3178078035" sldId="382"/>
            <ac:spMk id="12" creationId="{E37B093B-4401-1195-F723-2B7AA0AFE208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3" creationId="{DC7B4F83-EA6E-BD2B-4301-B72ABA1C8EC7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4" creationId="{2BE2A0B4-779F-B58A-98D0-6FED7BF48159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5" creationId="{847650CA-EF66-7E5A-1DFA-1C0F9B886AD0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6" creationId="{4C87A0B2-B121-261C-0DF6-76BF8532C778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7" creationId="{27C8BFE6-5C30-3ED4-35AB-0D5068D79138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8" creationId="{C0A73B18-ECD9-71EA-4DA7-0B8A273314B2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9" creationId="{1E2C26C2-7754-F954-3AE1-4782B9FD45E7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20" creationId="{294C8CB3-5165-D5D0-414F-AAE15C9BA39E}"/>
          </ac:spMkLst>
        </pc:spChg>
        <pc:spChg chg="add mod">
          <ac:chgData name="Mr J Bee (BWCET)" userId="a1856448-f297-487a-a7ea-498499ce4ab3" providerId="ADAL" clId="{0768314E-8B68-4FD0-B5EB-C0E74A7F7F54}" dt="2023-12-14T13:04:30.881" v="6698" actId="1076"/>
          <ac:spMkLst>
            <pc:docMk/>
            <pc:sldMk cId="3178078035" sldId="382"/>
            <ac:spMk id="21" creationId="{F3E53B63-84C7-86A6-3958-76F94FDDF350}"/>
          </ac:spMkLst>
        </pc:spChg>
        <pc:spChg chg="add mod">
          <ac:chgData name="Mr J Bee (BWCET)" userId="a1856448-f297-487a-a7ea-498499ce4ab3" providerId="ADAL" clId="{0768314E-8B68-4FD0-B5EB-C0E74A7F7F54}" dt="2023-12-14T13:05:13.575" v="6743" actId="20577"/>
          <ac:spMkLst>
            <pc:docMk/>
            <pc:sldMk cId="3178078035" sldId="382"/>
            <ac:spMk id="22" creationId="{82AC7E0A-B593-99BC-3E64-0CCD94D0C90E}"/>
          </ac:spMkLst>
        </pc:spChg>
        <pc:spChg chg="add del mod">
          <ac:chgData name="Mr J Bee (BWCET)" userId="a1856448-f297-487a-a7ea-498499ce4ab3" providerId="ADAL" clId="{0768314E-8B68-4FD0-B5EB-C0E74A7F7F54}" dt="2023-12-14T13:05:10.791" v="6742" actId="478"/>
          <ac:spMkLst>
            <pc:docMk/>
            <pc:sldMk cId="3178078035" sldId="382"/>
            <ac:spMk id="23" creationId="{19255FD6-8C9E-3C32-08C0-A10B864A6CAB}"/>
          </ac:spMkLst>
        </pc:spChg>
        <pc:spChg chg="add del mod">
          <ac:chgData name="Mr J Bee (BWCET)" userId="a1856448-f297-487a-a7ea-498499ce4ab3" providerId="ADAL" clId="{0768314E-8B68-4FD0-B5EB-C0E74A7F7F54}" dt="2023-12-14T13:04:48.653" v="6702" actId="478"/>
          <ac:spMkLst>
            <pc:docMk/>
            <pc:sldMk cId="3178078035" sldId="382"/>
            <ac:spMk id="24" creationId="{0CF7A073-FCF2-B4C8-9B8D-DC0365D7F209}"/>
          </ac:spMkLst>
        </pc:spChg>
        <pc:spChg chg="add mod">
          <ac:chgData name="Mr J Bee (BWCET)" userId="a1856448-f297-487a-a7ea-498499ce4ab3" providerId="ADAL" clId="{0768314E-8B68-4FD0-B5EB-C0E74A7F7F54}" dt="2023-12-14T13:05:13.934" v="6744"/>
          <ac:spMkLst>
            <pc:docMk/>
            <pc:sldMk cId="3178078035" sldId="382"/>
            <ac:spMk id="25" creationId="{F06C5801-6862-507C-78B1-6394CEE8EE4A}"/>
          </ac:spMkLst>
        </pc:spChg>
        <pc:spChg chg="add del mod">
          <ac:chgData name="Mr J Bee (BWCET)" userId="a1856448-f297-487a-a7ea-498499ce4ab3" providerId="ADAL" clId="{0768314E-8B68-4FD0-B5EB-C0E74A7F7F54}" dt="2023-12-14T13:05:39.225" v="6746" actId="478"/>
          <ac:spMkLst>
            <pc:docMk/>
            <pc:sldMk cId="3178078035" sldId="382"/>
            <ac:spMk id="26" creationId="{9E0D63EF-01A6-BDCD-2B46-470F24D58BD2}"/>
          </ac:spMkLst>
        </pc:spChg>
        <pc:graphicFrameChg chg="add mod modGraphic">
          <ac:chgData name="Mr J Bee (BWCET)" userId="a1856448-f297-487a-a7ea-498499ce4ab3" providerId="ADAL" clId="{0768314E-8B68-4FD0-B5EB-C0E74A7F7F54}" dt="2023-12-14T13:04:38.867" v="6699" actId="1076"/>
          <ac:graphicFrameMkLst>
            <pc:docMk/>
            <pc:sldMk cId="3178078035" sldId="382"/>
            <ac:graphicFrameMk id="6" creationId="{802DE0BE-62CF-EA41-B5A0-4E6B6A3EE0D3}"/>
          </ac:graphicFrameMkLst>
        </pc:graphicFrameChg>
        <pc:picChg chg="del">
          <ac:chgData name="Mr J Bee (BWCET)" userId="a1856448-f297-487a-a7ea-498499ce4ab3" providerId="ADAL" clId="{0768314E-8B68-4FD0-B5EB-C0E74A7F7F54}" dt="2023-12-14T13:01:44.798" v="6558" actId="478"/>
          <ac:picMkLst>
            <pc:docMk/>
            <pc:sldMk cId="3178078035" sldId="382"/>
            <ac:picMk id="4" creationId="{2E84DD8B-C332-A987-9652-5B1FA7128B87}"/>
          </ac:picMkLst>
        </pc:picChg>
        <pc:picChg chg="del">
          <ac:chgData name="Mr J Bee (BWCET)" userId="a1856448-f297-487a-a7ea-498499ce4ab3" providerId="ADAL" clId="{0768314E-8B68-4FD0-B5EB-C0E74A7F7F54}" dt="2023-12-14T13:01:44.798" v="6558" actId="478"/>
          <ac:picMkLst>
            <pc:docMk/>
            <pc:sldMk cId="3178078035" sldId="382"/>
            <ac:picMk id="11" creationId="{FDF6050D-A275-4B97-37C9-625D6E6FCF43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3:09:59.489" v="6940" actId="478"/>
        <pc:sldMkLst>
          <pc:docMk/>
          <pc:sldMk cId="1058917594" sldId="383"/>
        </pc:sldMkLst>
        <pc:spChg chg="del">
          <ac:chgData name="Mr J Bee (BWCET)" userId="a1856448-f297-487a-a7ea-498499ce4ab3" providerId="ADAL" clId="{0768314E-8B68-4FD0-B5EB-C0E74A7F7F54}" dt="2023-12-14T13:05:51.469" v="6752" actId="478"/>
          <ac:spMkLst>
            <pc:docMk/>
            <pc:sldMk cId="1058917594" sldId="383"/>
            <ac:spMk id="2" creationId="{EDD03A1A-E837-AEBD-3EDA-0D0F6099DAD3}"/>
          </ac:spMkLst>
        </pc:spChg>
        <pc:spChg chg="mod">
          <ac:chgData name="Mr J Bee (BWCET)" userId="a1856448-f297-487a-a7ea-498499ce4ab3" providerId="ADAL" clId="{0768314E-8B68-4FD0-B5EB-C0E74A7F7F54}" dt="2023-12-14T13:07:43.733" v="6831" actId="20577"/>
          <ac:spMkLst>
            <pc:docMk/>
            <pc:sldMk cId="1058917594" sldId="383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13:09:29.173" v="6899" actId="478"/>
          <ac:spMkLst>
            <pc:docMk/>
            <pc:sldMk cId="1058917594" sldId="383"/>
            <ac:spMk id="5" creationId="{DAB46B4C-169E-4ECF-30F2-C2E81F075519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7" creationId="{4445400E-7DB4-D251-A221-F19F7CD1D3F2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8" creationId="{4E6DF7A1-024C-373B-E37A-84FFD31542CC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9" creationId="{29DF5334-D985-F4BC-8079-26A10E7A8F6A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0" creationId="{288BB2DE-013F-B648-C063-1E588E82AFF5}"/>
          </ac:spMkLst>
        </pc:spChg>
        <pc:spChg chg="add mod">
          <ac:chgData name="Mr J Bee (BWCET)" userId="a1856448-f297-487a-a7ea-498499ce4ab3" providerId="ADAL" clId="{0768314E-8B68-4FD0-B5EB-C0E74A7F7F54}" dt="2023-12-14T13:09:30.680" v="6900"/>
          <ac:spMkLst>
            <pc:docMk/>
            <pc:sldMk cId="1058917594" sldId="383"/>
            <ac:spMk id="11" creationId="{201EBCEF-F2B2-55C4-E851-FEA89E3BD327}"/>
          </ac:spMkLst>
        </pc:spChg>
        <pc:spChg chg="add mod">
          <ac:chgData name="Mr J Bee (BWCET)" userId="a1856448-f297-487a-a7ea-498499ce4ab3" providerId="ADAL" clId="{0768314E-8B68-4FD0-B5EB-C0E74A7F7F54}" dt="2023-12-14T13:09:47.325" v="6937" actId="20577"/>
          <ac:spMkLst>
            <pc:docMk/>
            <pc:sldMk cId="1058917594" sldId="383"/>
            <ac:spMk id="12" creationId="{E5E11AFB-E859-8BAA-53E8-564EB015EC4E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3" creationId="{DC7B4F83-EA6E-BD2B-4301-B72ABA1C8EC7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4" creationId="{2BE2A0B4-779F-B58A-98D0-6FED7BF48159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5" creationId="{847650CA-EF66-7E5A-1DFA-1C0F9B886AD0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6" creationId="{4C87A0B2-B121-261C-0DF6-76BF8532C778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7" creationId="{27C8BFE6-5C30-3ED4-35AB-0D5068D79138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8" creationId="{C0A73B18-ECD9-71EA-4DA7-0B8A273314B2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9" creationId="{1E2C26C2-7754-F954-3AE1-4782B9FD45E7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20" creationId="{294C8CB3-5165-D5D0-414F-AAE15C9BA39E}"/>
          </ac:spMkLst>
        </pc:spChg>
        <pc:spChg chg="del">
          <ac:chgData name="Mr J Bee (BWCET)" userId="a1856448-f297-487a-a7ea-498499ce4ab3" providerId="ADAL" clId="{0768314E-8B68-4FD0-B5EB-C0E74A7F7F54}" dt="2023-12-14T13:05:48.368" v="6751" actId="478"/>
          <ac:spMkLst>
            <pc:docMk/>
            <pc:sldMk cId="1058917594" sldId="383"/>
            <ac:spMk id="21" creationId="{F3E53B63-84C7-86A6-3958-76F94FDDF350}"/>
          </ac:spMkLst>
        </pc:spChg>
        <pc:spChg chg="del">
          <ac:chgData name="Mr J Bee (BWCET)" userId="a1856448-f297-487a-a7ea-498499ce4ab3" providerId="ADAL" clId="{0768314E-8B68-4FD0-B5EB-C0E74A7F7F54}" dt="2023-12-14T13:05:43.742" v="6749" actId="478"/>
          <ac:spMkLst>
            <pc:docMk/>
            <pc:sldMk cId="1058917594" sldId="383"/>
            <ac:spMk id="22" creationId="{82AC7E0A-B593-99BC-3E64-0CCD94D0C90E}"/>
          </ac:spMkLst>
        </pc:spChg>
        <pc:spChg chg="add del mod">
          <ac:chgData name="Mr J Bee (BWCET)" userId="a1856448-f297-487a-a7ea-498499ce4ab3" providerId="ADAL" clId="{0768314E-8B68-4FD0-B5EB-C0E74A7F7F54}" dt="2023-12-14T13:09:38.048" v="6903" actId="478"/>
          <ac:spMkLst>
            <pc:docMk/>
            <pc:sldMk cId="1058917594" sldId="383"/>
            <ac:spMk id="23" creationId="{E89E1DE5-60F0-A7EA-50E3-5D38CFA4503A}"/>
          </ac:spMkLst>
        </pc:spChg>
        <pc:spChg chg="add mod">
          <ac:chgData name="Mr J Bee (BWCET)" userId="a1856448-f297-487a-a7ea-498499ce4ab3" providerId="ADAL" clId="{0768314E-8B68-4FD0-B5EB-C0E74A7F7F54}" dt="2023-12-14T13:09:48.401" v="6938"/>
          <ac:spMkLst>
            <pc:docMk/>
            <pc:sldMk cId="1058917594" sldId="383"/>
            <ac:spMk id="24" creationId="{32F301BB-A767-9C19-0378-24817B60DA0A}"/>
          </ac:spMkLst>
        </pc:spChg>
        <pc:spChg chg="del">
          <ac:chgData name="Mr J Bee (BWCET)" userId="a1856448-f297-487a-a7ea-498499ce4ab3" providerId="ADAL" clId="{0768314E-8B68-4FD0-B5EB-C0E74A7F7F54}" dt="2023-12-14T13:05:42.061" v="6748" actId="478"/>
          <ac:spMkLst>
            <pc:docMk/>
            <pc:sldMk cId="1058917594" sldId="383"/>
            <ac:spMk id="25" creationId="{F06C5801-6862-507C-78B1-6394CEE8EE4A}"/>
          </ac:spMkLst>
        </pc:spChg>
        <pc:spChg chg="add del mod">
          <ac:chgData name="Mr J Bee (BWCET)" userId="a1856448-f297-487a-a7ea-498499ce4ab3" providerId="ADAL" clId="{0768314E-8B68-4FD0-B5EB-C0E74A7F7F54}" dt="2023-12-14T13:09:59.489" v="6940" actId="478"/>
          <ac:spMkLst>
            <pc:docMk/>
            <pc:sldMk cId="1058917594" sldId="383"/>
            <ac:spMk id="26" creationId="{970DD620-583B-1DE1-6C96-E2D36DC77363}"/>
          </ac:spMkLst>
        </pc:spChg>
        <pc:graphicFrameChg chg="add mod modGraphic">
          <ac:chgData name="Mr J Bee (BWCET)" userId="a1856448-f297-487a-a7ea-498499ce4ab3" providerId="ADAL" clId="{0768314E-8B68-4FD0-B5EB-C0E74A7F7F54}" dt="2023-12-14T13:09:21.918" v="6897" actId="20577"/>
          <ac:graphicFrameMkLst>
            <pc:docMk/>
            <pc:sldMk cId="1058917594" sldId="383"/>
            <ac:graphicFrameMk id="4" creationId="{33F1DBA9-435D-54C3-8136-0DE4C17F5EA4}"/>
          </ac:graphicFrameMkLst>
        </pc:graphicFrameChg>
        <pc:graphicFrameChg chg="del">
          <ac:chgData name="Mr J Bee (BWCET)" userId="a1856448-f297-487a-a7ea-498499ce4ab3" providerId="ADAL" clId="{0768314E-8B68-4FD0-B5EB-C0E74A7F7F54}" dt="2023-12-14T13:05:47.382" v="6750" actId="478"/>
          <ac:graphicFrameMkLst>
            <pc:docMk/>
            <pc:sldMk cId="1058917594" sldId="383"/>
            <ac:graphicFrameMk id="6" creationId="{802DE0BE-62CF-EA41-B5A0-4E6B6A3EE0D3}"/>
          </ac:graphicFrameMkLst>
        </pc:graphicFrameChg>
      </pc:sldChg>
      <pc:sldChg chg="addSp delSp modSp add mod delAnim modAnim">
        <pc:chgData name="Mr J Bee (BWCET)" userId="a1856448-f297-487a-a7ea-498499ce4ab3" providerId="ADAL" clId="{0768314E-8B68-4FD0-B5EB-C0E74A7F7F54}" dt="2023-12-14T13:17:25.353" v="7247" actId="478"/>
        <pc:sldMkLst>
          <pc:docMk/>
          <pc:sldMk cId="3502205360" sldId="384"/>
        </pc:sldMkLst>
        <pc:spChg chg="add del mod">
          <ac:chgData name="Mr J Bee (BWCET)" userId="a1856448-f297-487a-a7ea-498499ce4ab3" providerId="ADAL" clId="{0768314E-8B68-4FD0-B5EB-C0E74A7F7F54}" dt="2023-12-14T13:10:39.550" v="7020"/>
          <ac:spMkLst>
            <pc:docMk/>
            <pc:sldMk cId="3502205360" sldId="384"/>
            <ac:spMk id="2" creationId="{48AEBD24-C501-86CA-99E1-623B4BF3B8B5}"/>
          </ac:spMkLst>
        </pc:spChg>
        <pc:spChg chg="mod">
          <ac:chgData name="Mr J Bee (BWCET)" userId="a1856448-f297-487a-a7ea-498499ce4ab3" providerId="ADAL" clId="{0768314E-8B68-4FD0-B5EB-C0E74A7F7F54}" dt="2023-12-14T13:10:43.125" v="7021" actId="20577"/>
          <ac:spMkLst>
            <pc:docMk/>
            <pc:sldMk cId="3502205360" sldId="384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3:10:44.654" v="7022"/>
          <ac:spMkLst>
            <pc:docMk/>
            <pc:sldMk cId="3502205360" sldId="384"/>
            <ac:spMk id="5" creationId="{E3624307-68C1-791F-BB0A-98954BFF3302}"/>
          </ac:spMkLst>
        </pc:spChg>
        <pc:spChg chg="add mod">
          <ac:chgData name="Mr J Bee (BWCET)" userId="a1856448-f297-487a-a7ea-498499ce4ab3" providerId="ADAL" clId="{0768314E-8B68-4FD0-B5EB-C0E74A7F7F54}" dt="2023-12-14T13:13:14.872" v="7085" actId="1076"/>
          <ac:spMkLst>
            <pc:docMk/>
            <pc:sldMk cId="3502205360" sldId="384"/>
            <ac:spMk id="9" creationId="{A7B86561-074F-CA17-EB5B-8D6B83B1459F}"/>
          </ac:spMkLst>
        </pc:spChg>
        <pc:spChg chg="add mod">
          <ac:chgData name="Mr J Bee (BWCET)" userId="a1856448-f297-487a-a7ea-498499ce4ab3" providerId="ADAL" clId="{0768314E-8B68-4FD0-B5EB-C0E74A7F7F54}" dt="2023-12-14T13:13:10.897" v="7084" actId="1076"/>
          <ac:spMkLst>
            <pc:docMk/>
            <pc:sldMk cId="3502205360" sldId="384"/>
            <ac:spMk id="10" creationId="{53C5F789-3C6C-5902-625F-E380F22B2908}"/>
          </ac:spMkLst>
        </pc:spChg>
        <pc:spChg chg="del">
          <ac:chgData name="Mr J Bee (BWCET)" userId="a1856448-f297-487a-a7ea-498499ce4ab3" providerId="ADAL" clId="{0768314E-8B68-4FD0-B5EB-C0E74A7F7F54}" dt="2023-12-14T13:10:07.629" v="6945" actId="478"/>
          <ac:spMkLst>
            <pc:docMk/>
            <pc:sldMk cId="3502205360" sldId="384"/>
            <ac:spMk id="11" creationId="{201EBCEF-F2B2-55C4-E851-FEA89E3BD327}"/>
          </ac:spMkLst>
        </pc:spChg>
        <pc:spChg chg="del">
          <ac:chgData name="Mr J Bee (BWCET)" userId="a1856448-f297-487a-a7ea-498499ce4ab3" providerId="ADAL" clId="{0768314E-8B68-4FD0-B5EB-C0E74A7F7F54}" dt="2023-12-14T13:10:03.948" v="6943" actId="478"/>
          <ac:spMkLst>
            <pc:docMk/>
            <pc:sldMk cId="3502205360" sldId="384"/>
            <ac:spMk id="12" creationId="{E5E11AFB-E859-8BAA-53E8-564EB015EC4E}"/>
          </ac:spMkLst>
        </pc:spChg>
        <pc:spChg chg="add mod">
          <ac:chgData name="Mr J Bee (BWCET)" userId="a1856448-f297-487a-a7ea-498499ce4ab3" providerId="ADAL" clId="{0768314E-8B68-4FD0-B5EB-C0E74A7F7F54}" dt="2023-12-14T13:14:09.487" v="7217" actId="20577"/>
          <ac:spMkLst>
            <pc:docMk/>
            <pc:sldMk cId="3502205360" sldId="384"/>
            <ac:spMk id="13" creationId="{227EDE15-AE13-7FD6-EABC-A8ED6838BBC2}"/>
          </ac:spMkLst>
        </pc:spChg>
        <pc:spChg chg="add mod">
          <ac:chgData name="Mr J Bee (BWCET)" userId="a1856448-f297-487a-a7ea-498499ce4ab3" providerId="ADAL" clId="{0768314E-8B68-4FD0-B5EB-C0E74A7F7F54}" dt="2023-12-14T13:14:17.912" v="7220" actId="14100"/>
          <ac:spMkLst>
            <pc:docMk/>
            <pc:sldMk cId="3502205360" sldId="384"/>
            <ac:spMk id="14" creationId="{330E72F6-DD8F-F52A-2E36-BB4CBC6A30F7}"/>
          </ac:spMkLst>
        </pc:spChg>
        <pc:spChg chg="add mod">
          <ac:chgData name="Mr J Bee (BWCET)" userId="a1856448-f297-487a-a7ea-498499ce4ab3" providerId="ADAL" clId="{0768314E-8B68-4FD0-B5EB-C0E74A7F7F54}" dt="2023-12-14T13:14:21.265" v="7222" actId="1076"/>
          <ac:spMkLst>
            <pc:docMk/>
            <pc:sldMk cId="3502205360" sldId="384"/>
            <ac:spMk id="15" creationId="{FB189F3B-BDC4-65AE-DCEC-839C1BDACDCD}"/>
          </ac:spMkLst>
        </pc:spChg>
        <pc:spChg chg="add mod">
          <ac:chgData name="Mr J Bee (BWCET)" userId="a1856448-f297-487a-a7ea-498499ce4ab3" providerId="ADAL" clId="{0768314E-8B68-4FD0-B5EB-C0E74A7F7F54}" dt="2023-12-14T13:14:24.017" v="7224" actId="1076"/>
          <ac:spMkLst>
            <pc:docMk/>
            <pc:sldMk cId="3502205360" sldId="384"/>
            <ac:spMk id="16" creationId="{2FB9C748-2AFD-C407-A86C-EAE3071A7B8D}"/>
          </ac:spMkLst>
        </pc:spChg>
        <pc:spChg chg="add mod">
          <ac:chgData name="Mr J Bee (BWCET)" userId="a1856448-f297-487a-a7ea-498499ce4ab3" providerId="ADAL" clId="{0768314E-8B68-4FD0-B5EB-C0E74A7F7F54}" dt="2023-12-14T13:14:37.088" v="7231" actId="14100"/>
          <ac:spMkLst>
            <pc:docMk/>
            <pc:sldMk cId="3502205360" sldId="384"/>
            <ac:spMk id="17" creationId="{73F30FAB-7ED5-F68B-34D3-653BDF9B85E0}"/>
          </ac:spMkLst>
        </pc:spChg>
        <pc:spChg chg="add mod">
          <ac:chgData name="Mr J Bee (BWCET)" userId="a1856448-f297-487a-a7ea-498499ce4ab3" providerId="ADAL" clId="{0768314E-8B68-4FD0-B5EB-C0E74A7F7F54}" dt="2023-12-14T13:14:43.936" v="7235" actId="1076"/>
          <ac:spMkLst>
            <pc:docMk/>
            <pc:sldMk cId="3502205360" sldId="384"/>
            <ac:spMk id="18" creationId="{A0BBEA5B-8D5E-C864-8080-A7D5F8E4ECCA}"/>
          </ac:spMkLst>
        </pc:spChg>
        <pc:spChg chg="add del mod">
          <ac:chgData name="Mr J Bee (BWCET)" userId="a1856448-f297-487a-a7ea-498499ce4ab3" providerId="ADAL" clId="{0768314E-8B68-4FD0-B5EB-C0E74A7F7F54}" dt="2023-12-14T13:17:25.353" v="7247" actId="478"/>
          <ac:spMkLst>
            <pc:docMk/>
            <pc:sldMk cId="3502205360" sldId="384"/>
            <ac:spMk id="19" creationId="{41D05E21-C4DC-A513-A007-6DE5F5BD5D26}"/>
          </ac:spMkLst>
        </pc:spChg>
        <pc:spChg chg="del">
          <ac:chgData name="Mr J Bee (BWCET)" userId="a1856448-f297-487a-a7ea-498499ce4ab3" providerId="ADAL" clId="{0768314E-8B68-4FD0-B5EB-C0E74A7F7F54}" dt="2023-12-14T13:10:02.591" v="6942" actId="478"/>
          <ac:spMkLst>
            <pc:docMk/>
            <pc:sldMk cId="3502205360" sldId="384"/>
            <ac:spMk id="24" creationId="{32F301BB-A767-9C19-0378-24817B60DA0A}"/>
          </ac:spMkLst>
        </pc:spChg>
        <pc:graphicFrameChg chg="del">
          <ac:chgData name="Mr J Bee (BWCET)" userId="a1856448-f297-487a-a7ea-498499ce4ab3" providerId="ADAL" clId="{0768314E-8B68-4FD0-B5EB-C0E74A7F7F54}" dt="2023-12-14T13:10:06.037" v="6944" actId="478"/>
          <ac:graphicFrameMkLst>
            <pc:docMk/>
            <pc:sldMk cId="3502205360" sldId="384"/>
            <ac:graphicFrameMk id="4" creationId="{33F1DBA9-435D-54C3-8136-0DE4C17F5EA4}"/>
          </ac:graphicFrameMkLst>
        </pc:graphicFrameChg>
        <pc:graphicFrameChg chg="add mod">
          <ac:chgData name="Mr J Bee (BWCET)" userId="a1856448-f297-487a-a7ea-498499ce4ab3" providerId="ADAL" clId="{0768314E-8B68-4FD0-B5EB-C0E74A7F7F54}" dt="2023-12-14T13:13:08.361" v="7083" actId="14100"/>
          <ac:graphicFrameMkLst>
            <pc:docMk/>
            <pc:sldMk cId="3502205360" sldId="384"/>
            <ac:graphicFrameMk id="8" creationId="{78A3AD38-D310-4187-A551-CD850CB5F963}"/>
          </ac:graphicFrameMkLst>
        </pc:graphicFrameChg>
      </pc:sldChg>
      <pc:sldChg chg="addSp delSp modSp add mod delAnim modAnim">
        <pc:chgData name="Mr J Bee (BWCET)" userId="a1856448-f297-487a-a7ea-498499ce4ab3" providerId="ADAL" clId="{0768314E-8B68-4FD0-B5EB-C0E74A7F7F54}" dt="2023-12-14T13:19:36.041" v="7361" actId="478"/>
        <pc:sldMkLst>
          <pc:docMk/>
          <pc:sldMk cId="1405953044" sldId="385"/>
        </pc:sldMkLst>
        <pc:spChg chg="mod">
          <ac:chgData name="Mr J Bee (BWCET)" userId="a1856448-f297-487a-a7ea-498499ce4ab3" providerId="ADAL" clId="{0768314E-8B68-4FD0-B5EB-C0E74A7F7F54}" dt="2023-12-14T13:18:35.629" v="7357" actId="20577"/>
          <ac:spMkLst>
            <pc:docMk/>
            <pc:sldMk cId="1405953044" sldId="385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3:18:15.325" v="7262" actId="1076"/>
          <ac:spMkLst>
            <pc:docMk/>
            <pc:sldMk cId="1405953044" sldId="385"/>
            <ac:spMk id="4" creationId="{E45E1BF6-5919-B4D3-551F-1C5CA7F78EA1}"/>
          </ac:spMkLst>
        </pc:spChg>
        <pc:spChg chg="del">
          <ac:chgData name="Mr J Bee (BWCET)" userId="a1856448-f297-487a-a7ea-498499ce4ab3" providerId="ADAL" clId="{0768314E-8B68-4FD0-B5EB-C0E74A7F7F54}" dt="2023-12-14T13:18:25.741" v="7264" actId="478"/>
          <ac:spMkLst>
            <pc:docMk/>
            <pc:sldMk cId="1405953044" sldId="385"/>
            <ac:spMk id="5" creationId="{E3624307-68C1-791F-BB0A-98954BFF3302}"/>
          </ac:spMkLst>
        </pc:spChg>
        <pc:spChg chg="add mod">
          <ac:chgData name="Mr J Bee (BWCET)" userId="a1856448-f297-487a-a7ea-498499ce4ab3" providerId="ADAL" clId="{0768314E-8B68-4FD0-B5EB-C0E74A7F7F54}" dt="2023-12-14T13:18:15.325" v="7262" actId="1076"/>
          <ac:spMkLst>
            <pc:docMk/>
            <pc:sldMk cId="1405953044" sldId="385"/>
            <ac:spMk id="6" creationId="{7F4A8ACD-5DE0-5A5B-35FE-197713E719B0}"/>
          </ac:spMkLst>
        </pc:spChg>
        <pc:spChg chg="add mod">
          <ac:chgData name="Mr J Bee (BWCET)" userId="a1856448-f297-487a-a7ea-498499ce4ab3" providerId="ADAL" clId="{0768314E-8B68-4FD0-B5EB-C0E74A7F7F54}" dt="2023-12-14T13:18:15.325" v="7262" actId="1076"/>
          <ac:spMkLst>
            <pc:docMk/>
            <pc:sldMk cId="1405953044" sldId="385"/>
            <ac:spMk id="7" creationId="{BD5695C1-09F3-744C-9802-21DA0E13D5B1}"/>
          </ac:spMkLst>
        </pc:spChg>
        <pc:spChg chg="mod">
          <ac:chgData name="Mr J Bee (BWCET)" userId="a1856448-f297-487a-a7ea-498499ce4ab3" providerId="ADAL" clId="{0768314E-8B68-4FD0-B5EB-C0E74A7F7F54}" dt="2023-12-14T13:18:21.916" v="7263" actId="1076"/>
          <ac:spMkLst>
            <pc:docMk/>
            <pc:sldMk cId="1405953044" sldId="385"/>
            <ac:spMk id="9" creationId="{A7B86561-074F-CA17-EB5B-8D6B83B1459F}"/>
          </ac:spMkLst>
        </pc:spChg>
        <pc:spChg chg="mod">
          <ac:chgData name="Mr J Bee (BWCET)" userId="a1856448-f297-487a-a7ea-498499ce4ab3" providerId="ADAL" clId="{0768314E-8B68-4FD0-B5EB-C0E74A7F7F54}" dt="2023-12-14T13:18:21.916" v="7263" actId="1076"/>
          <ac:spMkLst>
            <pc:docMk/>
            <pc:sldMk cId="1405953044" sldId="385"/>
            <ac:spMk id="10" creationId="{53C5F789-3C6C-5902-625F-E380F22B2908}"/>
          </ac:spMkLst>
        </pc:spChg>
        <pc:spChg chg="add mod">
          <ac:chgData name="Mr J Bee (BWCET)" userId="a1856448-f297-487a-a7ea-498499ce4ab3" providerId="ADAL" clId="{0768314E-8B68-4FD0-B5EB-C0E74A7F7F54}" dt="2023-12-14T13:18:15.325" v="7262" actId="1076"/>
          <ac:spMkLst>
            <pc:docMk/>
            <pc:sldMk cId="1405953044" sldId="385"/>
            <ac:spMk id="11" creationId="{74B14132-46D5-C81D-095F-356EDBA37511}"/>
          </ac:spMkLst>
        </pc:spChg>
        <pc:spChg chg="add mod">
          <ac:chgData name="Mr J Bee (BWCET)" userId="a1856448-f297-487a-a7ea-498499ce4ab3" providerId="ADAL" clId="{0768314E-8B68-4FD0-B5EB-C0E74A7F7F54}" dt="2023-12-14T13:18:36.561" v="7358"/>
          <ac:spMkLst>
            <pc:docMk/>
            <pc:sldMk cId="1405953044" sldId="385"/>
            <ac:spMk id="12" creationId="{7A42BF33-B2A9-E945-F6CE-BE72FA379751}"/>
          </ac:spMkLst>
        </pc:spChg>
        <pc:spChg chg="del">
          <ac:chgData name="Mr J Bee (BWCET)" userId="a1856448-f297-487a-a7ea-498499ce4ab3" providerId="ADAL" clId="{0768314E-8B68-4FD0-B5EB-C0E74A7F7F54}" dt="2023-12-14T13:17:29" v="7248" actId="478"/>
          <ac:spMkLst>
            <pc:docMk/>
            <pc:sldMk cId="1405953044" sldId="385"/>
            <ac:spMk id="13" creationId="{227EDE15-AE13-7FD6-EABC-A8ED6838BBC2}"/>
          </ac:spMkLst>
        </pc:spChg>
        <pc:spChg chg="del">
          <ac:chgData name="Mr J Bee (BWCET)" userId="a1856448-f297-487a-a7ea-498499ce4ab3" providerId="ADAL" clId="{0768314E-8B68-4FD0-B5EB-C0E74A7F7F54}" dt="2023-12-14T13:17:29" v="7248" actId="478"/>
          <ac:spMkLst>
            <pc:docMk/>
            <pc:sldMk cId="1405953044" sldId="385"/>
            <ac:spMk id="14" creationId="{330E72F6-DD8F-F52A-2E36-BB4CBC6A30F7}"/>
          </ac:spMkLst>
        </pc:spChg>
        <pc:spChg chg="del">
          <ac:chgData name="Mr J Bee (BWCET)" userId="a1856448-f297-487a-a7ea-498499ce4ab3" providerId="ADAL" clId="{0768314E-8B68-4FD0-B5EB-C0E74A7F7F54}" dt="2023-12-14T13:17:29" v="7248" actId="478"/>
          <ac:spMkLst>
            <pc:docMk/>
            <pc:sldMk cId="1405953044" sldId="385"/>
            <ac:spMk id="15" creationId="{FB189F3B-BDC4-65AE-DCEC-839C1BDACDCD}"/>
          </ac:spMkLst>
        </pc:spChg>
        <pc:spChg chg="del">
          <ac:chgData name="Mr J Bee (BWCET)" userId="a1856448-f297-487a-a7ea-498499ce4ab3" providerId="ADAL" clId="{0768314E-8B68-4FD0-B5EB-C0E74A7F7F54}" dt="2023-12-14T13:17:29" v="7248" actId="478"/>
          <ac:spMkLst>
            <pc:docMk/>
            <pc:sldMk cId="1405953044" sldId="385"/>
            <ac:spMk id="16" creationId="{2FB9C748-2AFD-C407-A86C-EAE3071A7B8D}"/>
          </ac:spMkLst>
        </pc:spChg>
        <pc:spChg chg="mod">
          <ac:chgData name="Mr J Bee (BWCET)" userId="a1856448-f297-487a-a7ea-498499ce4ab3" providerId="ADAL" clId="{0768314E-8B68-4FD0-B5EB-C0E74A7F7F54}" dt="2023-12-14T13:18:21.916" v="7263" actId="1076"/>
          <ac:spMkLst>
            <pc:docMk/>
            <pc:sldMk cId="1405953044" sldId="385"/>
            <ac:spMk id="17" creationId="{73F30FAB-7ED5-F68B-34D3-653BDF9B85E0}"/>
          </ac:spMkLst>
        </pc:spChg>
        <pc:spChg chg="mod">
          <ac:chgData name="Mr J Bee (BWCET)" userId="a1856448-f297-487a-a7ea-498499ce4ab3" providerId="ADAL" clId="{0768314E-8B68-4FD0-B5EB-C0E74A7F7F54}" dt="2023-12-14T13:18:21.916" v="7263" actId="1076"/>
          <ac:spMkLst>
            <pc:docMk/>
            <pc:sldMk cId="1405953044" sldId="385"/>
            <ac:spMk id="18" creationId="{A0BBEA5B-8D5E-C864-8080-A7D5F8E4ECCA}"/>
          </ac:spMkLst>
        </pc:spChg>
        <pc:spChg chg="del">
          <ac:chgData name="Mr J Bee (BWCET)" userId="a1856448-f297-487a-a7ea-498499ce4ab3" providerId="ADAL" clId="{0768314E-8B68-4FD0-B5EB-C0E74A7F7F54}" dt="2023-12-14T13:17:23.498" v="7246" actId="478"/>
          <ac:spMkLst>
            <pc:docMk/>
            <pc:sldMk cId="1405953044" sldId="385"/>
            <ac:spMk id="19" creationId="{41D05E21-C4DC-A513-A007-6DE5F5BD5D26}"/>
          </ac:spMkLst>
        </pc:spChg>
        <pc:spChg chg="add del mod">
          <ac:chgData name="Mr J Bee (BWCET)" userId="a1856448-f297-487a-a7ea-498499ce4ab3" providerId="ADAL" clId="{0768314E-8B68-4FD0-B5EB-C0E74A7F7F54}" dt="2023-12-14T13:19:36.041" v="7361" actId="478"/>
          <ac:spMkLst>
            <pc:docMk/>
            <pc:sldMk cId="1405953044" sldId="385"/>
            <ac:spMk id="20" creationId="{5FC35AAA-8C9E-9F56-0760-9745B4A6C867}"/>
          </ac:spMkLst>
        </pc:spChg>
        <pc:graphicFrameChg chg="add mod">
          <ac:chgData name="Mr J Bee (BWCET)" userId="a1856448-f297-487a-a7ea-498499ce4ab3" providerId="ADAL" clId="{0768314E-8B68-4FD0-B5EB-C0E74A7F7F54}" dt="2023-12-14T13:18:39.219" v="7359"/>
          <ac:graphicFrameMkLst>
            <pc:docMk/>
            <pc:sldMk cId="1405953044" sldId="385"/>
            <ac:graphicFrameMk id="2" creationId="{724B184B-7D12-1D52-6063-6D257D0AF9E0}"/>
          </ac:graphicFrameMkLst>
        </pc:graphicFrameChg>
        <pc:graphicFrameChg chg="mod">
          <ac:chgData name="Mr J Bee (BWCET)" userId="a1856448-f297-487a-a7ea-498499ce4ab3" providerId="ADAL" clId="{0768314E-8B68-4FD0-B5EB-C0E74A7F7F54}" dt="2023-12-14T13:18:21.916" v="7263" actId="1076"/>
          <ac:graphicFrameMkLst>
            <pc:docMk/>
            <pc:sldMk cId="1405953044" sldId="385"/>
            <ac:graphicFrameMk id="8" creationId="{78A3AD38-D310-4187-A551-CD850CB5F963}"/>
          </ac:graphicFrameMkLst>
        </pc:graphicFrameChg>
      </pc:sldChg>
      <pc:sldChg chg="addSp delSp modSp add mod delAnim modAnim">
        <pc:chgData name="Mr J Bee (BWCET)" userId="a1856448-f297-487a-a7ea-498499ce4ab3" providerId="ADAL" clId="{0768314E-8B68-4FD0-B5EB-C0E74A7F7F54}" dt="2023-12-14T13:29:35.617" v="7822" actId="1076"/>
        <pc:sldMkLst>
          <pc:docMk/>
          <pc:sldMk cId="3671685566" sldId="386"/>
        </pc:sldMkLst>
        <pc:spChg chg="mod">
          <ac:chgData name="Mr J Bee (BWCET)" userId="a1856448-f297-487a-a7ea-498499ce4ab3" providerId="ADAL" clId="{0768314E-8B68-4FD0-B5EB-C0E74A7F7F54}" dt="2023-12-14T13:25:32.308" v="7653" actId="20577"/>
          <ac:spMkLst>
            <pc:docMk/>
            <pc:sldMk cId="3671685566" sldId="386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4" creationId="{E45E1BF6-5919-B4D3-551F-1C5CA7F78EA1}"/>
          </ac:spMkLst>
        </pc:spChg>
        <pc:spChg chg="add del mod">
          <ac:chgData name="Mr J Bee (BWCET)" userId="a1856448-f297-487a-a7ea-498499ce4ab3" providerId="ADAL" clId="{0768314E-8B68-4FD0-B5EB-C0E74A7F7F54}" dt="2023-12-14T13:19:48.790" v="7366" actId="478"/>
          <ac:spMkLst>
            <pc:docMk/>
            <pc:sldMk cId="3671685566" sldId="386"/>
            <ac:spMk id="5" creationId="{AD9BA759-8290-D7BA-7603-DABCBC0EC94B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6" creationId="{7F4A8ACD-5DE0-5A5B-35FE-197713E719B0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7" creationId="{BD5695C1-09F3-744C-9802-21DA0E13D5B1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9" creationId="{A7B86561-074F-CA17-EB5B-8D6B83B1459F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10" creationId="{53C5F789-3C6C-5902-625F-E380F22B2908}"/>
          </ac:spMkLst>
        </pc:spChg>
        <pc:spChg chg="del">
          <ac:chgData name="Mr J Bee (BWCET)" userId="a1856448-f297-487a-a7ea-498499ce4ab3" providerId="ADAL" clId="{0768314E-8B68-4FD0-B5EB-C0E74A7F7F54}" dt="2023-12-14T13:19:39.274" v="7363" actId="478"/>
          <ac:spMkLst>
            <pc:docMk/>
            <pc:sldMk cId="3671685566" sldId="386"/>
            <ac:spMk id="11" creationId="{74B14132-46D5-C81D-095F-356EDBA37511}"/>
          </ac:spMkLst>
        </pc:spChg>
        <pc:spChg chg="del">
          <ac:chgData name="Mr J Bee (BWCET)" userId="a1856448-f297-487a-a7ea-498499ce4ab3" providerId="ADAL" clId="{0768314E-8B68-4FD0-B5EB-C0E74A7F7F54}" dt="2023-12-14T13:24:52.487" v="7624" actId="478"/>
          <ac:spMkLst>
            <pc:docMk/>
            <pc:sldMk cId="3671685566" sldId="386"/>
            <ac:spMk id="12" creationId="{7A42BF33-B2A9-E945-F6CE-BE72FA379751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17" creationId="{73F30FAB-7ED5-F68B-34D3-653BDF9B85E0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18" creationId="{A0BBEA5B-8D5E-C864-8080-A7D5F8E4ECCA}"/>
          </ac:spMkLst>
        </pc:spChg>
        <pc:spChg chg="add mod">
          <ac:chgData name="Mr J Bee (BWCET)" userId="a1856448-f297-487a-a7ea-498499ce4ab3" providerId="ADAL" clId="{0768314E-8B68-4FD0-B5EB-C0E74A7F7F54}" dt="2023-12-14T13:24:17.932" v="7509" actId="20577"/>
          <ac:spMkLst>
            <pc:docMk/>
            <pc:sldMk cId="3671685566" sldId="386"/>
            <ac:spMk id="20" creationId="{9C911524-3C06-176A-369A-AAACF1C9CC3D}"/>
          </ac:spMkLst>
        </pc:spChg>
        <pc:spChg chg="add mod">
          <ac:chgData name="Mr J Bee (BWCET)" userId="a1856448-f297-487a-a7ea-498499ce4ab3" providerId="ADAL" clId="{0768314E-8B68-4FD0-B5EB-C0E74A7F7F54}" dt="2023-12-14T13:28:14.852" v="7784" actId="20577"/>
          <ac:spMkLst>
            <pc:docMk/>
            <pc:sldMk cId="3671685566" sldId="386"/>
            <ac:spMk id="21" creationId="{9B9493A6-3B87-02F6-9398-1861F5AE3AF9}"/>
          </ac:spMkLst>
        </pc:spChg>
        <pc:spChg chg="add mod">
          <ac:chgData name="Mr J Bee (BWCET)" userId="a1856448-f297-487a-a7ea-498499ce4ab3" providerId="ADAL" clId="{0768314E-8B68-4FD0-B5EB-C0E74A7F7F54}" dt="2023-12-14T13:23:52.424" v="7471" actId="1076"/>
          <ac:spMkLst>
            <pc:docMk/>
            <pc:sldMk cId="3671685566" sldId="386"/>
            <ac:spMk id="24" creationId="{7A821AFA-CBB7-C28F-86F6-B4FF346F77F4}"/>
          </ac:spMkLst>
        </pc:spChg>
        <pc:spChg chg="add mod">
          <ac:chgData name="Mr J Bee (BWCET)" userId="a1856448-f297-487a-a7ea-498499ce4ab3" providerId="ADAL" clId="{0768314E-8B68-4FD0-B5EB-C0E74A7F7F54}" dt="2023-12-14T13:24:04.054" v="7479" actId="20577"/>
          <ac:spMkLst>
            <pc:docMk/>
            <pc:sldMk cId="3671685566" sldId="386"/>
            <ac:spMk id="25" creationId="{E75009B7-8F4E-6DBB-F2C7-E0EF8BB15C52}"/>
          </ac:spMkLst>
        </pc:spChg>
        <pc:spChg chg="add del mod">
          <ac:chgData name="Mr J Bee (BWCET)" userId="a1856448-f297-487a-a7ea-498499ce4ab3" providerId="ADAL" clId="{0768314E-8B68-4FD0-B5EB-C0E74A7F7F54}" dt="2023-12-14T13:25:27.906" v="7651" actId="478"/>
          <ac:spMkLst>
            <pc:docMk/>
            <pc:sldMk cId="3671685566" sldId="386"/>
            <ac:spMk id="26" creationId="{485151D2-4DF1-B835-D91B-9F463E963CD3}"/>
          </ac:spMkLst>
        </pc:spChg>
        <pc:spChg chg="add mod">
          <ac:chgData name="Mr J Bee (BWCET)" userId="a1856448-f297-487a-a7ea-498499ce4ab3" providerId="ADAL" clId="{0768314E-8B68-4FD0-B5EB-C0E74A7F7F54}" dt="2023-12-14T13:25:33.392" v="7654"/>
          <ac:spMkLst>
            <pc:docMk/>
            <pc:sldMk cId="3671685566" sldId="386"/>
            <ac:spMk id="28" creationId="{DBFE8B4D-9DB1-DB34-7382-B9D61B0477D6}"/>
          </ac:spMkLst>
        </pc:spChg>
        <pc:spChg chg="add mod">
          <ac:chgData name="Mr J Bee (BWCET)" userId="a1856448-f297-487a-a7ea-498499ce4ab3" providerId="ADAL" clId="{0768314E-8B68-4FD0-B5EB-C0E74A7F7F54}" dt="2023-12-14T13:28:53.553" v="7810" actId="1076"/>
          <ac:spMkLst>
            <pc:docMk/>
            <pc:sldMk cId="3671685566" sldId="386"/>
            <ac:spMk id="29" creationId="{B2726BE5-01AA-7B7E-2471-56894B08C400}"/>
          </ac:spMkLst>
        </pc:spChg>
        <pc:spChg chg="add del mod">
          <ac:chgData name="Mr J Bee (BWCET)" userId="a1856448-f297-487a-a7ea-498499ce4ab3" providerId="ADAL" clId="{0768314E-8B68-4FD0-B5EB-C0E74A7F7F54}" dt="2023-12-14T13:28:49.989" v="7809" actId="478"/>
          <ac:spMkLst>
            <pc:docMk/>
            <pc:sldMk cId="3671685566" sldId="386"/>
            <ac:spMk id="30" creationId="{4858CB2E-CAA8-0B16-A2B2-E483A632448A}"/>
          </ac:spMkLst>
        </pc:spChg>
        <pc:spChg chg="add mod">
          <ac:chgData name="Mr J Bee (BWCET)" userId="a1856448-f297-487a-a7ea-498499ce4ab3" providerId="ADAL" clId="{0768314E-8B68-4FD0-B5EB-C0E74A7F7F54}" dt="2023-12-14T13:28:35.432" v="7803" actId="14100"/>
          <ac:spMkLst>
            <pc:docMk/>
            <pc:sldMk cId="3671685566" sldId="386"/>
            <ac:spMk id="31" creationId="{FC9F7745-34B2-CD2F-340A-3EEAF3D5E6DE}"/>
          </ac:spMkLst>
        </pc:spChg>
        <pc:spChg chg="add del mod">
          <ac:chgData name="Mr J Bee (BWCET)" userId="a1856448-f297-487a-a7ea-498499ce4ab3" providerId="ADAL" clId="{0768314E-8B68-4FD0-B5EB-C0E74A7F7F54}" dt="2023-12-14T13:28:49.429" v="7808" actId="478"/>
          <ac:spMkLst>
            <pc:docMk/>
            <pc:sldMk cId="3671685566" sldId="386"/>
            <ac:spMk id="32" creationId="{50DA88E7-0109-FD7A-10C1-E761150E6ADC}"/>
          </ac:spMkLst>
        </pc:spChg>
        <pc:spChg chg="add mod">
          <ac:chgData name="Mr J Bee (BWCET)" userId="a1856448-f297-487a-a7ea-498499ce4ab3" providerId="ADAL" clId="{0768314E-8B68-4FD0-B5EB-C0E74A7F7F54}" dt="2023-12-14T13:28:56.656" v="7811" actId="1076"/>
          <ac:spMkLst>
            <pc:docMk/>
            <pc:sldMk cId="3671685566" sldId="386"/>
            <ac:spMk id="33" creationId="{E8243DF9-7CF5-024B-A07B-8D66B7CF435A}"/>
          </ac:spMkLst>
        </pc:spChg>
        <pc:spChg chg="add mod">
          <ac:chgData name="Mr J Bee (BWCET)" userId="a1856448-f297-487a-a7ea-498499ce4ab3" providerId="ADAL" clId="{0768314E-8B68-4FD0-B5EB-C0E74A7F7F54}" dt="2023-12-14T13:29:17.729" v="7816" actId="14100"/>
          <ac:spMkLst>
            <pc:docMk/>
            <pc:sldMk cId="3671685566" sldId="386"/>
            <ac:spMk id="34" creationId="{F1C0AB34-FC21-18DB-130C-2C1D948C5968}"/>
          </ac:spMkLst>
        </pc:spChg>
        <pc:spChg chg="add mod">
          <ac:chgData name="Mr J Bee (BWCET)" userId="a1856448-f297-487a-a7ea-498499ce4ab3" providerId="ADAL" clId="{0768314E-8B68-4FD0-B5EB-C0E74A7F7F54}" dt="2023-12-14T13:29:22.007" v="7818" actId="1076"/>
          <ac:spMkLst>
            <pc:docMk/>
            <pc:sldMk cId="3671685566" sldId="386"/>
            <ac:spMk id="35" creationId="{995B241D-589A-A02F-CC4E-9C58D70D3FCA}"/>
          </ac:spMkLst>
        </pc:spChg>
        <pc:spChg chg="add mod">
          <ac:chgData name="Mr J Bee (BWCET)" userId="a1856448-f297-487a-a7ea-498499ce4ab3" providerId="ADAL" clId="{0768314E-8B68-4FD0-B5EB-C0E74A7F7F54}" dt="2023-12-14T13:29:31.009" v="7820" actId="1076"/>
          <ac:spMkLst>
            <pc:docMk/>
            <pc:sldMk cId="3671685566" sldId="386"/>
            <ac:spMk id="36" creationId="{7FFE5387-E3BF-2BBC-59A4-446969238A8C}"/>
          </ac:spMkLst>
        </pc:spChg>
        <pc:spChg chg="add mod">
          <ac:chgData name="Mr J Bee (BWCET)" userId="a1856448-f297-487a-a7ea-498499ce4ab3" providerId="ADAL" clId="{0768314E-8B68-4FD0-B5EB-C0E74A7F7F54}" dt="2023-12-14T13:29:35.617" v="7822" actId="1076"/>
          <ac:spMkLst>
            <pc:docMk/>
            <pc:sldMk cId="3671685566" sldId="386"/>
            <ac:spMk id="37" creationId="{9EE2BF07-DA4D-A9B1-4F94-96CE2C58A43B}"/>
          </ac:spMkLst>
        </pc:spChg>
        <pc:graphicFrameChg chg="del">
          <ac:chgData name="Mr J Bee (BWCET)" userId="a1856448-f297-487a-a7ea-498499ce4ab3" providerId="ADAL" clId="{0768314E-8B68-4FD0-B5EB-C0E74A7F7F54}" dt="2023-12-14T13:19:41.356" v="7364" actId="478"/>
          <ac:graphicFrameMkLst>
            <pc:docMk/>
            <pc:sldMk cId="3671685566" sldId="386"/>
            <ac:graphicFrameMk id="2" creationId="{724B184B-7D12-1D52-6063-6D257D0AF9E0}"/>
          </ac:graphicFrameMkLst>
        </pc:graphicFrameChg>
        <pc:graphicFrameChg chg="del">
          <ac:chgData name="Mr J Bee (BWCET)" userId="a1856448-f297-487a-a7ea-498499ce4ab3" providerId="ADAL" clId="{0768314E-8B68-4FD0-B5EB-C0E74A7F7F54}" dt="2023-12-14T13:19:41.356" v="7364" actId="478"/>
          <ac:graphicFrameMkLst>
            <pc:docMk/>
            <pc:sldMk cId="3671685566" sldId="386"/>
            <ac:graphicFrameMk id="8" creationId="{78A3AD38-D310-4187-A551-CD850CB5F963}"/>
          </ac:graphicFrameMkLst>
        </pc:graphicFrameChg>
        <pc:graphicFrameChg chg="add mod modGraphic">
          <ac:chgData name="Mr J Bee (BWCET)" userId="a1856448-f297-487a-a7ea-498499ce4ab3" providerId="ADAL" clId="{0768314E-8B68-4FD0-B5EB-C0E74A7F7F54}" dt="2023-12-14T13:27:42.040" v="7724" actId="20577"/>
          <ac:graphicFrameMkLst>
            <pc:docMk/>
            <pc:sldMk cId="3671685566" sldId="386"/>
            <ac:graphicFrameMk id="13" creationId="{D40CB9E0-DE9E-64D9-2F23-B6B8326A0B14}"/>
          </ac:graphicFrameMkLst>
        </pc:graphicFrameChg>
        <pc:picChg chg="add mod">
          <ac:chgData name="Mr J Bee (BWCET)" userId="a1856448-f297-487a-a7ea-498499ce4ab3" providerId="ADAL" clId="{0768314E-8B68-4FD0-B5EB-C0E74A7F7F54}" dt="2023-12-14T13:21:39.152" v="7406" actId="196"/>
          <ac:picMkLst>
            <pc:docMk/>
            <pc:sldMk cId="3671685566" sldId="386"/>
            <ac:picMk id="15" creationId="{3A1533CA-8ABE-77CC-BA8C-F386D2ED5DE7}"/>
          </ac:picMkLst>
        </pc:picChg>
        <pc:picChg chg="add del mod">
          <ac:chgData name="Mr J Bee (BWCET)" userId="a1856448-f297-487a-a7ea-498499ce4ab3" providerId="ADAL" clId="{0768314E-8B68-4FD0-B5EB-C0E74A7F7F54}" dt="2023-12-14T13:23:31.573" v="7462" actId="478"/>
          <ac:picMkLst>
            <pc:docMk/>
            <pc:sldMk cId="3671685566" sldId="386"/>
            <ac:picMk id="19" creationId="{E21DC133-9356-4BB3-C299-996EEB46A8D1}"/>
          </ac:picMkLst>
        </pc:picChg>
        <pc:picChg chg="add mod">
          <ac:chgData name="Mr J Bee (BWCET)" userId="a1856448-f297-487a-a7ea-498499ce4ab3" providerId="ADAL" clId="{0768314E-8B68-4FD0-B5EB-C0E74A7F7F54}" dt="2023-12-14T13:23:42.612" v="7464" actId="1076"/>
          <ac:picMkLst>
            <pc:docMk/>
            <pc:sldMk cId="3671685566" sldId="386"/>
            <ac:picMk id="23" creationId="{9194DFD3-491B-6DFE-366A-1F62E1DDF32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18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B-4466-A38F-C4FF89E81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709903"/>
        <c:axId val="26576303"/>
      </c:barChart>
      <c:catAx>
        <c:axId val="45170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76303"/>
        <c:crosses val="autoZero"/>
        <c:auto val="1"/>
        <c:lblAlgn val="ctr"/>
        <c:lblOffset val="100"/>
        <c:noMultiLvlLbl val="0"/>
      </c:catAx>
      <c:valAx>
        <c:axId val="26576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709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in="-296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79.08046" units="1/cm"/>
          <inkml:channelProperty channel="T" name="resolution" value="1" units="1/dev"/>
        </inkml:channelProperties>
      </inkml:inkSource>
      <inkml:timestamp xml:id="ts0" timeString="2023-10-06T16:11:23.2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24558 8708 0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6D0C3-00D0-48B8-AA15-68DF66B6F31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C0382-61C3-45B8-95DE-E08A2FB2F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4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F1EF3-E03C-4F57-B281-99C8EC6EC1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270F-1623-2C13-F33C-B4D8FA085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08D69-2E5C-B0B5-3564-C45B6AF3A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B14D-B5E4-FEA8-BA63-E3D6CC68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2A704-642B-B38C-3585-17BB7872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DD297-00BA-B345-5FE0-F9B8B6E8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3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C1E5-F405-58C5-F3E0-D0AFA516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4CA5D-32D8-6BCD-CAA2-932CABC57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F7D0D-A57B-751B-4DB6-B9687620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6CA3-789C-70D4-B50D-9F684969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6875C-7C6D-4975-F36D-204457B1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0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CA5C4-7DF7-01CD-E059-9B62DB334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462D7-CBFB-7641-6E38-66B4EB56B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FA781-CCA0-7791-502A-03449DFC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85E9C-9B02-986F-8EE6-7A031503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BE193-351F-B93D-2DD7-FBDDE310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7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F6FD-D4B2-B168-4059-C2D816C3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A66A2-F27E-BFA7-50FE-E9206A1B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D2E8-48F3-6DC2-A54B-13AC2751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A350A-80E7-24EC-9EBC-CED2F669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FA112-CBE3-51E4-BADC-FC57B7F7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5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BC12-0EB0-2E93-933E-D3126F21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35C3-755B-E52D-55F1-8A0FCEAF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2A3F-1C80-9502-3E7B-81AA4DF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8E382-9D5F-A648-C26F-63482DCA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47197-4DAC-829B-C6F3-AD65F79C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9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3972-782C-3E0D-E7FC-6C141EBF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58FA1-0F1C-EBA5-3DBB-5CAF4794F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208F5-4BC7-2505-2B94-AEB503B56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1AF3C-CD86-C0B9-C98C-F26893C2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28C2A-AD01-CFA3-B0DF-9669A3E6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C4A0E-0302-F205-410C-C936583C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9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F195-60A7-57B4-DC93-3237BA4CC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BB49D-5F83-6A06-B993-91FAFE3B1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1A68B-6F53-4CA0-ACAB-42D77FBC6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F3DCC-7C7A-0F44-0F84-7A5F87F41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966E2-F8DA-AA02-72F4-DDA3733E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88B00-CD1C-E8AC-09C0-22BC9165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5CBEF-2200-96B9-C838-0ED280B5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02AE6-1BE0-9B19-E9E5-D14990ED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47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D22A-8CA8-46B5-E4F4-044107AA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40E9B-5911-971D-2908-5D9F19AD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DC893-0E7C-31DC-D5C9-51E0F060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68A72-73F2-972B-7606-AEABF64A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5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D42054-85EA-0EC5-6712-5A6ED4BF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DE059-A2F8-1F39-FFB0-4DA7925B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1BB4A-EBE1-1D7B-051F-6760E9B8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2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5A14-97D0-4C1F-2D5B-E0454D7B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9458-9AFB-8CEF-99E2-A8824322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47FF4-5C48-36C8-87DB-CCE0792A2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E8B68-B526-8106-82F0-914EA829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19B39-F256-34D9-2077-96406384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63BEC-DFFA-3D2D-8D0A-0FA68E16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5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FF5E-0879-8D3E-CBC1-30718379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E96B3-EF60-96D8-1524-95B6EF0DE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3DE1D-4C7E-769C-1761-BBA204FF1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B76A7-1C1A-2A06-4152-E1E0EE2F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4C9A7-EEB3-2B8F-9710-17EA19F2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87E85-EAD8-1F6C-E424-83029667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6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40B7E-3656-503E-DD70-24EBEC1A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B69DD-BF03-E8D5-43A0-5AD516D2C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4A092-4FFF-EE6C-7B25-55839E0AF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06476-2347-1FAC-D436-1B26685E6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86268-D85D-DD30-F99B-0907651A8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38C2E-A40D-4D69-590B-FAF283037F6A}"/>
              </a:ext>
            </a:extLst>
          </p:cNvPr>
          <p:cNvSpPr txBox="1"/>
          <p:nvPr userDrawn="1"/>
        </p:nvSpPr>
        <p:spPr>
          <a:xfrm rot="19754365">
            <a:off x="2819942" y="2228671"/>
            <a:ext cx="655211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0" dirty="0">
                <a:solidFill>
                  <a:schemeClr val="bg2">
                    <a:lumMod val="75000"/>
                  </a:schemeClr>
                </a:solidFill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89692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sv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openxmlformats.org/officeDocument/2006/relationships/tags" Target="../tags/tag1.xml"/><Relationship Id="rId6" Type="http://schemas.openxmlformats.org/officeDocument/2006/relationships/customXml" Target="../ink/ink1.xml"/><Relationship Id="rId11" Type="http://schemas.openxmlformats.org/officeDocument/2006/relationships/image" Target="../media/image6.svg"/><Relationship Id="rId24" Type="http://schemas.openxmlformats.org/officeDocument/2006/relationships/image" Target="../media/image19.png"/><Relationship Id="rId5" Type="http://schemas.openxmlformats.org/officeDocument/2006/relationships/hyperlink" Target="http://www.mrbeeteach.com/" TargetMode="External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31" Type="http://schemas.openxmlformats.org/officeDocument/2006/relationships/image" Target="../media/image26.svg"/><Relationship Id="rId4" Type="http://schemas.openxmlformats.org/officeDocument/2006/relationships/image" Target="../media/image1.png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0.png"/><Relationship Id="rId5" Type="http://schemas.openxmlformats.org/officeDocument/2006/relationships/image" Target="../media/image73.png"/><Relationship Id="rId4" Type="http://schemas.openxmlformats.org/officeDocument/2006/relationships/image" Target="../media/image7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hyperlink" Target="http://www.mrbeeteach.com/" TargetMode="Externa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254B-8F31-16A4-59E1-D76001A7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2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/>
              <a:t>Goal Free Problems</a:t>
            </a:r>
          </a:p>
          <a:p>
            <a:pPr marL="0" indent="0" algn="ctr">
              <a:buNone/>
            </a:pPr>
            <a:r>
              <a:rPr lang="en-GB"/>
              <a:t>Year 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8D406-D2BF-14EC-58A9-C46815921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44" t="31951" r="67184" b="54703"/>
          <a:stretch/>
        </p:blipFill>
        <p:spPr>
          <a:xfrm>
            <a:off x="4938927" y="1096218"/>
            <a:ext cx="2476072" cy="23816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66C9A-02E4-45CE-600B-2E51795E2DCA}"/>
              </a:ext>
            </a:extLst>
          </p:cNvPr>
          <p:cNvSpPr txBox="1"/>
          <p:nvPr/>
        </p:nvSpPr>
        <p:spPr>
          <a:xfrm>
            <a:off x="3734387" y="3562704"/>
            <a:ext cx="5043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65000"/>
                  </a:schemeClr>
                </a:solidFill>
                <a:hlinkClick r:id="rId5"/>
              </a:rPr>
              <a:t>www.mrbeeteach.com</a:t>
            </a:r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3148E3-5AC5-2055-AD60-CA547527E9C3}"/>
                  </a:ext>
                </a:extLst>
              </p14:cNvPr>
              <p14:cNvContentPartPr/>
              <p14:nvPr/>
            </p14:nvContentPartPr>
            <p14:xfrm>
              <a:off x="8840880" y="313488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3148E3-5AC5-2055-AD60-CA547527E9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31520" y="31255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19999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19999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19999"/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alphaModFix amt="30000"/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30000"/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30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30000"/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alphaModFix amt="30000"/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95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281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Natalie has £1 in her hands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handshake PNG, hands image, free download">
            <a:extLst>
              <a:ext uri="{FF2B5EF4-FFF2-40B4-BE49-F238E27FC236}">
                <a16:creationId xmlns:a16="http://schemas.microsoft.com/office/drawing/2014/main" id="{71C100D0-7D01-F7A9-5774-8222FBA1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975"/>
            <a:ext cx="12192000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enty pence (British coin) | Wiki | Everipedia">
            <a:extLst>
              <a:ext uri="{FF2B5EF4-FFF2-40B4-BE49-F238E27FC236}">
                <a16:creationId xmlns:a16="http://schemas.microsoft.com/office/drawing/2014/main" id="{6EDCDCC2-8E7C-C134-25ED-DC699E920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007" y="3453018"/>
            <a:ext cx="630307" cy="63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rilliant Uncirculated 5p Coins 1982 to 2022 – Five Pence Royal Mint ...">
            <a:extLst>
              <a:ext uri="{FF2B5EF4-FFF2-40B4-BE49-F238E27FC236}">
                <a16:creationId xmlns:a16="http://schemas.microsoft.com/office/drawing/2014/main" id="{DBB8B4CD-8A80-5730-0E77-34B64D0A0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19" y="3241398"/>
            <a:ext cx="422395" cy="42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614DB4-0777-049E-2E5B-6C7503C3A6D0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ABE3D-5156-2CD0-26CA-A93981CD05CE}"/>
              </a:ext>
            </a:extLst>
          </p:cNvPr>
          <p:cNvSpPr txBox="1"/>
          <p:nvPr/>
        </p:nvSpPr>
        <p:spPr>
          <a:xfrm>
            <a:off x="2212483" y="5247836"/>
            <a:ext cx="507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coins </a:t>
            </a:r>
            <a:r>
              <a:rPr lang="en-GB" b="1" dirty="0"/>
              <a:t>could</a:t>
            </a:r>
            <a:r>
              <a:rPr lang="en-GB" dirty="0"/>
              <a:t> be hidden under her other hand?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050AB4-0EA4-FA16-334A-51179AB74C53}"/>
              </a:ext>
            </a:extLst>
          </p:cNvPr>
          <p:cNvSpPr/>
          <p:nvPr/>
        </p:nvSpPr>
        <p:spPr>
          <a:xfrm>
            <a:off x="1868495" y="5128430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Multiplication and division.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02F0EA9-2176-D59C-E20D-C7EE5881A260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9216150-4ACE-B6FB-A433-255601BFD026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EA2BA4D-B1C8-024F-0088-F911BB92E072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B236302-E5E3-6FA6-2EA1-EB02DE909748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79B60E0-B376-4CB0-D3B4-767E8834FE0D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C1D9E8A-D9C0-367D-3F8A-BA6FFEC39352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D8591B5-F1A8-5213-23AD-387ED5B27FDD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ED0E812-B064-FBA2-4240-5502253A4CBA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B220094-1E2E-C55B-1D43-7FE5F2112A7A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6F008B8-0C74-72BC-EF7D-280CB68E231A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D7C8F7A-604F-D7E9-C308-FD08FEE09BCA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BF6B5AB-BD46-10DA-9840-8A4EBFF13304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32B36BB-E49F-2649-012F-DCD2E97C1428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B15FE9A-8138-1DB0-57B0-E421E8DF2874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C32EDD6-476D-5F0C-B9E7-2B46468BF02B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EA7638E-1C59-0CB0-5042-0EED09E29CD3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1C9F0ED-CDC5-6966-F7BD-098A8ED3C014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CECADA6-F4A7-7B1A-B224-8C035833D64B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BE32A7E-A48B-EC67-2832-C8834BBBCD0C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4087C6A-BCC6-EDE6-5708-F96EAA7D3267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88E3539-B375-DF89-232F-F3AE4A4FEEE2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2F5CE3D-ADA2-4928-C798-4E66C1E91DE0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80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is the odd one out?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31939C-E0F8-4100-31DC-50FF59911C52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0F16C460-0090-B071-5D08-5183C610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17" y="1485194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6CD43CDA-6C5B-31E2-9C91-4BE190A8E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444" y="1485193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ADDF5637-6FEE-D4B8-DCDC-78A93A203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17" y="2189727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6F3862A9-3080-A412-6B50-1DEB1BCB7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444" y="2189726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2B916693-B16A-C0C6-65EE-BE8EE901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98" y="1485194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8EB9CE78-4EAB-0A1B-841A-61B852AF6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25" y="1485193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01F02551-DC09-F4E6-3DA3-C6CDC9E38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98" y="2189727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7A5F0BB4-A9F9-92E5-5B91-C41CFF08A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25" y="2189726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3A103230-7A7F-245A-21D9-046512367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79" y="1485193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18B2C196-5E42-709C-5C2F-B4D25B01E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06" y="1485192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B3E81F47-8CC3-107D-0CD5-188565BEE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79" y="2189726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F0C16B3A-6EE0-0FEF-CEC2-454D3B06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06" y="2189725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2D8781E5-2366-B401-D803-F7DFE0A5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96" y="1485189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3B670CF8-557E-9BC4-8F01-26CC60F7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823" y="1485188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77CC0126-2ECB-5660-E4F6-88FC1EF03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96" y="2189722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1972 PROOF DECIMAL ONE NEW PENNY 1p Proof Cambridgeshire Coins ...">
            <a:extLst>
              <a:ext uri="{FF2B5EF4-FFF2-40B4-BE49-F238E27FC236}">
                <a16:creationId xmlns:a16="http://schemas.microsoft.com/office/drawing/2014/main" id="{4510CCF7-797B-492F-55EA-583B64BF8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823" y="2189721"/>
            <a:ext cx="702227" cy="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ILLIANT UNCIRCULATED 2P TWO PENCE COINS 1982 TO 2016 CHOICE OF DATE ...">
            <a:extLst>
              <a:ext uri="{FF2B5EF4-FFF2-40B4-BE49-F238E27FC236}">
                <a16:creationId xmlns:a16="http://schemas.microsoft.com/office/drawing/2014/main" id="{A11E474E-1A94-0436-C555-4AA580944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17" y="3429000"/>
            <a:ext cx="841306" cy="8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BRILLIANT UNCIRCULATED 2P TWO PENCE COINS 1982 TO 2016 CHOICE OF DATE ...">
            <a:extLst>
              <a:ext uri="{FF2B5EF4-FFF2-40B4-BE49-F238E27FC236}">
                <a16:creationId xmlns:a16="http://schemas.microsoft.com/office/drawing/2014/main" id="{FB361397-1A11-B9B3-003E-0E574F063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23" y="3429000"/>
            <a:ext cx="841306" cy="8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BRILLIANT UNCIRCULATED 2P TWO PENCE COINS 1982 TO 2016 CHOICE OF DATE ...">
            <a:extLst>
              <a:ext uri="{FF2B5EF4-FFF2-40B4-BE49-F238E27FC236}">
                <a16:creationId xmlns:a16="http://schemas.microsoft.com/office/drawing/2014/main" id="{FAD71DDF-B8C9-8BA0-6703-9D6F5C4D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17" y="4285291"/>
            <a:ext cx="841306" cy="8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RILLIANT UNCIRCULATED 2P TWO PENCE COINS 1982 TO 2016 CHOICE OF DATE ...">
            <a:extLst>
              <a:ext uri="{FF2B5EF4-FFF2-40B4-BE49-F238E27FC236}">
                <a16:creationId xmlns:a16="http://schemas.microsoft.com/office/drawing/2014/main" id="{1395C8DE-EB4B-EDDA-CBB5-40AA213AE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23" y="4285291"/>
            <a:ext cx="841306" cy="8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BRILLIANT UNCIRCULATED 2P TWO PENCE COINS 1982 TO 2016 CHOICE OF DATE ...">
            <a:extLst>
              <a:ext uri="{FF2B5EF4-FFF2-40B4-BE49-F238E27FC236}">
                <a16:creationId xmlns:a16="http://schemas.microsoft.com/office/drawing/2014/main" id="{33602375-44E6-7463-D7DD-C0A30A306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829" y="3429000"/>
            <a:ext cx="841306" cy="8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BRILLIANT UNCIRCULATED 2P TWO PENCE COINS 1982 TO 2016 CHOICE OF DATE ...">
            <a:extLst>
              <a:ext uri="{FF2B5EF4-FFF2-40B4-BE49-F238E27FC236}">
                <a16:creationId xmlns:a16="http://schemas.microsoft.com/office/drawing/2014/main" id="{7D20E376-2E5B-5F5D-716A-148891482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829" y="4285291"/>
            <a:ext cx="841306" cy="8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BRILLIANT UNCIRCULATED 2P TWO PENCE COINS 1982 TO 2016 CHOICE OF DATE ...">
            <a:extLst>
              <a:ext uri="{FF2B5EF4-FFF2-40B4-BE49-F238E27FC236}">
                <a16:creationId xmlns:a16="http://schemas.microsoft.com/office/drawing/2014/main" id="{7A4A85FB-2074-21EA-B5DA-EE634858A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03" y="3429000"/>
            <a:ext cx="841306" cy="8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BRILLIANT UNCIRCULATED 2P TWO PENCE COINS 1982 TO 2016 CHOICE OF DATE ...">
            <a:extLst>
              <a:ext uri="{FF2B5EF4-FFF2-40B4-BE49-F238E27FC236}">
                <a16:creationId xmlns:a16="http://schemas.microsoft.com/office/drawing/2014/main" id="{FDA048FB-BDAE-A828-6E80-9C89ADCE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09" y="3429000"/>
            <a:ext cx="841306" cy="8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BRILLIANT UNCIRCULATED 2P TWO PENCE COINS 1982 TO 2016 CHOICE OF DATE ...">
            <a:extLst>
              <a:ext uri="{FF2B5EF4-FFF2-40B4-BE49-F238E27FC236}">
                <a16:creationId xmlns:a16="http://schemas.microsoft.com/office/drawing/2014/main" id="{D2343593-AA00-C883-EA07-1B0490642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03" y="4285291"/>
            <a:ext cx="841306" cy="8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BRILLIANT UNCIRCULATED 2P TWO PENCE COINS 1982 TO 2016 CHOICE OF DATE ...">
            <a:extLst>
              <a:ext uri="{FF2B5EF4-FFF2-40B4-BE49-F238E27FC236}">
                <a16:creationId xmlns:a16="http://schemas.microsoft.com/office/drawing/2014/main" id="{B5D30301-9B23-B140-BBA2-30E47914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09" y="4285291"/>
            <a:ext cx="841306" cy="8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BRILLIANT UNCIRCULATED 2P TWO PENCE COINS 1982 TO 2016 CHOICE OF DATE ...">
            <a:extLst>
              <a:ext uri="{FF2B5EF4-FFF2-40B4-BE49-F238E27FC236}">
                <a16:creationId xmlns:a16="http://schemas.microsoft.com/office/drawing/2014/main" id="{FB571CFA-9BAF-D956-1C89-DD3152E2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15" y="3429000"/>
            <a:ext cx="841306" cy="8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BRILLIANT UNCIRCULATED 2P TWO PENCE COINS 1982 TO 2016 CHOICE OF DATE ...">
            <a:extLst>
              <a:ext uri="{FF2B5EF4-FFF2-40B4-BE49-F238E27FC236}">
                <a16:creationId xmlns:a16="http://schemas.microsoft.com/office/drawing/2014/main" id="{4872874A-5AE0-974D-002D-D2344FC9C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15" y="4285291"/>
            <a:ext cx="841306" cy="8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wenty Pence (p) for Kids | UK Currency Learning Activities">
            <a:extLst>
              <a:ext uri="{FF2B5EF4-FFF2-40B4-BE49-F238E27FC236}">
                <a16:creationId xmlns:a16="http://schemas.microsoft.com/office/drawing/2014/main" id="{5099F196-4E98-3E2A-56EA-2839F20F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90" y="3429000"/>
            <a:ext cx="900237" cy="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Twenty Pence (p) for Kids | UK Currency Learning Activities">
            <a:extLst>
              <a:ext uri="{FF2B5EF4-FFF2-40B4-BE49-F238E27FC236}">
                <a16:creationId xmlns:a16="http://schemas.microsoft.com/office/drawing/2014/main" id="{470268F3-9890-BCFB-0D91-797A1CFD6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546" y="3414871"/>
            <a:ext cx="900237" cy="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Twenty Pence (p) for Kids | UK Currency Learning Activities">
            <a:extLst>
              <a:ext uri="{FF2B5EF4-FFF2-40B4-BE49-F238E27FC236}">
                <a16:creationId xmlns:a16="http://schemas.microsoft.com/office/drawing/2014/main" id="{900A1074-E016-4390-CB26-C027D9869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293" y="4416981"/>
            <a:ext cx="900237" cy="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C7991D0-FAAB-B43C-3C63-F0FE60CBA553}"/>
              </a:ext>
            </a:extLst>
          </p:cNvPr>
          <p:cNvSpPr/>
          <p:nvPr/>
        </p:nvSpPr>
        <p:spPr>
          <a:xfrm>
            <a:off x="1724496" y="3210254"/>
            <a:ext cx="5908756" cy="21069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310EED-9432-642D-B506-FB49DA7CAF40}"/>
              </a:ext>
            </a:extLst>
          </p:cNvPr>
          <p:cNvSpPr/>
          <p:nvPr/>
        </p:nvSpPr>
        <p:spPr>
          <a:xfrm>
            <a:off x="8011972" y="3231809"/>
            <a:ext cx="2216487" cy="21069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F961FB-6E00-8026-F1CD-AD6BA52C2974}"/>
              </a:ext>
            </a:extLst>
          </p:cNvPr>
          <p:cNvSpPr txBox="1"/>
          <p:nvPr/>
        </p:nvSpPr>
        <p:spPr>
          <a:xfrm>
            <a:off x="2068484" y="5337169"/>
            <a:ext cx="347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groups are equal / unequal?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CB1F283-93B2-07BA-67FC-7F8AE81D5EEB}"/>
              </a:ext>
            </a:extLst>
          </p:cNvPr>
          <p:cNvSpPr/>
          <p:nvPr/>
        </p:nvSpPr>
        <p:spPr>
          <a:xfrm>
            <a:off x="1724496" y="5217763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44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65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do you notice about multiples of 4 and 8?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5219C4-F051-D615-CB18-C4CFE1039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231254"/>
              </p:ext>
            </p:extLst>
          </p:nvPr>
        </p:nvGraphicFramePr>
        <p:xfrm>
          <a:off x="3814151" y="1425344"/>
          <a:ext cx="421971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971">
                  <a:extLst>
                    <a:ext uri="{9D8B030D-6E8A-4147-A177-3AD203B41FA5}">
                      <a16:colId xmlns:a16="http://schemas.microsoft.com/office/drawing/2014/main" val="3185558260"/>
                    </a:ext>
                  </a:extLst>
                </a:gridCol>
                <a:gridCol w="421971">
                  <a:extLst>
                    <a:ext uri="{9D8B030D-6E8A-4147-A177-3AD203B41FA5}">
                      <a16:colId xmlns:a16="http://schemas.microsoft.com/office/drawing/2014/main" val="4168288945"/>
                    </a:ext>
                  </a:extLst>
                </a:gridCol>
                <a:gridCol w="421971">
                  <a:extLst>
                    <a:ext uri="{9D8B030D-6E8A-4147-A177-3AD203B41FA5}">
                      <a16:colId xmlns:a16="http://schemas.microsoft.com/office/drawing/2014/main" val="2067287435"/>
                    </a:ext>
                  </a:extLst>
                </a:gridCol>
                <a:gridCol w="421971">
                  <a:extLst>
                    <a:ext uri="{9D8B030D-6E8A-4147-A177-3AD203B41FA5}">
                      <a16:colId xmlns:a16="http://schemas.microsoft.com/office/drawing/2014/main" val="4221613744"/>
                    </a:ext>
                  </a:extLst>
                </a:gridCol>
                <a:gridCol w="421971">
                  <a:extLst>
                    <a:ext uri="{9D8B030D-6E8A-4147-A177-3AD203B41FA5}">
                      <a16:colId xmlns:a16="http://schemas.microsoft.com/office/drawing/2014/main" val="4229367915"/>
                    </a:ext>
                  </a:extLst>
                </a:gridCol>
                <a:gridCol w="421971">
                  <a:extLst>
                    <a:ext uri="{9D8B030D-6E8A-4147-A177-3AD203B41FA5}">
                      <a16:colId xmlns:a16="http://schemas.microsoft.com/office/drawing/2014/main" val="2600527211"/>
                    </a:ext>
                  </a:extLst>
                </a:gridCol>
                <a:gridCol w="421971">
                  <a:extLst>
                    <a:ext uri="{9D8B030D-6E8A-4147-A177-3AD203B41FA5}">
                      <a16:colId xmlns:a16="http://schemas.microsoft.com/office/drawing/2014/main" val="1383804441"/>
                    </a:ext>
                  </a:extLst>
                </a:gridCol>
                <a:gridCol w="421971">
                  <a:extLst>
                    <a:ext uri="{9D8B030D-6E8A-4147-A177-3AD203B41FA5}">
                      <a16:colId xmlns:a16="http://schemas.microsoft.com/office/drawing/2014/main" val="4153759154"/>
                    </a:ext>
                  </a:extLst>
                </a:gridCol>
                <a:gridCol w="421971">
                  <a:extLst>
                    <a:ext uri="{9D8B030D-6E8A-4147-A177-3AD203B41FA5}">
                      <a16:colId xmlns:a16="http://schemas.microsoft.com/office/drawing/2014/main" val="1055751461"/>
                    </a:ext>
                  </a:extLst>
                </a:gridCol>
                <a:gridCol w="421971">
                  <a:extLst>
                    <a:ext uri="{9D8B030D-6E8A-4147-A177-3AD203B41FA5}">
                      <a16:colId xmlns:a16="http://schemas.microsoft.com/office/drawing/2014/main" val="518687339"/>
                    </a:ext>
                  </a:extLst>
                </a:gridCol>
              </a:tblGrid>
              <a:tr h="30897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666105"/>
                  </a:ext>
                </a:extLst>
              </a:tr>
              <a:tr h="30897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058773"/>
                  </a:ext>
                </a:extLst>
              </a:tr>
              <a:tr h="30897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23313"/>
                  </a:ext>
                </a:extLst>
              </a:tr>
              <a:tr h="30897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423700"/>
                  </a:ext>
                </a:extLst>
              </a:tr>
              <a:tr h="30897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828411"/>
                  </a:ext>
                </a:extLst>
              </a:tr>
              <a:tr h="30897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47272"/>
                  </a:ext>
                </a:extLst>
              </a:tr>
              <a:tr h="30897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649139"/>
                  </a:ext>
                </a:extLst>
              </a:tr>
              <a:tr h="30474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80391"/>
                  </a:ext>
                </a:extLst>
              </a:tr>
              <a:tr h="30474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84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199130"/>
                  </a:ext>
                </a:extLst>
              </a:tr>
              <a:tr h="30474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0632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BF186EA-DF2E-AB2D-CC8B-90DDCA2D4901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3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Length and perimeter.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DBC9E17-D565-0B38-8821-FAA6384EFF3C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1181845-F008-5E21-A6B6-86E44F31AF4E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88A5DCD-DB16-3BC4-56D3-018556E44615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48B5CF7-DCC5-F8CC-FE06-91C07F2D6131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32C781D-AC5F-4FD3-E8CD-4ED49F37CC0F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E4644EC-0BDF-0584-F16A-12B46A3D86DA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06BC892-8300-D8C6-E159-73423F48FEC6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621820D-9731-19F3-CFC8-B4028C1FA3B5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DCEADB0-BD87-CBF7-43DE-F4340AC54126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9DB9B04-0717-913A-04BC-496A5B9C6339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CCE958F-BDA7-9881-827F-CF63E8D4765F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A48FCBF-AA73-05A0-FC52-6026A12BF77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34A9959-BBDD-B332-F9DD-94314ECA7943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AAE6418-1AEE-5640-735A-A46D5B645903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D3A78AD-775A-4229-E75C-013B638CD7F2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9E4DF3C-51FC-07A2-A8DF-8C0AEFDBEF8E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13269DA-3339-C02F-D3B7-DC7A5A380F09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3FF0F11-D1D4-7336-7FC7-9EE0B9B096C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3A09EE4-8B13-82EA-3F0A-C693F53DA54D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B39E396-8179-DB8A-272C-A97F24269A33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D25323E-580E-7867-7B52-387A647FED9B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B57BFC56-3960-65CB-9DB7-94AB725699DB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88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425A1-27C1-66AF-0AD1-87EE2C2CFD06}"/>
              </a:ext>
            </a:extLst>
          </p:cNvPr>
          <p:cNvSpPr txBox="1"/>
          <p:nvPr/>
        </p:nvSpPr>
        <p:spPr>
          <a:xfrm>
            <a:off x="2103217" y="632690"/>
            <a:ext cx="320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lengths of the lines?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CC177B-5CCF-2D6F-582E-021180829641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uler free images at clkercom vector clip art online - lineika png ...">
            <a:extLst>
              <a:ext uri="{FF2B5EF4-FFF2-40B4-BE49-F238E27FC236}">
                <a16:creationId xmlns:a16="http://schemas.microsoft.com/office/drawing/2014/main" id="{6906A916-AAC6-2CDA-77A9-B971BCFCA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5" y="2032828"/>
            <a:ext cx="10273748" cy="125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237E89-DE3C-1CE7-336E-9D8ADD9F5B74}"/>
              </a:ext>
            </a:extLst>
          </p:cNvPr>
          <p:cNvCxnSpPr/>
          <p:nvPr/>
        </p:nvCxnSpPr>
        <p:spPr>
          <a:xfrm>
            <a:off x="626165" y="1918252"/>
            <a:ext cx="4532244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ruler free images at clkercom vector clip art online - lineika png ...">
            <a:extLst>
              <a:ext uri="{FF2B5EF4-FFF2-40B4-BE49-F238E27FC236}">
                <a16:creationId xmlns:a16="http://schemas.microsoft.com/office/drawing/2014/main" id="{F83B5DE5-72CB-ACF0-205B-AE53635E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5" y="3930025"/>
            <a:ext cx="10273748" cy="125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E8E9B0-245F-14FD-45F1-C41037817FEE}"/>
              </a:ext>
            </a:extLst>
          </p:cNvPr>
          <p:cNvCxnSpPr>
            <a:cxnSpLocks/>
          </p:cNvCxnSpPr>
          <p:nvPr/>
        </p:nvCxnSpPr>
        <p:spPr>
          <a:xfrm>
            <a:off x="626165" y="3815449"/>
            <a:ext cx="6821115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6344729-8935-4232-CBC7-A5C3A5863908}"/>
              </a:ext>
            </a:extLst>
          </p:cNvPr>
          <p:cNvSpPr/>
          <p:nvPr/>
        </p:nvSpPr>
        <p:spPr>
          <a:xfrm>
            <a:off x="306349" y="3429000"/>
            <a:ext cx="10136094" cy="17571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1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425A1-27C1-66AF-0AD1-87EE2C2CFD06}"/>
              </a:ext>
            </a:extLst>
          </p:cNvPr>
          <p:cNvSpPr txBox="1"/>
          <p:nvPr/>
        </p:nvSpPr>
        <p:spPr>
          <a:xfrm>
            <a:off x="2103217" y="632690"/>
            <a:ext cx="410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Each side of the shape is the same length.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0AC68-7ECF-A4C6-C2C6-60B89038D85D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BA4EB-ADF4-A502-6DA8-830C3F679E71}"/>
              </a:ext>
            </a:extLst>
          </p:cNvPr>
          <p:cNvSpPr txBox="1"/>
          <p:nvPr/>
        </p:nvSpPr>
        <p:spPr>
          <a:xfrm>
            <a:off x="1920337" y="4388441"/>
            <a:ext cx="4705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If the perimeter is 60cm, how long is each side?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69770-AD54-3EC8-155D-7FDE1F9396C0}"/>
              </a:ext>
            </a:extLst>
          </p:cNvPr>
          <p:cNvSpPr/>
          <p:nvPr/>
        </p:nvSpPr>
        <p:spPr>
          <a:xfrm>
            <a:off x="1576349" y="4269035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75E5A36A-57DB-B4E3-E35C-DBA45A561026}"/>
              </a:ext>
            </a:extLst>
          </p:cNvPr>
          <p:cNvSpPr/>
          <p:nvPr/>
        </p:nvSpPr>
        <p:spPr>
          <a:xfrm>
            <a:off x="5124724" y="1414916"/>
            <a:ext cx="2160000" cy="216000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43313E-2731-786F-4D4D-6115E2762791}"/>
              </a:ext>
            </a:extLst>
          </p:cNvPr>
          <p:cNvSpPr txBox="1"/>
          <p:nvPr/>
        </p:nvSpPr>
        <p:spPr>
          <a:xfrm>
            <a:off x="1920337" y="5108723"/>
            <a:ext cx="476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If the perimeter is 120cm, how long is each side?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D5C920-3E2E-293B-C3FF-AA17FBDB274F}"/>
              </a:ext>
            </a:extLst>
          </p:cNvPr>
          <p:cNvSpPr/>
          <p:nvPr/>
        </p:nvSpPr>
        <p:spPr>
          <a:xfrm>
            <a:off x="1576349" y="498931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5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Fractions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A7CA4A9-F683-DA70-B7CE-C741DA40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258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425A1-27C1-66AF-0AD1-87EE2C2CFD06}"/>
              </a:ext>
            </a:extLst>
          </p:cNvPr>
          <p:cNvSpPr txBox="1"/>
          <p:nvPr/>
        </p:nvSpPr>
        <p:spPr>
          <a:xfrm>
            <a:off x="2103217" y="632690"/>
            <a:ext cx="38698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are 2 pieces of ribbon.</a:t>
            </a:r>
          </a:p>
          <a:p>
            <a:endParaRPr lang="en-GB" dirty="0"/>
          </a:p>
          <a:p>
            <a:r>
              <a:rPr lang="en-GB" dirty="0"/>
              <a:t>Ribbon is folded into 2 equal parts.</a:t>
            </a:r>
          </a:p>
          <a:p>
            <a:endParaRPr lang="en-GB" dirty="0"/>
          </a:p>
          <a:p>
            <a:r>
              <a:rPr lang="en-GB" dirty="0"/>
              <a:t>Ribbon two is folded into 3 equal parts.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11421A-BCDA-8B47-1257-6BAB0E9F6C3E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89DCE-DB04-86DB-BFBB-BF27E2781A13}"/>
              </a:ext>
            </a:extLst>
          </p:cNvPr>
          <p:cNvSpPr/>
          <p:nvPr/>
        </p:nvSpPr>
        <p:spPr>
          <a:xfrm>
            <a:off x="1759229" y="112142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E1215EF-082A-D262-F561-DAAC38EF0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47979"/>
              </p:ext>
            </p:extLst>
          </p:nvPr>
        </p:nvGraphicFramePr>
        <p:xfrm>
          <a:off x="1759229" y="3103484"/>
          <a:ext cx="392021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0106">
                  <a:extLst>
                    <a:ext uri="{9D8B030D-6E8A-4147-A177-3AD203B41FA5}">
                      <a16:colId xmlns:a16="http://schemas.microsoft.com/office/drawing/2014/main" val="3815221120"/>
                    </a:ext>
                  </a:extLst>
                </a:gridCol>
                <a:gridCol w="1960106">
                  <a:extLst>
                    <a:ext uri="{9D8B030D-6E8A-4147-A177-3AD203B41FA5}">
                      <a16:colId xmlns:a16="http://schemas.microsoft.com/office/drawing/2014/main" val="2127450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3698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19B3DAF-E80C-03B4-E5D7-B863A9800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64390"/>
              </p:ext>
            </p:extLst>
          </p:nvPr>
        </p:nvGraphicFramePr>
        <p:xfrm>
          <a:off x="1759228" y="3929119"/>
          <a:ext cx="589125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3751">
                  <a:extLst>
                    <a:ext uri="{9D8B030D-6E8A-4147-A177-3AD203B41FA5}">
                      <a16:colId xmlns:a16="http://schemas.microsoft.com/office/drawing/2014/main" val="3815221120"/>
                    </a:ext>
                  </a:extLst>
                </a:gridCol>
                <a:gridCol w="1963751">
                  <a:extLst>
                    <a:ext uri="{9D8B030D-6E8A-4147-A177-3AD203B41FA5}">
                      <a16:colId xmlns:a16="http://schemas.microsoft.com/office/drawing/2014/main" val="2127450116"/>
                    </a:ext>
                  </a:extLst>
                </a:gridCol>
                <a:gridCol w="1963751">
                  <a:extLst>
                    <a:ext uri="{9D8B030D-6E8A-4147-A177-3AD203B41FA5}">
                      <a16:colId xmlns:a16="http://schemas.microsoft.com/office/drawing/2014/main" val="1010245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36980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C6764E63-BF8B-3FC2-07EA-3E344935EEE2}"/>
              </a:ext>
            </a:extLst>
          </p:cNvPr>
          <p:cNvSpPr/>
          <p:nvPr/>
        </p:nvSpPr>
        <p:spPr>
          <a:xfrm>
            <a:off x="4038138" y="2598755"/>
            <a:ext cx="4489171" cy="22170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1F15BB-D913-A1C9-6EAA-1A764159FFB6}"/>
              </a:ext>
            </a:extLst>
          </p:cNvPr>
          <p:cNvSpPr txBox="1"/>
          <p:nvPr/>
        </p:nvSpPr>
        <p:spPr>
          <a:xfrm>
            <a:off x="528320" y="3104992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String 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490AB9-E188-539E-B557-13FFDFF9B0B0}"/>
              </a:ext>
            </a:extLst>
          </p:cNvPr>
          <p:cNvSpPr txBox="1"/>
          <p:nvPr/>
        </p:nvSpPr>
        <p:spPr>
          <a:xfrm>
            <a:off x="528320" y="3929119"/>
            <a:ext cx="114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String two</a:t>
            </a:r>
          </a:p>
        </p:txBody>
      </p:sp>
    </p:spTree>
    <p:extLst>
      <p:ext uri="{BB962C8B-B14F-4D97-AF65-F5344CB8AC3E}">
        <p14:creationId xmlns:p14="http://schemas.microsoft.com/office/powerpoint/2010/main" val="35280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425A1-27C1-66AF-0AD1-87EE2C2CFD06}"/>
              </a:ext>
            </a:extLst>
          </p:cNvPr>
          <p:cNvSpPr txBox="1"/>
          <p:nvPr/>
        </p:nvSpPr>
        <p:spPr>
          <a:xfrm>
            <a:off x="2103217" y="632690"/>
            <a:ext cx="571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Estimate where the fractions would go on the number line.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DDC08D-2648-440C-FC03-0DD2A10AAEA0}"/>
              </a:ext>
            </a:extLst>
          </p:cNvPr>
          <p:cNvCxnSpPr/>
          <p:nvPr/>
        </p:nvCxnSpPr>
        <p:spPr>
          <a:xfrm>
            <a:off x="1868495" y="3429000"/>
            <a:ext cx="83295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E5ED46-9AA1-32B1-2283-F2F5FC8A79DF}"/>
              </a:ext>
            </a:extLst>
          </p:cNvPr>
          <p:cNvCxnSpPr>
            <a:cxnSpLocks/>
          </p:cNvCxnSpPr>
          <p:nvPr/>
        </p:nvCxnSpPr>
        <p:spPr>
          <a:xfrm>
            <a:off x="1878655" y="3170472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C22263-C7A6-D13E-B12F-FEDD4CA556AD}"/>
              </a:ext>
            </a:extLst>
          </p:cNvPr>
          <p:cNvCxnSpPr>
            <a:cxnSpLocks/>
          </p:cNvCxnSpPr>
          <p:nvPr/>
        </p:nvCxnSpPr>
        <p:spPr>
          <a:xfrm>
            <a:off x="10198049" y="314131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B920D58-6B95-B8A4-AF49-DA2F48BA0662}"/>
              </a:ext>
            </a:extLst>
          </p:cNvPr>
          <p:cNvSpPr txBox="1"/>
          <p:nvPr/>
        </p:nvSpPr>
        <p:spPr>
          <a:xfrm>
            <a:off x="1658863" y="374583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D2EF0D-7C9C-7D38-B32B-B5CE91CE3729}"/>
              </a:ext>
            </a:extLst>
          </p:cNvPr>
          <p:cNvSpPr txBox="1"/>
          <p:nvPr/>
        </p:nvSpPr>
        <p:spPr>
          <a:xfrm>
            <a:off x="9975873" y="365042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1DADD4-9DDA-391A-D665-0EBA73B62FC6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178620-A216-27DB-3FB1-0BDA65A542F8}"/>
                  </a:ext>
                </a:extLst>
              </p:cNvPr>
              <p:cNvSpPr txBox="1"/>
              <p:nvPr/>
            </p:nvSpPr>
            <p:spPr>
              <a:xfrm>
                <a:off x="4098657" y="1544720"/>
                <a:ext cx="894080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178620-A216-27DB-3FB1-0BDA65A54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657" y="1544720"/>
                <a:ext cx="894080" cy="11524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F0149C-89F3-79B4-5D9A-C18ECB57026C}"/>
                  </a:ext>
                </a:extLst>
              </p:cNvPr>
              <p:cNvSpPr txBox="1"/>
              <p:nvPr/>
            </p:nvSpPr>
            <p:spPr>
              <a:xfrm>
                <a:off x="5093865" y="1544720"/>
                <a:ext cx="894080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F0149C-89F3-79B4-5D9A-C18ECB570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865" y="1544720"/>
                <a:ext cx="894080" cy="1152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5A1D96-A734-7593-ADF7-747E3ED56B38}"/>
                  </a:ext>
                </a:extLst>
              </p:cNvPr>
              <p:cNvSpPr txBox="1"/>
              <p:nvPr/>
            </p:nvSpPr>
            <p:spPr>
              <a:xfrm>
                <a:off x="6095999" y="1569406"/>
                <a:ext cx="894080" cy="11541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5A1D96-A734-7593-ADF7-747E3ED56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1569406"/>
                <a:ext cx="894080" cy="1154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84E96E-FFE6-4480-2270-352707236A14}"/>
                  </a:ext>
                </a:extLst>
              </p:cNvPr>
              <p:cNvSpPr txBox="1"/>
              <p:nvPr/>
            </p:nvSpPr>
            <p:spPr>
              <a:xfrm>
                <a:off x="3204577" y="1569406"/>
                <a:ext cx="894080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84E96E-FFE6-4480-2270-352707236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577" y="1569406"/>
                <a:ext cx="894080" cy="11524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C72802-42A5-32D4-2A0F-F2934BA372E9}"/>
                  </a:ext>
                </a:extLst>
              </p:cNvPr>
              <p:cNvSpPr txBox="1"/>
              <p:nvPr/>
            </p:nvSpPr>
            <p:spPr>
              <a:xfrm>
                <a:off x="7098133" y="1569405"/>
                <a:ext cx="894080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C72802-42A5-32D4-2A0F-F2934BA37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133" y="1569405"/>
                <a:ext cx="894080" cy="1156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1D462A0-F45B-1853-D32D-2DCA184F8882}"/>
              </a:ext>
            </a:extLst>
          </p:cNvPr>
          <p:cNvSpPr/>
          <p:nvPr/>
        </p:nvSpPr>
        <p:spPr>
          <a:xfrm>
            <a:off x="1759229" y="1316541"/>
            <a:ext cx="8329554" cy="15370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2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Place Value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38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Mass </a:t>
            </a:r>
            <a:r>
              <a:rPr lang="en-GB"/>
              <a:t>and capacity.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ED10E9C-134B-0FFC-FDC7-E700905AA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DD07F0F4-EA3C-1323-F775-E9567926BF28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B135A0F3-3B0C-4F8D-942B-AF0F90C321BC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345A1F99-90C4-AF40-E6A5-6740225B55C2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A9B9CF0-18B1-3833-FC72-452D7F9DF52A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6925151-6EEE-1289-D080-F7A81C937D31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65F04CD1-9BDA-6410-0C8E-ED9512321055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58A88C49-0B62-BC62-666F-FADA3F2CAD93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2185B565-8B0A-3101-6619-50F96E516195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FC32A27-AFC5-2B38-1174-E5C089EF7321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71C3EED6-886B-13B7-55F5-5F748FC29ECE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1EB4EB3C-74E7-F8A0-5611-D8889113AF2E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C192E9F-3C6C-7973-3EAD-96CFBB33E0EA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7B3C1776-E8FD-B336-C977-E04B86B0E0CA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35A751FC-0D34-479B-80C2-9AFC907B98BE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CEB618E9-B69D-9D5F-9E27-95121858DA62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7813C3A7-ED2A-B5B6-8D67-BE7E1DFDE90C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8918ED55-4ACD-4C44-C62C-5BCD7DF2023C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D30CEA3A-0149-B1C6-934C-DE4E666EA8D6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BB59AE7C-C74F-6DE8-4456-3D18B7CF681C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3C9A3BB8-1D97-C29C-DDC6-D4FA79A75723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B483F221-1435-ED4E-0DC4-0848B33CC41B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4B39F406-3192-BF1E-3EBE-EE609A183326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425A1-27C1-66AF-0AD1-87EE2C2CFD06}"/>
              </a:ext>
            </a:extLst>
          </p:cNvPr>
          <p:cNvSpPr txBox="1"/>
          <p:nvPr/>
        </p:nvSpPr>
        <p:spPr>
          <a:xfrm>
            <a:off x="2103217" y="632690"/>
            <a:ext cx="427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numbers are the arrows pointing to?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DDC08D-2648-440C-FC03-0DD2A10AAEA0}"/>
              </a:ext>
            </a:extLst>
          </p:cNvPr>
          <p:cNvCxnSpPr/>
          <p:nvPr/>
        </p:nvCxnSpPr>
        <p:spPr>
          <a:xfrm>
            <a:off x="1759229" y="2117035"/>
            <a:ext cx="83295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E5ED46-9AA1-32B1-2283-F2F5FC8A79DF}"/>
              </a:ext>
            </a:extLst>
          </p:cNvPr>
          <p:cNvCxnSpPr>
            <a:cxnSpLocks/>
          </p:cNvCxnSpPr>
          <p:nvPr/>
        </p:nvCxnSpPr>
        <p:spPr>
          <a:xfrm>
            <a:off x="1769389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8B2FE9-EDB0-D61D-41A7-CEF26DF507A3}"/>
              </a:ext>
            </a:extLst>
          </p:cNvPr>
          <p:cNvCxnSpPr>
            <a:cxnSpLocks/>
          </p:cNvCxnSpPr>
          <p:nvPr/>
        </p:nvCxnSpPr>
        <p:spPr>
          <a:xfrm>
            <a:off x="2601328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8574AB-7FC3-EC50-69F4-98CC088CE318}"/>
              </a:ext>
            </a:extLst>
          </p:cNvPr>
          <p:cNvCxnSpPr>
            <a:cxnSpLocks/>
          </p:cNvCxnSpPr>
          <p:nvPr/>
        </p:nvCxnSpPr>
        <p:spPr>
          <a:xfrm>
            <a:off x="3433267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D60D2C-54F4-C22F-2FA5-3A75F85EFE3B}"/>
              </a:ext>
            </a:extLst>
          </p:cNvPr>
          <p:cNvCxnSpPr>
            <a:cxnSpLocks/>
          </p:cNvCxnSpPr>
          <p:nvPr/>
        </p:nvCxnSpPr>
        <p:spPr>
          <a:xfrm>
            <a:off x="4265206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3A25C2-C44B-AD73-251B-66EC2FBB6DA4}"/>
              </a:ext>
            </a:extLst>
          </p:cNvPr>
          <p:cNvCxnSpPr>
            <a:cxnSpLocks/>
          </p:cNvCxnSpPr>
          <p:nvPr/>
        </p:nvCxnSpPr>
        <p:spPr>
          <a:xfrm>
            <a:off x="5097145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1B4AD6-5353-6F0E-BC18-1AE819F15EB2}"/>
              </a:ext>
            </a:extLst>
          </p:cNvPr>
          <p:cNvCxnSpPr>
            <a:cxnSpLocks/>
          </p:cNvCxnSpPr>
          <p:nvPr/>
        </p:nvCxnSpPr>
        <p:spPr>
          <a:xfrm>
            <a:off x="5929084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8E74D0-AFD3-57D1-8492-E5E4D34F8CD2}"/>
              </a:ext>
            </a:extLst>
          </p:cNvPr>
          <p:cNvCxnSpPr>
            <a:cxnSpLocks/>
          </p:cNvCxnSpPr>
          <p:nvPr/>
        </p:nvCxnSpPr>
        <p:spPr>
          <a:xfrm>
            <a:off x="6761023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CD16CF-369F-8B1A-7067-D20247C16E4F}"/>
              </a:ext>
            </a:extLst>
          </p:cNvPr>
          <p:cNvCxnSpPr>
            <a:cxnSpLocks/>
          </p:cNvCxnSpPr>
          <p:nvPr/>
        </p:nvCxnSpPr>
        <p:spPr>
          <a:xfrm>
            <a:off x="7592962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3411E4-D3D9-BBAA-A085-9143B5700AE0}"/>
              </a:ext>
            </a:extLst>
          </p:cNvPr>
          <p:cNvCxnSpPr>
            <a:cxnSpLocks/>
          </p:cNvCxnSpPr>
          <p:nvPr/>
        </p:nvCxnSpPr>
        <p:spPr>
          <a:xfrm>
            <a:off x="8424901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C22263-C7A6-D13E-B12F-FEDD4CA556AD}"/>
              </a:ext>
            </a:extLst>
          </p:cNvPr>
          <p:cNvCxnSpPr>
            <a:cxnSpLocks/>
          </p:cNvCxnSpPr>
          <p:nvPr/>
        </p:nvCxnSpPr>
        <p:spPr>
          <a:xfrm>
            <a:off x="10088783" y="1829352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962AEB-DF64-64F3-F70E-7F243F2CDCFE}"/>
              </a:ext>
            </a:extLst>
          </p:cNvPr>
          <p:cNvCxnSpPr>
            <a:cxnSpLocks/>
          </p:cNvCxnSpPr>
          <p:nvPr/>
        </p:nvCxnSpPr>
        <p:spPr>
          <a:xfrm>
            <a:off x="9246680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B920D58-6B95-B8A4-AF49-DA2F48BA0662}"/>
              </a:ext>
            </a:extLst>
          </p:cNvPr>
          <p:cNvSpPr txBox="1"/>
          <p:nvPr/>
        </p:nvSpPr>
        <p:spPr>
          <a:xfrm>
            <a:off x="1549597" y="243387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D2EF0D-7C9C-7D38-B32B-B5CE91CE3729}"/>
              </a:ext>
            </a:extLst>
          </p:cNvPr>
          <p:cNvSpPr txBox="1"/>
          <p:nvPr/>
        </p:nvSpPr>
        <p:spPr>
          <a:xfrm>
            <a:off x="5437058" y="2404717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100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B0C1C82-0193-DE3E-E484-B11C244D6CFC}"/>
              </a:ext>
            </a:extLst>
          </p:cNvPr>
          <p:cNvCxnSpPr/>
          <p:nvPr/>
        </p:nvCxnSpPr>
        <p:spPr>
          <a:xfrm>
            <a:off x="6761023" y="1272208"/>
            <a:ext cx="0" cy="477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ABD5541-9D53-E319-4D5D-C3F3BB752A29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ADFE4-24CF-0563-E374-1495D34EEBD9}"/>
              </a:ext>
            </a:extLst>
          </p:cNvPr>
          <p:cNvCxnSpPr/>
          <p:nvPr/>
        </p:nvCxnSpPr>
        <p:spPr>
          <a:xfrm>
            <a:off x="1868495" y="4274778"/>
            <a:ext cx="83295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98D703-B86D-168A-2A9A-5D0081F4D5F6}"/>
              </a:ext>
            </a:extLst>
          </p:cNvPr>
          <p:cNvCxnSpPr>
            <a:cxnSpLocks/>
          </p:cNvCxnSpPr>
          <p:nvPr/>
        </p:nvCxnSpPr>
        <p:spPr>
          <a:xfrm>
            <a:off x="1878655" y="4016250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5B3E58-99E6-0B79-04A4-4117BD951A24}"/>
              </a:ext>
            </a:extLst>
          </p:cNvPr>
          <p:cNvCxnSpPr>
            <a:cxnSpLocks/>
          </p:cNvCxnSpPr>
          <p:nvPr/>
        </p:nvCxnSpPr>
        <p:spPr>
          <a:xfrm>
            <a:off x="2710594" y="4016250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DC37F1-2EB2-0414-4796-3566130817B5}"/>
              </a:ext>
            </a:extLst>
          </p:cNvPr>
          <p:cNvCxnSpPr>
            <a:cxnSpLocks/>
          </p:cNvCxnSpPr>
          <p:nvPr/>
        </p:nvCxnSpPr>
        <p:spPr>
          <a:xfrm>
            <a:off x="3542533" y="4016250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550266-D8B3-B029-E9BB-5BF68C530DC8}"/>
              </a:ext>
            </a:extLst>
          </p:cNvPr>
          <p:cNvCxnSpPr>
            <a:cxnSpLocks/>
          </p:cNvCxnSpPr>
          <p:nvPr/>
        </p:nvCxnSpPr>
        <p:spPr>
          <a:xfrm>
            <a:off x="4374472" y="4016250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C94843-A47B-9003-10B2-351A8E1E958F}"/>
              </a:ext>
            </a:extLst>
          </p:cNvPr>
          <p:cNvCxnSpPr>
            <a:cxnSpLocks/>
          </p:cNvCxnSpPr>
          <p:nvPr/>
        </p:nvCxnSpPr>
        <p:spPr>
          <a:xfrm>
            <a:off x="5206411" y="4016250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DAE3CB-CF63-4513-E2F3-B7B9FB682261}"/>
              </a:ext>
            </a:extLst>
          </p:cNvPr>
          <p:cNvCxnSpPr>
            <a:cxnSpLocks/>
          </p:cNvCxnSpPr>
          <p:nvPr/>
        </p:nvCxnSpPr>
        <p:spPr>
          <a:xfrm>
            <a:off x="6038350" y="4016250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555EE6-138C-7CFD-F914-1C26F2EC8FB0}"/>
              </a:ext>
            </a:extLst>
          </p:cNvPr>
          <p:cNvCxnSpPr>
            <a:cxnSpLocks/>
          </p:cNvCxnSpPr>
          <p:nvPr/>
        </p:nvCxnSpPr>
        <p:spPr>
          <a:xfrm>
            <a:off x="6870289" y="4016250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3A69FD-81F9-E41B-1364-C7BBB23AE11F}"/>
              </a:ext>
            </a:extLst>
          </p:cNvPr>
          <p:cNvCxnSpPr>
            <a:cxnSpLocks/>
          </p:cNvCxnSpPr>
          <p:nvPr/>
        </p:nvCxnSpPr>
        <p:spPr>
          <a:xfrm>
            <a:off x="7702228" y="4016250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EEB54-4887-2D18-4C95-4EB7079D83C5}"/>
              </a:ext>
            </a:extLst>
          </p:cNvPr>
          <p:cNvCxnSpPr>
            <a:cxnSpLocks/>
          </p:cNvCxnSpPr>
          <p:nvPr/>
        </p:nvCxnSpPr>
        <p:spPr>
          <a:xfrm>
            <a:off x="8534167" y="4016250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006AC5-E46C-CF5C-3BB6-BFA37A7CEE1F}"/>
              </a:ext>
            </a:extLst>
          </p:cNvPr>
          <p:cNvCxnSpPr>
            <a:cxnSpLocks/>
          </p:cNvCxnSpPr>
          <p:nvPr/>
        </p:nvCxnSpPr>
        <p:spPr>
          <a:xfrm>
            <a:off x="10198049" y="3987095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BE0210-F36F-9054-9976-7ED8E5CFD86D}"/>
              </a:ext>
            </a:extLst>
          </p:cNvPr>
          <p:cNvCxnSpPr>
            <a:cxnSpLocks/>
          </p:cNvCxnSpPr>
          <p:nvPr/>
        </p:nvCxnSpPr>
        <p:spPr>
          <a:xfrm>
            <a:off x="9355946" y="4016250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92BA0E2-F175-63AB-AC55-D437FA6AD841}"/>
              </a:ext>
            </a:extLst>
          </p:cNvPr>
          <p:cNvSpPr txBox="1"/>
          <p:nvPr/>
        </p:nvSpPr>
        <p:spPr>
          <a:xfrm>
            <a:off x="1658863" y="459161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D35B98-3396-9DF3-25FD-1D8D34C875FC}"/>
              </a:ext>
            </a:extLst>
          </p:cNvPr>
          <p:cNvSpPr txBox="1"/>
          <p:nvPr/>
        </p:nvSpPr>
        <p:spPr>
          <a:xfrm>
            <a:off x="3041164" y="4605421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100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321AE88-AC2B-4CC1-DE3A-3E572DEE9D0D}"/>
              </a:ext>
            </a:extLst>
          </p:cNvPr>
          <p:cNvCxnSpPr/>
          <p:nvPr/>
        </p:nvCxnSpPr>
        <p:spPr>
          <a:xfrm>
            <a:off x="6870289" y="3429951"/>
            <a:ext cx="0" cy="477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F11C7565-56C8-9C15-1D95-1E4F5C877D74}"/>
              </a:ext>
            </a:extLst>
          </p:cNvPr>
          <p:cNvSpPr/>
          <p:nvPr/>
        </p:nvSpPr>
        <p:spPr>
          <a:xfrm>
            <a:off x="1549596" y="3429346"/>
            <a:ext cx="8983519" cy="18701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2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425A1-27C1-66AF-0AD1-87EE2C2CFD06}"/>
              </a:ext>
            </a:extLst>
          </p:cNvPr>
          <p:cNvSpPr txBox="1"/>
          <p:nvPr/>
        </p:nvSpPr>
        <p:spPr>
          <a:xfrm>
            <a:off x="2103217" y="632690"/>
            <a:ext cx="315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much water is in each jug?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25F053-1D22-1F84-D11D-623DFEC157EE}"/>
              </a:ext>
            </a:extLst>
          </p:cNvPr>
          <p:cNvCxnSpPr>
            <a:cxnSpLocks/>
          </p:cNvCxnSpPr>
          <p:nvPr/>
        </p:nvCxnSpPr>
        <p:spPr>
          <a:xfrm>
            <a:off x="2626391" y="1774357"/>
            <a:ext cx="0" cy="30378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E1A2DD-65D8-CC28-CA10-6491E7D9EA8F}"/>
              </a:ext>
            </a:extLst>
          </p:cNvPr>
          <p:cNvCxnSpPr>
            <a:cxnSpLocks/>
          </p:cNvCxnSpPr>
          <p:nvPr/>
        </p:nvCxnSpPr>
        <p:spPr>
          <a:xfrm>
            <a:off x="2331750" y="1782261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5FE676-FAD6-70E2-2D50-C3D1C72492A5}"/>
              </a:ext>
            </a:extLst>
          </p:cNvPr>
          <p:cNvCxnSpPr>
            <a:cxnSpLocks/>
          </p:cNvCxnSpPr>
          <p:nvPr/>
        </p:nvCxnSpPr>
        <p:spPr>
          <a:xfrm>
            <a:off x="2331750" y="2116412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F5C524-7631-B685-3161-91135F4C76DA}"/>
              </a:ext>
            </a:extLst>
          </p:cNvPr>
          <p:cNvCxnSpPr>
            <a:cxnSpLocks/>
          </p:cNvCxnSpPr>
          <p:nvPr/>
        </p:nvCxnSpPr>
        <p:spPr>
          <a:xfrm>
            <a:off x="2331750" y="2450563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D3EF66-4C77-E956-7D12-A9FE82A3DCB6}"/>
              </a:ext>
            </a:extLst>
          </p:cNvPr>
          <p:cNvCxnSpPr>
            <a:cxnSpLocks/>
          </p:cNvCxnSpPr>
          <p:nvPr/>
        </p:nvCxnSpPr>
        <p:spPr>
          <a:xfrm>
            <a:off x="2331750" y="2784714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F9384E-CAD1-7B2E-D406-41E021EAB7E9}"/>
              </a:ext>
            </a:extLst>
          </p:cNvPr>
          <p:cNvCxnSpPr>
            <a:cxnSpLocks/>
          </p:cNvCxnSpPr>
          <p:nvPr/>
        </p:nvCxnSpPr>
        <p:spPr>
          <a:xfrm>
            <a:off x="2331750" y="3118865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9D6A3B-BDC4-C882-6E8F-C930712B9B03}"/>
              </a:ext>
            </a:extLst>
          </p:cNvPr>
          <p:cNvCxnSpPr>
            <a:cxnSpLocks/>
          </p:cNvCxnSpPr>
          <p:nvPr/>
        </p:nvCxnSpPr>
        <p:spPr>
          <a:xfrm>
            <a:off x="2331750" y="3453016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EB58A1D-567C-EC5E-8052-51DB0FEFADBB}"/>
              </a:ext>
            </a:extLst>
          </p:cNvPr>
          <p:cNvCxnSpPr>
            <a:cxnSpLocks/>
          </p:cNvCxnSpPr>
          <p:nvPr/>
        </p:nvCxnSpPr>
        <p:spPr>
          <a:xfrm>
            <a:off x="2331750" y="3787167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8E6065-CAD0-78EF-0AD2-4C9E12C6439C}"/>
              </a:ext>
            </a:extLst>
          </p:cNvPr>
          <p:cNvCxnSpPr>
            <a:cxnSpLocks/>
          </p:cNvCxnSpPr>
          <p:nvPr/>
        </p:nvCxnSpPr>
        <p:spPr>
          <a:xfrm>
            <a:off x="2331750" y="4121318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3B873A-A5AA-D75B-8374-F17964C15AD8}"/>
              </a:ext>
            </a:extLst>
          </p:cNvPr>
          <p:cNvCxnSpPr>
            <a:cxnSpLocks/>
          </p:cNvCxnSpPr>
          <p:nvPr/>
        </p:nvCxnSpPr>
        <p:spPr>
          <a:xfrm>
            <a:off x="2331750" y="4455469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F89981-B4BA-2C30-1192-AD98B4510C11}"/>
              </a:ext>
            </a:extLst>
          </p:cNvPr>
          <p:cNvCxnSpPr>
            <a:cxnSpLocks/>
          </p:cNvCxnSpPr>
          <p:nvPr/>
        </p:nvCxnSpPr>
        <p:spPr>
          <a:xfrm>
            <a:off x="2331750" y="4789621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7A6975-7BBC-46BB-6956-92C98097BF00}"/>
              </a:ext>
            </a:extLst>
          </p:cNvPr>
          <p:cNvCxnSpPr>
            <a:cxnSpLocks/>
          </p:cNvCxnSpPr>
          <p:nvPr/>
        </p:nvCxnSpPr>
        <p:spPr>
          <a:xfrm>
            <a:off x="1550232" y="1736427"/>
            <a:ext cx="31864" cy="33507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1E79F76-7EA4-095B-8385-51B49653AEB6}"/>
              </a:ext>
            </a:extLst>
          </p:cNvPr>
          <p:cNvCxnSpPr>
            <a:cxnSpLocks/>
          </p:cNvCxnSpPr>
          <p:nvPr/>
        </p:nvCxnSpPr>
        <p:spPr>
          <a:xfrm>
            <a:off x="3440156" y="1736427"/>
            <a:ext cx="35538" cy="33851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92AD52-A614-60A4-8BEC-942416833FE7}"/>
              </a:ext>
            </a:extLst>
          </p:cNvPr>
          <p:cNvCxnSpPr>
            <a:cxnSpLocks/>
          </p:cNvCxnSpPr>
          <p:nvPr/>
        </p:nvCxnSpPr>
        <p:spPr>
          <a:xfrm flipH="1" flipV="1">
            <a:off x="1577274" y="5083906"/>
            <a:ext cx="1888260" cy="32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BD44314-E693-E3E0-0463-5F94DDA98003}"/>
              </a:ext>
            </a:extLst>
          </p:cNvPr>
          <p:cNvSpPr txBox="1"/>
          <p:nvPr/>
        </p:nvSpPr>
        <p:spPr>
          <a:xfrm>
            <a:off x="1930431" y="4298656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9C7D9F-9958-1237-8951-A722267A2B98}"/>
              </a:ext>
            </a:extLst>
          </p:cNvPr>
          <p:cNvSpPr txBox="1"/>
          <p:nvPr/>
        </p:nvSpPr>
        <p:spPr>
          <a:xfrm>
            <a:off x="1901105" y="3661299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2L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2EEE1CF-568E-1857-7BE9-EA2998DD2101}"/>
              </a:ext>
            </a:extLst>
          </p:cNvPr>
          <p:cNvSpPr txBox="1"/>
          <p:nvPr/>
        </p:nvSpPr>
        <p:spPr>
          <a:xfrm>
            <a:off x="1887638" y="2986942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3L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1066FA-FB68-3E8F-0985-BC5A1637CF7A}"/>
              </a:ext>
            </a:extLst>
          </p:cNvPr>
          <p:cNvSpPr txBox="1"/>
          <p:nvPr/>
        </p:nvSpPr>
        <p:spPr>
          <a:xfrm>
            <a:off x="1885705" y="2316206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4L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48DB4D-F357-E6E5-F344-E5AE7A3F8D78}"/>
              </a:ext>
            </a:extLst>
          </p:cNvPr>
          <p:cNvSpPr txBox="1"/>
          <p:nvPr/>
        </p:nvSpPr>
        <p:spPr>
          <a:xfrm>
            <a:off x="1901136" y="165191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5L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B7AD408-269F-2ABB-97A8-C609FA9989F1}"/>
              </a:ext>
            </a:extLst>
          </p:cNvPr>
          <p:cNvSpPr/>
          <p:nvPr/>
        </p:nvSpPr>
        <p:spPr>
          <a:xfrm>
            <a:off x="1577274" y="2784713"/>
            <a:ext cx="1888260" cy="233686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69D9850-2713-5562-61F8-05BA41BA3B33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EBE7B92-8010-43AF-EB2B-71682CB513DC}"/>
              </a:ext>
            </a:extLst>
          </p:cNvPr>
          <p:cNvCxnSpPr>
            <a:cxnSpLocks/>
          </p:cNvCxnSpPr>
          <p:nvPr/>
        </p:nvCxnSpPr>
        <p:spPr>
          <a:xfrm>
            <a:off x="5120216" y="1774357"/>
            <a:ext cx="0" cy="30378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A665A4E-C555-8E0C-8CFD-087CE819D931}"/>
              </a:ext>
            </a:extLst>
          </p:cNvPr>
          <p:cNvCxnSpPr>
            <a:cxnSpLocks/>
          </p:cNvCxnSpPr>
          <p:nvPr/>
        </p:nvCxnSpPr>
        <p:spPr>
          <a:xfrm>
            <a:off x="4825575" y="1782261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B519802-21DB-5E20-CB1E-D1CDB3DFC056}"/>
              </a:ext>
            </a:extLst>
          </p:cNvPr>
          <p:cNvCxnSpPr>
            <a:cxnSpLocks/>
          </p:cNvCxnSpPr>
          <p:nvPr/>
        </p:nvCxnSpPr>
        <p:spPr>
          <a:xfrm>
            <a:off x="4825575" y="2116412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FBF8E9A-B35E-89AD-7127-5A2A079A0FE7}"/>
              </a:ext>
            </a:extLst>
          </p:cNvPr>
          <p:cNvCxnSpPr>
            <a:cxnSpLocks/>
          </p:cNvCxnSpPr>
          <p:nvPr/>
        </p:nvCxnSpPr>
        <p:spPr>
          <a:xfrm>
            <a:off x="4825575" y="2450563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AB04EA4-55C6-1937-C887-483D2385E3E3}"/>
              </a:ext>
            </a:extLst>
          </p:cNvPr>
          <p:cNvCxnSpPr>
            <a:cxnSpLocks/>
          </p:cNvCxnSpPr>
          <p:nvPr/>
        </p:nvCxnSpPr>
        <p:spPr>
          <a:xfrm>
            <a:off x="4825575" y="2784714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345A39A-148D-E09A-C1AC-E18C1AA2CD25}"/>
              </a:ext>
            </a:extLst>
          </p:cNvPr>
          <p:cNvCxnSpPr>
            <a:cxnSpLocks/>
          </p:cNvCxnSpPr>
          <p:nvPr/>
        </p:nvCxnSpPr>
        <p:spPr>
          <a:xfrm>
            <a:off x="4825575" y="3118865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FF7B3A6-B5A6-C093-ACD2-576C2188EC0F}"/>
              </a:ext>
            </a:extLst>
          </p:cNvPr>
          <p:cNvCxnSpPr>
            <a:cxnSpLocks/>
          </p:cNvCxnSpPr>
          <p:nvPr/>
        </p:nvCxnSpPr>
        <p:spPr>
          <a:xfrm>
            <a:off x="4825575" y="3453016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69FE23E-6F9E-CF3E-7D88-32B1CE3EF50E}"/>
              </a:ext>
            </a:extLst>
          </p:cNvPr>
          <p:cNvCxnSpPr>
            <a:cxnSpLocks/>
          </p:cNvCxnSpPr>
          <p:nvPr/>
        </p:nvCxnSpPr>
        <p:spPr>
          <a:xfrm>
            <a:off x="4825575" y="3787167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D3A846A-5698-4206-D385-0B7DBDD2ADA6}"/>
              </a:ext>
            </a:extLst>
          </p:cNvPr>
          <p:cNvCxnSpPr>
            <a:cxnSpLocks/>
          </p:cNvCxnSpPr>
          <p:nvPr/>
        </p:nvCxnSpPr>
        <p:spPr>
          <a:xfrm>
            <a:off x="4825575" y="4121318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D932F6B-18F7-7B8F-9C7F-43A74D748723}"/>
              </a:ext>
            </a:extLst>
          </p:cNvPr>
          <p:cNvCxnSpPr>
            <a:cxnSpLocks/>
          </p:cNvCxnSpPr>
          <p:nvPr/>
        </p:nvCxnSpPr>
        <p:spPr>
          <a:xfrm>
            <a:off x="4825575" y="4455469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1C2F727-85E4-7B0D-36BD-AFBCD9E5ED09}"/>
              </a:ext>
            </a:extLst>
          </p:cNvPr>
          <p:cNvCxnSpPr>
            <a:cxnSpLocks/>
          </p:cNvCxnSpPr>
          <p:nvPr/>
        </p:nvCxnSpPr>
        <p:spPr>
          <a:xfrm>
            <a:off x="4825575" y="4789621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D952BD3-FD9D-9162-38C5-93904F158423}"/>
              </a:ext>
            </a:extLst>
          </p:cNvPr>
          <p:cNvCxnSpPr>
            <a:cxnSpLocks/>
          </p:cNvCxnSpPr>
          <p:nvPr/>
        </p:nvCxnSpPr>
        <p:spPr>
          <a:xfrm>
            <a:off x="4044057" y="1736427"/>
            <a:ext cx="31864" cy="33507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B0BF4C2-55CB-D143-7419-DB7E36E1DDAC}"/>
              </a:ext>
            </a:extLst>
          </p:cNvPr>
          <p:cNvCxnSpPr>
            <a:cxnSpLocks/>
          </p:cNvCxnSpPr>
          <p:nvPr/>
        </p:nvCxnSpPr>
        <p:spPr>
          <a:xfrm>
            <a:off x="5933981" y="1736427"/>
            <a:ext cx="35538" cy="33851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D72B61E-8679-8DD2-8E34-ED7193B75379}"/>
              </a:ext>
            </a:extLst>
          </p:cNvPr>
          <p:cNvCxnSpPr>
            <a:cxnSpLocks/>
          </p:cNvCxnSpPr>
          <p:nvPr/>
        </p:nvCxnSpPr>
        <p:spPr>
          <a:xfrm flipH="1" flipV="1">
            <a:off x="4071099" y="5083906"/>
            <a:ext cx="1888260" cy="32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507733F9-F70E-0FEE-4EE5-407526E4575F}"/>
              </a:ext>
            </a:extLst>
          </p:cNvPr>
          <p:cNvSpPr txBox="1"/>
          <p:nvPr/>
        </p:nvSpPr>
        <p:spPr>
          <a:xfrm>
            <a:off x="4424256" y="4298656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BF3ADD6-2315-817D-0B3F-151FD46EAFD3}"/>
              </a:ext>
            </a:extLst>
          </p:cNvPr>
          <p:cNvSpPr txBox="1"/>
          <p:nvPr/>
        </p:nvSpPr>
        <p:spPr>
          <a:xfrm>
            <a:off x="4394930" y="3661299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2L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FA231B4-B67C-3B12-4B7E-2E389F2053CF}"/>
              </a:ext>
            </a:extLst>
          </p:cNvPr>
          <p:cNvSpPr txBox="1"/>
          <p:nvPr/>
        </p:nvSpPr>
        <p:spPr>
          <a:xfrm>
            <a:off x="4381463" y="2986942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3L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C760619-648E-965F-64B5-EF81B8470518}"/>
              </a:ext>
            </a:extLst>
          </p:cNvPr>
          <p:cNvSpPr txBox="1"/>
          <p:nvPr/>
        </p:nvSpPr>
        <p:spPr>
          <a:xfrm>
            <a:off x="4379530" y="2316206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4L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D878EAD-964F-45D2-7A83-53F81485847C}"/>
              </a:ext>
            </a:extLst>
          </p:cNvPr>
          <p:cNvSpPr txBox="1"/>
          <p:nvPr/>
        </p:nvSpPr>
        <p:spPr>
          <a:xfrm>
            <a:off x="4394961" y="165191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5L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87CA9E4-62CC-6FAF-3B5A-D288537A6DA2}"/>
              </a:ext>
            </a:extLst>
          </p:cNvPr>
          <p:cNvSpPr/>
          <p:nvPr/>
        </p:nvSpPr>
        <p:spPr>
          <a:xfrm>
            <a:off x="4071099" y="4272447"/>
            <a:ext cx="1888260" cy="84912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FD72770-9373-F237-7078-91800D030A4A}"/>
              </a:ext>
            </a:extLst>
          </p:cNvPr>
          <p:cNvCxnSpPr>
            <a:cxnSpLocks/>
          </p:cNvCxnSpPr>
          <p:nvPr/>
        </p:nvCxnSpPr>
        <p:spPr>
          <a:xfrm>
            <a:off x="7588924" y="1800284"/>
            <a:ext cx="0" cy="30378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C8E7788-A1C8-096B-6C43-1004566CDD6B}"/>
              </a:ext>
            </a:extLst>
          </p:cNvPr>
          <p:cNvCxnSpPr>
            <a:cxnSpLocks/>
          </p:cNvCxnSpPr>
          <p:nvPr/>
        </p:nvCxnSpPr>
        <p:spPr>
          <a:xfrm>
            <a:off x="7294283" y="1808188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7BA6FFF-9243-AFB7-C05C-F3E8B9D268AF}"/>
              </a:ext>
            </a:extLst>
          </p:cNvPr>
          <p:cNvCxnSpPr>
            <a:cxnSpLocks/>
          </p:cNvCxnSpPr>
          <p:nvPr/>
        </p:nvCxnSpPr>
        <p:spPr>
          <a:xfrm>
            <a:off x="7294283" y="2142339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1626724-A62D-8AEF-A138-4F0006AFC93C}"/>
              </a:ext>
            </a:extLst>
          </p:cNvPr>
          <p:cNvCxnSpPr>
            <a:cxnSpLocks/>
          </p:cNvCxnSpPr>
          <p:nvPr/>
        </p:nvCxnSpPr>
        <p:spPr>
          <a:xfrm>
            <a:off x="7294283" y="2476490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CA4CE59-DAE6-56F6-AB40-4B1C29B229EC}"/>
              </a:ext>
            </a:extLst>
          </p:cNvPr>
          <p:cNvCxnSpPr>
            <a:cxnSpLocks/>
          </p:cNvCxnSpPr>
          <p:nvPr/>
        </p:nvCxnSpPr>
        <p:spPr>
          <a:xfrm>
            <a:off x="7294283" y="2810641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AFDB488-496D-49ED-B46F-2ED46E47F8DB}"/>
              </a:ext>
            </a:extLst>
          </p:cNvPr>
          <p:cNvCxnSpPr>
            <a:cxnSpLocks/>
          </p:cNvCxnSpPr>
          <p:nvPr/>
        </p:nvCxnSpPr>
        <p:spPr>
          <a:xfrm>
            <a:off x="7294283" y="3144792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88A91E2-8016-6425-A9B2-89CFF251CDD4}"/>
              </a:ext>
            </a:extLst>
          </p:cNvPr>
          <p:cNvCxnSpPr>
            <a:cxnSpLocks/>
          </p:cNvCxnSpPr>
          <p:nvPr/>
        </p:nvCxnSpPr>
        <p:spPr>
          <a:xfrm>
            <a:off x="7294283" y="3478943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D3F5317-1612-C254-5D42-9EB0CE3E92CD}"/>
              </a:ext>
            </a:extLst>
          </p:cNvPr>
          <p:cNvCxnSpPr>
            <a:cxnSpLocks/>
          </p:cNvCxnSpPr>
          <p:nvPr/>
        </p:nvCxnSpPr>
        <p:spPr>
          <a:xfrm>
            <a:off x="7294283" y="3813094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CECAE89-E12F-A327-2D1B-2C57999E8331}"/>
              </a:ext>
            </a:extLst>
          </p:cNvPr>
          <p:cNvCxnSpPr>
            <a:cxnSpLocks/>
          </p:cNvCxnSpPr>
          <p:nvPr/>
        </p:nvCxnSpPr>
        <p:spPr>
          <a:xfrm>
            <a:off x="7294283" y="4147245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877CE9E-8FB0-D868-AC98-F8ECAF55758B}"/>
              </a:ext>
            </a:extLst>
          </p:cNvPr>
          <p:cNvCxnSpPr>
            <a:cxnSpLocks/>
          </p:cNvCxnSpPr>
          <p:nvPr/>
        </p:nvCxnSpPr>
        <p:spPr>
          <a:xfrm>
            <a:off x="7294283" y="4481396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E2B9B29-8AD9-6792-BD81-A16F1849EEFD}"/>
              </a:ext>
            </a:extLst>
          </p:cNvPr>
          <p:cNvCxnSpPr>
            <a:cxnSpLocks/>
          </p:cNvCxnSpPr>
          <p:nvPr/>
        </p:nvCxnSpPr>
        <p:spPr>
          <a:xfrm>
            <a:off x="7294283" y="4815548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E8D02BD-04E7-5D88-DDBA-673986863500}"/>
              </a:ext>
            </a:extLst>
          </p:cNvPr>
          <p:cNvCxnSpPr>
            <a:cxnSpLocks/>
          </p:cNvCxnSpPr>
          <p:nvPr/>
        </p:nvCxnSpPr>
        <p:spPr>
          <a:xfrm>
            <a:off x="6512765" y="1762354"/>
            <a:ext cx="31864" cy="33507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1AF4B18-41DC-EB61-D3E0-273BE5DA2C82}"/>
              </a:ext>
            </a:extLst>
          </p:cNvPr>
          <p:cNvCxnSpPr>
            <a:cxnSpLocks/>
          </p:cNvCxnSpPr>
          <p:nvPr/>
        </p:nvCxnSpPr>
        <p:spPr>
          <a:xfrm>
            <a:off x="8402689" y="1762354"/>
            <a:ext cx="35538" cy="33851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31068A6F-5CEA-9FC4-1236-D0E790BECBD0}"/>
              </a:ext>
            </a:extLst>
          </p:cNvPr>
          <p:cNvCxnSpPr>
            <a:cxnSpLocks/>
          </p:cNvCxnSpPr>
          <p:nvPr/>
        </p:nvCxnSpPr>
        <p:spPr>
          <a:xfrm flipH="1" flipV="1">
            <a:off x="6539807" y="5109833"/>
            <a:ext cx="1888260" cy="32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A0F5ACC-BC3B-5459-7D78-B295310855AA}"/>
              </a:ext>
            </a:extLst>
          </p:cNvPr>
          <p:cNvSpPr txBox="1"/>
          <p:nvPr/>
        </p:nvSpPr>
        <p:spPr>
          <a:xfrm>
            <a:off x="6863638" y="3687226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1L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F886D0D-DCCA-DE3A-DAEA-D2D0E9032C9E}"/>
              </a:ext>
            </a:extLst>
          </p:cNvPr>
          <p:cNvSpPr txBox="1"/>
          <p:nvPr/>
        </p:nvSpPr>
        <p:spPr>
          <a:xfrm>
            <a:off x="6848238" y="2342133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2L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6FB89FD-395B-14AD-38A4-14614EBE41D0}"/>
              </a:ext>
            </a:extLst>
          </p:cNvPr>
          <p:cNvSpPr/>
          <p:nvPr/>
        </p:nvSpPr>
        <p:spPr>
          <a:xfrm>
            <a:off x="6554764" y="3158285"/>
            <a:ext cx="1888260" cy="194639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8763F67-EF4F-B4CB-CE33-295EE3B776AA}"/>
              </a:ext>
            </a:extLst>
          </p:cNvPr>
          <p:cNvCxnSpPr>
            <a:cxnSpLocks/>
          </p:cNvCxnSpPr>
          <p:nvPr/>
        </p:nvCxnSpPr>
        <p:spPr>
          <a:xfrm>
            <a:off x="9971880" y="1808789"/>
            <a:ext cx="0" cy="30378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79A5A0D-ABEB-5167-9BBD-909636423105}"/>
              </a:ext>
            </a:extLst>
          </p:cNvPr>
          <p:cNvCxnSpPr>
            <a:cxnSpLocks/>
          </p:cNvCxnSpPr>
          <p:nvPr/>
        </p:nvCxnSpPr>
        <p:spPr>
          <a:xfrm>
            <a:off x="9677239" y="1816693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F9D3C11-AF56-38D4-2B1D-4F4C178FFA84}"/>
              </a:ext>
            </a:extLst>
          </p:cNvPr>
          <p:cNvCxnSpPr>
            <a:cxnSpLocks/>
          </p:cNvCxnSpPr>
          <p:nvPr/>
        </p:nvCxnSpPr>
        <p:spPr>
          <a:xfrm>
            <a:off x="9677239" y="2150844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20D02289-58BA-D83C-961D-8DD9B88007AE}"/>
              </a:ext>
            </a:extLst>
          </p:cNvPr>
          <p:cNvCxnSpPr>
            <a:cxnSpLocks/>
          </p:cNvCxnSpPr>
          <p:nvPr/>
        </p:nvCxnSpPr>
        <p:spPr>
          <a:xfrm>
            <a:off x="9677239" y="2484995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6936799-7605-BC76-5061-A366A0424EE4}"/>
              </a:ext>
            </a:extLst>
          </p:cNvPr>
          <p:cNvCxnSpPr>
            <a:cxnSpLocks/>
          </p:cNvCxnSpPr>
          <p:nvPr/>
        </p:nvCxnSpPr>
        <p:spPr>
          <a:xfrm>
            <a:off x="9677239" y="2819146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6AAB9B8-B297-6CB1-30EF-540EBED69847}"/>
              </a:ext>
            </a:extLst>
          </p:cNvPr>
          <p:cNvCxnSpPr>
            <a:cxnSpLocks/>
          </p:cNvCxnSpPr>
          <p:nvPr/>
        </p:nvCxnSpPr>
        <p:spPr>
          <a:xfrm>
            <a:off x="9677239" y="3153297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A0EA93C-B79F-ED26-11C8-9ADF980BCBBC}"/>
              </a:ext>
            </a:extLst>
          </p:cNvPr>
          <p:cNvCxnSpPr>
            <a:cxnSpLocks/>
          </p:cNvCxnSpPr>
          <p:nvPr/>
        </p:nvCxnSpPr>
        <p:spPr>
          <a:xfrm>
            <a:off x="9677239" y="3487448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7668E37-4F4C-C4C8-B233-7DDAFD6FE08A}"/>
              </a:ext>
            </a:extLst>
          </p:cNvPr>
          <p:cNvCxnSpPr>
            <a:cxnSpLocks/>
          </p:cNvCxnSpPr>
          <p:nvPr/>
        </p:nvCxnSpPr>
        <p:spPr>
          <a:xfrm>
            <a:off x="9677239" y="3821599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B2A93A6-72FB-C640-CD56-D2C5A17B084D}"/>
              </a:ext>
            </a:extLst>
          </p:cNvPr>
          <p:cNvCxnSpPr>
            <a:cxnSpLocks/>
          </p:cNvCxnSpPr>
          <p:nvPr/>
        </p:nvCxnSpPr>
        <p:spPr>
          <a:xfrm>
            <a:off x="9677239" y="4155750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8BF1DB7-51A4-9DB1-87F9-7D4E33FA7430}"/>
              </a:ext>
            </a:extLst>
          </p:cNvPr>
          <p:cNvCxnSpPr>
            <a:cxnSpLocks/>
          </p:cNvCxnSpPr>
          <p:nvPr/>
        </p:nvCxnSpPr>
        <p:spPr>
          <a:xfrm>
            <a:off x="9677239" y="4489901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46177B2-5828-FFAB-269A-9D04430F44CF}"/>
              </a:ext>
            </a:extLst>
          </p:cNvPr>
          <p:cNvCxnSpPr>
            <a:cxnSpLocks/>
          </p:cNvCxnSpPr>
          <p:nvPr/>
        </p:nvCxnSpPr>
        <p:spPr>
          <a:xfrm>
            <a:off x="9677239" y="4824053"/>
            <a:ext cx="589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C805B253-9C68-B4EE-CA4A-B7DF6F2F50AB}"/>
              </a:ext>
            </a:extLst>
          </p:cNvPr>
          <p:cNvCxnSpPr>
            <a:cxnSpLocks/>
          </p:cNvCxnSpPr>
          <p:nvPr/>
        </p:nvCxnSpPr>
        <p:spPr>
          <a:xfrm>
            <a:off x="8895721" y="1770859"/>
            <a:ext cx="31864" cy="33507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D392722-841E-A5C8-2611-1E6D73C3BAC4}"/>
              </a:ext>
            </a:extLst>
          </p:cNvPr>
          <p:cNvCxnSpPr>
            <a:cxnSpLocks/>
          </p:cNvCxnSpPr>
          <p:nvPr/>
        </p:nvCxnSpPr>
        <p:spPr>
          <a:xfrm>
            <a:off x="10785645" y="1770859"/>
            <a:ext cx="35538" cy="33851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0ED8279-FAE6-40DF-A46B-3EDE91F74197}"/>
              </a:ext>
            </a:extLst>
          </p:cNvPr>
          <p:cNvCxnSpPr>
            <a:cxnSpLocks/>
          </p:cNvCxnSpPr>
          <p:nvPr/>
        </p:nvCxnSpPr>
        <p:spPr>
          <a:xfrm flipH="1" flipV="1">
            <a:off x="8922763" y="5118338"/>
            <a:ext cx="1888260" cy="32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50A1A9E0-D52E-7BA0-FB53-A66079F7FD46}"/>
              </a:ext>
            </a:extLst>
          </p:cNvPr>
          <p:cNvSpPr txBox="1"/>
          <p:nvPr/>
        </p:nvSpPr>
        <p:spPr>
          <a:xfrm>
            <a:off x="9246594" y="3695731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1L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8DCDC14-0371-1CEA-A8C0-488D53F82AB0}"/>
              </a:ext>
            </a:extLst>
          </p:cNvPr>
          <p:cNvSpPr txBox="1"/>
          <p:nvPr/>
        </p:nvSpPr>
        <p:spPr>
          <a:xfrm>
            <a:off x="9231194" y="2350638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2L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1AC3C7D-CC7A-D364-4599-610E642919C7}"/>
              </a:ext>
            </a:extLst>
          </p:cNvPr>
          <p:cNvSpPr/>
          <p:nvPr/>
        </p:nvSpPr>
        <p:spPr>
          <a:xfrm>
            <a:off x="8937720" y="2961787"/>
            <a:ext cx="1888260" cy="2151401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5CF4D40-A3B1-D963-8169-CF64E08806C5}"/>
              </a:ext>
            </a:extLst>
          </p:cNvPr>
          <p:cNvSpPr/>
          <p:nvPr/>
        </p:nvSpPr>
        <p:spPr>
          <a:xfrm>
            <a:off x="3846660" y="1650550"/>
            <a:ext cx="2258845" cy="36737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169CA64-A5D7-30DA-A95C-D4495E2D431B}"/>
              </a:ext>
            </a:extLst>
          </p:cNvPr>
          <p:cNvSpPr/>
          <p:nvPr/>
        </p:nvSpPr>
        <p:spPr>
          <a:xfrm>
            <a:off x="6355818" y="1650550"/>
            <a:ext cx="2258845" cy="36737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2F557D5-26E6-BDC3-D709-2097297EDA2C}"/>
              </a:ext>
            </a:extLst>
          </p:cNvPr>
          <p:cNvSpPr/>
          <p:nvPr/>
        </p:nvSpPr>
        <p:spPr>
          <a:xfrm>
            <a:off x="8801011" y="1650550"/>
            <a:ext cx="2258845" cy="36737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3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50" grpId="0" animBg="1"/>
      <p:bldP spid="152" grpId="0" animBg="1"/>
      <p:bldP spid="1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Fractions (Calculations).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C7B673B-82D2-BEA8-A0EC-AA1C34412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C9F65EAE-FF47-D9BB-AA53-AC41E579C3E2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2D44EDDF-4EFB-379F-C38C-562580C03EBC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F11E528F-61B6-840E-0535-FEAF3973DBF4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2AF910D-D26E-58A7-EEF6-CA76FBA4A7B3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0974DB2-3B87-34F8-560C-B2883ECCCAF0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9E7771D9-3315-22C5-6A33-DA2B3085CB19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2603162A-F1BB-EB31-EA1D-A97F65326554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B1754185-4FF1-89CB-0DEC-4E9CEB31A632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41E6A265-61B4-E8E9-FCA8-A824EE28EEDC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9EFD597-7501-4A23-A7C9-3E00418E5AD1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4DF7EC3C-410B-21E6-7F02-AA3EB1CEBE39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B5A1BD54-3044-D9A9-BB96-9F76230E8254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057E05B1-4B2F-23EA-6F1D-0750B834DDEB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9727C8E6-A790-07E2-1040-C866DF429FC2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E81D7D18-C751-F381-5B5D-D2F6998A7D4E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B2474BC1-7CF5-0130-122D-B078ECC33E42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9C6D0581-C192-B936-B412-743A03393B1D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3937732F-D749-0DC9-29CA-504B12A03E35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A90995B6-0EDA-DDF4-82BE-2918099EB968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F64ACA18-608F-B516-7A25-25028CDA9A08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B5540E95-FC1E-8CB8-C167-FB1E66D693B3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D0B5CBC7-1A92-A20C-5AA1-A6BD189E4794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032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425A1-27C1-66AF-0AD1-87EE2C2CFD06}"/>
              </a:ext>
            </a:extLst>
          </p:cNvPr>
          <p:cNvSpPr txBox="1"/>
          <p:nvPr/>
        </p:nvSpPr>
        <p:spPr>
          <a:xfrm>
            <a:off x="2103217" y="632690"/>
            <a:ext cx="518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many ways can you solve the number sentence?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DD8270-2073-0694-FAD3-D30B5EB222AE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F87F20-D5AF-6D1E-4B6A-4406C2323DE1}"/>
                  </a:ext>
                </a:extLst>
              </p:cNvPr>
              <p:cNvSpPr txBox="1"/>
              <p:nvPr/>
            </p:nvSpPr>
            <p:spPr>
              <a:xfrm>
                <a:off x="3312160" y="2484120"/>
                <a:ext cx="68287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F87F20-D5AF-6D1E-4B6A-4406C232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160" y="2484120"/>
                <a:ext cx="682879" cy="1156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191589-B0B3-78AC-A45C-F267D370CB31}"/>
                  </a:ext>
                </a:extLst>
              </p:cNvPr>
              <p:cNvSpPr txBox="1"/>
              <p:nvPr/>
            </p:nvSpPr>
            <p:spPr>
              <a:xfrm>
                <a:off x="5043359" y="2457574"/>
                <a:ext cx="682879" cy="1209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191589-B0B3-78AC-A45C-F267D370C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359" y="2457574"/>
                <a:ext cx="682879" cy="1209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70A3BD-2A3A-D255-33E3-15F1F12CAA0F}"/>
                  </a:ext>
                </a:extLst>
              </p:cNvPr>
              <p:cNvSpPr txBox="1"/>
              <p:nvPr/>
            </p:nvSpPr>
            <p:spPr>
              <a:xfrm>
                <a:off x="6508399" y="2457574"/>
                <a:ext cx="682879" cy="1209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70A3BD-2A3A-D255-33E3-15F1F12C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399" y="2457574"/>
                <a:ext cx="682879" cy="1209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182FFE-6D5B-038F-15F9-DD715CA6179F}"/>
                  </a:ext>
                </a:extLst>
              </p:cNvPr>
              <p:cNvSpPr txBox="1"/>
              <p:nvPr/>
            </p:nvSpPr>
            <p:spPr>
              <a:xfrm>
                <a:off x="7973440" y="2457574"/>
                <a:ext cx="682879" cy="1209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182FFE-6D5B-038F-15F9-DD715CA61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440" y="2457574"/>
                <a:ext cx="682879" cy="1209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B2DE340-893A-A45A-255B-CC688980A1EE}"/>
              </a:ext>
            </a:extLst>
          </p:cNvPr>
          <p:cNvSpPr txBox="1"/>
          <p:nvPr/>
        </p:nvSpPr>
        <p:spPr>
          <a:xfrm>
            <a:off x="4339403" y="278161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E2E6A-CAE9-FFFD-215E-A689B73FF942}"/>
              </a:ext>
            </a:extLst>
          </p:cNvPr>
          <p:cNvSpPr txBox="1"/>
          <p:nvPr/>
        </p:nvSpPr>
        <p:spPr>
          <a:xfrm>
            <a:off x="5924006" y="278161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FF5F07-B02D-5C98-CAD4-03C29CC4FC39}"/>
              </a:ext>
            </a:extLst>
          </p:cNvPr>
          <p:cNvSpPr txBox="1"/>
          <p:nvPr/>
        </p:nvSpPr>
        <p:spPr>
          <a:xfrm>
            <a:off x="7368586" y="278161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3155D5-C757-4537-EFFE-846859D5CC0A}"/>
              </a:ext>
            </a:extLst>
          </p:cNvPr>
          <p:cNvSpPr/>
          <p:nvPr/>
        </p:nvSpPr>
        <p:spPr>
          <a:xfrm>
            <a:off x="4778947" y="2338169"/>
            <a:ext cx="5309836" cy="1522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12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9425A1-27C1-66AF-0AD1-87EE2C2CFD06}"/>
                  </a:ext>
                </a:extLst>
              </p:cNvPr>
              <p:cNvSpPr txBox="1"/>
              <p:nvPr/>
            </p:nvSpPr>
            <p:spPr>
              <a:xfrm>
                <a:off x="2103217" y="632690"/>
                <a:ext cx="3913315" cy="1322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his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of the star awards John has.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How many star awards does John have?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9425A1-27C1-66AF-0AD1-87EE2C2CF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217" y="632690"/>
                <a:ext cx="3913315" cy="1322093"/>
              </a:xfrm>
              <a:prstGeom prst="rect">
                <a:avLst/>
              </a:prstGeom>
              <a:blipFill>
                <a:blip r:embed="rId2"/>
                <a:stretch>
                  <a:fillRect l="-1246" r="-623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031B5A6-27C5-162B-4DD2-624E988603CF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86A97F-BC0B-5D32-245C-60D548D36017}"/>
              </a:ext>
            </a:extLst>
          </p:cNvPr>
          <p:cNvSpPr/>
          <p:nvPr/>
        </p:nvSpPr>
        <p:spPr>
          <a:xfrm>
            <a:off x="1759229" y="1466046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19587F4F-3DDA-549C-C0DA-48282E49ECF5}"/>
              </a:ext>
            </a:extLst>
          </p:cNvPr>
          <p:cNvSpPr/>
          <p:nvPr/>
        </p:nvSpPr>
        <p:spPr>
          <a:xfrm>
            <a:off x="4014749" y="2418808"/>
            <a:ext cx="1442720" cy="132209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162BE84-B81F-0C0B-B9F3-C78B52904963}"/>
              </a:ext>
            </a:extLst>
          </p:cNvPr>
          <p:cNvSpPr/>
          <p:nvPr/>
        </p:nvSpPr>
        <p:spPr>
          <a:xfrm>
            <a:off x="4014749" y="3740901"/>
            <a:ext cx="1442720" cy="132209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7EA01C63-A685-5151-D4A4-C488B3BD3D9D}"/>
              </a:ext>
            </a:extLst>
          </p:cNvPr>
          <p:cNvSpPr/>
          <p:nvPr/>
        </p:nvSpPr>
        <p:spPr>
          <a:xfrm>
            <a:off x="5579389" y="2418808"/>
            <a:ext cx="1442720" cy="132209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4CE5AFEC-FD6A-8892-00ED-EF8A0A390F85}"/>
              </a:ext>
            </a:extLst>
          </p:cNvPr>
          <p:cNvSpPr/>
          <p:nvPr/>
        </p:nvSpPr>
        <p:spPr>
          <a:xfrm>
            <a:off x="5579389" y="3740901"/>
            <a:ext cx="1442720" cy="132209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9425A1-27C1-66AF-0AD1-87EE2C2CFD06}"/>
                  </a:ext>
                </a:extLst>
              </p:cNvPr>
              <p:cNvSpPr txBox="1"/>
              <p:nvPr/>
            </p:nvSpPr>
            <p:spPr>
              <a:xfrm>
                <a:off x="2103217" y="632690"/>
                <a:ext cx="5104282" cy="2424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The sides of the rectangle are whole numbers of cm.</a:t>
                </a:r>
              </a:p>
              <a:p>
                <a:endParaRPr lang="en-GB" dirty="0"/>
              </a:p>
              <a:p>
                <a:r>
                  <a:rPr lang="en-GB" dirty="0"/>
                  <a:t>The length is less than 20cm.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width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of the length.</a:t>
                </a:r>
              </a:p>
              <a:p>
                <a:endParaRPr lang="en-GB" dirty="0"/>
              </a:p>
              <a:p>
                <a:r>
                  <a:rPr lang="en-GB" dirty="0"/>
                  <a:t>What measurements </a:t>
                </a:r>
                <a:r>
                  <a:rPr lang="en-GB" b="1" dirty="0"/>
                  <a:t>could</a:t>
                </a:r>
                <a:r>
                  <a:rPr lang="en-GB" dirty="0"/>
                  <a:t> the rectangle have?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9425A1-27C1-66AF-0AD1-87EE2C2CF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217" y="632690"/>
                <a:ext cx="5104282" cy="2424446"/>
              </a:xfrm>
              <a:prstGeom prst="rect">
                <a:avLst/>
              </a:prstGeom>
              <a:blipFill>
                <a:blip r:embed="rId2"/>
                <a:stretch>
                  <a:fillRect l="-956" t="-1511" r="-239" b="-3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2F7E4D1-7849-4A78-7B6D-2625F804D0FA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40ADC4-8D59-477E-BEC9-8967D8166A67}"/>
              </a:ext>
            </a:extLst>
          </p:cNvPr>
          <p:cNvSpPr/>
          <p:nvPr/>
        </p:nvSpPr>
        <p:spPr>
          <a:xfrm>
            <a:off x="1759229" y="117706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EF826-EE82-2006-38F1-D5C6F4926EC0}"/>
              </a:ext>
            </a:extLst>
          </p:cNvPr>
          <p:cNvSpPr/>
          <p:nvPr/>
        </p:nvSpPr>
        <p:spPr>
          <a:xfrm>
            <a:off x="1759229" y="1904616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58B02D-F0FF-6C86-499C-3705A6893388}"/>
              </a:ext>
            </a:extLst>
          </p:cNvPr>
          <p:cNvSpPr/>
          <p:nvPr/>
        </p:nvSpPr>
        <p:spPr>
          <a:xfrm>
            <a:off x="1759229" y="2600162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9CDD8B-9E7E-C0BD-F6DB-60A0E027ADCA}"/>
              </a:ext>
            </a:extLst>
          </p:cNvPr>
          <p:cNvSpPr/>
          <p:nvPr/>
        </p:nvSpPr>
        <p:spPr>
          <a:xfrm>
            <a:off x="4353339" y="3502135"/>
            <a:ext cx="3140765" cy="182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2BFB57-41C1-1305-A0FE-2F99B57D1298}"/>
              </a:ext>
            </a:extLst>
          </p:cNvPr>
          <p:cNvCxnSpPr/>
          <p:nvPr/>
        </p:nvCxnSpPr>
        <p:spPr>
          <a:xfrm>
            <a:off x="4157870" y="3502135"/>
            <a:ext cx="0" cy="18288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84A30B-4D79-EFC5-BD9E-7BCFF9EF2085}"/>
              </a:ext>
            </a:extLst>
          </p:cNvPr>
          <p:cNvCxnSpPr>
            <a:cxnSpLocks/>
          </p:cNvCxnSpPr>
          <p:nvPr/>
        </p:nvCxnSpPr>
        <p:spPr>
          <a:xfrm flipH="1">
            <a:off x="4310270" y="5483335"/>
            <a:ext cx="3183834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6F29F8DD-EFDE-FD2D-3CCA-53EE946AABAC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676262F1-226D-CC05-4EED-BDF0329851E4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37392649-724D-45D0-A38B-23D1AE0309B0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78EB985-EF5F-C4F1-3DB6-FE7A0354B4F3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1DF27B2-367C-60A1-B2C8-1739B53CFA68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2CD13A6-3E5C-590B-581A-3EED24A90850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4E85D776-4DE7-18E1-DA30-E8E2E75AE13C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BA032010-0275-BE0F-A587-9AAE251A4BB4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DA309D2-EA46-0361-C9A8-13E3C829E58B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DA86A02-484E-A44F-B2EC-BBB3D80AF982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98F98956-1C8A-0904-C11A-739BD2E0BBC6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7C9AA4C-C78C-A69F-2B3D-554BBB8A5870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68C2C06C-B90A-61DE-A9B9-E8B8C39B85EA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71172C7-C12D-101E-F32C-12BC9BE0691C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D61BD7AA-2BA1-7878-3C01-6CD09855B461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CE31862A-963D-76C9-1DF5-68ADB94BC43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DDC81C90-5FF0-49F4-FC4A-0A60491AE499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B0A82820-C764-76E7-3E8D-20E155623247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0AA0BBC3-2F5C-4149-220C-DC6D5F3541F2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2295071A-6149-23E2-99C9-BF1615C75139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45C12AA-EE36-458E-5F6A-AA8970DD0C5D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24DBCBDF-7BD3-508B-83AA-320D2F1BD800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77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425A1-27C1-66AF-0AD1-87EE2C2CFD06}"/>
              </a:ext>
            </a:extLst>
          </p:cNvPr>
          <p:cNvSpPr txBox="1"/>
          <p:nvPr/>
        </p:nvSpPr>
        <p:spPr>
          <a:xfrm>
            <a:off x="2103217" y="632690"/>
            <a:ext cx="14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True or false?</a:t>
            </a:r>
          </a:p>
        </p:txBody>
      </p:sp>
      <p:pic>
        <p:nvPicPr>
          <p:cNvPr id="1026" name="Picture 2" descr="Banknote World Educational &gt; Great Britain/England &gt; Great Britain ...">
            <a:extLst>
              <a:ext uri="{FF2B5EF4-FFF2-40B4-BE49-F238E27FC236}">
                <a16:creationId xmlns:a16="http://schemas.microsoft.com/office/drawing/2014/main" id="{1826DA5B-03FF-945D-4261-B988E42EF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19"/>
          <a:stretch/>
        </p:blipFill>
        <p:spPr bwMode="auto">
          <a:xfrm rot="20205118">
            <a:off x="910584" y="2230189"/>
            <a:ext cx="3431968" cy="17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rarest and most valuable £2 coins revealed – Which? News">
            <a:extLst>
              <a:ext uri="{FF2B5EF4-FFF2-40B4-BE49-F238E27FC236}">
                <a16:creationId xmlns:a16="http://schemas.microsoft.com/office/drawing/2014/main" id="{A870DDAC-7337-4152-9A44-C55C98D2A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68" y="4102247"/>
            <a:ext cx="1084213" cy="102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F988D14F-BD05-4717-532B-E50F283E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81" y="3779134"/>
            <a:ext cx="1295919" cy="83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EF9CDC-B634-2737-7CBA-DC538F9CD2CC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phic 6" descr="Man in glasses wearing turtleneck">
            <a:extLst>
              <a:ext uri="{FF2B5EF4-FFF2-40B4-BE49-F238E27FC236}">
                <a16:creationId xmlns:a16="http://schemas.microsoft.com/office/drawing/2014/main" id="{188B5CE2-3936-EA50-341D-63D20BBC2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891670" y="2601297"/>
            <a:ext cx="2259996" cy="304102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727AA8F-E050-B562-AADF-52D80978466A}"/>
              </a:ext>
            </a:extLst>
          </p:cNvPr>
          <p:cNvSpPr/>
          <p:nvPr/>
        </p:nvSpPr>
        <p:spPr>
          <a:xfrm>
            <a:off x="5148470" y="1530626"/>
            <a:ext cx="2723321" cy="1898374"/>
          </a:xfrm>
          <a:prstGeom prst="wedgeRoundRectCallout">
            <a:avLst>
              <a:gd name="adj1" fmla="val 64204"/>
              <a:gd name="adj2" fmla="val 4103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There is a £20 note and two coins, so I have £20.02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F1C46B-34D5-B26B-4B12-B3775425EB89}"/>
              </a:ext>
            </a:extLst>
          </p:cNvPr>
          <p:cNvSpPr/>
          <p:nvPr/>
        </p:nvSpPr>
        <p:spPr>
          <a:xfrm>
            <a:off x="5317434" y="1990956"/>
            <a:ext cx="2400443" cy="9311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54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6F29F8DD-EFDE-FD2D-3CCA-53EE946AABAC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676262F1-226D-CC05-4EED-BDF0329851E4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37392649-724D-45D0-A38B-23D1AE0309B0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78EB985-EF5F-C4F1-3DB6-FE7A0354B4F3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1DF27B2-367C-60A1-B2C8-1739B53CFA68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2CD13A6-3E5C-590B-581A-3EED24A90850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4E85D776-4DE7-18E1-DA30-E8E2E75AE13C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BA032010-0275-BE0F-A587-9AAE251A4BB4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DA309D2-EA46-0361-C9A8-13E3C829E58B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DA86A02-484E-A44F-B2EC-BBB3D80AF982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98F98956-1C8A-0904-C11A-739BD2E0BBC6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7C9AA4C-C78C-A69F-2B3D-554BBB8A5870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68C2C06C-B90A-61DE-A9B9-E8B8C39B85EA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71172C7-C12D-101E-F32C-12BC9BE0691C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D61BD7AA-2BA1-7878-3C01-6CD09855B461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CE31862A-963D-76C9-1DF5-68ADB94BC43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DDC81C90-5FF0-49F4-FC4A-0A60491AE499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B0A82820-C764-76E7-3E8D-20E155623247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0AA0BBC3-2F5C-4149-220C-DC6D5F3541F2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2295071A-6149-23E2-99C9-BF1615C75139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45C12AA-EE36-458E-5F6A-AA8970DD0C5D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24DBCBDF-7BD3-508B-83AA-320D2F1BD800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4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262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Here are some digit cards.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DF059-3B8A-89DA-E80F-D99A788ADB33}"/>
              </a:ext>
            </a:extLst>
          </p:cNvPr>
          <p:cNvSpPr/>
          <p:nvPr/>
        </p:nvSpPr>
        <p:spPr>
          <a:xfrm>
            <a:off x="1759229" y="57985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5FFD7E-D60F-4A91-32D1-B01BE957209D}"/>
              </a:ext>
            </a:extLst>
          </p:cNvPr>
          <p:cNvSpPr/>
          <p:nvPr/>
        </p:nvSpPr>
        <p:spPr>
          <a:xfrm>
            <a:off x="3419061" y="1620078"/>
            <a:ext cx="1490870" cy="16101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703BED-BEB8-0AF7-37B6-34168A51278B}"/>
              </a:ext>
            </a:extLst>
          </p:cNvPr>
          <p:cNvSpPr/>
          <p:nvPr/>
        </p:nvSpPr>
        <p:spPr>
          <a:xfrm>
            <a:off x="5121965" y="1620078"/>
            <a:ext cx="1490870" cy="16101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D1ADB8-904A-41FA-7EBB-830F0249A854}"/>
              </a:ext>
            </a:extLst>
          </p:cNvPr>
          <p:cNvSpPr/>
          <p:nvPr/>
        </p:nvSpPr>
        <p:spPr>
          <a:xfrm>
            <a:off x="6824869" y="1620077"/>
            <a:ext cx="1490870" cy="16101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235FB-97D4-4BE8-BA96-78B5EE1EEEF4}"/>
              </a:ext>
            </a:extLst>
          </p:cNvPr>
          <p:cNvSpPr txBox="1"/>
          <p:nvPr/>
        </p:nvSpPr>
        <p:spPr>
          <a:xfrm>
            <a:off x="2103217" y="3761447"/>
            <a:ext cx="580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3 digit numbers can be made using these digit cards?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4B392C-5842-5E5B-F662-E24009B4FD8F}"/>
              </a:ext>
            </a:extLst>
          </p:cNvPr>
          <p:cNvSpPr/>
          <p:nvPr/>
        </p:nvSpPr>
        <p:spPr>
          <a:xfrm>
            <a:off x="1868495" y="345737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41D73-D00E-B2D3-FA7E-3AF3394031E8}"/>
              </a:ext>
            </a:extLst>
          </p:cNvPr>
          <p:cNvSpPr txBox="1"/>
          <p:nvPr/>
        </p:nvSpPr>
        <p:spPr>
          <a:xfrm>
            <a:off x="2103217" y="4524463"/>
            <a:ext cx="541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greatest 2-digit number that you can make?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E8081C-B35C-E20F-5D99-E59CED417762}"/>
              </a:ext>
            </a:extLst>
          </p:cNvPr>
          <p:cNvSpPr/>
          <p:nvPr/>
        </p:nvSpPr>
        <p:spPr>
          <a:xfrm>
            <a:off x="1868495" y="4220390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3C71E0-579B-3660-F023-38E9CFB1F753}"/>
              </a:ext>
            </a:extLst>
          </p:cNvPr>
          <p:cNvSpPr txBox="1"/>
          <p:nvPr/>
        </p:nvSpPr>
        <p:spPr>
          <a:xfrm>
            <a:off x="2103217" y="5149320"/>
            <a:ext cx="541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smallest 2-digit number that you can make?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66AC76-D261-9F62-F222-049CB7E0AB27}"/>
              </a:ext>
            </a:extLst>
          </p:cNvPr>
          <p:cNvSpPr/>
          <p:nvPr/>
        </p:nvSpPr>
        <p:spPr>
          <a:xfrm>
            <a:off x="1868495" y="4983406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425A1-27C1-66AF-0AD1-87EE2C2CFD06}"/>
              </a:ext>
            </a:extLst>
          </p:cNvPr>
          <p:cNvSpPr txBox="1"/>
          <p:nvPr/>
        </p:nvSpPr>
        <p:spPr>
          <a:xfrm>
            <a:off x="2103217" y="632690"/>
            <a:ext cx="360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Roman numerals are correct?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47D29-CCCF-B949-9D3A-C78E402D7624}"/>
              </a:ext>
            </a:extLst>
          </p:cNvPr>
          <p:cNvSpPr/>
          <p:nvPr/>
        </p:nvSpPr>
        <p:spPr>
          <a:xfrm>
            <a:off x="1779104" y="1858617"/>
            <a:ext cx="3856383" cy="15703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VIIII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3DA114-5396-55E8-B092-136AA6BCF387}"/>
              </a:ext>
            </a:extLst>
          </p:cNvPr>
          <p:cNvSpPr/>
          <p:nvPr/>
        </p:nvSpPr>
        <p:spPr>
          <a:xfrm>
            <a:off x="6232400" y="1858617"/>
            <a:ext cx="3856383" cy="15703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IX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50646E-21F2-7A1F-DBD2-9CB90310F16A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5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425A1-27C1-66AF-0AD1-87EE2C2CFD06}"/>
              </a:ext>
            </a:extLst>
          </p:cNvPr>
          <p:cNvSpPr txBox="1"/>
          <p:nvPr/>
        </p:nvSpPr>
        <p:spPr>
          <a:xfrm>
            <a:off x="2103217" y="632690"/>
            <a:ext cx="576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clock has lost its minute hand. What time could it be?</a:t>
            </a:r>
          </a:p>
        </p:txBody>
      </p:sp>
      <p:pic>
        <p:nvPicPr>
          <p:cNvPr id="3074" name="Picture 2" descr="Roman Numeral Clock Face Printable free image download">
            <a:extLst>
              <a:ext uri="{FF2B5EF4-FFF2-40B4-BE49-F238E27FC236}">
                <a16:creationId xmlns:a16="http://schemas.microsoft.com/office/drawing/2014/main" id="{CF6BF73A-9E0D-C9C7-5B33-2040120C8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17" y="1725037"/>
            <a:ext cx="3498574" cy="34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144C3B-80AD-46FE-D375-81ADFF106509}"/>
              </a:ext>
            </a:extLst>
          </p:cNvPr>
          <p:cNvCxnSpPr>
            <a:cxnSpLocks/>
          </p:cNvCxnSpPr>
          <p:nvPr/>
        </p:nvCxnSpPr>
        <p:spPr>
          <a:xfrm>
            <a:off x="3842566" y="3464385"/>
            <a:ext cx="8024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62B7483-B0BF-FD49-8C69-F3752C96B479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2" descr="Roman Numeral Clock Face Printable free image download">
            <a:extLst>
              <a:ext uri="{FF2B5EF4-FFF2-40B4-BE49-F238E27FC236}">
                <a16:creationId xmlns:a16="http://schemas.microsoft.com/office/drawing/2014/main" id="{0BA6EA07-9E21-5388-7B84-E68F5A844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34" y="1679713"/>
            <a:ext cx="3498574" cy="34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76E970-2815-2DE9-07CA-8958E754D33D}"/>
              </a:ext>
            </a:extLst>
          </p:cNvPr>
          <p:cNvCxnSpPr>
            <a:cxnSpLocks/>
          </p:cNvCxnSpPr>
          <p:nvPr/>
        </p:nvCxnSpPr>
        <p:spPr>
          <a:xfrm flipH="1">
            <a:off x="7325360" y="3419061"/>
            <a:ext cx="798323" cy="99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210BF07-3413-F7C5-5C84-5812C7ED342F}"/>
              </a:ext>
            </a:extLst>
          </p:cNvPr>
          <p:cNvSpPr/>
          <p:nvPr/>
        </p:nvSpPr>
        <p:spPr>
          <a:xfrm>
            <a:off x="5986734" y="1543855"/>
            <a:ext cx="4102049" cy="37504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5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425A1-27C1-66AF-0AD1-87EE2C2CFD06}"/>
              </a:ext>
            </a:extLst>
          </p:cNvPr>
          <p:cNvSpPr txBox="1"/>
          <p:nvPr/>
        </p:nvSpPr>
        <p:spPr>
          <a:xfrm>
            <a:off x="2103217" y="632690"/>
            <a:ext cx="365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month could this be showing?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8C637D-4BD4-2F16-E1AD-BFD9C6CB5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288173"/>
              </p:ext>
            </p:extLst>
          </p:nvPr>
        </p:nvGraphicFramePr>
        <p:xfrm>
          <a:off x="2070048" y="1447404"/>
          <a:ext cx="8128001" cy="384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37679490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5483315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4277900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4750533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4788603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55217516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01305132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2024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34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42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00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28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3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46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23778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C749876-B2DB-4BFB-BBFB-DDF68D30FCFA}"/>
              </a:ext>
            </a:extLst>
          </p:cNvPr>
          <p:cNvSpPr/>
          <p:nvPr/>
        </p:nvSpPr>
        <p:spPr>
          <a:xfrm>
            <a:off x="1759229" y="513284"/>
            <a:ext cx="8784760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4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Shape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6F29F8DD-EFDE-FD2D-3CCA-53EE946AABAC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676262F1-226D-CC05-4EED-BDF0329851E4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37392649-724D-45D0-A38B-23D1AE0309B0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78EB985-EF5F-C4F1-3DB6-FE7A0354B4F3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1DF27B2-367C-60A1-B2C8-1739B53CFA68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2CD13A6-3E5C-590B-581A-3EED24A90850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4E85D776-4DE7-18E1-DA30-E8E2E75AE13C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BA032010-0275-BE0F-A587-9AAE251A4BB4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DA309D2-EA46-0361-C9A8-13E3C829E58B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DA86A02-484E-A44F-B2EC-BBB3D80AF982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98F98956-1C8A-0904-C11A-739BD2E0BBC6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7C9AA4C-C78C-A69F-2B3D-554BBB8A5870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68C2C06C-B90A-61DE-A9B9-E8B8C39B85EA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71172C7-C12D-101E-F32C-12BC9BE0691C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D61BD7AA-2BA1-7878-3C01-6CD09855B461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CE31862A-963D-76C9-1DF5-68ADB94BC43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DDC81C90-5FF0-49F4-FC4A-0A60491AE499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B0A82820-C764-76E7-3E8D-20E155623247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0AA0BBC3-2F5C-4149-220C-DC6D5F3541F2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2295071A-6149-23E2-99C9-BF1615C75139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45C12AA-EE36-458E-5F6A-AA8970DD0C5D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24DBCBDF-7BD3-508B-83AA-320D2F1BD800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776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425A1-27C1-66AF-0AD1-87EE2C2CFD06}"/>
              </a:ext>
            </a:extLst>
          </p:cNvPr>
          <p:cNvSpPr txBox="1"/>
          <p:nvPr/>
        </p:nvSpPr>
        <p:spPr>
          <a:xfrm>
            <a:off x="2103217" y="632690"/>
            <a:ext cx="5585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hands on this clock show a right angle.</a:t>
            </a:r>
          </a:p>
          <a:p>
            <a:endParaRPr lang="en-GB" dirty="0"/>
          </a:p>
          <a:p>
            <a:r>
              <a:rPr lang="en-GB" dirty="0"/>
              <a:t>Which other times would show the hands at right angles?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B904D3-8D4F-A206-F76D-6535E832EE65}"/>
              </a:ext>
            </a:extLst>
          </p:cNvPr>
          <p:cNvSpPr/>
          <p:nvPr/>
        </p:nvSpPr>
        <p:spPr>
          <a:xfrm rot="5400000">
            <a:off x="5506721" y="2135532"/>
            <a:ext cx="2123440" cy="12801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Roman Numeral Clock Face Printable free image download">
            <a:extLst>
              <a:ext uri="{FF2B5EF4-FFF2-40B4-BE49-F238E27FC236}">
                <a16:creationId xmlns:a16="http://schemas.microsoft.com/office/drawing/2014/main" id="{34C7BDFC-9A3A-F990-9D2B-B6295A8EA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09" y="2192330"/>
            <a:ext cx="3498574" cy="34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E6BA08-788F-D135-5522-659CC2550487}"/>
              </a:ext>
            </a:extLst>
          </p:cNvPr>
          <p:cNvCxnSpPr>
            <a:cxnSpLocks/>
          </p:cNvCxnSpPr>
          <p:nvPr/>
        </p:nvCxnSpPr>
        <p:spPr>
          <a:xfrm flipV="1">
            <a:off x="6232658" y="2722813"/>
            <a:ext cx="0" cy="12088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EBC683-21BC-DDD8-7913-EE4BEA4EBE87}"/>
              </a:ext>
            </a:extLst>
          </p:cNvPr>
          <p:cNvCxnSpPr>
            <a:cxnSpLocks/>
          </p:cNvCxnSpPr>
          <p:nvPr/>
        </p:nvCxnSpPr>
        <p:spPr>
          <a:xfrm flipH="1">
            <a:off x="5679440" y="3931678"/>
            <a:ext cx="5532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573CF-DF83-F24F-D795-CEBA39D636EC}"/>
              </a:ext>
            </a:extLst>
          </p:cNvPr>
          <p:cNvSpPr/>
          <p:nvPr/>
        </p:nvSpPr>
        <p:spPr>
          <a:xfrm>
            <a:off x="1703619" y="513284"/>
            <a:ext cx="8784760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5BF7BF-4F7B-E380-3CFF-4960B4861BBD}"/>
              </a:ext>
            </a:extLst>
          </p:cNvPr>
          <p:cNvSpPr/>
          <p:nvPr/>
        </p:nvSpPr>
        <p:spPr>
          <a:xfrm>
            <a:off x="1703619" y="1151856"/>
            <a:ext cx="8784760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5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425A1-27C1-66AF-0AD1-87EE2C2CFD06}"/>
              </a:ext>
            </a:extLst>
          </p:cNvPr>
          <p:cNvSpPr txBox="1"/>
          <p:nvPr/>
        </p:nvSpPr>
        <p:spPr>
          <a:xfrm>
            <a:off x="2103217" y="632690"/>
            <a:ext cx="282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do the lines measure?</a:t>
            </a:r>
          </a:p>
        </p:txBody>
      </p:sp>
      <p:pic>
        <p:nvPicPr>
          <p:cNvPr id="1026" name="Picture 2" descr="Ruler PNG">
            <a:extLst>
              <a:ext uri="{FF2B5EF4-FFF2-40B4-BE49-F238E27FC236}">
                <a16:creationId xmlns:a16="http://schemas.microsoft.com/office/drawing/2014/main" id="{28B679A3-491F-A1E3-ADE8-59F0B234C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6" y="1673396"/>
            <a:ext cx="7520609" cy="12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981FE-71F6-6EC4-4290-B8A4BC2E9318}"/>
              </a:ext>
            </a:extLst>
          </p:cNvPr>
          <p:cNvSpPr/>
          <p:nvPr/>
        </p:nvSpPr>
        <p:spPr>
          <a:xfrm>
            <a:off x="1703619" y="513284"/>
            <a:ext cx="8784760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ECFB35-4CDB-D872-0E2F-BA508188092E}"/>
              </a:ext>
            </a:extLst>
          </p:cNvPr>
          <p:cNvCxnSpPr/>
          <p:nvPr/>
        </p:nvCxnSpPr>
        <p:spPr>
          <a:xfrm>
            <a:off x="1709530" y="1580322"/>
            <a:ext cx="4532244" cy="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Ruler PNG">
            <a:extLst>
              <a:ext uri="{FF2B5EF4-FFF2-40B4-BE49-F238E27FC236}">
                <a16:creationId xmlns:a16="http://schemas.microsoft.com/office/drawing/2014/main" id="{6DEBBD37-D754-EF85-1438-6D93FF89C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6" y="3750309"/>
            <a:ext cx="7520609" cy="12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C2B8D8-698C-4BC1-D050-A7EF2E87A5FE}"/>
              </a:ext>
            </a:extLst>
          </p:cNvPr>
          <p:cNvCxnSpPr>
            <a:cxnSpLocks/>
          </p:cNvCxnSpPr>
          <p:nvPr/>
        </p:nvCxnSpPr>
        <p:spPr>
          <a:xfrm>
            <a:off x="1709530" y="3657235"/>
            <a:ext cx="5971430" cy="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A1C8E71-2AFA-AD49-0C72-24BF2D339B31}"/>
              </a:ext>
            </a:extLst>
          </p:cNvPr>
          <p:cNvSpPr/>
          <p:nvPr/>
        </p:nvSpPr>
        <p:spPr>
          <a:xfrm>
            <a:off x="1630016" y="3353163"/>
            <a:ext cx="8784760" cy="18314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Shape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6F29F8DD-EFDE-FD2D-3CCA-53EE946AABAC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676262F1-226D-CC05-4EED-BDF0329851E4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37392649-724D-45D0-A38B-23D1AE0309B0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78EB985-EF5F-C4F1-3DB6-FE7A0354B4F3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1DF27B2-367C-60A1-B2C8-1739B53CFA68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2CD13A6-3E5C-590B-581A-3EED24A90850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4E85D776-4DE7-18E1-DA30-E8E2E75AE13C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BA032010-0275-BE0F-A587-9AAE251A4BB4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DA309D2-EA46-0361-C9A8-13E3C829E58B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DA86A02-484E-A44F-B2EC-BBB3D80AF982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98F98956-1C8A-0904-C11A-739BD2E0BBC6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7C9AA4C-C78C-A69F-2B3D-554BBB8A5870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68C2C06C-B90A-61DE-A9B9-E8B8C39B85EA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71172C7-C12D-101E-F32C-12BC9BE0691C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D61BD7AA-2BA1-7878-3C01-6CD09855B461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CE31862A-963D-76C9-1DF5-68ADB94BC43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DDC81C90-5FF0-49F4-FC4A-0A60491AE499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B0A82820-C764-76E7-3E8D-20E155623247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0AA0BBC3-2F5C-4149-220C-DC6D5F3541F2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2295071A-6149-23E2-99C9-BF1615C75139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45C12AA-EE36-458E-5F6A-AA8970DD0C5D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24DBCBDF-7BD3-508B-83AA-320D2F1BD800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640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425A1-27C1-66AF-0AD1-87EE2C2CFD06}"/>
              </a:ext>
            </a:extLst>
          </p:cNvPr>
          <p:cNvSpPr txBox="1"/>
          <p:nvPr/>
        </p:nvSpPr>
        <p:spPr>
          <a:xfrm>
            <a:off x="2103217" y="632690"/>
            <a:ext cx="6003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are 48 children in Year 3.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pictogram shows how the children of Year 3 get to school.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03A1A-E837-AEBD-3EDA-0D0F6099DAD3}"/>
              </a:ext>
            </a:extLst>
          </p:cNvPr>
          <p:cNvSpPr/>
          <p:nvPr/>
        </p:nvSpPr>
        <p:spPr>
          <a:xfrm>
            <a:off x="1703619" y="508113"/>
            <a:ext cx="8784760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2DE0BE-62CF-EA41-B5A0-4E6B6A3EE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466820"/>
              </p:ext>
            </p:extLst>
          </p:nvPr>
        </p:nvGraphicFramePr>
        <p:xfrm>
          <a:off x="2031999" y="2064889"/>
          <a:ext cx="8128000" cy="30547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224074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404807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033009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05239264"/>
                    </a:ext>
                  </a:extLst>
                </a:gridCol>
              </a:tblGrid>
              <a:tr h="268393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1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02611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4445400E-7DB4-D251-A221-F19F7CD1D3F2}"/>
              </a:ext>
            </a:extLst>
          </p:cNvPr>
          <p:cNvSpPr/>
          <p:nvPr/>
        </p:nvSpPr>
        <p:spPr>
          <a:xfrm>
            <a:off x="2702560" y="3960562"/>
            <a:ext cx="599440" cy="6053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6DF7A1-024C-373B-E37A-84FFD31542CC}"/>
              </a:ext>
            </a:extLst>
          </p:cNvPr>
          <p:cNvSpPr/>
          <p:nvPr/>
        </p:nvSpPr>
        <p:spPr>
          <a:xfrm>
            <a:off x="2702560" y="3289585"/>
            <a:ext cx="599440" cy="6053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DF5334-D985-F4BC-8079-26A10E7A8F6A}"/>
              </a:ext>
            </a:extLst>
          </p:cNvPr>
          <p:cNvSpPr/>
          <p:nvPr/>
        </p:nvSpPr>
        <p:spPr>
          <a:xfrm>
            <a:off x="4795520" y="4049054"/>
            <a:ext cx="599440" cy="6053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8BB2DE-013F-B648-C063-1E588E82AFF5}"/>
              </a:ext>
            </a:extLst>
          </p:cNvPr>
          <p:cNvSpPr/>
          <p:nvPr/>
        </p:nvSpPr>
        <p:spPr>
          <a:xfrm>
            <a:off x="4795520" y="3378077"/>
            <a:ext cx="599440" cy="6053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7B4F83-EA6E-BD2B-4301-B72ABA1C8EC7}"/>
              </a:ext>
            </a:extLst>
          </p:cNvPr>
          <p:cNvSpPr/>
          <p:nvPr/>
        </p:nvSpPr>
        <p:spPr>
          <a:xfrm>
            <a:off x="4795520" y="2684204"/>
            <a:ext cx="599440" cy="6053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E2A0B4-779F-B58A-98D0-6FED7BF48159}"/>
              </a:ext>
            </a:extLst>
          </p:cNvPr>
          <p:cNvSpPr/>
          <p:nvPr/>
        </p:nvSpPr>
        <p:spPr>
          <a:xfrm>
            <a:off x="8473441" y="4049054"/>
            <a:ext cx="599440" cy="6053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7650CA-EF66-7E5A-1DFA-1C0F9B886AD0}"/>
              </a:ext>
            </a:extLst>
          </p:cNvPr>
          <p:cNvSpPr/>
          <p:nvPr/>
        </p:nvSpPr>
        <p:spPr>
          <a:xfrm>
            <a:off x="8473441" y="3378077"/>
            <a:ext cx="599440" cy="6053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87A0B2-B121-261C-0DF6-76BF8532C778}"/>
              </a:ext>
            </a:extLst>
          </p:cNvPr>
          <p:cNvSpPr/>
          <p:nvPr/>
        </p:nvSpPr>
        <p:spPr>
          <a:xfrm>
            <a:off x="8473441" y="2684204"/>
            <a:ext cx="599440" cy="6053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C8BFE6-5C30-3ED4-35AB-0D5068D79138}"/>
              </a:ext>
            </a:extLst>
          </p:cNvPr>
          <p:cNvSpPr/>
          <p:nvPr/>
        </p:nvSpPr>
        <p:spPr>
          <a:xfrm>
            <a:off x="9144001" y="4063016"/>
            <a:ext cx="599440" cy="6053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A73B18-ECD9-71EA-4DA7-0B8A273314B2}"/>
              </a:ext>
            </a:extLst>
          </p:cNvPr>
          <p:cNvSpPr/>
          <p:nvPr/>
        </p:nvSpPr>
        <p:spPr>
          <a:xfrm>
            <a:off x="9144001" y="3392039"/>
            <a:ext cx="599440" cy="6053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2C26C2-7754-F954-3AE1-4782B9FD45E7}"/>
              </a:ext>
            </a:extLst>
          </p:cNvPr>
          <p:cNvSpPr/>
          <p:nvPr/>
        </p:nvSpPr>
        <p:spPr>
          <a:xfrm>
            <a:off x="9144001" y="2698166"/>
            <a:ext cx="599440" cy="6053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4C8CB3-5165-D5D0-414F-AAE15C9BA39E}"/>
              </a:ext>
            </a:extLst>
          </p:cNvPr>
          <p:cNvSpPr/>
          <p:nvPr/>
        </p:nvSpPr>
        <p:spPr>
          <a:xfrm>
            <a:off x="6786883" y="4033597"/>
            <a:ext cx="599440" cy="6053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53B63-84C7-86A6-3958-76F94FDDF350}"/>
              </a:ext>
            </a:extLst>
          </p:cNvPr>
          <p:cNvSpPr/>
          <p:nvPr/>
        </p:nvSpPr>
        <p:spPr>
          <a:xfrm>
            <a:off x="1703619" y="1286501"/>
            <a:ext cx="8784760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AC7E0A-B593-99BC-3E64-0CCD94D0C90E}"/>
              </a:ext>
            </a:extLst>
          </p:cNvPr>
          <p:cNvSpPr txBox="1"/>
          <p:nvPr/>
        </p:nvSpPr>
        <p:spPr>
          <a:xfrm>
            <a:off x="2103217" y="5318341"/>
            <a:ext cx="332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many children take the car?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6C5801-6862-507C-78B1-6394CEE8EE4A}"/>
              </a:ext>
            </a:extLst>
          </p:cNvPr>
          <p:cNvSpPr/>
          <p:nvPr/>
        </p:nvSpPr>
        <p:spPr>
          <a:xfrm>
            <a:off x="1703620" y="5203670"/>
            <a:ext cx="8784760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0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425A1-27C1-66AF-0AD1-87EE2C2CFD06}"/>
              </a:ext>
            </a:extLst>
          </p:cNvPr>
          <p:cNvSpPr txBox="1"/>
          <p:nvPr/>
        </p:nvSpPr>
        <p:spPr>
          <a:xfrm>
            <a:off x="2103217" y="632690"/>
            <a:ext cx="730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bar chart shows the number of days it rained between January and May.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624307-68C1-791F-BB0A-98954BFF3302}"/>
              </a:ext>
            </a:extLst>
          </p:cNvPr>
          <p:cNvSpPr/>
          <p:nvPr/>
        </p:nvSpPr>
        <p:spPr>
          <a:xfrm>
            <a:off x="1703619" y="508113"/>
            <a:ext cx="8784760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8A3AD38-D310-4187-A551-CD850CB5F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60851"/>
              </p:ext>
            </p:extLst>
          </p:nvPr>
        </p:nvGraphicFramePr>
        <p:xfrm>
          <a:off x="579119" y="1372914"/>
          <a:ext cx="5974081" cy="354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7B86561-074F-CA17-EB5B-8D6B83B1459F}"/>
              </a:ext>
            </a:extLst>
          </p:cNvPr>
          <p:cNvSpPr txBox="1"/>
          <p:nvPr/>
        </p:nvSpPr>
        <p:spPr>
          <a:xfrm rot="16200000">
            <a:off x="-888943" y="3049322"/>
            <a:ext cx="256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Number of days it rained.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C5F789-3C6C-5902-625F-E380F22B2908}"/>
              </a:ext>
            </a:extLst>
          </p:cNvPr>
          <p:cNvSpPr txBox="1"/>
          <p:nvPr/>
        </p:nvSpPr>
        <p:spPr>
          <a:xfrm>
            <a:off x="3126231" y="4990834"/>
            <a:ext cx="8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Month.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7EDE15-AE13-7FD6-EABC-A8ED6838BBC2}"/>
              </a:ext>
            </a:extLst>
          </p:cNvPr>
          <p:cNvSpPr txBox="1"/>
          <p:nvPr/>
        </p:nvSpPr>
        <p:spPr>
          <a:xfrm>
            <a:off x="6968359" y="1744717"/>
            <a:ext cx="47037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month had the most rainfall?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rainy day were there in February?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days did it rain from January to May?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0E72F6-DD8F-F52A-2E36-BB4CBC6A30F7}"/>
              </a:ext>
            </a:extLst>
          </p:cNvPr>
          <p:cNvSpPr/>
          <p:nvPr/>
        </p:nvSpPr>
        <p:spPr>
          <a:xfrm>
            <a:off x="6968359" y="1583312"/>
            <a:ext cx="470372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189F3B-BDC4-65AE-DCEC-839C1BDACDCD}"/>
              </a:ext>
            </a:extLst>
          </p:cNvPr>
          <p:cNvSpPr/>
          <p:nvPr/>
        </p:nvSpPr>
        <p:spPr>
          <a:xfrm>
            <a:off x="6968359" y="2456307"/>
            <a:ext cx="470372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B9C748-2AFD-C407-A86C-EAE3071A7B8D}"/>
              </a:ext>
            </a:extLst>
          </p:cNvPr>
          <p:cNvSpPr/>
          <p:nvPr/>
        </p:nvSpPr>
        <p:spPr>
          <a:xfrm>
            <a:off x="6968359" y="3364687"/>
            <a:ext cx="470372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F30FAB-7ED5-F68B-34D3-653BDF9B85E0}"/>
              </a:ext>
            </a:extLst>
          </p:cNvPr>
          <p:cNvSpPr/>
          <p:nvPr/>
        </p:nvSpPr>
        <p:spPr>
          <a:xfrm rot="16200000">
            <a:off x="-864385" y="3073881"/>
            <a:ext cx="2540586" cy="346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BBEA5B-8D5E-C864-8080-A7D5F8E4ECCA}"/>
              </a:ext>
            </a:extLst>
          </p:cNvPr>
          <p:cNvSpPr/>
          <p:nvPr/>
        </p:nvSpPr>
        <p:spPr>
          <a:xfrm>
            <a:off x="2854259" y="4990834"/>
            <a:ext cx="1423800" cy="4315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2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www.mrbeeteach</a:t>
            </a:r>
            <a:r>
              <a:rPr lang="en-GB">
                <a:hlinkClick r:id="rId2"/>
              </a:rPr>
              <a:t>.com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9999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19999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19999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19999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3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3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30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30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3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Where would 25 go on each number line?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1FE001-01D2-88E4-3A84-058504F7723C}"/>
              </a:ext>
            </a:extLst>
          </p:cNvPr>
          <p:cNvSpPr/>
          <p:nvPr/>
        </p:nvSpPr>
        <p:spPr>
          <a:xfrm>
            <a:off x="1759229" y="57985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01D5C8-BDEE-D941-E043-3BFA3CC0D24C}"/>
              </a:ext>
            </a:extLst>
          </p:cNvPr>
          <p:cNvCxnSpPr/>
          <p:nvPr/>
        </p:nvCxnSpPr>
        <p:spPr>
          <a:xfrm>
            <a:off x="1759229" y="2117035"/>
            <a:ext cx="83295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167114-12DC-F116-DB5B-D5E0E2B88C9C}"/>
              </a:ext>
            </a:extLst>
          </p:cNvPr>
          <p:cNvCxnSpPr>
            <a:cxnSpLocks/>
          </p:cNvCxnSpPr>
          <p:nvPr/>
        </p:nvCxnSpPr>
        <p:spPr>
          <a:xfrm>
            <a:off x="1769389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3A0AE-BFB0-2EBE-E080-51738BC78098}"/>
              </a:ext>
            </a:extLst>
          </p:cNvPr>
          <p:cNvCxnSpPr>
            <a:cxnSpLocks/>
          </p:cNvCxnSpPr>
          <p:nvPr/>
        </p:nvCxnSpPr>
        <p:spPr>
          <a:xfrm>
            <a:off x="2601328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C2146A-5D32-DDAD-F0BE-6C8EE8ADF458}"/>
              </a:ext>
            </a:extLst>
          </p:cNvPr>
          <p:cNvCxnSpPr>
            <a:cxnSpLocks/>
          </p:cNvCxnSpPr>
          <p:nvPr/>
        </p:nvCxnSpPr>
        <p:spPr>
          <a:xfrm>
            <a:off x="3433267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882824-CED3-9664-7E18-E7FDC1D30F0E}"/>
              </a:ext>
            </a:extLst>
          </p:cNvPr>
          <p:cNvCxnSpPr>
            <a:cxnSpLocks/>
          </p:cNvCxnSpPr>
          <p:nvPr/>
        </p:nvCxnSpPr>
        <p:spPr>
          <a:xfrm>
            <a:off x="4265206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38BB6-09D9-872C-F3E3-63CC75F3C500}"/>
              </a:ext>
            </a:extLst>
          </p:cNvPr>
          <p:cNvCxnSpPr>
            <a:cxnSpLocks/>
          </p:cNvCxnSpPr>
          <p:nvPr/>
        </p:nvCxnSpPr>
        <p:spPr>
          <a:xfrm>
            <a:off x="5097145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497FC1-B3AA-3126-886A-12BB96A42BE6}"/>
              </a:ext>
            </a:extLst>
          </p:cNvPr>
          <p:cNvCxnSpPr>
            <a:cxnSpLocks/>
          </p:cNvCxnSpPr>
          <p:nvPr/>
        </p:nvCxnSpPr>
        <p:spPr>
          <a:xfrm>
            <a:off x="5929084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631B2E-95C2-D88A-F334-A95910C7B92B}"/>
              </a:ext>
            </a:extLst>
          </p:cNvPr>
          <p:cNvCxnSpPr>
            <a:cxnSpLocks/>
          </p:cNvCxnSpPr>
          <p:nvPr/>
        </p:nvCxnSpPr>
        <p:spPr>
          <a:xfrm>
            <a:off x="6761023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6D4921-C710-A08E-1BC2-4FB2CD16FA72}"/>
              </a:ext>
            </a:extLst>
          </p:cNvPr>
          <p:cNvCxnSpPr>
            <a:cxnSpLocks/>
          </p:cNvCxnSpPr>
          <p:nvPr/>
        </p:nvCxnSpPr>
        <p:spPr>
          <a:xfrm>
            <a:off x="7592962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2235C3-77FF-1491-17C3-0846399834DC}"/>
              </a:ext>
            </a:extLst>
          </p:cNvPr>
          <p:cNvCxnSpPr>
            <a:cxnSpLocks/>
          </p:cNvCxnSpPr>
          <p:nvPr/>
        </p:nvCxnSpPr>
        <p:spPr>
          <a:xfrm>
            <a:off x="8424901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E89F1D-8536-EFC2-978E-37314FC4D254}"/>
              </a:ext>
            </a:extLst>
          </p:cNvPr>
          <p:cNvCxnSpPr>
            <a:cxnSpLocks/>
          </p:cNvCxnSpPr>
          <p:nvPr/>
        </p:nvCxnSpPr>
        <p:spPr>
          <a:xfrm>
            <a:off x="10088783" y="1829352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E609646-8C51-2C45-CA43-A278EA49639B}"/>
              </a:ext>
            </a:extLst>
          </p:cNvPr>
          <p:cNvSpPr txBox="1"/>
          <p:nvPr/>
        </p:nvSpPr>
        <p:spPr>
          <a:xfrm>
            <a:off x="1600084" y="24047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3EE1F9-505B-D4FE-FCD9-231C0BDD97DD}"/>
              </a:ext>
            </a:extLst>
          </p:cNvPr>
          <p:cNvSpPr txBox="1"/>
          <p:nvPr/>
        </p:nvSpPr>
        <p:spPr>
          <a:xfrm>
            <a:off x="9763213" y="236533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100</a:t>
            </a:r>
            <a:endParaRPr lang="en-GB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4517511-63E6-E441-83FF-95E30B4B3124}"/>
              </a:ext>
            </a:extLst>
          </p:cNvPr>
          <p:cNvCxnSpPr>
            <a:cxnSpLocks/>
          </p:cNvCxnSpPr>
          <p:nvPr/>
        </p:nvCxnSpPr>
        <p:spPr>
          <a:xfrm>
            <a:off x="9246680" y="1858507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3D1660-FC45-3FDB-A780-0BBF6C8E7C1B}"/>
              </a:ext>
            </a:extLst>
          </p:cNvPr>
          <p:cNvCxnSpPr/>
          <p:nvPr/>
        </p:nvCxnSpPr>
        <p:spPr>
          <a:xfrm>
            <a:off x="1759229" y="3333752"/>
            <a:ext cx="83295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E92FC8A-A44B-8BEA-9D98-8C41C10D1005}"/>
              </a:ext>
            </a:extLst>
          </p:cNvPr>
          <p:cNvCxnSpPr>
            <a:cxnSpLocks/>
          </p:cNvCxnSpPr>
          <p:nvPr/>
        </p:nvCxnSpPr>
        <p:spPr>
          <a:xfrm>
            <a:off x="1769389" y="3075224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D0E8640-EE97-68E8-D517-F55314EF5493}"/>
              </a:ext>
            </a:extLst>
          </p:cNvPr>
          <p:cNvCxnSpPr>
            <a:cxnSpLocks/>
          </p:cNvCxnSpPr>
          <p:nvPr/>
        </p:nvCxnSpPr>
        <p:spPr>
          <a:xfrm>
            <a:off x="2601328" y="3075224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DB37FF-3EBF-FD40-836A-C0A3009E2A14}"/>
              </a:ext>
            </a:extLst>
          </p:cNvPr>
          <p:cNvCxnSpPr>
            <a:cxnSpLocks/>
          </p:cNvCxnSpPr>
          <p:nvPr/>
        </p:nvCxnSpPr>
        <p:spPr>
          <a:xfrm>
            <a:off x="3433267" y="3075224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C66F792-96BE-A2F3-5056-2E08F0664509}"/>
              </a:ext>
            </a:extLst>
          </p:cNvPr>
          <p:cNvCxnSpPr>
            <a:cxnSpLocks/>
          </p:cNvCxnSpPr>
          <p:nvPr/>
        </p:nvCxnSpPr>
        <p:spPr>
          <a:xfrm>
            <a:off x="4265206" y="3075224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7E5120-B947-83CF-7C64-12AF512CC847}"/>
              </a:ext>
            </a:extLst>
          </p:cNvPr>
          <p:cNvCxnSpPr>
            <a:cxnSpLocks/>
          </p:cNvCxnSpPr>
          <p:nvPr/>
        </p:nvCxnSpPr>
        <p:spPr>
          <a:xfrm>
            <a:off x="5097145" y="3075224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4C46DC8-290A-5969-7402-CA688A01131E}"/>
              </a:ext>
            </a:extLst>
          </p:cNvPr>
          <p:cNvCxnSpPr>
            <a:cxnSpLocks/>
          </p:cNvCxnSpPr>
          <p:nvPr/>
        </p:nvCxnSpPr>
        <p:spPr>
          <a:xfrm>
            <a:off x="5929084" y="3075224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40B0BCC-E40F-C557-DDFF-7779CD60AD2F}"/>
              </a:ext>
            </a:extLst>
          </p:cNvPr>
          <p:cNvCxnSpPr>
            <a:cxnSpLocks/>
          </p:cNvCxnSpPr>
          <p:nvPr/>
        </p:nvCxnSpPr>
        <p:spPr>
          <a:xfrm>
            <a:off x="6761023" y="3075224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299449F-5660-25D5-A7B7-E8AE0A5200E0}"/>
              </a:ext>
            </a:extLst>
          </p:cNvPr>
          <p:cNvCxnSpPr>
            <a:cxnSpLocks/>
          </p:cNvCxnSpPr>
          <p:nvPr/>
        </p:nvCxnSpPr>
        <p:spPr>
          <a:xfrm>
            <a:off x="7592962" y="3075224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6AB7BB0-CC54-9AB9-B3CD-0BEC1DB30ABA}"/>
              </a:ext>
            </a:extLst>
          </p:cNvPr>
          <p:cNvCxnSpPr>
            <a:cxnSpLocks/>
          </p:cNvCxnSpPr>
          <p:nvPr/>
        </p:nvCxnSpPr>
        <p:spPr>
          <a:xfrm>
            <a:off x="8424901" y="3075224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D09DF8-5E22-CE7C-DA1D-5AA766C0566D}"/>
              </a:ext>
            </a:extLst>
          </p:cNvPr>
          <p:cNvCxnSpPr>
            <a:cxnSpLocks/>
          </p:cNvCxnSpPr>
          <p:nvPr/>
        </p:nvCxnSpPr>
        <p:spPr>
          <a:xfrm>
            <a:off x="10088783" y="3046069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FBD87E2-D524-E72A-0E93-C727EAFEDD4A}"/>
              </a:ext>
            </a:extLst>
          </p:cNvPr>
          <p:cNvSpPr txBox="1"/>
          <p:nvPr/>
        </p:nvSpPr>
        <p:spPr>
          <a:xfrm>
            <a:off x="1600084" y="36214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36E92C6-C88A-0447-C45B-ABB8C374E41A}"/>
              </a:ext>
            </a:extLst>
          </p:cNvPr>
          <p:cNvSpPr txBox="1"/>
          <p:nvPr/>
        </p:nvSpPr>
        <p:spPr>
          <a:xfrm>
            <a:off x="9763213" y="358205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50</a:t>
            </a:r>
            <a:endParaRPr lang="en-GB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6210EDF-9D5C-24D5-B5DB-3821E194FFF7}"/>
              </a:ext>
            </a:extLst>
          </p:cNvPr>
          <p:cNvCxnSpPr>
            <a:cxnSpLocks/>
          </p:cNvCxnSpPr>
          <p:nvPr/>
        </p:nvCxnSpPr>
        <p:spPr>
          <a:xfrm>
            <a:off x="9246680" y="3075224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8FA5A93-D25A-34DE-A841-41BAA865EB91}"/>
              </a:ext>
            </a:extLst>
          </p:cNvPr>
          <p:cNvCxnSpPr/>
          <p:nvPr/>
        </p:nvCxnSpPr>
        <p:spPr>
          <a:xfrm>
            <a:off x="1759229" y="4763561"/>
            <a:ext cx="83295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430F8E7-692D-3F6D-2640-06DDCEADEE17}"/>
              </a:ext>
            </a:extLst>
          </p:cNvPr>
          <p:cNvCxnSpPr>
            <a:cxnSpLocks/>
          </p:cNvCxnSpPr>
          <p:nvPr/>
        </p:nvCxnSpPr>
        <p:spPr>
          <a:xfrm>
            <a:off x="1769389" y="4505033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4F25AD1-D61D-0C98-D560-E021A262307F}"/>
              </a:ext>
            </a:extLst>
          </p:cNvPr>
          <p:cNvCxnSpPr>
            <a:cxnSpLocks/>
          </p:cNvCxnSpPr>
          <p:nvPr/>
        </p:nvCxnSpPr>
        <p:spPr>
          <a:xfrm>
            <a:off x="5929084" y="4505033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4964D96-69FC-55A9-C994-93694F52574A}"/>
              </a:ext>
            </a:extLst>
          </p:cNvPr>
          <p:cNvCxnSpPr>
            <a:cxnSpLocks/>
          </p:cNvCxnSpPr>
          <p:nvPr/>
        </p:nvCxnSpPr>
        <p:spPr>
          <a:xfrm>
            <a:off x="10088783" y="4475878"/>
            <a:ext cx="0" cy="5753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93A3720-CB9F-069C-6318-316F64BE4D66}"/>
              </a:ext>
            </a:extLst>
          </p:cNvPr>
          <p:cNvSpPr txBox="1"/>
          <p:nvPr/>
        </p:nvSpPr>
        <p:spPr>
          <a:xfrm>
            <a:off x="1600084" y="505124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10</a:t>
            </a:r>
            <a:endParaRPr lang="en-GB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8793D0B-8D0D-860C-0A34-69F807E9153C}"/>
              </a:ext>
            </a:extLst>
          </p:cNvPr>
          <p:cNvSpPr txBox="1"/>
          <p:nvPr/>
        </p:nvSpPr>
        <p:spPr>
          <a:xfrm>
            <a:off x="9763213" y="501186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30</a:t>
            </a:r>
            <a:endParaRPr lang="en-GB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666CA4C-1876-97D7-0980-083BCD022BDE}"/>
              </a:ext>
            </a:extLst>
          </p:cNvPr>
          <p:cNvSpPr/>
          <p:nvPr/>
        </p:nvSpPr>
        <p:spPr>
          <a:xfrm>
            <a:off x="1681483" y="2938706"/>
            <a:ext cx="8732870" cy="10911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63CD6F9-2FE0-0D90-86A1-DF2B2363C2E9}"/>
              </a:ext>
            </a:extLst>
          </p:cNvPr>
          <p:cNvSpPr/>
          <p:nvPr/>
        </p:nvSpPr>
        <p:spPr>
          <a:xfrm>
            <a:off x="1681483" y="4466286"/>
            <a:ext cx="8732870" cy="10911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2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Place Value with Base Ten Blocks (MAB / Dienes Blocks) - Maths with Mum">
            <a:extLst>
              <a:ext uri="{FF2B5EF4-FFF2-40B4-BE49-F238E27FC236}">
                <a16:creationId xmlns:a16="http://schemas.microsoft.com/office/drawing/2014/main" id="{90BEB354-2B75-9EB0-4374-253F92A25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28317" r="86923" b="12093"/>
          <a:stretch/>
        </p:blipFill>
        <p:spPr bwMode="auto">
          <a:xfrm rot="606203" flipH="1">
            <a:off x="6235439" y="2831681"/>
            <a:ext cx="268945" cy="128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Place Value with Base Ten Blocks (MAB / Dienes Blocks) - Maths with Mum">
            <a:extLst>
              <a:ext uri="{FF2B5EF4-FFF2-40B4-BE49-F238E27FC236}">
                <a16:creationId xmlns:a16="http://schemas.microsoft.com/office/drawing/2014/main" id="{BDF38E31-5AC7-410B-63DA-E1AE56790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28317" r="86923" b="12093"/>
          <a:stretch/>
        </p:blipFill>
        <p:spPr bwMode="auto">
          <a:xfrm rot="1571802" flipH="1">
            <a:off x="6885167" y="2048398"/>
            <a:ext cx="268945" cy="128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What Does Partitioned Mean in Math">
            <a:extLst>
              <a:ext uri="{FF2B5EF4-FFF2-40B4-BE49-F238E27FC236}">
                <a16:creationId xmlns:a16="http://schemas.microsoft.com/office/drawing/2014/main" id="{B224A468-119E-1BE6-3154-5715509F5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6" t="27669" r="45333" b="38074"/>
          <a:stretch/>
        </p:blipFill>
        <p:spPr bwMode="auto">
          <a:xfrm>
            <a:off x="7264175" y="2786024"/>
            <a:ext cx="1063484" cy="104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71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John has used base 10 to make the number 530.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4338A-1259-58DA-5A5A-5BE15FD6EE36}"/>
              </a:ext>
            </a:extLst>
          </p:cNvPr>
          <p:cNvSpPr txBox="1"/>
          <p:nvPr/>
        </p:nvSpPr>
        <p:spPr>
          <a:xfrm>
            <a:off x="2103217" y="1480829"/>
            <a:ext cx="431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Some of the base 10 pieces are covered up.</a:t>
            </a:r>
          </a:p>
        </p:txBody>
      </p:sp>
      <p:pic>
        <p:nvPicPr>
          <p:cNvPr id="1028" name="Picture 4" descr="ᐈ Hands outstretched stock images, Royalty Free outstretched hands ...">
            <a:extLst>
              <a:ext uri="{FF2B5EF4-FFF2-40B4-BE49-F238E27FC236}">
                <a16:creationId xmlns:a16="http://schemas.microsoft.com/office/drawing/2014/main" id="{D17684B7-9708-FF67-3A23-84EA4769E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t="15803"/>
          <a:stretch/>
        </p:blipFill>
        <p:spPr bwMode="auto">
          <a:xfrm>
            <a:off x="5924006" y="1930942"/>
            <a:ext cx="6226623" cy="38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6A6F1A-6BD7-DC4C-891E-BDBEA56F4ADC}"/>
              </a:ext>
            </a:extLst>
          </p:cNvPr>
          <p:cNvSpPr/>
          <p:nvPr/>
        </p:nvSpPr>
        <p:spPr>
          <a:xfrm>
            <a:off x="1759229" y="57985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750337-B119-2844-2230-192CF03EF0E1}"/>
              </a:ext>
            </a:extLst>
          </p:cNvPr>
          <p:cNvSpPr/>
          <p:nvPr/>
        </p:nvSpPr>
        <p:spPr>
          <a:xfrm>
            <a:off x="1759229" y="1400048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3F9BE-CE95-4148-6956-041BED6C886D}"/>
              </a:ext>
            </a:extLst>
          </p:cNvPr>
          <p:cNvSpPr txBox="1"/>
          <p:nvPr/>
        </p:nvSpPr>
        <p:spPr>
          <a:xfrm>
            <a:off x="2103217" y="4949552"/>
            <a:ext cx="337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out the amount covered up.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EC448-B71D-7519-B10E-6C1FD5B960A1}"/>
              </a:ext>
            </a:extLst>
          </p:cNvPr>
          <p:cNvSpPr/>
          <p:nvPr/>
        </p:nvSpPr>
        <p:spPr>
          <a:xfrm>
            <a:off x="1759229" y="4830146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What Does Partitioned Mean in Math">
            <a:extLst>
              <a:ext uri="{FF2B5EF4-FFF2-40B4-BE49-F238E27FC236}">
                <a16:creationId xmlns:a16="http://schemas.microsoft.com/office/drawing/2014/main" id="{D715B33C-BC13-21EC-337D-5C5FB57E8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6" t="27669" r="45333" b="38074"/>
          <a:stretch/>
        </p:blipFill>
        <p:spPr bwMode="auto">
          <a:xfrm>
            <a:off x="2033645" y="3374696"/>
            <a:ext cx="1063484" cy="104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hat Does Partitioned Mean in Math">
            <a:extLst>
              <a:ext uri="{FF2B5EF4-FFF2-40B4-BE49-F238E27FC236}">
                <a16:creationId xmlns:a16="http://schemas.microsoft.com/office/drawing/2014/main" id="{840E40EE-10E9-D842-8AA6-F530E6497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6" t="27669" r="45333" b="38074"/>
          <a:stretch/>
        </p:blipFill>
        <p:spPr bwMode="auto">
          <a:xfrm>
            <a:off x="3397077" y="2786024"/>
            <a:ext cx="1063484" cy="104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What Does Partitioned Mean in Math">
            <a:extLst>
              <a:ext uri="{FF2B5EF4-FFF2-40B4-BE49-F238E27FC236}">
                <a16:creationId xmlns:a16="http://schemas.microsoft.com/office/drawing/2014/main" id="{F282E4DE-990A-3BE8-6C0A-654FFEC63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6" t="27669" r="45333" b="38074"/>
          <a:stretch/>
        </p:blipFill>
        <p:spPr bwMode="auto">
          <a:xfrm>
            <a:off x="2180590" y="2088972"/>
            <a:ext cx="1063484" cy="104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hat Does Partitioned Mean in Math">
            <a:extLst>
              <a:ext uri="{FF2B5EF4-FFF2-40B4-BE49-F238E27FC236}">
                <a16:creationId xmlns:a16="http://schemas.microsoft.com/office/drawing/2014/main" id="{20203A0F-42FF-D26D-6D8B-0545ED1DF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6" t="27669" r="45333" b="38074"/>
          <a:stretch/>
        </p:blipFill>
        <p:spPr bwMode="auto">
          <a:xfrm>
            <a:off x="893660" y="2442592"/>
            <a:ext cx="1063484" cy="104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ace Value with Base Ten Blocks (MAB / Dienes Blocks) - Maths with Mum">
            <a:extLst>
              <a:ext uri="{FF2B5EF4-FFF2-40B4-BE49-F238E27FC236}">
                <a16:creationId xmlns:a16="http://schemas.microsoft.com/office/drawing/2014/main" id="{5E11BBC1-74B4-94A7-E787-4344CA3C9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28317" r="86923" b="12093"/>
          <a:stretch/>
        </p:blipFill>
        <p:spPr bwMode="auto">
          <a:xfrm rot="1571802" flipH="1">
            <a:off x="1344664" y="3550743"/>
            <a:ext cx="268945" cy="128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4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Addition and subtraction.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9A792DF-3B56-5A1C-90D5-BD2499D9E29F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E87CAD8-DD5A-8E5A-79B6-A51A7FF7B574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CF6D69F7-672E-B5F1-5005-FD8CDF1735CC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3D420B7-29DA-2FE4-EAB9-66D480C3B73A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DF27CFA-BB57-166B-3E33-DB5007215CE2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83ACE41-6AD4-5F6F-1311-08B3C1444C68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AFF77D21-1EB9-2AAD-1663-F7C0F2B52190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8CCE231B-0FFD-3B9D-F54D-67773AAD5AD4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D7323A4-38F6-2947-2A12-FE9AFC7A5827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3B307F3-D19F-E840-7C00-3EA06B605819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0944040-693B-CBBA-330A-8F627CE2CE8F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3D160F5D-827B-343E-CA5B-5552B4A48078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40230141-DEBC-C329-E983-C98BEC6FEA04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E0C1E4F6-8C99-37D2-7B0D-284DB9971574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51AAF4DF-164F-FE4F-2539-58D2E6CEACB7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EAD104FD-CB5B-97C2-D39F-C58038D6DD34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BF1EA0BE-E99A-068E-317E-1926490D82C9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AD8BF6B0-E4C3-24B2-4038-41FE30BC75FD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4E0EEAFD-3A0D-5B28-5DF2-C07613F2182A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556C11B7-7651-502C-2BA6-C07CC45F11E0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08AEB096-08AF-4D1A-94F9-8299F0233F9B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0FF20DEA-676D-6B15-E94E-5578F2916C00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9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32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do you notice about the bar models?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BF9733-CB79-128C-837E-FE4761EB064D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A1435D-B13D-C0F4-2030-3B1429D0D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31727"/>
              </p:ext>
            </p:extLst>
          </p:nvPr>
        </p:nvGraphicFramePr>
        <p:xfrm>
          <a:off x="1391481" y="1861773"/>
          <a:ext cx="433677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7354">
                  <a:extLst>
                    <a:ext uri="{9D8B030D-6E8A-4147-A177-3AD203B41FA5}">
                      <a16:colId xmlns:a16="http://schemas.microsoft.com/office/drawing/2014/main" val="1773831944"/>
                    </a:ext>
                  </a:extLst>
                </a:gridCol>
                <a:gridCol w="639416">
                  <a:extLst>
                    <a:ext uri="{9D8B030D-6E8A-4147-A177-3AD203B41FA5}">
                      <a16:colId xmlns:a16="http://schemas.microsoft.com/office/drawing/2014/main" val="24842201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77248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ACB504-D3EC-24C4-FC88-816FAA3CE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929103"/>
              </p:ext>
            </p:extLst>
          </p:nvPr>
        </p:nvGraphicFramePr>
        <p:xfrm>
          <a:off x="1391481" y="3071191"/>
          <a:ext cx="433677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6928">
                  <a:extLst>
                    <a:ext uri="{9D8B030D-6E8A-4147-A177-3AD203B41FA5}">
                      <a16:colId xmlns:a16="http://schemas.microsoft.com/office/drawing/2014/main" val="1773831944"/>
                    </a:ext>
                  </a:extLst>
                </a:gridCol>
                <a:gridCol w="569842">
                  <a:extLst>
                    <a:ext uri="{9D8B030D-6E8A-4147-A177-3AD203B41FA5}">
                      <a16:colId xmlns:a16="http://schemas.microsoft.com/office/drawing/2014/main" val="24842201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77248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0BF367-F1B3-E255-3029-319348E4B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117163"/>
              </p:ext>
            </p:extLst>
          </p:nvPr>
        </p:nvGraphicFramePr>
        <p:xfrm>
          <a:off x="6351107" y="1861773"/>
          <a:ext cx="433677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8145">
                  <a:extLst>
                    <a:ext uri="{9D8B030D-6E8A-4147-A177-3AD203B41FA5}">
                      <a16:colId xmlns:a16="http://schemas.microsoft.com/office/drawing/2014/main" val="1773831944"/>
                    </a:ext>
                  </a:extLst>
                </a:gridCol>
                <a:gridCol w="768625">
                  <a:extLst>
                    <a:ext uri="{9D8B030D-6E8A-4147-A177-3AD203B41FA5}">
                      <a16:colId xmlns:a16="http://schemas.microsoft.com/office/drawing/2014/main" val="24842201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77248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F0F2A9-9C02-3BF1-D361-A13F5E7F1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950402"/>
              </p:ext>
            </p:extLst>
          </p:nvPr>
        </p:nvGraphicFramePr>
        <p:xfrm>
          <a:off x="6351107" y="3071191"/>
          <a:ext cx="433677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8084">
                  <a:extLst>
                    <a:ext uri="{9D8B030D-6E8A-4147-A177-3AD203B41FA5}">
                      <a16:colId xmlns:a16="http://schemas.microsoft.com/office/drawing/2014/main" val="1773831944"/>
                    </a:ext>
                  </a:extLst>
                </a:gridCol>
                <a:gridCol w="758686">
                  <a:extLst>
                    <a:ext uri="{9D8B030D-6E8A-4147-A177-3AD203B41FA5}">
                      <a16:colId xmlns:a16="http://schemas.microsoft.com/office/drawing/2014/main" val="24842201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77248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BB335AC-3232-4269-9901-735124AA4FDF}"/>
              </a:ext>
            </a:extLst>
          </p:cNvPr>
          <p:cNvSpPr/>
          <p:nvPr/>
        </p:nvSpPr>
        <p:spPr>
          <a:xfrm>
            <a:off x="6211957" y="1434099"/>
            <a:ext cx="4588562" cy="30484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76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Carl makes this number on the place value chart.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F4809D-E5FB-93BE-7F67-F694203CCE04}"/>
              </a:ext>
            </a:extLst>
          </p:cNvPr>
          <p:cNvGraphicFramePr>
            <a:graphicFrameLocks noGrp="1"/>
          </p:cNvGraphicFramePr>
          <p:nvPr/>
        </p:nvGraphicFramePr>
        <p:xfrm>
          <a:off x="1759229" y="1534675"/>
          <a:ext cx="8329554" cy="241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6518">
                  <a:extLst>
                    <a:ext uri="{9D8B030D-6E8A-4147-A177-3AD203B41FA5}">
                      <a16:colId xmlns:a16="http://schemas.microsoft.com/office/drawing/2014/main" val="2249730700"/>
                    </a:ext>
                  </a:extLst>
                </a:gridCol>
                <a:gridCol w="2776518">
                  <a:extLst>
                    <a:ext uri="{9D8B030D-6E8A-4147-A177-3AD203B41FA5}">
                      <a16:colId xmlns:a16="http://schemas.microsoft.com/office/drawing/2014/main" val="2177866118"/>
                    </a:ext>
                  </a:extLst>
                </a:gridCol>
                <a:gridCol w="2776518">
                  <a:extLst>
                    <a:ext uri="{9D8B030D-6E8A-4147-A177-3AD203B41FA5}">
                      <a16:colId xmlns:a16="http://schemas.microsoft.com/office/drawing/2014/main" val="517513052"/>
                    </a:ext>
                  </a:extLst>
                </a:gridCol>
              </a:tblGrid>
              <a:tr h="4054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194206"/>
                  </a:ext>
                </a:extLst>
              </a:tr>
              <a:tr h="200568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8275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1EE16B3-AFAE-2950-56C2-D3AECE03AA5A}"/>
              </a:ext>
            </a:extLst>
          </p:cNvPr>
          <p:cNvSpPr/>
          <p:nvPr/>
        </p:nvSpPr>
        <p:spPr>
          <a:xfrm>
            <a:off x="2114925" y="2051509"/>
            <a:ext cx="530590" cy="5168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138591-097E-0B29-D2DC-C70FD45BFF6F}"/>
              </a:ext>
            </a:extLst>
          </p:cNvPr>
          <p:cNvSpPr/>
          <p:nvPr/>
        </p:nvSpPr>
        <p:spPr>
          <a:xfrm>
            <a:off x="3357790" y="2051509"/>
            <a:ext cx="530590" cy="5168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745802-CD31-5769-9F25-282E9A0D5C93}"/>
              </a:ext>
            </a:extLst>
          </p:cNvPr>
          <p:cNvSpPr/>
          <p:nvPr/>
        </p:nvSpPr>
        <p:spPr>
          <a:xfrm>
            <a:off x="4989260" y="2051509"/>
            <a:ext cx="530590" cy="5168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F44ECA-B3EB-5AFD-CE79-FC1449B1E4E8}"/>
              </a:ext>
            </a:extLst>
          </p:cNvPr>
          <p:cNvSpPr/>
          <p:nvPr/>
        </p:nvSpPr>
        <p:spPr>
          <a:xfrm>
            <a:off x="6232125" y="2051509"/>
            <a:ext cx="530590" cy="5168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76C296-26DE-6335-0D84-E63BE80241CA}"/>
              </a:ext>
            </a:extLst>
          </p:cNvPr>
          <p:cNvSpPr/>
          <p:nvPr/>
        </p:nvSpPr>
        <p:spPr>
          <a:xfrm>
            <a:off x="7790276" y="2051509"/>
            <a:ext cx="530590" cy="5168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392005-7CE7-E5EB-18BA-05E0B7590473}"/>
              </a:ext>
            </a:extLst>
          </p:cNvPr>
          <p:cNvSpPr/>
          <p:nvPr/>
        </p:nvSpPr>
        <p:spPr>
          <a:xfrm>
            <a:off x="9033141" y="2051509"/>
            <a:ext cx="530590" cy="5168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136142-D718-1436-BC6B-EC7050B2AE87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37302-A418-F1B0-889A-CDA115593ABE}"/>
              </a:ext>
            </a:extLst>
          </p:cNvPr>
          <p:cNvSpPr txBox="1"/>
          <p:nvPr/>
        </p:nvSpPr>
        <p:spPr>
          <a:xfrm>
            <a:off x="2103217" y="4569136"/>
            <a:ext cx="6018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 adds three counters. Which numbers </a:t>
            </a:r>
            <a:r>
              <a:rPr lang="en-GB" b="1" dirty="0"/>
              <a:t>could</a:t>
            </a:r>
            <a:r>
              <a:rPr lang="en-GB" dirty="0"/>
              <a:t> he have made?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378024-86D9-A601-C42D-EC747C8158E1}"/>
              </a:ext>
            </a:extLst>
          </p:cNvPr>
          <p:cNvSpPr/>
          <p:nvPr/>
        </p:nvSpPr>
        <p:spPr>
          <a:xfrm>
            <a:off x="1759229" y="4449730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312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mistake has been made?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B422B3-2885-E17E-C1D3-99CF7AE22263}"/>
              </a:ext>
            </a:extLst>
          </p:cNvPr>
          <p:cNvSpPr/>
          <p:nvPr/>
        </p:nvSpPr>
        <p:spPr>
          <a:xfrm>
            <a:off x="1759229" y="51328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89C27F-C17E-6919-96AC-C0E5F2258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1756"/>
              </p:ext>
            </p:extLst>
          </p:nvPr>
        </p:nvGraphicFramePr>
        <p:xfrm>
          <a:off x="3901660" y="1931356"/>
          <a:ext cx="4388679" cy="2073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2893">
                  <a:extLst>
                    <a:ext uri="{9D8B030D-6E8A-4147-A177-3AD203B41FA5}">
                      <a16:colId xmlns:a16="http://schemas.microsoft.com/office/drawing/2014/main" val="1799922987"/>
                    </a:ext>
                  </a:extLst>
                </a:gridCol>
                <a:gridCol w="1462893">
                  <a:extLst>
                    <a:ext uri="{9D8B030D-6E8A-4147-A177-3AD203B41FA5}">
                      <a16:colId xmlns:a16="http://schemas.microsoft.com/office/drawing/2014/main" val="3594394833"/>
                    </a:ext>
                  </a:extLst>
                </a:gridCol>
                <a:gridCol w="1462893">
                  <a:extLst>
                    <a:ext uri="{9D8B030D-6E8A-4147-A177-3AD203B41FA5}">
                      <a16:colId xmlns:a16="http://schemas.microsoft.com/office/drawing/2014/main" val="3507390703"/>
                    </a:ext>
                  </a:extLst>
                </a:gridCol>
              </a:tblGrid>
              <a:tr h="51830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78129"/>
                  </a:ext>
                </a:extLst>
              </a:tr>
              <a:tr h="51830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166208"/>
                  </a:ext>
                </a:extLst>
              </a:tr>
              <a:tr h="51830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059085"/>
                  </a:ext>
                </a:extLst>
              </a:tr>
              <a:tr h="51830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504181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83B82E-A879-BC4D-C1C5-7CF308DA4B42}"/>
              </a:ext>
            </a:extLst>
          </p:cNvPr>
          <p:cNvCxnSpPr>
            <a:cxnSpLocks/>
          </p:cNvCxnSpPr>
          <p:nvPr/>
        </p:nvCxnSpPr>
        <p:spPr>
          <a:xfrm>
            <a:off x="3901660" y="3497690"/>
            <a:ext cx="438867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3D8E08-7A7B-CAFE-D484-05E624334E8F}"/>
              </a:ext>
            </a:extLst>
          </p:cNvPr>
          <p:cNvCxnSpPr>
            <a:cxnSpLocks/>
          </p:cNvCxnSpPr>
          <p:nvPr/>
        </p:nvCxnSpPr>
        <p:spPr>
          <a:xfrm>
            <a:off x="3901660" y="3997078"/>
            <a:ext cx="438867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37888BB-41FB-E420-6E50-A9D1E46CC4C5}"/>
              </a:ext>
            </a:extLst>
          </p:cNvPr>
          <p:cNvSpPr txBox="1"/>
          <p:nvPr/>
        </p:nvSpPr>
        <p:spPr>
          <a:xfrm>
            <a:off x="3470322" y="288954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0034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1162</Words>
  <Application>Microsoft Office PowerPoint</Application>
  <PresentationFormat>Widescreen</PresentationFormat>
  <Paragraphs>322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Century Gothic</vt:lpstr>
      <vt:lpstr>Office Theme</vt:lpstr>
      <vt:lpstr>PowerPoint Presentation</vt:lpstr>
      <vt:lpstr>Place Value</vt:lpstr>
      <vt:lpstr>PowerPoint Presentation</vt:lpstr>
      <vt:lpstr>PowerPoint Presentation</vt:lpstr>
      <vt:lpstr>PowerPoint Presentation</vt:lpstr>
      <vt:lpstr>Addition and subtraction.</vt:lpstr>
      <vt:lpstr>PowerPoint Presentation</vt:lpstr>
      <vt:lpstr>PowerPoint Presentation</vt:lpstr>
      <vt:lpstr>PowerPoint Presentation</vt:lpstr>
      <vt:lpstr>PowerPoint Presentation</vt:lpstr>
      <vt:lpstr>Multiplication and division.</vt:lpstr>
      <vt:lpstr>PowerPoint Presentation</vt:lpstr>
      <vt:lpstr>PowerPoint Presentation</vt:lpstr>
      <vt:lpstr>Length and perimeter.</vt:lpstr>
      <vt:lpstr>PowerPoint Presentation</vt:lpstr>
      <vt:lpstr>PowerPoint Presentation</vt:lpstr>
      <vt:lpstr>Fractions</vt:lpstr>
      <vt:lpstr>PowerPoint Presentation</vt:lpstr>
      <vt:lpstr>PowerPoint Presentation</vt:lpstr>
      <vt:lpstr>Mass and capacity.</vt:lpstr>
      <vt:lpstr>PowerPoint Presentation</vt:lpstr>
      <vt:lpstr>PowerPoint Presentation</vt:lpstr>
      <vt:lpstr>Fractions (Calculations).</vt:lpstr>
      <vt:lpstr>PowerPoint Presentation</vt:lpstr>
      <vt:lpstr>PowerPoint Presentation</vt:lpstr>
      <vt:lpstr>PowerPoint Presentation</vt:lpstr>
      <vt:lpstr>Money</vt:lpstr>
      <vt:lpstr>PowerPoint Presentation</vt:lpstr>
      <vt:lpstr>Time</vt:lpstr>
      <vt:lpstr>PowerPoint Presentation</vt:lpstr>
      <vt:lpstr>PowerPoint Presentation</vt:lpstr>
      <vt:lpstr>PowerPoint Presentation</vt:lpstr>
      <vt:lpstr>Shape</vt:lpstr>
      <vt:lpstr>PowerPoint Presentation</vt:lpstr>
      <vt:lpstr>PowerPoint Presentation</vt:lpstr>
      <vt:lpstr>Shape</vt:lpstr>
      <vt:lpstr>PowerPoint Presentation</vt:lpstr>
      <vt:lpstr>PowerPoint Presentation</vt:lpstr>
      <vt:lpstr>www.mrbeeteach.com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</dc:title>
  <dc:creator>Mr J Bee (BWCET)</dc:creator>
  <cp:lastModifiedBy>Mr J Bee (BWCET)</cp:lastModifiedBy>
  <cp:revision>245</cp:revision>
  <dcterms:created xsi:type="dcterms:W3CDTF">2023-10-09T13:27:35Z</dcterms:created>
  <dcterms:modified xsi:type="dcterms:W3CDTF">2023-12-28T08:39:42Z</dcterms:modified>
</cp:coreProperties>
</file>