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2225F-A4B8-4B38-A0C0-343833903EB1}" v="83" dt="2026-04-03T17:38:13.674"/>
    <p1510:client id="{7E1A472A-091D-49B9-A699-DCDEBEB0D49B}" v="145" dt="2026-04-04T12:56:56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62" autoAdjust="0"/>
  </p:normalViewPr>
  <p:slideViewPr>
    <p:cSldViewPr snapToGrid="0">
      <p:cViewPr varScale="1">
        <p:scale>
          <a:sx n="59" d="100"/>
          <a:sy n="59" d="100"/>
        </p:scale>
        <p:origin x="4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e (BWCET)" userId="a1856448-f297-487a-a7ea-498499ce4ab3" providerId="ADAL" clId="{AA2111DE-8648-4F00-BAD4-E330AAB2A79A}"/>
    <pc:docChg chg="undo redo custSel addSld delSld modSld sldOrd addMainMaster delMainMaster modMainMaster">
      <pc:chgData name="John Bee (BWCET)" userId="a1856448-f297-487a-a7ea-498499ce4ab3" providerId="ADAL" clId="{AA2111DE-8648-4F00-BAD4-E330AAB2A79A}" dt="2026-04-04T12:57:03.650" v="12247" actId="47"/>
      <pc:docMkLst>
        <pc:docMk/>
      </pc:docMkLst>
      <pc:sldChg chg="modSp mod modTransition">
        <pc:chgData name="John Bee (BWCET)" userId="a1856448-f297-487a-a7ea-498499ce4ab3" providerId="ADAL" clId="{AA2111DE-8648-4F00-BAD4-E330AAB2A79A}" dt="2026-03-05T07:42:36.383" v="2743" actId="20577"/>
        <pc:sldMkLst>
          <pc:docMk/>
          <pc:sldMk cId="3237826457" sldId="257"/>
        </pc:sldMkLst>
        <pc:spChg chg="mod">
          <ac:chgData name="John Bee (BWCET)" userId="a1856448-f297-487a-a7ea-498499ce4ab3" providerId="ADAL" clId="{AA2111DE-8648-4F00-BAD4-E330AAB2A79A}" dt="2026-03-05T07:42:36.383" v="2743" actId="20577"/>
          <ac:spMkLst>
            <pc:docMk/>
            <pc:sldMk cId="3237826457" sldId="257"/>
            <ac:spMk id="4" creationId="{A676ED5F-55DA-599A-BC6C-B5DBF9B9505D}"/>
          </ac:spMkLst>
        </pc:spChg>
      </pc:sldChg>
      <pc:sldChg chg="addSp delSp modSp add mod ord">
        <pc:chgData name="John Bee (BWCET)" userId="a1856448-f297-487a-a7ea-498499ce4ab3" providerId="ADAL" clId="{AA2111DE-8648-4F00-BAD4-E330AAB2A79A}" dt="2026-04-04T12:03:51.721" v="11679" actId="20577"/>
        <pc:sldMkLst>
          <pc:docMk/>
          <pc:sldMk cId="2755384033" sldId="266"/>
        </pc:sldMkLst>
        <pc:spChg chg="add mod">
          <ac:chgData name="John Bee (BWCET)" userId="a1856448-f297-487a-a7ea-498499ce4ab3" providerId="ADAL" clId="{AA2111DE-8648-4F00-BAD4-E330AAB2A79A}" dt="2026-04-04T12:03:51.721" v="11679" actId="20577"/>
          <ac:spMkLst>
            <pc:docMk/>
            <pc:sldMk cId="2755384033" sldId="266"/>
            <ac:spMk id="2" creationId="{ABA571C2-D209-7795-AD80-517B1ECCC156}"/>
          </ac:spMkLst>
        </pc:spChg>
        <pc:spChg chg="mod">
          <ac:chgData name="John Bee (BWCET)" userId="a1856448-f297-487a-a7ea-498499ce4ab3" providerId="ADAL" clId="{AA2111DE-8648-4F00-BAD4-E330AAB2A79A}" dt="2026-03-07T12:48:29.712" v="4107" actId="113"/>
          <ac:spMkLst>
            <pc:docMk/>
            <pc:sldMk cId="2755384033" sldId="266"/>
            <ac:spMk id="7" creationId="{2FB5C170-FF8C-4339-B96D-DBC57DC221A7}"/>
          </ac:spMkLst>
        </pc:spChg>
        <pc:grpChg chg="mod">
          <ac:chgData name="John Bee (BWCET)" userId="a1856448-f297-487a-a7ea-498499ce4ab3" providerId="ADAL" clId="{AA2111DE-8648-4F00-BAD4-E330AAB2A79A}" dt="2026-03-07T12:48:25.785" v="4106" actId="1076"/>
          <ac:grpSpMkLst>
            <pc:docMk/>
            <pc:sldMk cId="2755384033" sldId="266"/>
            <ac:grpSpMk id="12" creationId="{0107E011-42F8-459A-9497-02E30E457E77}"/>
          </ac:grpSpMkLst>
        </pc:grpChg>
      </pc:sldChg>
      <pc:sldChg chg="addSp delSp modSp add del mod addAnim delAnim modAnim">
        <pc:chgData name="John Bee (BWCET)" userId="a1856448-f297-487a-a7ea-498499ce4ab3" providerId="ADAL" clId="{AA2111DE-8648-4F00-BAD4-E330AAB2A79A}" dt="2026-04-03T16:51:05.096" v="11149" actId="47"/>
        <pc:sldMkLst>
          <pc:docMk/>
          <pc:sldMk cId="1291598364" sldId="289"/>
        </pc:sldMkLst>
      </pc:sldChg>
      <pc:sldChg chg="add del">
        <pc:chgData name="John Bee (BWCET)" userId="a1856448-f297-487a-a7ea-498499ce4ab3" providerId="ADAL" clId="{AA2111DE-8648-4F00-BAD4-E330AAB2A79A}" dt="2026-04-04T12:03:57.785" v="11680" actId="47"/>
        <pc:sldMkLst>
          <pc:docMk/>
          <pc:sldMk cId="186276211" sldId="290"/>
        </pc:sldMkLst>
      </pc:sldChg>
      <pc:sldChg chg="addSp delSp modSp add del mod delAnim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1980015730" sldId="290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2305983299" sldId="291"/>
        </pc:sldMkLst>
      </pc:sldChg>
      <pc:sldChg chg="add del">
        <pc:chgData name="John Bee (BWCET)" userId="a1856448-f297-487a-a7ea-498499ce4ab3" providerId="ADAL" clId="{AA2111DE-8648-4F00-BAD4-E330AAB2A79A}" dt="2026-04-04T12:03:57.785" v="11680" actId="47"/>
        <pc:sldMkLst>
          <pc:docMk/>
          <pc:sldMk cId="3835051660" sldId="291"/>
        </pc:sldMkLst>
      </pc:sldChg>
      <pc:sldChg chg="add del">
        <pc:chgData name="John Bee (BWCET)" userId="a1856448-f297-487a-a7ea-498499ce4ab3" providerId="ADAL" clId="{AA2111DE-8648-4F00-BAD4-E330AAB2A79A}" dt="2026-04-03T16:50:00.639" v="11147" actId="47"/>
        <pc:sldMkLst>
          <pc:docMk/>
          <pc:sldMk cId="3833367625" sldId="292"/>
        </pc:sldMkLst>
      </pc:sldChg>
      <pc:sldChg chg="addSp modSp add del mod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1772759469" sldId="293"/>
        </pc:sldMkLst>
      </pc:sldChg>
      <pc:sldChg chg="addSp delSp modSp add mod ord modAnim">
        <pc:chgData name="John Bee (BWCET)" userId="a1856448-f297-487a-a7ea-498499ce4ab3" providerId="ADAL" clId="{AA2111DE-8648-4F00-BAD4-E330AAB2A79A}" dt="2026-04-04T12:18:10.370" v="11866" actId="20577"/>
        <pc:sldMkLst>
          <pc:docMk/>
          <pc:sldMk cId="661519538" sldId="294"/>
        </pc:sldMkLst>
        <pc:spChg chg="mod">
          <ac:chgData name="John Bee (BWCET)" userId="a1856448-f297-487a-a7ea-498499ce4ab3" providerId="ADAL" clId="{AA2111DE-8648-4F00-BAD4-E330AAB2A79A}" dt="2026-04-04T12:06:04.142" v="11690"/>
          <ac:spMkLst>
            <pc:docMk/>
            <pc:sldMk cId="661519538" sldId="294"/>
            <ac:spMk id="3" creationId="{D75589BB-BDF4-DC67-F96E-B4E81A04DA2B}"/>
          </ac:spMkLst>
        </pc:spChg>
        <pc:spChg chg="mod">
          <ac:chgData name="John Bee (BWCET)" userId="a1856448-f297-487a-a7ea-498499ce4ab3" providerId="ADAL" clId="{AA2111DE-8648-4F00-BAD4-E330AAB2A79A}" dt="2026-04-04T12:06:04.142" v="11690"/>
          <ac:spMkLst>
            <pc:docMk/>
            <pc:sldMk cId="661519538" sldId="294"/>
            <ac:spMk id="4" creationId="{82623F88-B480-B17A-4E82-B5EA6234509A}"/>
          </ac:spMkLst>
        </pc:spChg>
        <pc:spChg chg="mod">
          <ac:chgData name="John Bee (BWCET)" userId="a1856448-f297-487a-a7ea-498499ce4ab3" providerId="ADAL" clId="{AA2111DE-8648-4F00-BAD4-E330AAB2A79A}" dt="2026-04-04T12:18:10.370" v="11866" actId="20577"/>
          <ac:spMkLst>
            <pc:docMk/>
            <pc:sldMk cId="661519538" sldId="294"/>
            <ac:spMk id="6" creationId="{A5606CBF-27E6-9E3C-F192-2163E73B8AE6}"/>
          </ac:spMkLst>
        </pc:spChg>
        <pc:spChg chg="mod">
          <ac:chgData name="John Bee (BWCET)" userId="a1856448-f297-487a-a7ea-498499ce4ab3" providerId="ADAL" clId="{AA2111DE-8648-4F00-BAD4-E330AAB2A79A}" dt="2026-04-04T12:06:04.142" v="11690"/>
          <ac:spMkLst>
            <pc:docMk/>
            <pc:sldMk cId="661519538" sldId="294"/>
            <ac:spMk id="7" creationId="{57566709-3077-552D-6514-2AC5C73AB1DB}"/>
          </ac:spMkLst>
        </pc:spChg>
        <pc:spChg chg="mod">
          <ac:chgData name="John Bee (BWCET)" userId="a1856448-f297-487a-a7ea-498499ce4ab3" providerId="ADAL" clId="{AA2111DE-8648-4F00-BAD4-E330AAB2A79A}" dt="2026-04-04T12:06:19.831" v="11694"/>
          <ac:spMkLst>
            <pc:docMk/>
            <pc:sldMk cId="661519538" sldId="294"/>
            <ac:spMk id="9" creationId="{2A2C6E1E-324C-B2EC-DB1F-54330808D6D0}"/>
          </ac:spMkLst>
        </pc:spChg>
        <pc:spChg chg="mod">
          <ac:chgData name="John Bee (BWCET)" userId="a1856448-f297-487a-a7ea-498499ce4ab3" providerId="ADAL" clId="{AA2111DE-8648-4F00-BAD4-E330AAB2A79A}" dt="2026-04-04T12:06:19.831" v="11694"/>
          <ac:spMkLst>
            <pc:docMk/>
            <pc:sldMk cId="661519538" sldId="294"/>
            <ac:spMk id="10" creationId="{AD1B680D-098E-6853-1392-C8121D6B647C}"/>
          </ac:spMkLst>
        </pc:spChg>
        <pc:spChg chg="mod">
          <ac:chgData name="John Bee (BWCET)" userId="a1856448-f297-487a-a7ea-498499ce4ab3" providerId="ADAL" clId="{AA2111DE-8648-4F00-BAD4-E330AAB2A79A}" dt="2026-04-04T12:06:19.831" v="11694"/>
          <ac:spMkLst>
            <pc:docMk/>
            <pc:sldMk cId="661519538" sldId="294"/>
            <ac:spMk id="11" creationId="{C21C7D9F-CBC0-8B5C-4475-EC028439F45B}"/>
          </ac:spMkLst>
        </pc:spChg>
        <pc:spChg chg="mod">
          <ac:chgData name="John Bee (BWCET)" userId="a1856448-f297-487a-a7ea-498499ce4ab3" providerId="ADAL" clId="{AA2111DE-8648-4F00-BAD4-E330AAB2A79A}" dt="2026-04-04T12:06:25.257" v="11696"/>
          <ac:spMkLst>
            <pc:docMk/>
            <pc:sldMk cId="661519538" sldId="294"/>
            <ac:spMk id="13" creationId="{BE91DEDA-1C23-9456-18A6-3D2083C01725}"/>
          </ac:spMkLst>
        </pc:spChg>
        <pc:spChg chg="mod">
          <ac:chgData name="John Bee (BWCET)" userId="a1856448-f297-487a-a7ea-498499ce4ab3" providerId="ADAL" clId="{AA2111DE-8648-4F00-BAD4-E330AAB2A79A}" dt="2026-04-04T12:06:25.257" v="11696"/>
          <ac:spMkLst>
            <pc:docMk/>
            <pc:sldMk cId="661519538" sldId="294"/>
            <ac:spMk id="14" creationId="{AC697454-637A-866B-9C10-E8889EEEDE51}"/>
          </ac:spMkLst>
        </pc:spChg>
        <pc:spChg chg="mod">
          <ac:chgData name="John Bee (BWCET)" userId="a1856448-f297-487a-a7ea-498499ce4ab3" providerId="ADAL" clId="{AA2111DE-8648-4F00-BAD4-E330AAB2A79A}" dt="2026-04-04T12:06:25.257" v="11696"/>
          <ac:spMkLst>
            <pc:docMk/>
            <pc:sldMk cId="661519538" sldId="294"/>
            <ac:spMk id="15" creationId="{1FD93745-8236-1ABF-CDC4-3C402FA1808B}"/>
          </ac:spMkLst>
        </pc:spChg>
        <pc:spChg chg="mod">
          <ac:chgData name="John Bee (BWCET)" userId="a1856448-f297-487a-a7ea-498499ce4ab3" providerId="ADAL" clId="{AA2111DE-8648-4F00-BAD4-E330AAB2A79A}" dt="2026-04-04T12:07:54.575" v="11766" actId="20577"/>
          <ac:spMkLst>
            <pc:docMk/>
            <pc:sldMk cId="661519538" sldId="294"/>
            <ac:spMk id="16" creationId="{0A6DFA87-8C41-9513-6FA6-63921A9D35E9}"/>
          </ac:spMkLst>
        </pc:spChg>
        <pc:spChg chg="mod">
          <ac:chgData name="John Bee (BWCET)" userId="a1856448-f297-487a-a7ea-498499ce4ab3" providerId="ADAL" clId="{AA2111DE-8648-4F00-BAD4-E330AAB2A79A}" dt="2026-04-04T12:06:25.257" v="11696"/>
          <ac:spMkLst>
            <pc:docMk/>
            <pc:sldMk cId="661519538" sldId="294"/>
            <ac:spMk id="18" creationId="{81F3D50A-BE8F-064A-1A96-C1129116E387}"/>
          </ac:spMkLst>
        </pc:spChg>
        <pc:spChg chg="mod">
          <ac:chgData name="John Bee (BWCET)" userId="a1856448-f297-487a-a7ea-498499ce4ab3" providerId="ADAL" clId="{AA2111DE-8648-4F00-BAD4-E330AAB2A79A}" dt="2026-04-04T12:06:25.257" v="11696"/>
          <ac:spMkLst>
            <pc:docMk/>
            <pc:sldMk cId="661519538" sldId="294"/>
            <ac:spMk id="19" creationId="{08FC727A-20C6-92E9-86F9-74BDBFB573AD}"/>
          </ac:spMkLst>
        </pc:spChg>
        <pc:spChg chg="mod">
          <ac:chgData name="John Bee (BWCET)" userId="a1856448-f297-487a-a7ea-498499ce4ab3" providerId="ADAL" clId="{AA2111DE-8648-4F00-BAD4-E330AAB2A79A}" dt="2026-04-04T12:06:25.257" v="11696"/>
          <ac:spMkLst>
            <pc:docMk/>
            <pc:sldMk cId="661519538" sldId="294"/>
            <ac:spMk id="20" creationId="{3DAC3E87-C6BD-5580-A76A-AB6B751A6EEA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22" creationId="{0077832C-6A6A-E463-53B8-382722D136FB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23" creationId="{39108098-EC84-BC60-3B00-A9C0EB9E7487}"/>
          </ac:spMkLst>
        </pc:spChg>
        <pc:spChg chg="mod">
          <ac:chgData name="John Bee (BWCET)" userId="a1856448-f297-487a-a7ea-498499ce4ab3" providerId="ADAL" clId="{AA2111DE-8648-4F00-BAD4-E330AAB2A79A}" dt="2026-04-04T12:07:26.349" v="11713" actId="207"/>
          <ac:spMkLst>
            <pc:docMk/>
            <pc:sldMk cId="661519538" sldId="294"/>
            <ac:spMk id="24" creationId="{9D08176B-3B3F-A33D-D850-D7015487F355}"/>
          </ac:spMkLst>
        </pc:spChg>
        <pc:spChg chg="mod">
          <ac:chgData name="John Bee (BWCET)" userId="a1856448-f297-487a-a7ea-498499ce4ab3" providerId="ADAL" clId="{AA2111DE-8648-4F00-BAD4-E330AAB2A79A}" dt="2026-04-04T12:06:31.595" v="11698"/>
          <ac:spMkLst>
            <pc:docMk/>
            <pc:sldMk cId="661519538" sldId="294"/>
            <ac:spMk id="26" creationId="{6702C948-AAB4-22FD-3273-0A689F449374}"/>
          </ac:spMkLst>
        </pc:spChg>
        <pc:spChg chg="mod">
          <ac:chgData name="John Bee (BWCET)" userId="a1856448-f297-487a-a7ea-498499ce4ab3" providerId="ADAL" clId="{AA2111DE-8648-4F00-BAD4-E330AAB2A79A}" dt="2026-04-04T12:06:31.595" v="11698"/>
          <ac:spMkLst>
            <pc:docMk/>
            <pc:sldMk cId="661519538" sldId="294"/>
            <ac:spMk id="27" creationId="{364C983C-5BF7-AE53-2CC4-8562710AAA4C}"/>
          </ac:spMkLst>
        </pc:spChg>
        <pc:spChg chg="mod">
          <ac:chgData name="John Bee (BWCET)" userId="a1856448-f297-487a-a7ea-498499ce4ab3" providerId="ADAL" clId="{AA2111DE-8648-4F00-BAD4-E330AAB2A79A}" dt="2026-04-04T12:07:23.807" v="11712" actId="207"/>
          <ac:spMkLst>
            <pc:docMk/>
            <pc:sldMk cId="661519538" sldId="294"/>
            <ac:spMk id="28" creationId="{4D5758DC-E7C4-35A7-9E82-22FC980DA87C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31" creationId="{1CCD69E1-0BA1-B546-0E58-D987807F2046}"/>
          </ac:spMkLst>
        </pc:spChg>
        <pc:spChg chg="mod">
          <ac:chgData name="John Bee (BWCET)" userId="a1856448-f297-487a-a7ea-498499ce4ab3" providerId="ADAL" clId="{AA2111DE-8648-4F00-BAD4-E330AAB2A79A}" dt="2026-04-04T12:07:21.255" v="11711" actId="207"/>
          <ac:spMkLst>
            <pc:docMk/>
            <pc:sldMk cId="661519538" sldId="294"/>
            <ac:spMk id="34" creationId="{FC29306C-41A6-680F-7AD6-4631B0435F8F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36" creationId="{0D119899-3D41-54F2-5285-1734C3D77581}"/>
          </ac:spMkLst>
        </pc:spChg>
        <pc:spChg chg="mod">
          <ac:chgData name="John Bee (BWCET)" userId="a1856448-f297-487a-a7ea-498499ce4ab3" providerId="ADAL" clId="{AA2111DE-8648-4F00-BAD4-E330AAB2A79A}" dt="2026-04-04T12:07:18.732" v="11710" actId="207"/>
          <ac:spMkLst>
            <pc:docMk/>
            <pc:sldMk cId="661519538" sldId="294"/>
            <ac:spMk id="38" creationId="{46AB2DBE-39CE-596C-BE5C-FBBF2E319EA0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40" creationId="{A7645413-AFF9-FF90-81E2-ADF0F87B3107}"/>
          </ac:spMkLst>
        </pc:spChg>
        <pc:spChg chg="mod">
          <ac:chgData name="John Bee (BWCET)" userId="a1856448-f297-487a-a7ea-498499ce4ab3" providerId="ADAL" clId="{AA2111DE-8648-4F00-BAD4-E330AAB2A79A}" dt="2026-04-04T12:06:45.824" v="11701"/>
          <ac:spMkLst>
            <pc:docMk/>
            <pc:sldMk cId="661519538" sldId="294"/>
            <ac:spMk id="41" creationId="{F0EF58FF-AE3E-3E6D-E75B-AC588BB8EDE2}"/>
          </ac:spMkLst>
        </pc:spChg>
        <pc:spChg chg="mod">
          <ac:chgData name="John Bee (BWCET)" userId="a1856448-f297-487a-a7ea-498499ce4ab3" providerId="ADAL" clId="{AA2111DE-8648-4F00-BAD4-E330AAB2A79A}" dt="2026-04-04T12:07:16.161" v="11709" actId="207"/>
          <ac:spMkLst>
            <pc:docMk/>
            <pc:sldMk cId="661519538" sldId="294"/>
            <ac:spMk id="42" creationId="{21728DEF-FFE7-2B74-C34D-0144A6317E0D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44" creationId="{724EE257-E216-4996-5B9E-0F302DD22CF0}"/>
          </ac:spMkLst>
        </pc:spChg>
        <pc:spChg chg="mod">
          <ac:chgData name="John Bee (BWCET)" userId="a1856448-f297-487a-a7ea-498499ce4ab3" providerId="ADAL" clId="{AA2111DE-8648-4F00-BAD4-E330AAB2A79A}" dt="2026-04-04T12:07:08.930" v="11707" actId="207"/>
          <ac:spMkLst>
            <pc:docMk/>
            <pc:sldMk cId="661519538" sldId="294"/>
            <ac:spMk id="45" creationId="{0A8BEFD1-967C-AFA9-BE86-7572608A0912}"/>
          </ac:spMkLst>
        </pc:spChg>
        <pc:spChg chg="mod">
          <ac:chgData name="John Bee (BWCET)" userId="a1856448-f297-487a-a7ea-498499ce4ab3" providerId="ADAL" clId="{AA2111DE-8648-4F00-BAD4-E330AAB2A79A}" dt="2026-04-04T12:07:13.517" v="11708" actId="207"/>
          <ac:spMkLst>
            <pc:docMk/>
            <pc:sldMk cId="661519538" sldId="294"/>
            <ac:spMk id="46" creationId="{799DC788-F8EC-C1FC-DC55-652D5881414B}"/>
          </ac:spMkLst>
        </pc:spChg>
        <pc:grpChg chg="add mod">
          <ac:chgData name="John Bee (BWCET)" userId="a1856448-f297-487a-a7ea-498499ce4ab3" providerId="ADAL" clId="{AA2111DE-8648-4F00-BAD4-E330AAB2A79A}" dt="2026-04-04T12:07:02.903" v="11705" actId="12788"/>
          <ac:grpSpMkLst>
            <pc:docMk/>
            <pc:sldMk cId="661519538" sldId="294"/>
            <ac:grpSpMk id="2" creationId="{EDE91DBF-465B-1C37-F40B-0D2B21B86399}"/>
          </ac:grpSpMkLst>
        </pc:grpChg>
        <pc:grpChg chg="add mod">
          <ac:chgData name="John Bee (BWCET)" userId="a1856448-f297-487a-a7ea-498499ce4ab3" providerId="ADAL" clId="{AA2111DE-8648-4F00-BAD4-E330AAB2A79A}" dt="2026-04-04T12:07:04.636" v="11706" actId="465"/>
          <ac:grpSpMkLst>
            <pc:docMk/>
            <pc:sldMk cId="661519538" sldId="294"/>
            <ac:grpSpMk id="8" creationId="{87BBFABD-C9D5-4598-252C-99573BA2B1CB}"/>
          </ac:grpSpMkLst>
        </pc:grpChg>
        <pc:grpChg chg="add mod">
          <ac:chgData name="John Bee (BWCET)" userId="a1856448-f297-487a-a7ea-498499ce4ab3" providerId="ADAL" clId="{AA2111DE-8648-4F00-BAD4-E330AAB2A79A}" dt="2026-04-04T12:07:04.636" v="11706" actId="465"/>
          <ac:grpSpMkLst>
            <pc:docMk/>
            <pc:sldMk cId="661519538" sldId="294"/>
            <ac:grpSpMk id="12" creationId="{05492F00-3C03-7E76-406A-D4ABCAB70289}"/>
          </ac:grpSpMkLst>
        </pc:grpChg>
        <pc:grpChg chg="add mod">
          <ac:chgData name="John Bee (BWCET)" userId="a1856448-f297-487a-a7ea-498499ce4ab3" providerId="ADAL" clId="{AA2111DE-8648-4F00-BAD4-E330AAB2A79A}" dt="2026-04-04T12:07:02.903" v="11705" actId="12788"/>
          <ac:grpSpMkLst>
            <pc:docMk/>
            <pc:sldMk cId="661519538" sldId="294"/>
            <ac:grpSpMk id="17" creationId="{675601A0-BC5C-2EB0-C76B-4E0465A4E907}"/>
          </ac:grpSpMkLst>
        </pc:grpChg>
        <pc:grpChg chg="mod">
          <ac:chgData name="John Bee (BWCET)" userId="a1856448-f297-487a-a7ea-498499ce4ab3" providerId="ADAL" clId="{AA2111DE-8648-4F00-BAD4-E330AAB2A79A}" dt="2026-04-04T12:06:55.307" v="11703" actId="12788"/>
          <ac:grpSpMkLst>
            <pc:docMk/>
            <pc:sldMk cId="661519538" sldId="294"/>
            <ac:grpSpMk id="21" creationId="{0C7E5296-532C-2514-01B9-180CF7DC1330}"/>
          </ac:grpSpMkLst>
        </pc:grpChg>
        <pc:grpChg chg="mod">
          <ac:chgData name="John Bee (BWCET)" userId="a1856448-f297-487a-a7ea-498499ce4ab3" providerId="ADAL" clId="{AA2111DE-8648-4F00-BAD4-E330AAB2A79A}" dt="2026-04-04T12:06:57.824" v="11704" actId="465"/>
          <ac:grpSpMkLst>
            <pc:docMk/>
            <pc:sldMk cId="661519538" sldId="294"/>
            <ac:grpSpMk id="25" creationId="{946DF04D-5375-106B-8AB6-3564538A67BD}"/>
          </ac:grpSpMkLst>
        </pc:grpChg>
        <pc:grpChg chg="mod">
          <ac:chgData name="John Bee (BWCET)" userId="a1856448-f297-487a-a7ea-498499ce4ab3" providerId="ADAL" clId="{AA2111DE-8648-4F00-BAD4-E330AAB2A79A}" dt="2026-04-04T12:06:57.824" v="11704" actId="465"/>
          <ac:grpSpMkLst>
            <pc:docMk/>
            <pc:sldMk cId="661519538" sldId="294"/>
            <ac:grpSpMk id="29" creationId="{47A8B31B-9A04-2175-44EE-FB3C7CBFD6E9}"/>
          </ac:grpSpMkLst>
        </pc:grpChg>
        <pc:grpChg chg="mod">
          <ac:chgData name="John Bee (BWCET)" userId="a1856448-f297-487a-a7ea-498499ce4ab3" providerId="ADAL" clId="{AA2111DE-8648-4F00-BAD4-E330AAB2A79A}" dt="2026-04-04T12:06:57.824" v="11704" actId="465"/>
          <ac:grpSpMkLst>
            <pc:docMk/>
            <pc:sldMk cId="661519538" sldId="294"/>
            <ac:grpSpMk id="35" creationId="{0DE186A0-4B1A-72E9-735D-7C2837A748DA}"/>
          </ac:grpSpMkLst>
        </pc:grpChg>
        <pc:grpChg chg="add mod">
          <ac:chgData name="John Bee (BWCET)" userId="a1856448-f297-487a-a7ea-498499ce4ab3" providerId="ADAL" clId="{AA2111DE-8648-4F00-BAD4-E330AAB2A79A}" dt="2026-04-04T12:06:57.824" v="11704" actId="465"/>
          <ac:grpSpMkLst>
            <pc:docMk/>
            <pc:sldMk cId="661519538" sldId="294"/>
            <ac:grpSpMk id="39" creationId="{71DA2B16-BCA8-E110-4B5D-EE29C9F409F4}"/>
          </ac:grpSpMkLst>
        </pc:grpChg>
        <pc:grpChg chg="add mod">
          <ac:chgData name="John Bee (BWCET)" userId="a1856448-f297-487a-a7ea-498499ce4ab3" providerId="ADAL" clId="{AA2111DE-8648-4F00-BAD4-E330AAB2A79A}" dt="2026-04-04T12:06:55.307" v="11703" actId="12788"/>
          <ac:grpSpMkLst>
            <pc:docMk/>
            <pc:sldMk cId="661519538" sldId="294"/>
            <ac:grpSpMk id="43" creationId="{7B46A655-BEC0-92D6-1EA0-CCF5E7521F2F}"/>
          </ac:grpSpMkLst>
        </pc:grpChg>
        <pc:picChg chg="del">
          <ac:chgData name="John Bee (BWCET)" userId="a1856448-f297-487a-a7ea-498499ce4ab3" providerId="ADAL" clId="{AA2111DE-8648-4F00-BAD4-E330AAB2A79A}" dt="2026-04-04T12:05:35.716" v="11682" actId="478"/>
          <ac:picMkLst>
            <pc:docMk/>
            <pc:sldMk cId="661519538" sldId="294"/>
            <ac:picMk id="5" creationId="{9B16D785-51F4-49FD-9B8F-26EE9BEA17C7}"/>
          </ac:picMkLst>
        </pc:picChg>
      </pc:sldChg>
      <pc:sldChg chg="addSp delSp modSp add del mod delAnim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3577979334" sldId="294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2509997304" sldId="295"/>
        </pc:sldMkLst>
      </pc:sldChg>
      <pc:sldChg chg="add del ord">
        <pc:chgData name="John Bee (BWCET)" userId="a1856448-f297-487a-a7ea-498499ce4ab3" providerId="ADAL" clId="{AA2111DE-8648-4F00-BAD4-E330AAB2A79A}" dt="2026-04-04T12:04:01.775" v="11681" actId="47"/>
        <pc:sldMkLst>
          <pc:docMk/>
          <pc:sldMk cId="3249153858" sldId="295"/>
        </pc:sldMkLst>
      </pc:sldChg>
      <pc:sldChg chg="addSp delSp modSp add mod">
        <pc:chgData name="John Bee (BWCET)" userId="a1856448-f297-487a-a7ea-498499ce4ab3" providerId="ADAL" clId="{AA2111DE-8648-4F00-BAD4-E330AAB2A79A}" dt="2026-04-04T12:18:07.047" v="11863" actId="20577"/>
        <pc:sldMkLst>
          <pc:docMk/>
          <pc:sldMk cId="3563047746" sldId="295"/>
        </pc:sldMkLst>
        <pc:spChg chg="mod">
          <ac:chgData name="John Bee (BWCET)" userId="a1856448-f297-487a-a7ea-498499ce4ab3" providerId="ADAL" clId="{AA2111DE-8648-4F00-BAD4-E330AAB2A79A}" dt="2026-04-04T12:18:07.047" v="11863" actId="20577"/>
          <ac:spMkLst>
            <pc:docMk/>
            <pc:sldMk cId="3563047746" sldId="295"/>
            <ac:spMk id="6" creationId="{8252C563-7175-2BD7-A780-14A27F3EE0DD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47" creationId="{B48E82C4-298D-F1CD-66C0-8CF2168426B2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48" creationId="{B09C9E00-85DF-8BF3-1141-359946AD2ED4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49" creationId="{50BF13AA-DD1B-EB2F-A935-D9670EA2B1A1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52" creationId="{0BC8840F-450B-9227-86F9-EE8C82479457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53" creationId="{D5352EE6-4979-97AF-CADC-DC7A8DFEC324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55" creationId="{33757612-178B-73D1-B5DB-6ED6287BCE93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56" creationId="{97174F51-0C76-2435-CF60-0E5EA8779D1D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57" creationId="{EE7462F8-4296-0D69-B007-9E9E9C9E5123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59" creationId="{0A50648E-B618-7032-31B6-6DDA10CE64EA}"/>
          </ac:spMkLst>
        </pc:spChg>
        <pc:spChg chg="mod">
          <ac:chgData name="John Bee (BWCET)" userId="a1856448-f297-487a-a7ea-498499ce4ab3" providerId="ADAL" clId="{AA2111DE-8648-4F00-BAD4-E330AAB2A79A}" dt="2026-04-04T12:09:03.369" v="11770"/>
          <ac:spMkLst>
            <pc:docMk/>
            <pc:sldMk cId="3563047746" sldId="295"/>
            <ac:spMk id="60" creationId="{9ABFC418-FCBD-BFAA-EAED-D4520B81E70D}"/>
          </ac:spMkLst>
        </pc:spChg>
        <pc:grpChg chg="mod">
          <ac:chgData name="John Bee (BWCET)" userId="a1856448-f297-487a-a7ea-498499ce4ab3" providerId="ADAL" clId="{AA2111DE-8648-4F00-BAD4-E330AAB2A79A}" dt="2026-04-04T12:09:08.464" v="11771" actId="1076"/>
          <ac:grpSpMkLst>
            <pc:docMk/>
            <pc:sldMk cId="3563047746" sldId="295"/>
            <ac:grpSpMk id="5" creationId="{14C5D8FD-9B01-4F02-95F2-1BD1DC6F1DBC}"/>
          </ac:grpSpMkLst>
        </pc:grpChg>
        <pc:grpChg chg="del">
          <ac:chgData name="John Bee (BWCET)" userId="a1856448-f297-487a-a7ea-498499ce4ab3" providerId="ADAL" clId="{AA2111DE-8648-4F00-BAD4-E330AAB2A79A}" dt="2026-04-04T12:09:09.844" v="11772" actId="478"/>
          <ac:grpSpMkLst>
            <pc:docMk/>
            <pc:sldMk cId="3563047746" sldId="295"/>
            <ac:grpSpMk id="43" creationId="{790FBF40-8D2B-B92B-A7C2-EDF621335D47}"/>
          </ac:grpSpMkLst>
        </pc:grpChg>
        <pc:grpChg chg="mod">
          <ac:chgData name="John Bee (BWCET)" userId="a1856448-f297-487a-a7ea-498499ce4ab3" providerId="ADAL" clId="{AA2111DE-8648-4F00-BAD4-E330AAB2A79A}" dt="2026-04-04T12:09:08.464" v="11771" actId="1076"/>
          <ac:grpSpMkLst>
            <pc:docMk/>
            <pc:sldMk cId="3563047746" sldId="295"/>
            <ac:grpSpMk id="50" creationId="{3488848E-785A-FA6C-3371-52E2694A6787}"/>
          </ac:grpSpMkLst>
        </pc:grpChg>
        <pc:grpChg chg="mod">
          <ac:chgData name="John Bee (BWCET)" userId="a1856448-f297-487a-a7ea-498499ce4ab3" providerId="ADAL" clId="{AA2111DE-8648-4F00-BAD4-E330AAB2A79A}" dt="2026-04-04T12:09:08.464" v="11771" actId="1076"/>
          <ac:grpSpMkLst>
            <pc:docMk/>
            <pc:sldMk cId="3563047746" sldId="295"/>
            <ac:grpSpMk id="54" creationId="{9A5BE791-9AE8-BE9A-DA75-1C881B0B99C5}"/>
          </ac:grpSpMkLst>
        </pc:grpChg>
        <pc:grpChg chg="mod">
          <ac:chgData name="John Bee (BWCET)" userId="a1856448-f297-487a-a7ea-498499ce4ab3" providerId="ADAL" clId="{AA2111DE-8648-4F00-BAD4-E330AAB2A79A}" dt="2026-04-04T12:09:08.464" v="11771" actId="1076"/>
          <ac:grpSpMkLst>
            <pc:docMk/>
            <pc:sldMk cId="3563047746" sldId="295"/>
            <ac:grpSpMk id="58" creationId="{119D534C-079B-452F-9631-F5E33A321BD9}"/>
          </ac:grpSpMkLst>
        </pc:grpChg>
      </pc:sldChg>
      <pc:sldChg chg="add del">
        <pc:chgData name="John Bee (BWCET)" userId="a1856448-f297-487a-a7ea-498499ce4ab3" providerId="ADAL" clId="{AA2111DE-8648-4F00-BAD4-E330AAB2A79A}" dt="2026-04-04T12:09:00.735" v="11769"/>
        <pc:sldMkLst>
          <pc:docMk/>
          <pc:sldMk cId="963842900" sldId="296"/>
        </pc:sldMkLst>
      </pc:sldChg>
      <pc:sldChg chg="addSp delSp modSp add mod modAnim">
        <pc:chgData name="John Bee (BWCET)" userId="a1856448-f297-487a-a7ea-498499ce4ab3" providerId="ADAL" clId="{AA2111DE-8648-4F00-BAD4-E330AAB2A79A}" dt="2026-04-04T12:18:02.462" v="11860" actId="20577"/>
        <pc:sldMkLst>
          <pc:docMk/>
          <pc:sldMk cId="2270053021" sldId="296"/>
        </pc:sldMkLst>
        <pc:spChg chg="mod">
          <ac:chgData name="John Bee (BWCET)" userId="a1856448-f297-487a-a7ea-498499ce4ab3" providerId="ADAL" clId="{AA2111DE-8648-4F00-BAD4-E330AAB2A79A}" dt="2026-04-04T12:18:02.462" v="11860" actId="20577"/>
          <ac:spMkLst>
            <pc:docMk/>
            <pc:sldMk cId="2270053021" sldId="296"/>
            <ac:spMk id="6" creationId="{009D4817-BE85-5601-57D1-5B539C6D216A}"/>
          </ac:spMkLst>
        </pc:spChg>
        <pc:grpChg chg="mod">
          <ac:chgData name="John Bee (BWCET)" userId="a1856448-f297-487a-a7ea-498499ce4ab3" providerId="ADAL" clId="{AA2111DE-8648-4F00-BAD4-E330AAB2A79A}" dt="2026-04-04T12:11:32.214" v="11829" actId="164"/>
          <ac:grpSpMkLst>
            <pc:docMk/>
            <pc:sldMk cId="2270053021" sldId="296"/>
            <ac:grpSpMk id="2" creationId="{4456370C-310E-9C6D-9315-58527E72E53F}"/>
          </ac:grpSpMkLst>
        </pc:grpChg>
        <pc:grpChg chg="del">
          <ac:chgData name="John Bee (BWCET)" userId="a1856448-f297-487a-a7ea-498499ce4ab3" providerId="ADAL" clId="{AA2111DE-8648-4F00-BAD4-E330AAB2A79A}" dt="2026-04-04T12:09:47.163" v="11777" actId="478"/>
          <ac:grpSpMkLst>
            <pc:docMk/>
            <pc:sldMk cId="2270053021" sldId="296"/>
            <ac:grpSpMk id="5" creationId="{C892C7E4-49E0-5546-D2AC-5E993DAE9066}"/>
          </ac:grpSpMkLst>
        </pc:grpChg>
        <pc:grpChg chg="mod">
          <ac:chgData name="John Bee (BWCET)" userId="a1856448-f297-487a-a7ea-498499ce4ab3" providerId="ADAL" clId="{AA2111DE-8648-4F00-BAD4-E330AAB2A79A}" dt="2026-04-04T12:11:32.214" v="11829" actId="164"/>
          <ac:grpSpMkLst>
            <pc:docMk/>
            <pc:sldMk cId="2270053021" sldId="296"/>
            <ac:grpSpMk id="8" creationId="{C705673A-F66F-9E97-4B14-8E638CD619F4}"/>
          </ac:grpSpMkLst>
        </pc:grpChg>
        <pc:grpChg chg="mod">
          <ac:chgData name="John Bee (BWCET)" userId="a1856448-f297-487a-a7ea-498499ce4ab3" providerId="ADAL" clId="{AA2111DE-8648-4F00-BAD4-E330AAB2A79A}" dt="2026-04-04T12:11:32.214" v="11829" actId="164"/>
          <ac:grpSpMkLst>
            <pc:docMk/>
            <pc:sldMk cId="2270053021" sldId="296"/>
            <ac:grpSpMk id="12" creationId="{C7F7868A-035E-7261-FC3F-541BA7653980}"/>
          </ac:grpSpMkLst>
        </pc:grpChg>
        <pc:grpChg chg="mod">
          <ac:chgData name="John Bee (BWCET)" userId="a1856448-f297-487a-a7ea-498499ce4ab3" providerId="ADAL" clId="{AA2111DE-8648-4F00-BAD4-E330AAB2A79A}" dt="2026-04-04T12:11:32.214" v="11829" actId="164"/>
          <ac:grpSpMkLst>
            <pc:docMk/>
            <pc:sldMk cId="2270053021" sldId="296"/>
            <ac:grpSpMk id="17" creationId="{7D01BB77-DFE8-BAA7-5ACB-0FE666247940}"/>
          </ac:grpSpMkLst>
        </pc:grpChg>
        <pc:grpChg chg="add mod">
          <ac:chgData name="John Bee (BWCET)" userId="a1856448-f297-487a-a7ea-498499ce4ab3" providerId="ADAL" clId="{AA2111DE-8648-4F00-BAD4-E330AAB2A79A}" dt="2026-04-04T12:11:32.214" v="11829" actId="164"/>
          <ac:grpSpMkLst>
            <pc:docMk/>
            <pc:sldMk cId="2270053021" sldId="296"/>
            <ac:grpSpMk id="43" creationId="{3CEA58E4-0C38-BF9F-303D-D2DE1D414432}"/>
          </ac:grpSpMkLst>
        </pc:grpChg>
        <pc:grpChg chg="del">
          <ac:chgData name="John Bee (BWCET)" userId="a1856448-f297-487a-a7ea-498499ce4ab3" providerId="ADAL" clId="{AA2111DE-8648-4F00-BAD4-E330AAB2A79A}" dt="2026-04-04T12:09:46.253" v="11776" actId="478"/>
          <ac:grpSpMkLst>
            <pc:docMk/>
            <pc:sldMk cId="2270053021" sldId="296"/>
            <ac:grpSpMk id="50" creationId="{B0F5427F-911F-31A5-F7CB-98D60334EADA}"/>
          </ac:grpSpMkLst>
        </pc:grpChg>
        <pc:grpChg chg="del">
          <ac:chgData name="John Bee (BWCET)" userId="a1856448-f297-487a-a7ea-498499ce4ab3" providerId="ADAL" clId="{AA2111DE-8648-4F00-BAD4-E330AAB2A79A}" dt="2026-04-04T12:09:45.770" v="11775" actId="478"/>
          <ac:grpSpMkLst>
            <pc:docMk/>
            <pc:sldMk cId="2270053021" sldId="296"/>
            <ac:grpSpMk id="54" creationId="{1AE78406-D8A4-CEF0-9586-F8EE6B543DD0}"/>
          </ac:grpSpMkLst>
        </pc:grpChg>
        <pc:grpChg chg="del">
          <ac:chgData name="John Bee (BWCET)" userId="a1856448-f297-487a-a7ea-498499ce4ab3" providerId="ADAL" clId="{AA2111DE-8648-4F00-BAD4-E330AAB2A79A}" dt="2026-04-04T12:09:45.189" v="11774" actId="478"/>
          <ac:grpSpMkLst>
            <pc:docMk/>
            <pc:sldMk cId="2270053021" sldId="296"/>
            <ac:grpSpMk id="58" creationId="{512305F3-6343-FFA1-EB56-FC4BF320B66F}"/>
          </ac:grpSpMkLst>
        </pc:grpChg>
      </pc:sldChg>
      <pc:sldChg chg="add del">
        <pc:chgData name="John Bee (BWCET)" userId="a1856448-f297-487a-a7ea-498499ce4ab3" providerId="ADAL" clId="{AA2111DE-8648-4F00-BAD4-E330AAB2A79A}" dt="2026-04-03T16:50:00.639" v="11147" actId="47"/>
        <pc:sldMkLst>
          <pc:docMk/>
          <pc:sldMk cId="3103085775" sldId="296"/>
        </pc:sldMkLst>
      </pc:sldChg>
      <pc:sldChg chg="addSp delSp modSp add del mod addAnim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3644745867" sldId="296"/>
        </pc:sldMkLst>
        <pc:spChg chg="mod">
          <ac:chgData name="John Bee (BWCET)" userId="a1856448-f297-487a-a7ea-498499ce4ab3" providerId="ADAL" clId="{AA2111DE-8648-4F00-BAD4-E330AAB2A79A}" dt="2026-04-03T16:54:44.548" v="11175" actId="14100"/>
          <ac:spMkLst>
            <pc:docMk/>
            <pc:sldMk cId="3644745867" sldId="296"/>
            <ac:spMk id="3" creationId="{76BF440C-6B73-4BB8-75CE-365B4476CC05}"/>
          </ac:spMkLst>
        </pc:spChg>
        <pc:spChg chg="mod">
          <ac:chgData name="John Bee (BWCET)" userId="a1856448-f297-487a-a7ea-498499ce4ab3" providerId="ADAL" clId="{AA2111DE-8648-4F00-BAD4-E330AAB2A79A}" dt="2026-04-03T16:55:38.081" v="11185" actId="14100"/>
          <ac:spMkLst>
            <pc:docMk/>
            <pc:sldMk cId="3644745867" sldId="296"/>
            <ac:spMk id="4" creationId="{38D3FE1A-F3E0-5520-A6CF-812505076629}"/>
          </ac:spMkLst>
        </pc:spChg>
        <pc:spChg chg="del">
          <ac:chgData name="John Bee (BWCET)" userId="a1856448-f297-487a-a7ea-498499ce4ab3" providerId="ADAL" clId="{AA2111DE-8648-4F00-BAD4-E330AAB2A79A}" dt="2026-04-03T17:09:58.897" v="11278" actId="478"/>
          <ac:spMkLst>
            <pc:docMk/>
            <pc:sldMk cId="3644745867" sldId="296"/>
            <ac:spMk id="5" creationId="{45253C76-6A93-8358-BAB2-4F1508BCFC52}"/>
          </ac:spMkLst>
        </pc:spChg>
        <pc:picChg chg="add mod">
          <ac:chgData name="John Bee (BWCET)" userId="a1856448-f297-487a-a7ea-498499ce4ab3" providerId="ADAL" clId="{AA2111DE-8648-4F00-BAD4-E330AAB2A79A}" dt="2026-04-03T16:54:12.368" v="11164" actId="208"/>
          <ac:picMkLst>
            <pc:docMk/>
            <pc:sldMk cId="3644745867" sldId="296"/>
            <ac:picMk id="6" creationId="{FB8279A2-0AE5-7C91-4387-E188CA932D5F}"/>
          </ac:picMkLst>
        </pc:picChg>
        <pc:picChg chg="add mod">
          <ac:chgData name="John Bee (BWCET)" userId="a1856448-f297-487a-a7ea-498499ce4ab3" providerId="ADAL" clId="{AA2111DE-8648-4F00-BAD4-E330AAB2A79A}" dt="2026-04-03T16:54:18.886" v="11166" actId="1076"/>
          <ac:picMkLst>
            <pc:docMk/>
            <pc:sldMk cId="3644745867" sldId="296"/>
            <ac:picMk id="7" creationId="{8DBF6CFB-DEFA-112C-8DE5-B4606B20B001}"/>
          </ac:picMkLst>
        </pc:picChg>
        <pc:picChg chg="add mod">
          <ac:chgData name="John Bee (BWCET)" userId="a1856448-f297-487a-a7ea-498499ce4ab3" providerId="ADAL" clId="{AA2111DE-8648-4F00-BAD4-E330AAB2A79A}" dt="2026-04-03T16:54:21.960" v="11168" actId="1076"/>
          <ac:picMkLst>
            <pc:docMk/>
            <pc:sldMk cId="3644745867" sldId="296"/>
            <ac:picMk id="8" creationId="{0DE9074C-673D-1726-D236-9632CBCE4F6C}"/>
          </ac:picMkLst>
        </pc:picChg>
        <pc:picChg chg="add mod">
          <ac:chgData name="John Bee (BWCET)" userId="a1856448-f297-487a-a7ea-498499ce4ab3" providerId="ADAL" clId="{AA2111DE-8648-4F00-BAD4-E330AAB2A79A}" dt="2026-04-03T16:54:27.017" v="11170" actId="1076"/>
          <ac:picMkLst>
            <pc:docMk/>
            <pc:sldMk cId="3644745867" sldId="296"/>
            <ac:picMk id="9" creationId="{5CF54EBD-7B98-BBB3-837F-C9B93C32FA74}"/>
          </ac:picMkLst>
        </pc:picChg>
        <pc:picChg chg="add mod">
          <ac:chgData name="John Bee (BWCET)" userId="a1856448-f297-487a-a7ea-498499ce4ab3" providerId="ADAL" clId="{AA2111DE-8648-4F00-BAD4-E330AAB2A79A}" dt="2026-04-03T16:54:34.087" v="11172" actId="1076"/>
          <ac:picMkLst>
            <pc:docMk/>
            <pc:sldMk cId="3644745867" sldId="296"/>
            <ac:picMk id="10" creationId="{4DA5E2CF-9E80-C97C-6659-C3AED9466435}"/>
          </ac:picMkLst>
        </pc:picChg>
        <pc:picChg chg="add mod">
          <ac:chgData name="John Bee (BWCET)" userId="a1856448-f297-487a-a7ea-498499ce4ab3" providerId="ADAL" clId="{AA2111DE-8648-4F00-BAD4-E330AAB2A79A}" dt="2026-04-03T16:54:40.879" v="11174" actId="1076"/>
          <ac:picMkLst>
            <pc:docMk/>
            <pc:sldMk cId="3644745867" sldId="296"/>
            <ac:picMk id="11" creationId="{D2DCF02E-C125-A83B-F9AC-3E22D6F33CBD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2" creationId="{A647AB6C-BFF0-9AE1-6043-855F75283F83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3" creationId="{6DA78646-5FBF-0D58-F8E4-41D3C407E4CC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4" creationId="{ECF75108-B662-462D-BDD6-7E980457195E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5" creationId="{E2B6AC9B-B890-5B13-2A5D-7DD7AD55E20A}"/>
          </ac:picMkLst>
        </pc:picChg>
        <pc:picChg chg="add del mod">
          <ac:chgData name="John Bee (BWCET)" userId="a1856448-f297-487a-a7ea-498499ce4ab3" providerId="ADAL" clId="{AA2111DE-8648-4F00-BAD4-E330AAB2A79A}" dt="2026-04-03T16:55:40.383" v="11186" actId="478"/>
          <ac:picMkLst>
            <pc:docMk/>
            <pc:sldMk cId="3644745867" sldId="296"/>
            <ac:picMk id="17" creationId="{4228E246-2653-4BF3-5E02-B1B5E065E0C5}"/>
          </ac:picMkLst>
        </pc:picChg>
        <pc:picChg chg="add del mod">
          <ac:chgData name="John Bee (BWCET)" userId="a1856448-f297-487a-a7ea-498499ce4ab3" providerId="ADAL" clId="{AA2111DE-8648-4F00-BAD4-E330AAB2A79A}" dt="2026-04-03T16:55:40.383" v="11186" actId="478"/>
          <ac:picMkLst>
            <pc:docMk/>
            <pc:sldMk cId="3644745867" sldId="296"/>
            <ac:picMk id="18" creationId="{F4188049-1A96-A493-8A22-66272AC8FE61}"/>
          </ac:picMkLst>
        </pc:picChg>
      </pc:sldChg>
      <pc:sldChg chg="modSp add mod">
        <pc:chgData name="John Bee (BWCET)" userId="a1856448-f297-487a-a7ea-498499ce4ab3" providerId="ADAL" clId="{AA2111DE-8648-4F00-BAD4-E330AAB2A79A}" dt="2026-04-04T12:14:25.782" v="11835" actId="20577"/>
        <pc:sldMkLst>
          <pc:docMk/>
          <pc:sldMk cId="1019478909" sldId="297"/>
        </pc:sldMkLst>
        <pc:spChg chg="mod">
          <ac:chgData name="John Bee (BWCET)" userId="a1856448-f297-487a-a7ea-498499ce4ab3" providerId="ADAL" clId="{AA2111DE-8648-4F00-BAD4-E330AAB2A79A}" dt="2026-04-04T12:14:25.782" v="11835" actId="20577"/>
          <ac:spMkLst>
            <pc:docMk/>
            <pc:sldMk cId="1019478909" sldId="297"/>
            <ac:spMk id="4" creationId="{E6E7398C-0918-EC02-8E2A-2734DA1A2D76}"/>
          </ac:spMkLst>
        </pc:spChg>
      </pc:sldChg>
      <pc:sldChg chg="addSp delSp modSp add del mod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1693158456" sldId="297"/>
        </pc:sldMkLst>
        <pc:spChg chg="mod">
          <ac:chgData name="John Bee (BWCET)" userId="a1856448-f297-487a-a7ea-498499ce4ab3" providerId="ADAL" clId="{AA2111DE-8648-4F00-BAD4-E330AAB2A79A}" dt="2026-04-03T17:10:22.194" v="11284" actId="1076"/>
          <ac:spMkLst>
            <pc:docMk/>
            <pc:sldMk cId="1693158456" sldId="297"/>
            <ac:spMk id="3" creationId="{E3A49DF4-2C5E-B2DA-2C5D-A927C844F5A6}"/>
          </ac:spMkLst>
        </pc:spChg>
        <pc:spChg chg="mod">
          <ac:chgData name="John Bee (BWCET)" userId="a1856448-f297-487a-a7ea-498499ce4ab3" providerId="ADAL" clId="{AA2111DE-8648-4F00-BAD4-E330AAB2A79A}" dt="2026-04-03T16:58:26.371" v="11235" actId="14100"/>
          <ac:spMkLst>
            <pc:docMk/>
            <pc:sldMk cId="1693158456" sldId="297"/>
            <ac:spMk id="4" creationId="{6243B1D5-4AAA-2C31-B060-1F6A3BE2016A}"/>
          </ac:spMkLst>
        </pc:spChg>
        <pc:spChg chg="del">
          <ac:chgData name="John Bee (BWCET)" userId="a1856448-f297-487a-a7ea-498499ce4ab3" providerId="ADAL" clId="{AA2111DE-8648-4F00-BAD4-E330AAB2A79A}" dt="2026-04-03T17:09:55.433" v="11277" actId="478"/>
          <ac:spMkLst>
            <pc:docMk/>
            <pc:sldMk cId="1693158456" sldId="297"/>
            <ac:spMk id="5" creationId="{49FF1982-AAC8-F0B7-D746-C4EFF554E369}"/>
          </ac:spMkLst>
        </pc:spChg>
        <pc:spChg chg="del">
          <ac:chgData name="John Bee (BWCET)" userId="a1856448-f297-487a-a7ea-498499ce4ab3" providerId="ADAL" clId="{AA2111DE-8648-4F00-BAD4-E330AAB2A79A}" dt="2026-04-03T17:10:17.098" v="11283" actId="478"/>
          <ac:spMkLst>
            <pc:docMk/>
            <pc:sldMk cId="1693158456" sldId="297"/>
            <ac:spMk id="16" creationId="{612F9A54-77F6-D5EB-9233-44C58C56A00A}"/>
          </ac:spMkLst>
        </pc:spChg>
        <pc:picChg chg="add 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2" creationId="{F8CAA02B-E7D2-4A59-35F2-BB2367B19225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6" creationId="{3B1E5D7C-EE17-9F1C-66F4-327965F2A5D3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7" creationId="{D1877934-F3FD-D650-FE1F-227016E73414}"/>
          </ac:picMkLst>
        </pc:picChg>
        <pc:picChg chg="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8" creationId="{E4167765-42D8-CBE5-F10B-1539131BF997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9" creationId="{1AD470F5-22FD-67E0-4A27-248E5DB34492}"/>
          </ac:picMkLst>
        </pc:picChg>
        <pc:picChg chg="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0" creationId="{DAE3C290-1F9A-6BE9-C2CD-E59F6D18EF0F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11" creationId="{632A950C-436A-966D-CE3F-1AC9543B66C4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2" creationId="{C7795D00-B077-0814-3F41-0D9026328F49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3" creationId="{CE48A3A3-B63C-4AFF-493E-9221ADC3A9CB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4" creationId="{E0551FF2-1FE9-D780-5472-AA3EB9D8EC71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5" creationId="{D9F01F60-0BA1-6D89-DCFD-7D9228A6F959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7" creationId="{478CE706-A404-7204-2BD9-C80B68FC325A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8" creationId="{03E77C47-F733-BABA-D980-B917EF805E4B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9" creationId="{8C07AB89-A6BC-6843-2DED-2C22CB86E78F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0" creationId="{41B7AAE9-5E74-9E13-7732-734CF5779C5D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1" creationId="{8B230ED1-E7DB-2969-0A53-748B43A8A6AC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2" creationId="{134D5B85-7A73-65C5-38AF-2F595ACD1FF7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3" creationId="{6300621F-093A-4B18-9C1E-028FDB38D22D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4" creationId="{58F2082C-F66C-9F6A-73AD-EE24D8213EDF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5" creationId="{B6979E00-5E61-78B6-D715-8F37B94A4F40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6" creationId="{5BD44C61-54AE-DC88-5673-F742FF126E77}"/>
          </ac:picMkLst>
        </pc:picChg>
        <pc:picChg chg="add del mod">
          <ac:chgData name="John Bee (BWCET)" userId="a1856448-f297-487a-a7ea-498499ce4ab3" providerId="ADAL" clId="{AA2111DE-8648-4F00-BAD4-E330AAB2A79A}" dt="2026-04-03T16:58:21.959" v="11234" actId="478"/>
          <ac:picMkLst>
            <pc:docMk/>
            <pc:sldMk cId="1693158456" sldId="297"/>
            <ac:picMk id="27" creationId="{E84D3399-80D6-2430-D962-ED966A2128DD}"/>
          </ac:picMkLst>
        </pc:picChg>
        <pc:picChg chg="add del mod">
          <ac:chgData name="John Bee (BWCET)" userId="a1856448-f297-487a-a7ea-498499ce4ab3" providerId="ADAL" clId="{AA2111DE-8648-4F00-BAD4-E330AAB2A79A}" dt="2026-04-03T16:58:21.959" v="11234" actId="478"/>
          <ac:picMkLst>
            <pc:docMk/>
            <pc:sldMk cId="1693158456" sldId="297"/>
            <ac:picMk id="28" creationId="{1446FBC2-11CF-FD3D-5346-FD4D7273C901}"/>
          </ac:picMkLst>
        </pc:picChg>
        <pc:picChg chg="add del mod">
          <ac:chgData name="John Bee (BWCET)" userId="a1856448-f297-487a-a7ea-498499ce4ab3" providerId="ADAL" clId="{AA2111DE-8648-4F00-BAD4-E330AAB2A79A}" dt="2026-04-03T16:58:21.959" v="11234" actId="478"/>
          <ac:picMkLst>
            <pc:docMk/>
            <pc:sldMk cId="1693158456" sldId="297"/>
            <ac:picMk id="29" creationId="{5B06A89E-064B-9C4F-604B-1DC821CD6AED}"/>
          </ac:picMkLst>
        </pc:picChg>
        <pc:picChg chg="add mod">
          <ac:chgData name="John Bee (BWCET)" userId="a1856448-f297-487a-a7ea-498499ce4ab3" providerId="ADAL" clId="{AA2111DE-8648-4F00-BAD4-E330AAB2A79A}" dt="2026-04-03T17:09:52.737" v="11276" actId="1076"/>
          <ac:picMkLst>
            <pc:docMk/>
            <pc:sldMk cId="1693158456" sldId="297"/>
            <ac:picMk id="30" creationId="{CD2FAD51-5013-7876-C9A1-221F6AC6337E}"/>
          </ac:picMkLst>
        </pc:picChg>
        <pc:picChg chg="add mod">
          <ac:chgData name="John Bee (BWCET)" userId="a1856448-f297-487a-a7ea-498499ce4ab3" providerId="ADAL" clId="{AA2111DE-8648-4F00-BAD4-E330AAB2A79A}" dt="2026-04-03T17:09:52.737" v="11276" actId="1076"/>
          <ac:picMkLst>
            <pc:docMk/>
            <pc:sldMk cId="1693158456" sldId="297"/>
            <ac:picMk id="31" creationId="{15A0A8E9-9B2F-65FE-851B-1CF32D3A263E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4" creationId="{9AB59D49-F50D-46A0-BBA9-B720F7925F56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5" creationId="{D5EE08DF-B78C-070E-27B5-0F3DA7B8E240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6" creationId="{F8B3DFF0-B883-23EB-C4AA-A72B113F6EF4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7" creationId="{65A34A18-ABCF-EB0B-0D37-C8A090CC063B}"/>
          </ac:picMkLst>
        </pc:picChg>
        <pc:picChg chg="add mod">
          <ac:chgData name="John Bee (BWCET)" userId="a1856448-f297-487a-a7ea-498499ce4ab3" providerId="ADAL" clId="{AA2111DE-8648-4F00-BAD4-E330AAB2A79A}" dt="2026-04-03T17:10:33.139" v="11286" actId="1076"/>
          <ac:picMkLst>
            <pc:docMk/>
            <pc:sldMk cId="1693158456" sldId="297"/>
            <ac:picMk id="38" creationId="{E6B219E4-78B7-9AC5-BB30-342253598958}"/>
          </ac:picMkLst>
        </pc:picChg>
        <pc:picChg chg="add mod">
          <ac:chgData name="John Bee (BWCET)" userId="a1856448-f297-487a-a7ea-498499ce4ab3" providerId="ADAL" clId="{AA2111DE-8648-4F00-BAD4-E330AAB2A79A}" dt="2026-04-03T17:11:07.310" v="11317" actId="408"/>
          <ac:picMkLst>
            <pc:docMk/>
            <pc:sldMk cId="1693158456" sldId="297"/>
            <ac:picMk id="39" creationId="{75BAE907-B590-84AD-608E-FEF3A0641044}"/>
          </ac:picMkLst>
        </pc:picChg>
        <pc:picChg chg="add mod">
          <ac:chgData name="John Bee (BWCET)" userId="a1856448-f297-487a-a7ea-498499ce4ab3" providerId="ADAL" clId="{AA2111DE-8648-4F00-BAD4-E330AAB2A79A}" dt="2026-04-03T17:11:07.310" v="11317" actId="408"/>
          <ac:picMkLst>
            <pc:docMk/>
            <pc:sldMk cId="1693158456" sldId="297"/>
            <ac:picMk id="40" creationId="{90ABDBCF-FB0A-DB71-F409-B48A8BCF3644}"/>
          </ac:picMkLst>
        </pc:picChg>
        <pc:picChg chg="add mod">
          <ac:chgData name="John Bee (BWCET)" userId="a1856448-f297-487a-a7ea-498499ce4ab3" providerId="ADAL" clId="{AA2111DE-8648-4F00-BAD4-E330AAB2A79A}" dt="2026-04-03T17:11:01.973" v="11316" actId="1038"/>
          <ac:picMkLst>
            <pc:docMk/>
            <pc:sldMk cId="1693158456" sldId="297"/>
            <ac:picMk id="41" creationId="{3269BF67-E6C1-43BB-2C37-FBA65BC85443}"/>
          </ac:picMkLst>
        </pc:picChg>
        <pc:picChg chg="add del mod">
          <ac:chgData name="John Bee (BWCET)" userId="a1856448-f297-487a-a7ea-498499ce4ab3" providerId="ADAL" clId="{AA2111DE-8648-4F00-BAD4-E330AAB2A79A}" dt="2026-04-03T17:10:35.740" v="11288" actId="478"/>
          <ac:picMkLst>
            <pc:docMk/>
            <pc:sldMk cId="1693158456" sldId="297"/>
            <ac:picMk id="42" creationId="{0043876E-5115-9D51-70B0-5CF6D1892773}"/>
          </ac:picMkLst>
        </pc:picChg>
        <pc:picChg chg="add del mod">
          <ac:chgData name="John Bee (BWCET)" userId="a1856448-f297-487a-a7ea-498499ce4ab3" providerId="ADAL" clId="{AA2111DE-8648-4F00-BAD4-E330AAB2A79A}" dt="2026-04-03T17:10:34.532" v="11287" actId="478"/>
          <ac:picMkLst>
            <pc:docMk/>
            <pc:sldMk cId="1693158456" sldId="297"/>
            <ac:picMk id="43" creationId="{CC4498A6-FC64-7C1B-3350-29A8EA871E85}"/>
          </ac:picMkLst>
        </pc:picChg>
      </pc:sldChg>
      <pc:sldChg chg="addSp delSp modSp add del mod delAnim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3588777087" sldId="297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788153631" sldId="298"/>
        </pc:sldMkLst>
      </pc:sldChg>
      <pc:sldChg chg="modSp add del mod">
        <pc:chgData name="John Bee (BWCET)" userId="a1856448-f297-487a-a7ea-498499ce4ab3" providerId="ADAL" clId="{AA2111DE-8648-4F00-BAD4-E330AAB2A79A}" dt="2026-04-04T12:03:57.785" v="11680" actId="47"/>
        <pc:sldMkLst>
          <pc:docMk/>
          <pc:sldMk cId="1106402543" sldId="298"/>
        </pc:sldMkLst>
        <pc:spChg chg="mod">
          <ac:chgData name="John Bee (BWCET)" userId="a1856448-f297-487a-a7ea-498499ce4ab3" providerId="ADAL" clId="{AA2111DE-8648-4F00-BAD4-E330AAB2A79A}" dt="2026-04-03T17:01:52.351" v="11240" actId="20577"/>
          <ac:spMkLst>
            <pc:docMk/>
            <pc:sldMk cId="1106402543" sldId="298"/>
            <ac:spMk id="4" creationId="{D5BA902C-06C5-2A5E-4ACE-2DEA55A5AE45}"/>
          </ac:spMkLst>
        </pc:spChg>
      </pc:sldChg>
      <pc:sldChg chg="modSp add mod">
        <pc:chgData name="John Bee (BWCET)" userId="a1856448-f297-487a-a7ea-498499ce4ab3" providerId="ADAL" clId="{AA2111DE-8648-4F00-BAD4-E330AAB2A79A}" dt="2026-04-04T12:17:58.161" v="11857" actId="20577"/>
        <pc:sldMkLst>
          <pc:docMk/>
          <pc:sldMk cId="1860700035" sldId="298"/>
        </pc:sldMkLst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3" creationId="{D21FB3C0-05B9-6F0E-9A9B-256814306666}"/>
          </ac:spMkLst>
        </pc:spChg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4" creationId="{9641CEEC-6CD8-707D-D440-87FA65D6E1AF}"/>
          </ac:spMkLst>
        </pc:spChg>
        <pc:spChg chg="mod">
          <ac:chgData name="John Bee (BWCET)" userId="a1856448-f297-487a-a7ea-498499ce4ab3" providerId="ADAL" clId="{AA2111DE-8648-4F00-BAD4-E330AAB2A79A}" dt="2026-04-04T12:17:58.161" v="11857" actId="20577"/>
          <ac:spMkLst>
            <pc:docMk/>
            <pc:sldMk cId="1860700035" sldId="298"/>
            <ac:spMk id="6" creationId="{C5626A51-B793-7D7E-E6D8-08BA14479B64}"/>
          </ac:spMkLst>
        </pc:spChg>
        <pc:spChg chg="mod">
          <ac:chgData name="John Bee (BWCET)" userId="a1856448-f297-487a-a7ea-498499ce4ab3" providerId="ADAL" clId="{AA2111DE-8648-4F00-BAD4-E330AAB2A79A}" dt="2026-04-04T12:15:36.113" v="11841" actId="207"/>
          <ac:spMkLst>
            <pc:docMk/>
            <pc:sldMk cId="1860700035" sldId="298"/>
            <ac:spMk id="7" creationId="{AC26F355-DC82-FC3C-2619-7C928B45849A}"/>
          </ac:spMkLst>
        </pc:spChg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9" creationId="{CDEE4FAA-FA9B-5EC1-A500-7088D93C84A2}"/>
          </ac:spMkLst>
        </pc:spChg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10" creationId="{48840A25-96F2-19E9-69DF-E66C5970CBF1}"/>
          </ac:spMkLst>
        </pc:spChg>
        <pc:spChg chg="mod">
          <ac:chgData name="John Bee (BWCET)" userId="a1856448-f297-487a-a7ea-498499ce4ab3" providerId="ADAL" clId="{AA2111DE-8648-4F00-BAD4-E330AAB2A79A}" dt="2026-04-04T12:15:33.765" v="11840" actId="207"/>
          <ac:spMkLst>
            <pc:docMk/>
            <pc:sldMk cId="1860700035" sldId="298"/>
            <ac:spMk id="11" creationId="{7133D306-71FE-1B95-4917-24F586EABC07}"/>
          </ac:spMkLst>
        </pc:spChg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13" creationId="{D4F18197-BEC7-82CC-CF0D-6E35BD96F8C9}"/>
          </ac:spMkLst>
        </pc:spChg>
        <pc:spChg chg="mod">
          <ac:chgData name="John Bee (BWCET)" userId="a1856448-f297-487a-a7ea-498499ce4ab3" providerId="ADAL" clId="{AA2111DE-8648-4F00-BAD4-E330AAB2A79A}" dt="2026-04-04T12:15:31.412" v="11839" actId="207"/>
          <ac:spMkLst>
            <pc:docMk/>
            <pc:sldMk cId="1860700035" sldId="298"/>
            <ac:spMk id="15" creationId="{07B4BD79-2845-233C-3467-04E0F4B99B08}"/>
          </ac:spMkLst>
        </pc:spChg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18" creationId="{11793C8D-969E-884F-84F4-E59D84235562}"/>
          </ac:spMkLst>
        </pc:spChg>
        <pc:spChg chg="mod">
          <ac:chgData name="John Bee (BWCET)" userId="a1856448-f297-487a-a7ea-498499ce4ab3" providerId="ADAL" clId="{AA2111DE-8648-4F00-BAD4-E330AAB2A79A}" dt="2026-04-04T12:15:24.952" v="11837" actId="207"/>
          <ac:spMkLst>
            <pc:docMk/>
            <pc:sldMk cId="1860700035" sldId="298"/>
            <ac:spMk id="19" creationId="{E36A29F3-DA7E-0926-6374-40B269837BAF}"/>
          </ac:spMkLst>
        </pc:spChg>
        <pc:spChg chg="mod">
          <ac:chgData name="John Bee (BWCET)" userId="a1856448-f297-487a-a7ea-498499ce4ab3" providerId="ADAL" clId="{AA2111DE-8648-4F00-BAD4-E330AAB2A79A}" dt="2026-04-04T12:15:28.986" v="11838" actId="207"/>
          <ac:spMkLst>
            <pc:docMk/>
            <pc:sldMk cId="1860700035" sldId="298"/>
            <ac:spMk id="20" creationId="{C887C139-FD64-ECE7-5F31-E85D27D3139F}"/>
          </ac:spMkLst>
        </pc:spChg>
      </pc:sldChg>
      <pc:sldChg chg="add del">
        <pc:chgData name="John Bee (BWCET)" userId="a1856448-f297-487a-a7ea-498499ce4ab3" providerId="ADAL" clId="{AA2111DE-8648-4F00-BAD4-E330AAB2A79A}" dt="2026-04-03T16:50:00.639" v="11147" actId="47"/>
        <pc:sldMkLst>
          <pc:docMk/>
          <pc:sldMk cId="186652239" sldId="299"/>
        </pc:sldMkLst>
      </pc:sldChg>
      <pc:sldChg chg="addSp delSp modSp add mod">
        <pc:chgData name="John Bee (BWCET)" userId="a1856448-f297-487a-a7ea-498499ce4ab3" providerId="ADAL" clId="{AA2111DE-8648-4F00-BAD4-E330AAB2A79A}" dt="2026-04-04T12:20:23.939" v="11928" actId="20577"/>
        <pc:sldMkLst>
          <pc:docMk/>
          <pc:sldMk cId="660147469" sldId="299"/>
        </pc:sldMkLst>
        <pc:spChg chg="mod">
          <ac:chgData name="John Bee (BWCET)" userId="a1856448-f297-487a-a7ea-498499ce4ab3" providerId="ADAL" clId="{AA2111DE-8648-4F00-BAD4-E330AAB2A79A}" dt="2026-04-04T12:20:23.939" v="11928" actId="20577"/>
          <ac:spMkLst>
            <pc:docMk/>
            <pc:sldMk cId="660147469" sldId="299"/>
            <ac:spMk id="6" creationId="{E9B39AD3-B9C5-152D-DF4A-36CDA2116FFA}"/>
          </ac:spMkLst>
        </pc:spChg>
        <pc:spChg chg="mod">
          <ac:chgData name="John Bee (BWCET)" userId="a1856448-f297-487a-a7ea-498499ce4ab3" providerId="ADAL" clId="{AA2111DE-8648-4F00-BAD4-E330AAB2A79A}" dt="2026-04-04T12:20:16.694" v="11909" actId="20577"/>
          <ac:spMkLst>
            <pc:docMk/>
            <pc:sldMk cId="660147469" sldId="299"/>
            <ac:spMk id="16" creationId="{6EA34530-F251-B761-BE9F-657FE22C492C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47" creationId="{3D531418-80DB-33D4-5074-5DFC45F2351F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48" creationId="{B7E01E8B-4C1E-0738-DC32-79AD00322895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49" creationId="{14A45F24-FF2A-69A2-68FA-29F5326F0A0F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51" creationId="{C1967E7E-B016-5CE7-2A13-19FE801E4194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52" creationId="{67653FAB-869D-1596-2BDA-26965997EC32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53" creationId="{120FFC99-BB77-40D5-55CB-BAA1C72BF657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55" creationId="{851A15C9-C287-B03E-D1D1-D97C4047F2A0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56" creationId="{F23D637F-3B20-DE5C-6513-7BDA075076A4}"/>
          </ac:spMkLst>
        </pc:spChg>
        <pc:spChg chg="mod">
          <ac:chgData name="John Bee (BWCET)" userId="a1856448-f297-487a-a7ea-498499ce4ab3" providerId="ADAL" clId="{AA2111DE-8648-4F00-BAD4-E330AAB2A79A}" dt="2026-04-04T12:16:29.966" v="11843"/>
          <ac:spMkLst>
            <pc:docMk/>
            <pc:sldMk cId="660147469" sldId="299"/>
            <ac:spMk id="57" creationId="{FD630F92-0108-4B89-C57D-386089F233E8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59" creationId="{B8AE3B36-56AD-FD1A-F6BC-0D591E0CB127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61" creationId="{1DC1565B-1742-24A7-1087-E7331BF58E94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65" creationId="{C5D75D79-2F26-C41F-0868-46F4E85131F4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76" creationId="{F2FB1049-B2C4-289D-3417-9D0161F14386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80" creationId="{8EDD1B32-BAD9-5AEB-A2E0-565C0876C53C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84" creationId="{0EBA0A27-EF3E-E458-917C-C5472788C7B8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85" creationId="{34B9D1D2-A8DE-470E-CCAC-8C26F9E0C6F0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87" creationId="{8A71E36B-30B6-1691-BA5F-C113B2F040C4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88" creationId="{A3B55FDC-D423-03E5-5037-D40280691DD2}"/>
          </ac:spMkLst>
        </pc:spChg>
        <pc:spChg chg="mod">
          <ac:chgData name="John Bee (BWCET)" userId="a1856448-f297-487a-a7ea-498499ce4ab3" providerId="ADAL" clId="{AA2111DE-8648-4F00-BAD4-E330AAB2A79A}" dt="2026-04-04T12:17:24.661" v="11846"/>
          <ac:spMkLst>
            <pc:docMk/>
            <pc:sldMk cId="660147469" sldId="299"/>
            <ac:spMk id="89" creationId="{5460BFA1-DC61-7C9F-598D-8FC047ACD64A}"/>
          </ac:spMkLst>
        </pc:spChg>
        <pc:grpChg chg="add mod">
          <ac:chgData name="John Bee (BWCET)" userId="a1856448-f297-487a-a7ea-498499ce4ab3" providerId="ADAL" clId="{AA2111DE-8648-4F00-BAD4-E330AAB2A79A}" dt="2026-04-04T12:16:33.919" v="11844" actId="1076"/>
          <ac:grpSpMkLst>
            <pc:docMk/>
            <pc:sldMk cId="660147469" sldId="299"/>
            <ac:grpSpMk id="5" creationId="{EE6A411A-560D-C8D7-4E8C-4A5000D215DD}"/>
          </ac:grpSpMkLst>
        </pc:grpChg>
        <pc:grpChg chg="mod">
          <ac:chgData name="John Bee (BWCET)" userId="a1856448-f297-487a-a7ea-498499ce4ab3" providerId="ADAL" clId="{AA2111DE-8648-4F00-BAD4-E330AAB2A79A}" dt="2026-04-04T12:17:33.125" v="11848" actId="1076"/>
          <ac:grpSpMkLst>
            <pc:docMk/>
            <pc:sldMk cId="660147469" sldId="299"/>
            <ac:grpSpMk id="21" creationId="{22D4CE62-5382-CF9C-D174-69401E0AABE4}"/>
          </ac:grpSpMkLst>
        </pc:grpChg>
        <pc:grpChg chg="mod">
          <ac:chgData name="John Bee (BWCET)" userId="a1856448-f297-487a-a7ea-498499ce4ab3" providerId="ADAL" clId="{AA2111DE-8648-4F00-BAD4-E330AAB2A79A}" dt="2026-04-04T12:17:33.125" v="11848" actId="1076"/>
          <ac:grpSpMkLst>
            <pc:docMk/>
            <pc:sldMk cId="660147469" sldId="299"/>
            <ac:grpSpMk id="25" creationId="{083546B0-8390-6689-14E8-7C8F7BBF561C}"/>
          </ac:grpSpMkLst>
        </pc:grpChg>
        <pc:grpChg chg="mod">
          <ac:chgData name="John Bee (BWCET)" userId="a1856448-f297-487a-a7ea-498499ce4ab3" providerId="ADAL" clId="{AA2111DE-8648-4F00-BAD4-E330AAB2A79A}" dt="2026-04-04T12:17:33.125" v="11848" actId="1076"/>
          <ac:grpSpMkLst>
            <pc:docMk/>
            <pc:sldMk cId="660147469" sldId="299"/>
            <ac:grpSpMk id="29" creationId="{B7B7793D-2D44-DDB7-562F-454AC370EBEC}"/>
          </ac:grpSpMkLst>
        </pc:grpChg>
        <pc:grpChg chg="mod">
          <ac:chgData name="John Bee (BWCET)" userId="a1856448-f297-487a-a7ea-498499ce4ab3" providerId="ADAL" clId="{AA2111DE-8648-4F00-BAD4-E330AAB2A79A}" dt="2026-04-04T12:17:33.125" v="11848" actId="1076"/>
          <ac:grpSpMkLst>
            <pc:docMk/>
            <pc:sldMk cId="660147469" sldId="299"/>
            <ac:grpSpMk id="35" creationId="{C5ECDB1E-0EC0-6903-8C44-9E95DBFD029A}"/>
          </ac:grpSpMkLst>
        </pc:grpChg>
        <pc:grpChg chg="del">
          <ac:chgData name="John Bee (BWCET)" userId="a1856448-f297-487a-a7ea-498499ce4ab3" providerId="ADAL" clId="{AA2111DE-8648-4F00-BAD4-E330AAB2A79A}" dt="2026-04-04T12:16:35.936" v="11845" actId="478"/>
          <ac:grpSpMkLst>
            <pc:docMk/>
            <pc:sldMk cId="660147469" sldId="299"/>
            <ac:grpSpMk id="39" creationId="{07B80849-8506-74FE-E631-66393DC2B813}"/>
          </ac:grpSpMkLst>
        </pc:grpChg>
        <pc:grpChg chg="del">
          <ac:chgData name="John Bee (BWCET)" userId="a1856448-f297-487a-a7ea-498499ce4ab3" providerId="ADAL" clId="{AA2111DE-8648-4F00-BAD4-E330AAB2A79A}" dt="2026-04-04T12:16:35.936" v="11845" actId="478"/>
          <ac:grpSpMkLst>
            <pc:docMk/>
            <pc:sldMk cId="660147469" sldId="299"/>
            <ac:grpSpMk id="43" creationId="{5FAF616B-14C2-98F5-0A1C-52B99A7EDAD5}"/>
          </ac:grpSpMkLst>
        </pc:grpChg>
        <pc:grpChg chg="mod">
          <ac:chgData name="John Bee (BWCET)" userId="a1856448-f297-487a-a7ea-498499ce4ab3" providerId="ADAL" clId="{AA2111DE-8648-4F00-BAD4-E330AAB2A79A}" dt="2026-04-04T12:16:33.919" v="11844" actId="1076"/>
          <ac:grpSpMkLst>
            <pc:docMk/>
            <pc:sldMk cId="660147469" sldId="299"/>
            <ac:grpSpMk id="50" creationId="{12F58AFD-5EF9-3C70-2CC4-CC6F8F9CDAF7}"/>
          </ac:grpSpMkLst>
        </pc:grpChg>
        <pc:grpChg chg="mod">
          <ac:chgData name="John Bee (BWCET)" userId="a1856448-f297-487a-a7ea-498499ce4ab3" providerId="ADAL" clId="{AA2111DE-8648-4F00-BAD4-E330AAB2A79A}" dt="2026-04-04T12:16:33.919" v="11844" actId="1076"/>
          <ac:grpSpMkLst>
            <pc:docMk/>
            <pc:sldMk cId="660147469" sldId="299"/>
            <ac:grpSpMk id="54" creationId="{854F5B0A-5724-7BB7-1A22-869DE4A47F02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58" creationId="{18AAB32A-267F-10C4-1BF3-86BF26E48D94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62" creationId="{AAC7FDD3-3452-D5CE-2E88-A3902F416273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66" creationId="{3CC3778D-7B6F-9A63-9B39-E5659EFC2DE5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70" creationId="{4E9CD292-B0D4-96E7-F832-00DCFFA33FEF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74" creationId="{833059B5-F5CC-8AB8-9029-7BD9C89EBFD3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78" creationId="{656AB1E9-28F0-87BF-3FFA-DDF2D10F6971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82" creationId="{F099689A-C3F4-2863-689A-DB5EEADB7234}"/>
          </ac:grpSpMkLst>
        </pc:grpChg>
        <pc:grpChg chg="mod">
          <ac:chgData name="John Bee (BWCET)" userId="a1856448-f297-487a-a7ea-498499ce4ab3" providerId="ADAL" clId="{AA2111DE-8648-4F00-BAD4-E330AAB2A79A}" dt="2026-04-04T12:17:29.521" v="11847" actId="1076"/>
          <ac:grpSpMkLst>
            <pc:docMk/>
            <pc:sldMk cId="660147469" sldId="299"/>
            <ac:grpSpMk id="86" creationId="{D3CEA25F-5403-5887-08CB-83A49E587D36}"/>
          </ac:grpSpMkLst>
        </pc:grpChg>
      </pc:sldChg>
      <pc:sldChg chg="addSp delSp modSp add del mod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1221743631" sldId="299"/>
        </pc:sldMkLst>
        <pc:spChg chg="del">
          <ac:chgData name="John Bee (BWCET)" userId="a1856448-f297-487a-a7ea-498499ce4ab3" providerId="ADAL" clId="{AA2111DE-8648-4F00-BAD4-E330AAB2A79A}" dt="2026-04-03T17:07:28.878" v="11242" actId="478"/>
          <ac:spMkLst>
            <pc:docMk/>
            <pc:sldMk cId="1221743631" sldId="299"/>
            <ac:spMk id="3" creationId="{2BEFED1F-0E04-C8B2-5357-AE9AE33B4C70}"/>
          </ac:spMkLst>
        </pc:spChg>
        <pc:spChg chg="del">
          <ac:chgData name="John Bee (BWCET)" userId="a1856448-f297-487a-a7ea-498499ce4ab3" providerId="ADAL" clId="{AA2111DE-8648-4F00-BAD4-E330AAB2A79A}" dt="2026-04-03T17:07:31.471" v="11243" actId="478"/>
          <ac:spMkLst>
            <pc:docMk/>
            <pc:sldMk cId="1221743631" sldId="299"/>
            <ac:spMk id="4" creationId="{87A1619E-CD6F-B2BB-6AE3-561B69E168AB}"/>
          </ac:spMkLst>
        </pc:spChg>
        <pc:spChg chg="del">
          <ac:chgData name="John Bee (BWCET)" userId="a1856448-f297-487a-a7ea-498499ce4ab3" providerId="ADAL" clId="{AA2111DE-8648-4F00-BAD4-E330AAB2A79A}" dt="2026-04-03T17:08:38.175" v="11273" actId="478"/>
          <ac:spMkLst>
            <pc:docMk/>
            <pc:sldMk cId="1221743631" sldId="299"/>
            <ac:spMk id="5" creationId="{E76E7CEB-30F0-5667-7B28-0E26CB00A229}"/>
          </ac:spMkLst>
        </pc:spChg>
        <pc:spChg chg="del">
          <ac:chgData name="John Bee (BWCET)" userId="a1856448-f297-487a-a7ea-498499ce4ab3" providerId="ADAL" clId="{AA2111DE-8648-4F00-BAD4-E330AAB2A79A}" dt="2026-04-03T17:08:11.073" v="11266" actId="478"/>
          <ac:spMkLst>
            <pc:docMk/>
            <pc:sldMk cId="1221743631" sldId="299"/>
            <ac:spMk id="16" creationId="{160B2DF7-20E7-31C1-B69F-41CC1884988C}"/>
          </ac:spMkLst>
        </pc:sp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2" creationId="{C1B7E379-2947-34F0-FB96-056E61F19DBC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6" creationId="{BA741A9F-A816-1EF2-5E00-DBA448F39943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7" creationId="{97E0E1E8-6E1D-2231-14C1-699AAE73740A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8" creationId="{2246D7B2-54B3-BB7E-83A5-71C48A4E02DE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9" creationId="{BF913F0C-C2A5-43C6-2D9D-7150520AB9FA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10" creationId="{68842144-F9F9-DDA3-61C8-E2EF1CD50242}"/>
          </ac:picMkLst>
        </pc:pic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11" creationId="{B13641E2-F38E-83F4-FDE5-56C22161AFA2}"/>
          </ac:picMkLst>
        </pc:picChg>
        <pc:picChg chg="add mod ord">
          <ac:chgData name="John Bee (BWCET)" userId="a1856448-f297-487a-a7ea-498499ce4ab3" providerId="ADAL" clId="{AA2111DE-8648-4F00-BAD4-E330AAB2A79A}" dt="2026-04-03T17:08:16.898" v="11268" actId="1076"/>
          <ac:picMkLst>
            <pc:docMk/>
            <pc:sldMk cId="1221743631" sldId="299"/>
            <ac:picMk id="13" creationId="{0D496975-FF62-5DAB-4E70-CA2F09AF75B1}"/>
          </ac:picMkLst>
        </pc:picChg>
        <pc:picChg chg="add mod">
          <ac:chgData name="John Bee (BWCET)" userId="a1856448-f297-487a-a7ea-498499ce4ab3" providerId="ADAL" clId="{AA2111DE-8648-4F00-BAD4-E330AAB2A79A}" dt="2026-04-03T17:08:31.183" v="11271" actId="1076"/>
          <ac:picMkLst>
            <pc:docMk/>
            <pc:sldMk cId="1221743631" sldId="299"/>
            <ac:picMk id="14" creationId="{7FC7DF77-CFD5-2B60-80D5-186B3BC110E6}"/>
          </ac:picMkLst>
        </pc:picChg>
        <pc:picChg chg="add mod">
          <ac:chgData name="John Bee (BWCET)" userId="a1856448-f297-487a-a7ea-498499ce4ab3" providerId="ADAL" clId="{AA2111DE-8648-4F00-BAD4-E330AAB2A79A}" dt="2026-04-03T17:08:31.183" v="11271" actId="1076"/>
          <ac:picMkLst>
            <pc:docMk/>
            <pc:sldMk cId="1221743631" sldId="299"/>
            <ac:picMk id="15" creationId="{CB3F7173-3AA8-E0AE-6477-C8F04747E130}"/>
          </ac:picMkLst>
        </pc:pic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17" creationId="{5A9CD043-F369-2EDA-4DC1-3F36483B2D6D}"/>
          </ac:picMkLst>
        </pc:pic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18" creationId="{76BBB9CA-88EA-A2FE-A5AF-A3BB3EF182FF}"/>
          </ac:picMkLst>
        </pc:picChg>
        <pc:picChg chg="del mod">
          <ac:chgData name="John Bee (BWCET)" userId="a1856448-f297-487a-a7ea-498499ce4ab3" providerId="ADAL" clId="{AA2111DE-8648-4F00-BAD4-E330AAB2A79A}" dt="2026-04-03T17:07:54.098" v="11262" actId="478"/>
          <ac:picMkLst>
            <pc:docMk/>
            <pc:sldMk cId="1221743631" sldId="299"/>
            <ac:picMk id="19" creationId="{9E9223DC-7237-1C34-A6F9-6476A7D562B7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0" creationId="{F5819D43-617E-C97E-9C2F-51A6B1FF8AB6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1" creationId="{64492474-7CBB-9483-7EDD-84A464493D11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2" creationId="{6A5B63CD-651B-6FEB-03EA-ABA61F065557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3" creationId="{0F8C9008-200F-585B-690C-A619DA95C8E2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4" creationId="{BE0141D7-E942-0CA2-A512-72E59534CE96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5" creationId="{8296250B-8524-5E11-6F64-5DB3871374F7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6" creationId="{BFCF8A8E-5CBE-5872-02F5-BA6019BBC132}"/>
          </ac:picMkLst>
        </pc:picChg>
        <pc:picChg chg="add del mod">
          <ac:chgData name="John Bee (BWCET)" userId="a1856448-f297-487a-a7ea-498499ce4ab3" providerId="ADAL" clId="{AA2111DE-8648-4F00-BAD4-E330AAB2A79A}" dt="2026-04-03T17:08:32.656" v="11272" actId="478"/>
          <ac:picMkLst>
            <pc:docMk/>
            <pc:sldMk cId="1221743631" sldId="299"/>
            <ac:picMk id="27" creationId="{6B9499C9-68EA-CF9E-79F0-11863F3D3DB9}"/>
          </ac:picMkLst>
        </pc:picChg>
      </pc:sldChg>
      <pc:sldChg chg="delSp add mod">
        <pc:chgData name="John Bee (BWCET)" userId="a1856448-f297-487a-a7ea-498499ce4ab3" providerId="ADAL" clId="{AA2111DE-8648-4F00-BAD4-E330AAB2A79A}" dt="2026-04-04T12:20:42.586" v="11931" actId="478"/>
        <pc:sldMkLst>
          <pc:docMk/>
          <pc:sldMk cId="2851073598" sldId="300"/>
        </pc:sldMkLst>
        <pc:grpChg chg="del">
          <ac:chgData name="John Bee (BWCET)" userId="a1856448-f297-487a-a7ea-498499ce4ab3" providerId="ADAL" clId="{AA2111DE-8648-4F00-BAD4-E330AAB2A79A}" dt="2026-04-04T12:20:37.684" v="11930" actId="478"/>
          <ac:grpSpMkLst>
            <pc:docMk/>
            <pc:sldMk cId="2851073598" sldId="300"/>
            <ac:grpSpMk id="5" creationId="{7084537D-3D87-6400-5D4C-E2256B2AE858}"/>
          </ac:grpSpMkLst>
        </pc:grpChg>
        <pc:grpChg chg="del">
          <ac:chgData name="John Bee (BWCET)" userId="a1856448-f297-487a-a7ea-498499ce4ab3" providerId="ADAL" clId="{AA2111DE-8648-4F00-BAD4-E330AAB2A79A}" dt="2026-04-04T12:20:37.684" v="11930" actId="478"/>
          <ac:grpSpMkLst>
            <pc:docMk/>
            <pc:sldMk cId="2851073598" sldId="300"/>
            <ac:grpSpMk id="17" creationId="{0B18E2D8-2C85-A798-D779-C90C9996BFDB}"/>
          </ac:grpSpMkLst>
        </pc:grpChg>
        <pc:grpChg chg="del">
          <ac:chgData name="John Bee (BWCET)" userId="a1856448-f297-487a-a7ea-498499ce4ab3" providerId="ADAL" clId="{AA2111DE-8648-4F00-BAD4-E330AAB2A79A}" dt="2026-04-04T12:20:37.684" v="11930" actId="478"/>
          <ac:grpSpMkLst>
            <pc:docMk/>
            <pc:sldMk cId="2851073598" sldId="300"/>
            <ac:grpSpMk id="50" creationId="{633A4413-C629-A8A0-A976-FBB82E91C325}"/>
          </ac:grpSpMkLst>
        </pc:grpChg>
        <pc:grpChg chg="del">
          <ac:chgData name="John Bee (BWCET)" userId="a1856448-f297-487a-a7ea-498499ce4ab3" providerId="ADAL" clId="{AA2111DE-8648-4F00-BAD4-E330AAB2A79A}" dt="2026-04-04T12:20:37.684" v="11930" actId="478"/>
          <ac:grpSpMkLst>
            <pc:docMk/>
            <pc:sldMk cId="2851073598" sldId="300"/>
            <ac:grpSpMk id="54" creationId="{85812440-0B2F-6D32-D1C5-E816BDDA61AB}"/>
          </ac:grpSpMkLst>
        </pc:grpChg>
        <pc:grpChg chg="del">
          <ac:chgData name="John Bee (BWCET)" userId="a1856448-f297-487a-a7ea-498499ce4ab3" providerId="ADAL" clId="{AA2111DE-8648-4F00-BAD4-E330AAB2A79A}" dt="2026-04-04T12:20:42.586" v="11931" actId="478"/>
          <ac:grpSpMkLst>
            <pc:docMk/>
            <pc:sldMk cId="2851073598" sldId="300"/>
            <ac:grpSpMk id="66" creationId="{897B20F7-AC8D-4EB2-2693-4EE682F56A83}"/>
          </ac:grpSpMkLst>
        </pc:grpChg>
        <pc:grpChg chg="del">
          <ac:chgData name="John Bee (BWCET)" userId="a1856448-f297-487a-a7ea-498499ce4ab3" providerId="ADAL" clId="{AA2111DE-8648-4F00-BAD4-E330AAB2A79A}" dt="2026-04-04T12:20:42.586" v="11931" actId="478"/>
          <ac:grpSpMkLst>
            <pc:docMk/>
            <pc:sldMk cId="2851073598" sldId="300"/>
            <ac:grpSpMk id="70" creationId="{4370964F-FD18-6A34-CE3C-D24DE2A96880}"/>
          </ac:grpSpMkLst>
        </pc:grpChg>
        <pc:grpChg chg="del">
          <ac:chgData name="John Bee (BWCET)" userId="a1856448-f297-487a-a7ea-498499ce4ab3" providerId="ADAL" clId="{AA2111DE-8648-4F00-BAD4-E330AAB2A79A}" dt="2026-04-04T12:20:42.586" v="11931" actId="478"/>
          <ac:grpSpMkLst>
            <pc:docMk/>
            <pc:sldMk cId="2851073598" sldId="300"/>
            <ac:grpSpMk id="74" creationId="{380DD9D6-8DEC-C086-5C84-1C9904CD88E9}"/>
          </ac:grpSpMkLst>
        </pc:grpChg>
        <pc:grpChg chg="del">
          <ac:chgData name="John Bee (BWCET)" userId="a1856448-f297-487a-a7ea-498499ce4ab3" providerId="ADAL" clId="{AA2111DE-8648-4F00-BAD4-E330AAB2A79A}" dt="2026-04-04T12:20:42.586" v="11931" actId="478"/>
          <ac:grpSpMkLst>
            <pc:docMk/>
            <pc:sldMk cId="2851073598" sldId="300"/>
            <ac:grpSpMk id="78" creationId="{18A16775-1A24-9FE2-1245-E545946D07A4}"/>
          </ac:grpSpMkLst>
        </pc:grpChg>
        <pc:grpChg chg="del">
          <ac:chgData name="John Bee (BWCET)" userId="a1856448-f297-487a-a7ea-498499ce4ab3" providerId="ADAL" clId="{AA2111DE-8648-4F00-BAD4-E330AAB2A79A}" dt="2026-04-04T12:20:42.586" v="11931" actId="478"/>
          <ac:grpSpMkLst>
            <pc:docMk/>
            <pc:sldMk cId="2851073598" sldId="300"/>
            <ac:grpSpMk id="82" creationId="{B23676B3-105F-CB59-43AF-6AFE25CD6322}"/>
          </ac:grpSpMkLst>
        </pc:grpChg>
        <pc:grpChg chg="del">
          <ac:chgData name="John Bee (BWCET)" userId="a1856448-f297-487a-a7ea-498499ce4ab3" providerId="ADAL" clId="{AA2111DE-8648-4F00-BAD4-E330AAB2A79A}" dt="2026-04-04T12:20:42.586" v="11931" actId="478"/>
          <ac:grpSpMkLst>
            <pc:docMk/>
            <pc:sldMk cId="2851073598" sldId="300"/>
            <ac:grpSpMk id="86" creationId="{13443336-6B49-B112-89CC-085920A3789E}"/>
          </ac:grpSpMkLst>
        </pc:grpChg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3164413182" sldId="300"/>
        </pc:sldMkLst>
      </pc:sldChg>
      <pc:sldChg chg="delSp add del mod ord">
        <pc:chgData name="John Bee (BWCET)" userId="a1856448-f297-487a-a7ea-498499ce4ab3" providerId="ADAL" clId="{AA2111DE-8648-4F00-BAD4-E330AAB2A79A}" dt="2026-04-04T12:03:57.785" v="11680" actId="47"/>
        <pc:sldMkLst>
          <pc:docMk/>
          <pc:sldMk cId="3259465701" sldId="300"/>
        </pc:sldMkLst>
        <pc:spChg chg="del">
          <ac:chgData name="John Bee (BWCET)" userId="a1856448-f297-487a-a7ea-498499ce4ab3" providerId="ADAL" clId="{AA2111DE-8648-4F00-BAD4-E330AAB2A79A}" dt="2026-04-03T17:10:09.548" v="11281" actId="478"/>
          <ac:spMkLst>
            <pc:docMk/>
            <pc:sldMk cId="3259465701" sldId="300"/>
            <ac:spMk id="5" creationId="{467A2264-7DA6-799E-6BBD-D74D607847E6}"/>
          </ac:spMkLst>
        </pc:spChg>
        <pc:spChg chg="del">
          <ac:chgData name="John Bee (BWCET)" userId="a1856448-f297-487a-a7ea-498499ce4ab3" providerId="ADAL" clId="{AA2111DE-8648-4F00-BAD4-E330AAB2A79A}" dt="2026-04-03T17:10:12.198" v="11282" actId="478"/>
          <ac:spMkLst>
            <pc:docMk/>
            <pc:sldMk cId="3259465701" sldId="300"/>
            <ac:spMk id="16" creationId="{C6A093A3-7ECC-3D36-DB7B-C897CD71DF2D}"/>
          </ac:spMkLst>
        </pc:spChg>
      </pc:sldChg>
      <pc:sldChg chg="addSp 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441446957" sldId="301"/>
        </pc:sldMkLst>
      </pc:sldChg>
      <pc:sldChg chg="addSp delSp modSp add del mod">
        <pc:chgData name="John Bee (BWCET)" userId="a1856448-f297-487a-a7ea-498499ce4ab3" providerId="ADAL" clId="{AA2111DE-8648-4F00-BAD4-E330AAB2A79A}" dt="2026-04-04T12:03:57.785" v="11680" actId="47"/>
        <pc:sldMkLst>
          <pc:docMk/>
          <pc:sldMk cId="2537019592" sldId="301"/>
        </pc:sldMkLst>
        <pc:picChg chg="add mod ord">
          <ac:chgData name="John Bee (BWCET)" userId="a1856448-f297-487a-a7ea-498499ce4ab3" providerId="ADAL" clId="{AA2111DE-8648-4F00-BAD4-E330AAB2A79A}" dt="2026-04-03T17:12:26.804" v="11323" actId="167"/>
          <ac:picMkLst>
            <pc:docMk/>
            <pc:sldMk cId="2537019592" sldId="301"/>
            <ac:picMk id="3" creationId="{8EC5D348-AC71-60FA-B469-9944794E1EB4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6" creationId="{2B19D37B-F9A9-D985-C6EA-5AE6D9E5B952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7" creationId="{E2A25178-B637-0747-521A-73FE311E3F0A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8" creationId="{8F174E2F-E2EF-F723-FF9A-FC366FEB2325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9" creationId="{7EE4223E-8CF0-5D7F-1B1F-756C8444FEF6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10" creationId="{1DB55DE2-69E8-4E9A-30D8-40F03CE0503F}"/>
          </ac:picMkLst>
        </pc:picChg>
        <pc:picChg chg="del">
          <ac:chgData name="John Bee (BWCET)" userId="a1856448-f297-487a-a7ea-498499ce4ab3" providerId="ADAL" clId="{AA2111DE-8648-4F00-BAD4-E330AAB2A79A}" dt="2026-04-03T17:12:20.303" v="11319" actId="478"/>
          <ac:picMkLst>
            <pc:docMk/>
            <pc:sldMk cId="2537019592" sldId="301"/>
            <ac:picMk id="13" creationId="{7EC9F84F-5ED0-3C26-8672-9F077B4253DF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14" creationId="{96A90F85-341A-249F-775C-FDA5D97465FE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15" creationId="{AA71B354-8301-F835-DA15-65143627AF4A}"/>
          </ac:picMkLst>
        </pc:picChg>
      </pc:sldChg>
      <pc:sldChg chg="addSp delSp modSp add mod modAnim">
        <pc:chgData name="John Bee (BWCET)" userId="a1856448-f297-487a-a7ea-498499ce4ab3" providerId="ADAL" clId="{AA2111DE-8648-4F00-BAD4-E330AAB2A79A}" dt="2026-04-04T12:22:07.210" v="11958"/>
        <pc:sldMkLst>
          <pc:docMk/>
          <pc:sldMk cId="4204340662" sldId="301"/>
        </pc:sldMkLst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19" creationId="{B976FE3A-52D6-0C92-F339-1153875FBB6F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39" creationId="{D5F60B74-3F22-3A82-288A-FC703CC015A6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44" creationId="{0E923DD5-FC4B-B1CC-BAE8-7F2DC92A2C8B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52" creationId="{4631AFD9-61BB-8201-A414-21FFBED16B84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53" creationId="{183F6712-D101-DE79-CC8F-932CA72DA95B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68" creationId="{B26A4926-1D56-B51A-F8AB-7A002AD431EC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80" creationId="{B1E1281C-1FDB-4EDD-E335-56A0FBE8CA89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84" creationId="{4E2DD8F4-A1BA-17B3-4704-6AF83324AC46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104" creationId="{19F8AFBA-7D33-591E-2F4C-3751D4F85D1B}"/>
          </ac:spMkLst>
        </pc:spChg>
        <pc:spChg chg="mod">
          <ac:chgData name="John Bee (BWCET)" userId="a1856448-f297-487a-a7ea-498499ce4ab3" providerId="ADAL" clId="{AA2111DE-8648-4F00-BAD4-E330AAB2A79A}" dt="2026-04-04T12:21:35.115" v="11934"/>
          <ac:spMkLst>
            <pc:docMk/>
            <pc:sldMk cId="4204340662" sldId="301"/>
            <ac:spMk id="113" creationId="{D6BC0E50-B143-2078-E116-C309B7E1B1FE}"/>
          </ac:spMkLst>
        </pc:s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2" creationId="{1C6D2964-C392-2158-080D-AD0FE80C9889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8" creationId="{63ECB4FE-BFD4-97FE-ECA7-49D007E4F433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12" creationId="{E514D43C-1F2B-FBD6-5942-F7794BFAADA6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21" creationId="{F6AA2315-75BF-7748-FB50-C1FC793CF972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25" creationId="{AE4AB855-59F3-096E-D53F-2C272DE843E5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29" creationId="{4582D9C2-AD03-2691-7293-A349D5781FB6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35" creationId="{37FF7CB8-5B30-251E-C197-2B3124CD3DD9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58" creationId="{71A4C2F0-D5CF-4BAD-7F15-E1523CA12144}"/>
          </ac:grpSpMkLst>
        </pc:grpChg>
        <pc:grpChg chg="del">
          <ac:chgData name="John Bee (BWCET)" userId="a1856448-f297-487a-a7ea-498499ce4ab3" providerId="ADAL" clId="{AA2111DE-8648-4F00-BAD4-E330AAB2A79A}" dt="2026-04-04T12:21:30.778" v="11933" actId="478"/>
          <ac:grpSpMkLst>
            <pc:docMk/>
            <pc:sldMk cId="4204340662" sldId="301"/>
            <ac:grpSpMk id="62" creationId="{07459BF2-ABEC-B8D1-34D7-6BD2A409D108}"/>
          </ac:grpSpMkLst>
        </pc:grpChg>
        <pc:grpChg chg="del">
          <ac:chgData name="John Bee (BWCET)" userId="a1856448-f297-487a-a7ea-498499ce4ab3" providerId="ADAL" clId="{AA2111DE-8648-4F00-BAD4-E330AAB2A79A}" dt="2026-04-04T12:21:38.395" v="11935" actId="478"/>
          <ac:grpSpMkLst>
            <pc:docMk/>
            <pc:sldMk cId="4204340662" sldId="301"/>
            <ac:grpSpMk id="78" creationId="{0EC72527-FE88-005F-8148-47321A259AFA}"/>
          </ac:grpSpMkLst>
        </pc:grpChg>
        <pc:grpChg chg="del">
          <ac:chgData name="John Bee (BWCET)" userId="a1856448-f297-487a-a7ea-498499ce4ab3" providerId="ADAL" clId="{AA2111DE-8648-4F00-BAD4-E330AAB2A79A}" dt="2026-04-04T12:21:38.395" v="11935" actId="478"/>
          <ac:grpSpMkLst>
            <pc:docMk/>
            <pc:sldMk cId="4204340662" sldId="301"/>
            <ac:grpSpMk id="82" creationId="{1BF9BD71-038A-56B9-7480-CE75250965A8}"/>
          </ac:grpSpMkLst>
        </pc:grpChg>
        <pc:grpChg chg="mod">
          <ac:chgData name="John Bee (BWCET)" userId="a1856448-f297-487a-a7ea-498499ce4ab3" providerId="ADAL" clId="{AA2111DE-8648-4F00-BAD4-E330AAB2A79A}" dt="2026-04-04T12:21:58.700" v="11956" actId="164"/>
          <ac:grpSpMkLst>
            <pc:docMk/>
            <pc:sldMk cId="4204340662" sldId="301"/>
            <ac:grpSpMk id="86" creationId="{CB524CE8-9498-B0D0-F83C-7D85081E7501}"/>
          </ac:grpSpMkLst>
        </pc:grpChg>
        <pc:grpChg chg="mod">
          <ac:chgData name="John Bee (BWCET)" userId="a1856448-f297-487a-a7ea-498499ce4ab3" providerId="ADAL" clId="{AA2111DE-8648-4F00-BAD4-E330AAB2A79A}" dt="2026-04-04T12:21:58.700" v="11956" actId="164"/>
          <ac:grpSpMkLst>
            <pc:docMk/>
            <pc:sldMk cId="4204340662" sldId="301"/>
            <ac:grpSpMk id="90" creationId="{3D32E760-AEAE-F545-0F49-EC47B4BDA301}"/>
          </ac:grpSpMkLst>
        </pc:grpChg>
        <pc:grpChg chg="mod">
          <ac:chgData name="John Bee (BWCET)" userId="a1856448-f297-487a-a7ea-498499ce4ab3" providerId="ADAL" clId="{AA2111DE-8648-4F00-BAD4-E330AAB2A79A}" dt="2026-04-04T12:21:58.700" v="11956" actId="164"/>
          <ac:grpSpMkLst>
            <pc:docMk/>
            <pc:sldMk cId="4204340662" sldId="301"/>
            <ac:grpSpMk id="94" creationId="{705BC4A0-7AA8-C075-B996-6BF570A124E8}"/>
          </ac:grpSpMkLst>
        </pc:grpChg>
        <pc:grpChg chg="del">
          <ac:chgData name="John Bee (BWCET)" userId="a1856448-f297-487a-a7ea-498499ce4ab3" providerId="ADAL" clId="{AA2111DE-8648-4F00-BAD4-E330AAB2A79A}" dt="2026-04-04T12:21:44.096" v="11937" actId="478"/>
          <ac:grpSpMkLst>
            <pc:docMk/>
            <pc:sldMk cId="4204340662" sldId="301"/>
            <ac:grpSpMk id="98" creationId="{7BD56580-FCF0-2B72-FBC8-520DC153413C}"/>
          </ac:grpSpMkLst>
        </pc:grpChg>
        <pc:grpChg chg="del">
          <ac:chgData name="John Bee (BWCET)" userId="a1856448-f297-487a-a7ea-498499ce4ab3" providerId="ADAL" clId="{AA2111DE-8648-4F00-BAD4-E330AAB2A79A}" dt="2026-04-04T12:21:41.813" v="11936" actId="478"/>
          <ac:grpSpMkLst>
            <pc:docMk/>
            <pc:sldMk cId="4204340662" sldId="301"/>
            <ac:grpSpMk id="102" creationId="{F46DB775-33D8-B589-5C42-6DA60027195A}"/>
          </ac:grpSpMkLst>
        </pc:grpChg>
        <pc:grpChg chg="del">
          <ac:chgData name="John Bee (BWCET)" userId="a1856448-f297-487a-a7ea-498499ce4ab3" providerId="ADAL" clId="{AA2111DE-8648-4F00-BAD4-E330AAB2A79A}" dt="2026-04-04T12:21:41.813" v="11936" actId="478"/>
          <ac:grpSpMkLst>
            <pc:docMk/>
            <pc:sldMk cId="4204340662" sldId="301"/>
            <ac:grpSpMk id="106" creationId="{D336AB75-A2AB-6EE2-8B88-2092BA2883E8}"/>
          </ac:grpSpMkLst>
        </pc:grpChg>
        <pc:grpChg chg="del">
          <ac:chgData name="John Bee (BWCET)" userId="a1856448-f297-487a-a7ea-498499ce4ab3" providerId="ADAL" clId="{AA2111DE-8648-4F00-BAD4-E330AAB2A79A}" dt="2026-04-04T12:21:41.813" v="11936" actId="478"/>
          <ac:grpSpMkLst>
            <pc:docMk/>
            <pc:sldMk cId="4204340662" sldId="301"/>
            <ac:grpSpMk id="110" creationId="{2404CD1F-83D4-98F2-DF20-664CFE0EF200}"/>
          </ac:grpSpMkLst>
        </pc:grpChg>
        <pc:grpChg chg="del">
          <ac:chgData name="John Bee (BWCET)" userId="a1856448-f297-487a-a7ea-498499ce4ab3" providerId="ADAL" clId="{AA2111DE-8648-4F00-BAD4-E330AAB2A79A}" dt="2026-04-04T12:21:41.813" v="11936" actId="478"/>
          <ac:grpSpMkLst>
            <pc:docMk/>
            <pc:sldMk cId="4204340662" sldId="301"/>
            <ac:grpSpMk id="114" creationId="{456FBA56-0F6E-8CDC-5B23-185ACC70FAA3}"/>
          </ac:grpSpMkLst>
        </pc:grpChg>
        <pc:grpChg chg="add mod">
          <ac:chgData name="John Bee (BWCET)" userId="a1856448-f297-487a-a7ea-498499ce4ab3" providerId="ADAL" clId="{AA2111DE-8648-4F00-BAD4-E330AAB2A79A}" dt="2026-04-04T12:21:58.700" v="11956" actId="164"/>
          <ac:grpSpMkLst>
            <pc:docMk/>
            <pc:sldMk cId="4204340662" sldId="301"/>
            <ac:grpSpMk id="118" creationId="{20B6BC5C-93E8-FDEE-6A31-047C17AE17C6}"/>
          </ac:grpSpMkLst>
        </pc:grpChg>
      </pc:sldChg>
      <pc:sldChg chg="modSp add mod">
        <pc:chgData name="John Bee (BWCET)" userId="a1856448-f297-487a-a7ea-498499ce4ab3" providerId="ADAL" clId="{AA2111DE-8648-4F00-BAD4-E330AAB2A79A}" dt="2026-04-04T12:33:52.104" v="11961" actId="20577"/>
        <pc:sldMkLst>
          <pc:docMk/>
          <pc:sldMk cId="359804400" sldId="302"/>
        </pc:sldMkLst>
        <pc:spChg chg="mod">
          <ac:chgData name="John Bee (BWCET)" userId="a1856448-f297-487a-a7ea-498499ce4ab3" providerId="ADAL" clId="{AA2111DE-8648-4F00-BAD4-E330AAB2A79A}" dt="2026-04-04T12:33:52.104" v="11961" actId="20577"/>
          <ac:spMkLst>
            <pc:docMk/>
            <pc:sldMk cId="359804400" sldId="302"/>
            <ac:spMk id="4" creationId="{0B5DDD23-7489-A984-69B6-1F49E1F947E0}"/>
          </ac:spMkLst>
        </pc:spChg>
      </pc:sldChg>
      <pc:sldChg chg="addSp delSp modSp add del mod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956706667" sldId="302"/>
        </pc:sldMkLst>
      </pc:sldChg>
      <pc:sldChg chg="addSp delSp modSp add del mod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4050522269" sldId="302"/>
        </pc:sldMkLst>
        <pc:picChg chg="del">
          <ac:chgData name="John Bee (BWCET)" userId="a1856448-f297-487a-a7ea-498499ce4ab3" providerId="ADAL" clId="{AA2111DE-8648-4F00-BAD4-E330AAB2A79A}" dt="2026-04-03T17:14:30.272" v="11339" actId="478"/>
          <ac:picMkLst>
            <pc:docMk/>
            <pc:sldMk cId="4050522269" sldId="302"/>
            <ac:picMk id="3" creationId="{97CFFABB-3F3E-220B-C9EF-BAF5B22C69DE}"/>
          </ac:picMkLst>
        </pc:picChg>
        <pc:picChg chg="add mod ord">
          <ac:chgData name="John Bee (BWCET)" userId="a1856448-f297-487a-a7ea-498499ce4ab3" providerId="ADAL" clId="{AA2111DE-8648-4F00-BAD4-E330AAB2A79A}" dt="2026-04-03T17:14:40.696" v="11344" actId="167"/>
          <ac:picMkLst>
            <pc:docMk/>
            <pc:sldMk cId="4050522269" sldId="302"/>
            <ac:picMk id="4" creationId="{59C311F7-7952-6F26-DA45-985D60D49A69}"/>
          </ac:picMkLst>
        </pc:picChg>
        <pc:picChg chg="add mod">
          <ac:chgData name="John Bee (BWCET)" userId="a1856448-f297-487a-a7ea-498499ce4ab3" providerId="ADAL" clId="{AA2111DE-8648-4F00-BAD4-E330AAB2A79A}" dt="2026-04-03T17:14:53.387" v="11347" actId="1076"/>
          <ac:picMkLst>
            <pc:docMk/>
            <pc:sldMk cId="4050522269" sldId="302"/>
            <ac:picMk id="5" creationId="{16027B32-6349-FD8F-36E6-1E3CF0176ADE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6" creationId="{5048F8C6-13ED-A6B6-17C0-910AAA227D51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7" creationId="{DD68A00C-E8EF-254E-1837-68861507F3CD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8" creationId="{A752B552-FC73-9AE2-BC32-F221945EF11A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9" creationId="{2F2249CC-32ED-872F-4CC0-4DAB891CA028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10" creationId="{602B460B-6872-DA88-6F0B-FB5F2CEA2F1B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14" creationId="{B54F66F0-C5C4-4EF9-BC31-5416DF16B899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15" creationId="{055D2573-8185-DBC7-0677-843F90526D18}"/>
          </ac:picMkLst>
        </pc:picChg>
      </pc:sldChg>
      <pc:sldChg chg="modSp add del mod">
        <pc:chgData name="John Bee (BWCET)" userId="a1856448-f297-487a-a7ea-498499ce4ab3" providerId="ADAL" clId="{AA2111DE-8648-4F00-BAD4-E330AAB2A79A}" dt="2026-04-04T12:03:57.785" v="11680" actId="47"/>
        <pc:sldMkLst>
          <pc:docMk/>
          <pc:sldMk cId="394413918" sldId="303"/>
        </pc:sldMkLst>
        <pc:spChg chg="mod">
          <ac:chgData name="John Bee (BWCET)" userId="a1856448-f297-487a-a7ea-498499ce4ab3" providerId="ADAL" clId="{AA2111DE-8648-4F00-BAD4-E330AAB2A79A}" dt="2026-04-03T17:16:44.045" v="11350" actId="20577"/>
          <ac:spMkLst>
            <pc:docMk/>
            <pc:sldMk cId="394413918" sldId="303"/>
            <ac:spMk id="4" creationId="{29590D74-5B4C-0A4C-03E7-CE5A0BBBCB97}"/>
          </ac:spMkLst>
        </pc:spChg>
      </pc:sldChg>
      <pc:sldChg chg="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2269343077" sldId="303"/>
        </pc:sldMkLst>
      </pc:sldChg>
      <pc:sldChg chg="addSp modSp add mod modAnim">
        <pc:chgData name="John Bee (BWCET)" userId="a1856448-f297-487a-a7ea-498499ce4ab3" providerId="ADAL" clId="{AA2111DE-8648-4F00-BAD4-E330AAB2A79A}" dt="2026-04-04T12:38:11.845" v="12005"/>
        <pc:sldMkLst>
          <pc:docMk/>
          <pc:sldMk cId="3173110245" sldId="303"/>
        </pc:sldMkLst>
        <pc:grpChg chg="mod">
          <ac:chgData name="John Bee (BWCET)" userId="a1856448-f297-487a-a7ea-498499ce4ab3" providerId="ADAL" clId="{AA2111DE-8648-4F00-BAD4-E330AAB2A79A}" dt="2026-04-04T12:36:24.943" v="11964" actId="164"/>
          <ac:grpSpMkLst>
            <pc:docMk/>
            <pc:sldMk cId="3173110245" sldId="303"/>
            <ac:grpSpMk id="2" creationId="{D6F90561-E438-9B6E-E2D4-7F828004D20B}"/>
          </ac:grpSpMkLst>
        </pc:grpChg>
        <pc:grpChg chg="add mod">
          <ac:chgData name="John Bee (BWCET)" userId="a1856448-f297-487a-a7ea-498499ce4ab3" providerId="ADAL" clId="{AA2111DE-8648-4F00-BAD4-E330AAB2A79A}" dt="2026-04-04T12:36:20.864" v="11963" actId="164"/>
          <ac:grpSpMkLst>
            <pc:docMk/>
            <pc:sldMk cId="3173110245" sldId="303"/>
            <ac:grpSpMk id="5" creationId="{D1B5E2EB-1663-52C5-C48E-DECEC7124961}"/>
          </ac:grpSpMkLst>
        </pc:grpChg>
        <pc:grpChg chg="mod">
          <ac:chgData name="John Bee (BWCET)" userId="a1856448-f297-487a-a7ea-498499ce4ab3" providerId="ADAL" clId="{AA2111DE-8648-4F00-BAD4-E330AAB2A79A}" dt="2026-04-04T12:36:24.943" v="11964" actId="164"/>
          <ac:grpSpMkLst>
            <pc:docMk/>
            <pc:sldMk cId="3173110245" sldId="303"/>
            <ac:grpSpMk id="8" creationId="{08D898C3-11D5-32DC-7E43-8E415EE8A0D6}"/>
          </ac:grpSpMkLst>
        </pc:grpChg>
        <pc:grpChg chg="mod">
          <ac:chgData name="John Bee (BWCET)" userId="a1856448-f297-487a-a7ea-498499ce4ab3" providerId="ADAL" clId="{AA2111DE-8648-4F00-BAD4-E330AAB2A79A}" dt="2026-04-04T12:36:24.943" v="11964" actId="164"/>
          <ac:grpSpMkLst>
            <pc:docMk/>
            <pc:sldMk cId="3173110245" sldId="303"/>
            <ac:grpSpMk id="12" creationId="{229311CE-A88F-212C-4F03-80D39E4470BF}"/>
          </ac:grpSpMkLst>
        </pc:grpChg>
        <pc:grpChg chg="add mod">
          <ac:chgData name="John Bee (BWCET)" userId="a1856448-f297-487a-a7ea-498499ce4ab3" providerId="ADAL" clId="{AA2111DE-8648-4F00-BAD4-E330AAB2A79A}" dt="2026-04-04T12:36:24.943" v="11964" actId="164"/>
          <ac:grpSpMkLst>
            <pc:docMk/>
            <pc:sldMk cId="3173110245" sldId="303"/>
            <ac:grpSpMk id="17" creationId="{5C8FEFEA-D063-FC77-9475-980F33CC3DA6}"/>
          </ac:grpSpMkLst>
        </pc:grpChg>
        <pc:grpChg chg="add mod">
          <ac:chgData name="John Bee (BWCET)" userId="a1856448-f297-487a-a7ea-498499ce4ab3" providerId="ADAL" clId="{AA2111DE-8648-4F00-BAD4-E330AAB2A79A}" dt="2026-04-04T12:37:13.952" v="11975" actId="1076"/>
          <ac:grpSpMkLst>
            <pc:docMk/>
            <pc:sldMk cId="3173110245" sldId="303"/>
            <ac:grpSpMk id="18" creationId="{6A0E9453-087E-2889-61CD-2E2187C5A811}"/>
          </ac:grpSpMkLst>
        </pc:grpChg>
        <pc:grpChg chg="mod">
          <ac:chgData name="John Bee (BWCET)" userId="a1856448-f297-487a-a7ea-498499ce4ab3" providerId="ADAL" clId="{AA2111DE-8648-4F00-BAD4-E330AAB2A79A}" dt="2026-04-04T12:36:20.864" v="11963" actId="164"/>
          <ac:grpSpMkLst>
            <pc:docMk/>
            <pc:sldMk cId="3173110245" sldId="303"/>
            <ac:grpSpMk id="21" creationId="{78123E4F-8C3D-7C4D-A06E-30D66E8AC3DC}"/>
          </ac:grpSpMkLst>
        </pc:grpChg>
        <pc:grpChg chg="mod">
          <ac:chgData name="John Bee (BWCET)" userId="a1856448-f297-487a-a7ea-498499ce4ab3" providerId="ADAL" clId="{AA2111DE-8648-4F00-BAD4-E330AAB2A79A}" dt="2026-04-04T12:36:20.864" v="11963" actId="164"/>
          <ac:grpSpMkLst>
            <pc:docMk/>
            <pc:sldMk cId="3173110245" sldId="303"/>
            <ac:grpSpMk id="25" creationId="{9DAC7B51-6681-59CD-EC99-576E6FAE3753}"/>
          </ac:grpSpMkLst>
        </pc:grpChg>
        <pc:grpChg chg="mod">
          <ac:chgData name="John Bee (BWCET)" userId="a1856448-f297-487a-a7ea-498499ce4ab3" providerId="ADAL" clId="{AA2111DE-8648-4F00-BAD4-E330AAB2A79A}" dt="2026-04-04T12:36:20.864" v="11963" actId="164"/>
          <ac:grpSpMkLst>
            <pc:docMk/>
            <pc:sldMk cId="3173110245" sldId="303"/>
            <ac:grpSpMk id="29" creationId="{ED06A3B2-42AE-0B26-D3DF-B016319ED7E5}"/>
          </ac:grpSpMkLst>
        </pc:grpChg>
        <pc:grpChg chg="mod">
          <ac:chgData name="John Bee (BWCET)" userId="a1856448-f297-487a-a7ea-498499ce4ab3" providerId="ADAL" clId="{AA2111DE-8648-4F00-BAD4-E330AAB2A79A}" dt="2026-04-04T12:36:20.864" v="11963" actId="164"/>
          <ac:grpSpMkLst>
            <pc:docMk/>
            <pc:sldMk cId="3173110245" sldId="303"/>
            <ac:grpSpMk id="35" creationId="{C3C3DA47-59CD-697B-48E7-69754E074748}"/>
          </ac:grpSpMkLst>
        </pc:grpChg>
        <pc:grpChg chg="mod">
          <ac:chgData name="John Bee (BWCET)" userId="a1856448-f297-487a-a7ea-498499ce4ab3" providerId="ADAL" clId="{AA2111DE-8648-4F00-BAD4-E330AAB2A79A}" dt="2026-04-04T12:36:31.106" v="11965" actId="164"/>
          <ac:grpSpMkLst>
            <pc:docMk/>
            <pc:sldMk cId="3173110245" sldId="303"/>
            <ac:grpSpMk id="58" creationId="{4305579A-7551-A735-C8CA-F5DA80995387}"/>
          </ac:grpSpMkLst>
        </pc:grpChg>
        <pc:grpChg chg="mod">
          <ac:chgData name="John Bee (BWCET)" userId="a1856448-f297-487a-a7ea-498499ce4ab3" providerId="ADAL" clId="{AA2111DE-8648-4F00-BAD4-E330AAB2A79A}" dt="2026-04-04T12:36:31.106" v="11965" actId="164"/>
          <ac:grpSpMkLst>
            <pc:docMk/>
            <pc:sldMk cId="3173110245" sldId="303"/>
            <ac:grpSpMk id="62" creationId="{777CA036-DB83-8632-4C7D-2DF8956474F2}"/>
          </ac:grpSpMkLst>
        </pc:grpChg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323811652" sldId="304"/>
        </pc:sldMkLst>
      </pc:sldChg>
      <pc:sldChg chg="addSp modSp add modAnim">
        <pc:chgData name="John Bee (BWCET)" userId="a1856448-f297-487a-a7ea-498499ce4ab3" providerId="ADAL" clId="{AA2111DE-8648-4F00-BAD4-E330AAB2A79A}" dt="2026-04-04T12:40:21.214" v="12030"/>
        <pc:sldMkLst>
          <pc:docMk/>
          <pc:sldMk cId="3227217179" sldId="304"/>
        </pc:sldMkLst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2" creationId="{1E5D539A-133A-98F7-5C69-DA1D23732E10}"/>
          </ac:grpSpMkLst>
        </pc:grpChg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5" creationId="{88DA26A6-7140-F79C-2036-A65F2F1785A6}"/>
          </ac:grpSpMkLst>
        </pc:grpChg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8" creationId="{AE3170B4-9B89-EEEC-0BDA-F92FC91299A9}"/>
          </ac:grpSpMkLst>
        </pc:grpChg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12" creationId="{FAED79FD-4EC2-DF1C-2053-175979D48F53}"/>
          </ac:grpSpMkLst>
        </pc:grpChg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17" creationId="{0DEA088C-2A1D-06ED-1057-E599232C1E3F}"/>
          </ac:grpSpMkLst>
        </pc:grpChg>
        <pc:grpChg chg="mod">
          <ac:chgData name="John Bee (BWCET)" userId="a1856448-f297-487a-a7ea-498499ce4ab3" providerId="ADAL" clId="{AA2111DE-8648-4F00-BAD4-E330AAB2A79A}" dt="2026-04-04T12:39:52.413" v="12009" actId="164"/>
          <ac:grpSpMkLst>
            <pc:docMk/>
            <pc:sldMk cId="3227217179" sldId="304"/>
            <ac:grpSpMk id="21" creationId="{9FB42C30-83E0-03D3-17FE-682D8C90E300}"/>
          </ac:grpSpMkLst>
        </pc:grpChg>
        <pc:grpChg chg="mod">
          <ac:chgData name="John Bee (BWCET)" userId="a1856448-f297-487a-a7ea-498499ce4ab3" providerId="ADAL" clId="{AA2111DE-8648-4F00-BAD4-E330AAB2A79A}" dt="2026-04-04T12:39:52.413" v="12009" actId="164"/>
          <ac:grpSpMkLst>
            <pc:docMk/>
            <pc:sldMk cId="3227217179" sldId="304"/>
            <ac:grpSpMk id="25" creationId="{41BEAE38-C2A3-1EBB-E5DD-48EF7532562B}"/>
          </ac:grpSpMkLst>
        </pc:grpChg>
        <pc:grpChg chg="mod">
          <ac:chgData name="John Bee (BWCET)" userId="a1856448-f297-487a-a7ea-498499ce4ab3" providerId="ADAL" clId="{AA2111DE-8648-4F00-BAD4-E330AAB2A79A}" dt="2026-04-04T12:39:52.413" v="12009" actId="164"/>
          <ac:grpSpMkLst>
            <pc:docMk/>
            <pc:sldMk cId="3227217179" sldId="304"/>
            <ac:grpSpMk id="29" creationId="{FAE0BC45-413B-AFFF-D48A-BD0C052B0AEE}"/>
          </ac:grpSpMkLst>
        </pc:grpChg>
        <pc:grpChg chg="mod">
          <ac:chgData name="John Bee (BWCET)" userId="a1856448-f297-487a-a7ea-498499ce4ab3" providerId="ADAL" clId="{AA2111DE-8648-4F00-BAD4-E330AAB2A79A}" dt="2026-04-04T12:39:52.413" v="12009" actId="164"/>
          <ac:grpSpMkLst>
            <pc:docMk/>
            <pc:sldMk cId="3227217179" sldId="304"/>
            <ac:grpSpMk id="35" creationId="{B2B5A643-932F-555C-6705-8E2F5D7C2B31}"/>
          </ac:grpSpMkLst>
        </pc:grpChg>
        <pc:grpChg chg="add 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39" creationId="{A7D203CC-54CB-7748-212A-DDCC209AF737}"/>
          </ac:grpSpMkLst>
        </pc:grpChg>
        <pc:grpChg chg="add 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40" creationId="{6814BA6A-D317-BA0A-4B94-8CA6B774D42A}"/>
          </ac:grpSpMkLst>
        </pc:grpChg>
        <pc:grpChg chg="add mod">
          <ac:chgData name="John Bee (BWCET)" userId="a1856448-f297-487a-a7ea-498499ce4ab3" providerId="ADAL" clId="{AA2111DE-8648-4F00-BAD4-E330AAB2A79A}" dt="2026-04-04T12:39:52.413" v="12009" actId="164"/>
          <ac:grpSpMkLst>
            <pc:docMk/>
            <pc:sldMk cId="3227217179" sldId="304"/>
            <ac:grpSpMk id="41" creationId="{B7DA848E-5657-E7A3-DB3B-ED964A1B24CC}"/>
          </ac:grpSpMkLst>
        </pc:grpChg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50" creationId="{728F545C-BBFC-6597-A965-300E5061DA89}"/>
          </ac:grpSpMkLst>
        </pc:grpChg>
        <pc:grpChg chg="mod">
          <ac:chgData name="John Bee (BWCET)" userId="a1856448-f297-487a-a7ea-498499ce4ab3" providerId="ADAL" clId="{AA2111DE-8648-4F00-BAD4-E330AAB2A79A}" dt="2026-04-04T12:39:48.850" v="12008" actId="164"/>
          <ac:grpSpMkLst>
            <pc:docMk/>
            <pc:sldMk cId="3227217179" sldId="304"/>
            <ac:grpSpMk id="54" creationId="{EDCAD77F-BBEA-048F-B2CA-0C5BAEBDC595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58" creationId="{3E44367F-FCEF-ADB5-0BF3-FC4BA2A185E5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62" creationId="{6474EE9F-113E-6913-FCB9-A5851E02EE09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66" creationId="{072F0D33-799B-5B6D-814D-FF3C0ED1B6A3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70" creationId="{CF8BB74E-75CD-8C59-74BE-E15ADFC288C1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74" creationId="{6B8F855D-4E58-C975-F6C0-B1026C3EEB5A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78" creationId="{1D929124-B456-AFF5-88BA-DBD142596B16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82" creationId="{05DA7335-2B91-E6E9-6810-CD2B9C552A1E}"/>
          </ac:grpSpMkLst>
        </pc:grpChg>
        <pc:grpChg chg="mod">
          <ac:chgData name="John Bee (BWCET)" userId="a1856448-f297-487a-a7ea-498499ce4ab3" providerId="ADAL" clId="{AA2111DE-8648-4F00-BAD4-E330AAB2A79A}" dt="2026-04-04T12:39:45.133" v="12007" actId="164"/>
          <ac:grpSpMkLst>
            <pc:docMk/>
            <pc:sldMk cId="3227217179" sldId="304"/>
            <ac:grpSpMk id="86" creationId="{A31B9F36-524C-77BA-CB02-E58468650011}"/>
          </ac:grpSpMkLst>
        </pc:grpChg>
      </pc:sldChg>
      <pc:sldChg chg="addSp delSp modSp add del mod addAnim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3279231701" sldId="304"/>
        </pc:sldMkLst>
        <pc:spChg chg="add mod">
          <ac:chgData name="John Bee (BWCET)" userId="a1856448-f297-487a-a7ea-498499ce4ab3" providerId="ADAL" clId="{AA2111DE-8648-4F00-BAD4-E330AAB2A79A}" dt="2026-04-03T17:21:07.231" v="11393" actId="164"/>
          <ac:spMkLst>
            <pc:docMk/>
            <pc:sldMk cId="3279231701" sldId="304"/>
            <ac:spMk id="2" creationId="{C215D7E6-7969-31D4-BA11-A12755998B56}"/>
          </ac:spMkLst>
        </pc:spChg>
        <pc:spChg chg="add del mod">
          <ac:chgData name="John Bee (BWCET)" userId="a1856448-f297-487a-a7ea-498499ce4ab3" providerId="ADAL" clId="{AA2111DE-8648-4F00-BAD4-E330AAB2A79A}" dt="2026-04-03T17:19:40.265" v="11356" actId="478"/>
          <ac:spMkLst>
            <pc:docMk/>
            <pc:sldMk cId="3279231701" sldId="304"/>
            <ac:spMk id="3" creationId="{B3E2237A-8DDE-43AA-4A47-DCF80268AAC0}"/>
          </ac:spMkLst>
        </pc:spChg>
        <pc:spChg chg="add mod">
          <ac:chgData name="John Bee (BWCET)" userId="a1856448-f297-487a-a7ea-498499ce4ab3" providerId="ADAL" clId="{AA2111DE-8648-4F00-BAD4-E330AAB2A79A}" dt="2026-04-03T17:21:07.231" v="11393" actId="164"/>
          <ac:spMkLst>
            <pc:docMk/>
            <pc:sldMk cId="3279231701" sldId="304"/>
            <ac:spMk id="11" creationId="{9F8C707D-A779-8CAE-CF19-F9D255F9B62B}"/>
          </ac:spMkLst>
        </pc:spChg>
        <pc:spChg chg="add mod ord">
          <ac:chgData name="John Bee (BWCET)" userId="a1856448-f297-487a-a7ea-498499ce4ab3" providerId="ADAL" clId="{AA2111DE-8648-4F00-BAD4-E330AAB2A79A}" dt="2026-04-03T17:21:07.231" v="11393" actId="164"/>
          <ac:spMkLst>
            <pc:docMk/>
            <pc:sldMk cId="3279231701" sldId="304"/>
            <ac:spMk id="12" creationId="{9011FAF7-9F8B-9E85-2C2E-BCAB32011609}"/>
          </ac:spMkLst>
        </pc:spChg>
        <pc:spChg chg="mod">
          <ac:chgData name="John Bee (BWCET)" userId="a1856448-f297-487a-a7ea-498499ce4ab3" providerId="ADAL" clId="{AA2111DE-8648-4F00-BAD4-E330AAB2A79A}" dt="2026-04-03T17:21:13.822" v="11395"/>
          <ac:spMkLst>
            <pc:docMk/>
            <pc:sldMk cId="3279231701" sldId="304"/>
            <ac:spMk id="17" creationId="{9A5EB967-FDDA-3FB2-8F71-C51D8DEB7EED}"/>
          </ac:spMkLst>
        </pc:spChg>
        <pc:spChg chg="mod">
          <ac:chgData name="John Bee (BWCET)" userId="a1856448-f297-487a-a7ea-498499ce4ab3" providerId="ADAL" clId="{AA2111DE-8648-4F00-BAD4-E330AAB2A79A}" dt="2026-04-03T17:21:13.822" v="11395"/>
          <ac:spMkLst>
            <pc:docMk/>
            <pc:sldMk cId="3279231701" sldId="304"/>
            <ac:spMk id="18" creationId="{2E5ACFAC-1400-2003-9BD9-956FD8581922}"/>
          </ac:spMkLst>
        </pc:spChg>
        <pc:spChg chg="mod">
          <ac:chgData name="John Bee (BWCET)" userId="a1856448-f297-487a-a7ea-498499ce4ab3" providerId="ADAL" clId="{AA2111DE-8648-4F00-BAD4-E330AAB2A79A}" dt="2026-04-03T17:21:13.822" v="11395"/>
          <ac:spMkLst>
            <pc:docMk/>
            <pc:sldMk cId="3279231701" sldId="304"/>
            <ac:spMk id="19" creationId="{FE691295-3034-741E-58A7-A1F17C8B97DD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1" creationId="{32B6E85D-31CE-5BA4-EFBB-DF3594F2DBE4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2" creationId="{799F8031-4C24-FCA5-C8A8-FFE9072FFFF4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3" creationId="{A4DF1B69-F0F9-F29B-BCA9-3A7311C373F7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5" creationId="{4FA9D32B-5999-A2B5-9917-466264267D36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6" creationId="{40B40088-0D3F-2B23-6BC6-19288DCFA377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7" creationId="{9A444E42-1C6B-8529-B9DB-D92553173BE4}"/>
          </ac:spMkLst>
        </pc:spChg>
        <pc:spChg chg="mod">
          <ac:chgData name="John Bee (BWCET)" userId="a1856448-f297-487a-a7ea-498499ce4ab3" providerId="ADAL" clId="{AA2111DE-8648-4F00-BAD4-E330AAB2A79A}" dt="2026-04-03T17:21:40.552" v="11410"/>
          <ac:spMkLst>
            <pc:docMk/>
            <pc:sldMk cId="3279231701" sldId="304"/>
            <ac:spMk id="29" creationId="{E0E0897D-FC46-3413-CC4A-B0275625853B}"/>
          </ac:spMkLst>
        </pc:spChg>
        <pc:spChg chg="mod">
          <ac:chgData name="John Bee (BWCET)" userId="a1856448-f297-487a-a7ea-498499ce4ab3" providerId="ADAL" clId="{AA2111DE-8648-4F00-BAD4-E330AAB2A79A}" dt="2026-04-03T17:21:40.552" v="11410"/>
          <ac:spMkLst>
            <pc:docMk/>
            <pc:sldMk cId="3279231701" sldId="304"/>
            <ac:spMk id="30" creationId="{7C93EF44-A9E4-CD8C-07F9-52AC97C8DEF8}"/>
          </ac:spMkLst>
        </pc:spChg>
        <pc:spChg chg="mod">
          <ac:chgData name="John Bee (BWCET)" userId="a1856448-f297-487a-a7ea-498499ce4ab3" providerId="ADAL" clId="{AA2111DE-8648-4F00-BAD4-E330AAB2A79A}" dt="2026-04-03T17:21:40.552" v="11410"/>
          <ac:spMkLst>
            <pc:docMk/>
            <pc:sldMk cId="3279231701" sldId="304"/>
            <ac:spMk id="31" creationId="{20B55D10-477B-8038-7215-DE95D355690D}"/>
          </ac:spMkLst>
        </pc:spChg>
        <pc:grpChg chg="add mod">
          <ac:chgData name="John Bee (BWCET)" userId="a1856448-f297-487a-a7ea-498499ce4ab3" providerId="ADAL" clId="{AA2111DE-8648-4F00-BAD4-E330AAB2A79A}" dt="2026-04-03T17:21:12.893" v="11394" actId="1076"/>
          <ac:grpSpMkLst>
            <pc:docMk/>
            <pc:sldMk cId="3279231701" sldId="304"/>
            <ac:grpSpMk id="13" creationId="{9B350566-5AC0-9E35-754C-7C386874BC36}"/>
          </ac:grpSpMkLst>
        </pc:grpChg>
        <pc:grpChg chg="add mod ord">
          <ac:chgData name="John Bee (BWCET)" userId="a1856448-f297-487a-a7ea-498499ce4ab3" providerId="ADAL" clId="{AA2111DE-8648-4F00-BAD4-E330AAB2A79A}" dt="2026-04-03T17:21:26.330" v="11403" actId="1035"/>
          <ac:grpSpMkLst>
            <pc:docMk/>
            <pc:sldMk cId="3279231701" sldId="304"/>
            <ac:grpSpMk id="16" creationId="{ECBAB122-734A-ECC3-9971-158B991CCCC7}"/>
          </ac:grpSpMkLst>
        </pc:grpChg>
        <pc:grpChg chg="add mod ord">
          <ac:chgData name="John Bee (BWCET)" userId="a1856448-f297-487a-a7ea-498499ce4ab3" providerId="ADAL" clId="{AA2111DE-8648-4F00-BAD4-E330AAB2A79A}" dt="2026-04-03T17:21:36.633" v="11409" actId="171"/>
          <ac:grpSpMkLst>
            <pc:docMk/>
            <pc:sldMk cId="3279231701" sldId="304"/>
            <ac:grpSpMk id="20" creationId="{B0EACF64-AB64-CE72-15CE-1AE6AE91B0E8}"/>
          </ac:grpSpMkLst>
        </pc:grpChg>
        <pc:grpChg chg="add mod ord">
          <ac:chgData name="John Bee (BWCET)" userId="a1856448-f297-487a-a7ea-498499ce4ab3" providerId="ADAL" clId="{AA2111DE-8648-4F00-BAD4-E330AAB2A79A}" dt="2026-04-03T17:21:36.633" v="11409" actId="171"/>
          <ac:grpSpMkLst>
            <pc:docMk/>
            <pc:sldMk cId="3279231701" sldId="304"/>
            <ac:grpSpMk id="24" creationId="{155A6FFD-C958-8544-6871-1E26B4A95207}"/>
          </ac:grpSpMkLst>
        </pc:grpChg>
        <pc:grpChg chg="add mod ord">
          <ac:chgData name="John Bee (BWCET)" userId="a1856448-f297-487a-a7ea-498499ce4ab3" providerId="ADAL" clId="{AA2111DE-8648-4F00-BAD4-E330AAB2A79A}" dt="2026-04-03T17:21:48.773" v="11422" actId="170"/>
          <ac:grpSpMkLst>
            <pc:docMk/>
            <pc:sldMk cId="3279231701" sldId="304"/>
            <ac:grpSpMk id="28" creationId="{386C9B88-F94D-50AA-C347-CD0E67BD3FBA}"/>
          </ac:grpSpMkLst>
        </pc:grp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5" creationId="{85707270-43C9-93CD-5514-FCB6D5ABA7D2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6" creationId="{BBE38917-DA60-1F80-C2BC-1D7BF054BD4D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7" creationId="{547D6041-6E55-DA23-54DF-D92F17EFE314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8" creationId="{72A6E317-2306-A3DD-4CFD-02D469A95965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9" creationId="{9AFC8C25-4C82-3249-C6B5-D23F5D9DF45C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10" creationId="{C5F98142-0C9F-3A11-A3AF-7835A4686C28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14" creationId="{4B6AE907-29F7-D62F-F9DF-F37F318A10DC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15" creationId="{DA89B818-AEB6-8B3B-A86E-4D32A40C6A5C}"/>
          </ac:picMkLst>
        </pc:picChg>
      </pc:sldChg>
      <pc:sldChg chg="addSp delSp modSp add del mod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521915844" sldId="305"/>
        </pc:sldMkLst>
        <pc:spChg chg="mod">
          <ac:chgData name="John Bee (BWCET)" userId="a1856448-f297-487a-a7ea-498499ce4ab3" providerId="ADAL" clId="{AA2111DE-8648-4F00-BAD4-E330AAB2A79A}" dt="2026-04-03T17:24:31.873" v="11455"/>
          <ac:spMkLst>
            <pc:docMk/>
            <pc:sldMk cId="521915844" sldId="305"/>
            <ac:spMk id="7" creationId="{4B015249-99A3-F43C-655B-410AE0B53E8D}"/>
          </ac:spMkLst>
        </pc:spChg>
        <pc:spChg chg="mod">
          <ac:chgData name="John Bee (BWCET)" userId="a1856448-f297-487a-a7ea-498499ce4ab3" providerId="ADAL" clId="{AA2111DE-8648-4F00-BAD4-E330AAB2A79A}" dt="2026-04-03T17:24:31.873" v="11455"/>
          <ac:spMkLst>
            <pc:docMk/>
            <pc:sldMk cId="521915844" sldId="305"/>
            <ac:spMk id="8" creationId="{22F64455-D4CC-CB19-122C-4575A9824F55}"/>
          </ac:spMkLst>
        </pc:spChg>
        <pc:spChg chg="mod">
          <ac:chgData name="John Bee (BWCET)" userId="a1856448-f297-487a-a7ea-498499ce4ab3" providerId="ADAL" clId="{AA2111DE-8648-4F00-BAD4-E330AAB2A79A}" dt="2026-04-03T17:24:31.873" v="11455"/>
          <ac:spMkLst>
            <pc:docMk/>
            <pc:sldMk cId="521915844" sldId="305"/>
            <ac:spMk id="9" creationId="{F85DB04F-501B-533E-64F2-78E1669441E8}"/>
          </ac:spMkLst>
        </pc:spChg>
        <pc:spChg chg="mod">
          <ac:chgData name="John Bee (BWCET)" userId="a1856448-f297-487a-a7ea-498499ce4ab3" providerId="ADAL" clId="{AA2111DE-8648-4F00-BAD4-E330AAB2A79A}" dt="2026-04-03T17:24:41.370" v="11459"/>
          <ac:spMkLst>
            <pc:docMk/>
            <pc:sldMk cId="521915844" sldId="305"/>
            <ac:spMk id="14" creationId="{899AEA2C-9B1B-C09B-A47D-00269618BC2D}"/>
          </ac:spMkLst>
        </pc:spChg>
        <pc:spChg chg="mod">
          <ac:chgData name="John Bee (BWCET)" userId="a1856448-f297-487a-a7ea-498499ce4ab3" providerId="ADAL" clId="{AA2111DE-8648-4F00-BAD4-E330AAB2A79A}" dt="2026-04-03T17:24:41.370" v="11459"/>
          <ac:spMkLst>
            <pc:docMk/>
            <pc:sldMk cId="521915844" sldId="305"/>
            <ac:spMk id="15" creationId="{57D95F5D-BA09-2D0B-A663-74202E0612B3}"/>
          </ac:spMkLst>
        </pc:spChg>
        <pc:spChg chg="mod">
          <ac:chgData name="John Bee (BWCET)" userId="a1856448-f297-487a-a7ea-498499ce4ab3" providerId="ADAL" clId="{AA2111DE-8648-4F00-BAD4-E330AAB2A79A}" dt="2026-04-03T17:24:41.370" v="11459"/>
          <ac:spMkLst>
            <pc:docMk/>
            <pc:sldMk cId="521915844" sldId="305"/>
            <ac:spMk id="34" creationId="{1E556872-6635-DEF0-A43E-B96190419FC0}"/>
          </ac:spMkLst>
        </pc:spChg>
        <pc:grpChg chg="add 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6" creationId="{2EA9DB18-0B25-74CA-C773-7ACF75160AC6}"/>
          </ac:grpSpMkLst>
        </pc:grpChg>
        <pc:grpChg chg="add mod">
          <ac:chgData name="John Bee (BWCET)" userId="a1856448-f297-487a-a7ea-498499ce4ab3" providerId="ADAL" clId="{AA2111DE-8648-4F00-BAD4-E330AAB2A79A}" dt="2026-04-03T17:25:00.743" v="11463" actId="554"/>
          <ac:grpSpMkLst>
            <pc:docMk/>
            <pc:sldMk cId="521915844" sldId="305"/>
            <ac:grpSpMk id="10" creationId="{4464276B-5C37-8D14-5DE0-C9A7EA2AD0E7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13" creationId="{683C1B2B-30AD-9230-2212-86653992A2B0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16" creationId="{EF24AA9C-4356-C958-CBE7-5812F8AB6718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20" creationId="{75DE33D4-A04B-3234-14EE-B8B42FA878CD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24" creationId="{2212F4F3-CD7E-B162-F97D-DFA54232CF76}"/>
          </ac:grpSpMkLst>
        </pc:grpChg>
        <pc:grpChg chg="mod">
          <ac:chgData name="John Bee (BWCET)" userId="a1856448-f297-487a-a7ea-498499ce4ab3" providerId="ADAL" clId="{AA2111DE-8648-4F00-BAD4-E330AAB2A79A}" dt="2026-04-03T17:25:00.743" v="11463" actId="554"/>
          <ac:grpSpMkLst>
            <pc:docMk/>
            <pc:sldMk cId="521915844" sldId="305"/>
            <ac:grpSpMk id="28" creationId="{4B06BB82-35F4-D32D-9985-FC8CA333D045}"/>
          </ac:grpSpMkLst>
        </pc:grpChg>
        <pc:picChg chg="del">
          <ac:chgData name="John Bee (BWCET)" userId="a1856448-f297-487a-a7ea-498499ce4ab3" providerId="ADAL" clId="{AA2111DE-8648-4F00-BAD4-E330AAB2A79A}" dt="2026-04-03T17:23:52.857" v="11428" actId="478"/>
          <ac:picMkLst>
            <pc:docMk/>
            <pc:sldMk cId="521915844" sldId="305"/>
            <ac:picMk id="4" creationId="{6011A0B2-E03A-2EAA-C736-3C0C35D4EA37}"/>
          </ac:picMkLst>
        </pc:picChg>
        <pc:picChg chg="add mod ord modCrop">
          <ac:chgData name="John Bee (BWCET)" userId="a1856448-f297-487a-a7ea-498499ce4ab3" providerId="ADAL" clId="{AA2111DE-8648-4F00-BAD4-E330AAB2A79A}" dt="2026-04-03T17:24:52.636" v="11462" actId="14100"/>
          <ac:picMkLst>
            <pc:docMk/>
            <pc:sldMk cId="521915844" sldId="305"/>
            <ac:picMk id="5" creationId="{73281068-84A2-1083-E898-21B52A298333}"/>
          </ac:picMkLst>
        </pc:picChg>
      </pc:sldChg>
      <pc:sldChg chg="addSp 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1006496237" sldId="305"/>
        </pc:sldMkLst>
      </pc:sldChg>
      <pc:sldChg chg="modSp add mod">
        <pc:chgData name="John Bee (BWCET)" userId="a1856448-f297-487a-a7ea-498499ce4ab3" providerId="ADAL" clId="{AA2111DE-8648-4F00-BAD4-E330AAB2A79A}" dt="2026-04-04T12:42:42.560" v="12033" actId="20577"/>
        <pc:sldMkLst>
          <pc:docMk/>
          <pc:sldMk cId="4198275517" sldId="305"/>
        </pc:sldMkLst>
        <pc:spChg chg="mod">
          <ac:chgData name="John Bee (BWCET)" userId="a1856448-f297-487a-a7ea-498499ce4ab3" providerId="ADAL" clId="{AA2111DE-8648-4F00-BAD4-E330AAB2A79A}" dt="2026-04-04T12:42:42.560" v="12033" actId="20577"/>
          <ac:spMkLst>
            <pc:docMk/>
            <pc:sldMk cId="4198275517" sldId="305"/>
            <ac:spMk id="4" creationId="{461A2D59-B29E-AF36-4C09-ABB3AD84C4DE}"/>
          </ac:spMkLst>
        </pc:spChg>
      </pc:sldChg>
      <pc:sldChg chg="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764729060" sldId="306"/>
        </pc:sldMkLst>
      </pc:sldChg>
      <pc:sldChg chg="delSp add del mod">
        <pc:chgData name="John Bee (BWCET)" userId="a1856448-f297-487a-a7ea-498499ce4ab3" providerId="ADAL" clId="{AA2111DE-8648-4F00-BAD4-E330AAB2A79A}" dt="2026-04-03T17:26:51.587" v="11474" actId="47"/>
        <pc:sldMkLst>
          <pc:docMk/>
          <pc:sldMk cId="1839026556" sldId="306"/>
        </pc:sldMkLst>
        <pc:picChg chg="del">
          <ac:chgData name="John Bee (BWCET)" userId="a1856448-f297-487a-a7ea-498499ce4ab3" providerId="ADAL" clId="{AA2111DE-8648-4F00-BAD4-E330AAB2A79A}" dt="2026-04-03T17:25:23.357" v="11467" actId="478"/>
          <ac:picMkLst>
            <pc:docMk/>
            <pc:sldMk cId="1839026556" sldId="306"/>
            <ac:picMk id="5" creationId="{70103BE0-1189-0C47-BAA4-1325F69C7FA2}"/>
          </ac:picMkLst>
        </pc:picChg>
      </pc:sldChg>
      <pc:sldChg chg="addSp delSp modSp add mod delAnim modAnim">
        <pc:chgData name="John Bee (BWCET)" userId="a1856448-f297-487a-a7ea-498499ce4ab3" providerId="ADAL" clId="{AA2111DE-8648-4F00-BAD4-E330AAB2A79A}" dt="2026-04-04T12:56:52.796" v="12243"/>
        <pc:sldMkLst>
          <pc:docMk/>
          <pc:sldMk cId="2651500663" sldId="306"/>
        </pc:sldMkLst>
        <pc:spChg chg="mod">
          <ac:chgData name="John Bee (BWCET)" userId="a1856448-f297-487a-a7ea-498499ce4ab3" providerId="ADAL" clId="{AA2111DE-8648-4F00-BAD4-E330AAB2A79A}" dt="2026-04-04T12:48:40.698" v="12043" actId="20577"/>
          <ac:spMkLst>
            <pc:docMk/>
            <pc:sldMk cId="2651500663" sldId="306"/>
            <ac:spMk id="6" creationId="{32AFEBDA-A0E9-9C1F-CC51-8B1E50DF137C}"/>
          </ac:spMkLst>
        </pc:spChg>
        <pc:spChg chg="mod">
          <ac:chgData name="John Bee (BWCET)" userId="a1856448-f297-487a-a7ea-498499ce4ab3" providerId="ADAL" clId="{AA2111DE-8648-4F00-BAD4-E330AAB2A79A}" dt="2026-04-04T12:53:51.004" v="12198" actId="20577"/>
          <ac:spMkLst>
            <pc:docMk/>
            <pc:sldMk cId="2651500663" sldId="306"/>
            <ac:spMk id="16" creationId="{F262D385-0F21-C9DE-82D6-483E664DFC65}"/>
          </ac:spMkLst>
        </pc:spChg>
        <pc:spChg chg="add mod">
          <ac:chgData name="John Bee (BWCET)" userId="a1856448-f297-487a-a7ea-498499ce4ab3" providerId="ADAL" clId="{AA2111DE-8648-4F00-BAD4-E330AAB2A79A}" dt="2026-04-04T12:54:08.616" v="12202" actId="164"/>
          <ac:spMkLst>
            <pc:docMk/>
            <pc:sldMk cId="2651500663" sldId="306"/>
            <ac:spMk id="91" creationId="{8ACCFC03-B2A8-0F48-709F-4D4F701342E4}"/>
          </ac:spMkLst>
        </pc:spChg>
        <pc:spChg chg="add mod">
          <ac:chgData name="John Bee (BWCET)" userId="a1856448-f297-487a-a7ea-498499ce4ab3" providerId="ADAL" clId="{AA2111DE-8648-4F00-BAD4-E330AAB2A79A}" dt="2026-04-04T12:54:05.455" v="12201" actId="164"/>
          <ac:spMkLst>
            <pc:docMk/>
            <pc:sldMk cId="2651500663" sldId="306"/>
            <ac:spMk id="92" creationId="{13233325-4503-F39E-DE31-1B0EB2B4497D}"/>
          </ac:spMkLst>
        </pc:spChg>
        <pc:spChg chg="add mod">
          <ac:chgData name="John Bee (BWCET)" userId="a1856448-f297-487a-a7ea-498499ce4ab3" providerId="ADAL" clId="{AA2111DE-8648-4F00-BAD4-E330AAB2A79A}" dt="2026-04-04T12:54:00.478" v="12199" actId="164"/>
          <ac:spMkLst>
            <pc:docMk/>
            <pc:sldMk cId="2651500663" sldId="306"/>
            <ac:spMk id="93" creationId="{EE33E44C-AEFB-50BF-E438-F5F5C650C621}"/>
          </ac:spMkLst>
        </pc:spChg>
        <pc:grpChg chg="del">
          <ac:chgData name="John Bee (BWCET)" userId="a1856448-f297-487a-a7ea-498499ce4ab3" providerId="ADAL" clId="{AA2111DE-8648-4F00-BAD4-E330AAB2A79A}" dt="2026-04-04T12:46:03.270" v="12035" actId="478"/>
          <ac:grpSpMkLst>
            <pc:docMk/>
            <pc:sldMk cId="2651500663" sldId="306"/>
            <ac:grpSpMk id="39" creationId="{CD5C358A-972B-1549-8318-5C614418AE65}"/>
          </ac:grpSpMkLst>
        </pc:grpChg>
        <pc:grpChg chg="del">
          <ac:chgData name="John Bee (BWCET)" userId="a1856448-f297-487a-a7ea-498499ce4ab3" providerId="ADAL" clId="{AA2111DE-8648-4F00-BAD4-E330AAB2A79A}" dt="2026-04-04T12:46:03.270" v="12035" actId="478"/>
          <ac:grpSpMkLst>
            <pc:docMk/>
            <pc:sldMk cId="2651500663" sldId="306"/>
            <ac:grpSpMk id="40" creationId="{1CAF41E2-6A75-1ED1-2A07-C48B76B46E37}"/>
          </ac:grpSpMkLst>
        </pc:grpChg>
        <pc:grpChg chg="del">
          <ac:chgData name="John Bee (BWCET)" userId="a1856448-f297-487a-a7ea-498499ce4ab3" providerId="ADAL" clId="{AA2111DE-8648-4F00-BAD4-E330AAB2A79A}" dt="2026-04-04T12:46:03.270" v="12035" actId="478"/>
          <ac:grpSpMkLst>
            <pc:docMk/>
            <pc:sldMk cId="2651500663" sldId="306"/>
            <ac:grpSpMk id="41" creationId="{8AFE8951-6640-B799-05EC-EEDA9F4B7CEB}"/>
          </ac:grpSpMkLst>
        </pc:grpChg>
        <pc:grpChg chg="add mod">
          <ac:chgData name="John Bee (BWCET)" userId="a1856448-f297-487a-a7ea-498499ce4ab3" providerId="ADAL" clId="{AA2111DE-8648-4F00-BAD4-E330AAB2A79A}" dt="2026-04-04T12:54:00.478" v="12199" actId="164"/>
          <ac:grpSpMkLst>
            <pc:docMk/>
            <pc:sldMk cId="2651500663" sldId="306"/>
            <ac:grpSpMk id="94" creationId="{4141001A-2357-4342-238B-A924F10D0D79}"/>
          </ac:grpSpMkLst>
        </pc:grpChg>
        <pc:grpChg chg="add mod">
          <ac:chgData name="John Bee (BWCET)" userId="a1856448-f297-487a-a7ea-498499ce4ab3" providerId="ADAL" clId="{AA2111DE-8648-4F00-BAD4-E330AAB2A79A}" dt="2026-04-04T12:54:05.455" v="12201" actId="164"/>
          <ac:grpSpMkLst>
            <pc:docMk/>
            <pc:sldMk cId="2651500663" sldId="306"/>
            <ac:grpSpMk id="95" creationId="{B84027E3-57C8-BFE2-D224-0437CBE9A233}"/>
          </ac:grpSpMkLst>
        </pc:grpChg>
        <pc:grpChg chg="add mod">
          <ac:chgData name="John Bee (BWCET)" userId="a1856448-f297-487a-a7ea-498499ce4ab3" providerId="ADAL" clId="{AA2111DE-8648-4F00-BAD4-E330AAB2A79A}" dt="2026-04-04T12:54:08.616" v="12202" actId="164"/>
          <ac:grpSpMkLst>
            <pc:docMk/>
            <pc:sldMk cId="2651500663" sldId="306"/>
            <ac:grpSpMk id="96" creationId="{EA41DB26-36AB-05F6-1BA1-5B2B64A9A939}"/>
          </ac:grpSpMkLst>
        </pc:grpChg>
        <pc:picChg chg="add mod">
          <ac:chgData name="John Bee (BWCET)" userId="a1856448-f297-487a-a7ea-498499ce4ab3" providerId="ADAL" clId="{AA2111DE-8648-4F00-BAD4-E330AAB2A79A}" dt="2026-04-04T12:54:08.616" v="12202" actId="164"/>
          <ac:picMkLst>
            <pc:docMk/>
            <pc:sldMk cId="2651500663" sldId="306"/>
            <ac:picMk id="43" creationId="{D9DCECC2-733B-E377-1A93-854A3CD40106}"/>
          </ac:picMkLst>
        </pc:picChg>
        <pc:picChg chg="add mod">
          <ac:chgData name="John Bee (BWCET)" userId="a1856448-f297-487a-a7ea-498499ce4ab3" providerId="ADAL" clId="{AA2111DE-8648-4F00-BAD4-E330AAB2A79A}" dt="2026-04-04T12:54:05.455" v="12201" actId="164"/>
          <ac:picMkLst>
            <pc:docMk/>
            <pc:sldMk cId="2651500663" sldId="306"/>
            <ac:picMk id="45" creationId="{1913D6C5-24BB-DCFE-BB66-888878AFC639}"/>
          </ac:picMkLst>
        </pc:picChg>
        <pc:picChg chg="add mod">
          <ac:chgData name="John Bee (BWCET)" userId="a1856448-f297-487a-a7ea-498499ce4ab3" providerId="ADAL" clId="{AA2111DE-8648-4F00-BAD4-E330AAB2A79A}" dt="2026-04-04T12:54:00.478" v="12199" actId="164"/>
          <ac:picMkLst>
            <pc:docMk/>
            <pc:sldMk cId="2651500663" sldId="306"/>
            <ac:picMk id="90" creationId="{E18FC953-BED8-E438-611A-22BBB794F8C9}"/>
          </ac:picMkLst>
        </pc:picChg>
      </pc:sldChg>
      <pc:sldChg chg="delSp add del mod delAnim">
        <pc:chgData name="John Bee (BWCET)" userId="a1856448-f297-487a-a7ea-498499ce4ab3" providerId="ADAL" clId="{AA2111DE-8648-4F00-BAD4-E330AAB2A79A}" dt="2026-04-04T12:57:03.650" v="12247" actId="47"/>
        <pc:sldMkLst>
          <pc:docMk/>
          <pc:sldMk cId="1443666716" sldId="307"/>
        </pc:sldMkLst>
        <pc:grpChg chg="del">
          <ac:chgData name="John Bee (BWCET)" userId="a1856448-f297-487a-a7ea-498499ce4ab3" providerId="ADAL" clId="{AA2111DE-8648-4F00-BAD4-E330AAB2A79A}" dt="2026-04-04T12:57:02.485" v="12246" actId="478"/>
          <ac:grpSpMkLst>
            <pc:docMk/>
            <pc:sldMk cId="1443666716" sldId="307"/>
            <ac:grpSpMk id="95" creationId="{5533DBF0-5C8D-20A9-2A7C-DA50C3AA2F47}"/>
          </ac:grpSpMkLst>
        </pc:grpChg>
        <pc:grpChg chg="del">
          <ac:chgData name="John Bee (BWCET)" userId="a1856448-f297-487a-a7ea-498499ce4ab3" providerId="ADAL" clId="{AA2111DE-8648-4F00-BAD4-E330AAB2A79A}" dt="2026-04-04T12:57:01.920" v="12245" actId="478"/>
          <ac:grpSpMkLst>
            <pc:docMk/>
            <pc:sldMk cId="1443666716" sldId="307"/>
            <ac:grpSpMk id="96" creationId="{2B26B743-7D14-52C6-FD39-99D8A8F67A04}"/>
          </ac:grpSpMkLst>
        </pc:grpChg>
      </pc:sldChg>
      <pc:sldChg chg="del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1670371137" sldId="307"/>
        </pc:sldMkLst>
      </pc:sldChg>
      <pc:sldChg chg="addSp delSp modSp add del mod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2117789249" sldId="307"/>
        </pc:sldMkLst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3" creationId="{045F24A6-47E7-7365-3F45-BC9D0C0EE5F3}"/>
          </ac:spMkLst>
        </pc:spChg>
        <pc:spChg chg="del">
          <ac:chgData name="John Bee (BWCET)" userId="a1856448-f297-487a-a7ea-498499ce4ab3" providerId="ADAL" clId="{AA2111DE-8648-4F00-BAD4-E330AAB2A79A}" dt="2026-04-03T17:26:46.041" v="11473" actId="478"/>
          <ac:spMkLst>
            <pc:docMk/>
            <pc:sldMk cId="2117789249" sldId="307"/>
            <ac:spMk id="6" creationId="{7D45650A-9291-C694-0B80-7BAEB7CBC6AA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9" creationId="{8BD8D086-E8A3-89B8-7346-4FD6392BAF5A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10" creationId="{800F153A-7850-276F-E99A-0F3D2DC9D2B3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11" creationId="{DCDFA320-C4B1-FFDE-9283-2F55EE921778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14" creationId="{55AC4007-CB07-C768-DC48-26CE3914B8A2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0" creationId="{BF415159-09E3-A754-3284-934B0F46F9C3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4" creationId="{3EA89710-D94F-CAF4-F610-BD941AFD4CCF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6" creationId="{154AFE0C-E8FB-B424-F9DE-D5ABEED67473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7" creationId="{F892308D-30F3-22C0-6414-1D8BC29AFB32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8" creationId="{9AFC980F-1D9D-9EC9-2C44-ED5CA17FA53E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36" creationId="{BF263C19-C3A0-C05C-2729-6E6BD4CE886F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37" creationId="{3D4477C4-2876-8D1E-3FCC-AA8716BB6E4A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38" creationId="{D999515F-CFCC-FCCC-2556-93DBBBC979F0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40" creationId="{AB315A0F-C7CA-3FB4-4238-EAEE867D2C43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41" creationId="{17958284-BDA1-C519-8EC2-A7E9B9FA6216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42" creationId="{AAB5852F-125B-0A18-3658-3CAF98F78244}"/>
          </ac:spMkLst>
        </pc:spChg>
        <pc:grpChg chg="mod">
          <ac:chgData name="John Bee (BWCET)" userId="a1856448-f297-487a-a7ea-498499ce4ab3" providerId="ADAL" clId="{AA2111DE-8648-4F00-BAD4-E330AAB2A79A}" dt="2026-04-03T17:27:09.753" v="11479" actId="1076"/>
          <ac:grpSpMkLst>
            <pc:docMk/>
            <pc:sldMk cId="2117789249" sldId="307"/>
            <ac:grpSpMk id="2" creationId="{5D30601C-BA11-9C3C-8168-F11412494DD1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8" creationId="{3F62BCEB-7461-6CA4-1A3E-329BBDE03480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12" creationId="{6C708A3C-CFE1-3F26-AADF-7675E61514A7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17" creationId="{5962E8C9-3F32-399D-79DE-EF321DBA0514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21" creationId="{9299C531-797E-5913-7D4E-3A33D00F0C66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25" creationId="{C23E351A-3ADD-A44E-FA1A-0DA5B705A7B6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29" creationId="{D3E18AFE-68FF-82B3-563A-7873F9B2F441}"/>
          </ac:grpSpMkLst>
        </pc:grpChg>
        <pc:grpChg chg="add mod">
          <ac:chgData name="John Bee (BWCET)" userId="a1856448-f297-487a-a7ea-498499ce4ab3" providerId="ADAL" clId="{AA2111DE-8648-4F00-BAD4-E330AAB2A79A}" dt="2026-04-03T17:27:01.901" v="11478" actId="1076"/>
          <ac:grpSpMkLst>
            <pc:docMk/>
            <pc:sldMk cId="2117789249" sldId="307"/>
            <ac:grpSpMk id="35" creationId="{DCB5A90C-8866-71EA-440F-D6E81D77E21C}"/>
          </ac:grpSpMkLst>
        </pc:grpChg>
        <pc:grpChg chg="add mod">
          <ac:chgData name="John Bee (BWCET)" userId="a1856448-f297-487a-a7ea-498499ce4ab3" providerId="ADAL" clId="{AA2111DE-8648-4F00-BAD4-E330AAB2A79A}" dt="2026-04-03T17:27:01.901" v="11478" actId="1076"/>
          <ac:grpSpMkLst>
            <pc:docMk/>
            <pc:sldMk cId="2117789249" sldId="307"/>
            <ac:grpSpMk id="39" creationId="{1BDAC9AF-3940-09BF-F1A3-06F7D435B7CC}"/>
          </ac:grpSpMkLst>
        </pc:grpChg>
        <pc:picChg chg="mod modCrop">
          <ac:chgData name="John Bee (BWCET)" userId="a1856448-f297-487a-a7ea-498499ce4ab3" providerId="ADAL" clId="{AA2111DE-8648-4F00-BAD4-E330AAB2A79A}" dt="2026-04-03T17:26:45.129" v="11472" actId="1076"/>
          <ac:picMkLst>
            <pc:docMk/>
            <pc:sldMk cId="2117789249" sldId="307"/>
            <ac:picMk id="4" creationId="{B5D74CC9-30F8-0BF1-314A-864F3FB9E90F}"/>
          </ac:picMkLst>
        </pc:picChg>
      </pc:sldChg>
      <pc:sldChg chg="addSp delSp modSp add del mod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2135240718" sldId="308"/>
        </pc:sldMkLst>
        <pc:spChg chg="mod">
          <ac:chgData name="John Bee (BWCET)" userId="a1856448-f297-487a-a7ea-498499ce4ab3" providerId="ADAL" clId="{AA2111DE-8648-4F00-BAD4-E330AAB2A79A}" dt="2026-04-03T17:28:23.528" v="11488"/>
          <ac:spMkLst>
            <pc:docMk/>
            <pc:sldMk cId="2135240718" sldId="308"/>
            <ac:spMk id="7" creationId="{6C684716-8441-3697-34AA-FEE9B3176954}"/>
          </ac:spMkLst>
        </pc:spChg>
        <pc:spChg chg="mod">
          <ac:chgData name="John Bee (BWCET)" userId="a1856448-f297-487a-a7ea-498499ce4ab3" providerId="ADAL" clId="{AA2111DE-8648-4F00-BAD4-E330AAB2A79A}" dt="2026-04-03T17:28:23.528" v="11488"/>
          <ac:spMkLst>
            <pc:docMk/>
            <pc:sldMk cId="2135240718" sldId="308"/>
            <ac:spMk id="8" creationId="{A4B8443A-E19B-2DC6-FAD4-8CC076D9E224}"/>
          </ac:spMkLst>
        </pc:spChg>
        <pc:spChg chg="mod">
          <ac:chgData name="John Bee (BWCET)" userId="a1856448-f297-487a-a7ea-498499ce4ab3" providerId="ADAL" clId="{AA2111DE-8648-4F00-BAD4-E330AAB2A79A}" dt="2026-04-03T17:28:23.528" v="11488"/>
          <ac:spMkLst>
            <pc:docMk/>
            <pc:sldMk cId="2135240718" sldId="308"/>
            <ac:spMk id="9" creationId="{C1965A8F-9415-A150-F641-60271F9EDBB0}"/>
          </ac:spMkLst>
        </pc:spChg>
        <pc:grpChg chg="add 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6" creationId="{22436287-C974-8E3F-4875-5E17B67020EE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13" creationId="{D1E26394-7995-58E6-A324-D8C789EC8912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16" creationId="{DDEAB683-5490-A108-1A1A-1E1BF38F5E70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20" creationId="{69A4D392-77B1-8BD7-1CDF-C0D4007670B4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24" creationId="{FD62FD0C-2A95-4F5E-F763-2D3B6B981C8F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28" creationId="{E4B6E32B-A91B-86C1-4DAC-3CB0D8C49DD9}"/>
          </ac:grpSpMkLst>
        </pc:grpChg>
        <pc:picChg chg="del">
          <ac:chgData name="John Bee (BWCET)" userId="a1856448-f297-487a-a7ea-498499ce4ab3" providerId="ADAL" clId="{AA2111DE-8648-4F00-BAD4-E330AAB2A79A}" dt="2026-04-03T17:27:22.161" v="11481" actId="478"/>
          <ac:picMkLst>
            <pc:docMk/>
            <pc:sldMk cId="2135240718" sldId="308"/>
            <ac:picMk id="4" creationId="{9F8202A6-1DA8-339F-2E60-987EDA30FB2B}"/>
          </ac:picMkLst>
        </pc:picChg>
        <pc:picChg chg="add mod ord modCrop">
          <ac:chgData name="John Bee (BWCET)" userId="a1856448-f297-487a-a7ea-498499ce4ab3" providerId="ADAL" clId="{AA2111DE-8648-4F00-BAD4-E330AAB2A79A}" dt="2026-04-03T17:28:15.554" v="11486" actId="167"/>
          <ac:picMkLst>
            <pc:docMk/>
            <pc:sldMk cId="2135240718" sldId="308"/>
            <ac:picMk id="5" creationId="{8CADD773-06B2-E83C-26FC-D7549344DCBA}"/>
          </ac:picMkLst>
        </pc:picChg>
      </pc:sldChg>
      <pc:sldChg chg="modSp add del mod">
        <pc:chgData name="John Bee (BWCET)" userId="a1856448-f297-487a-a7ea-498499ce4ab3" providerId="ADAL" clId="{AA2111DE-8648-4F00-BAD4-E330AAB2A79A}" dt="2026-04-04T12:03:57.785" v="11680" actId="47"/>
        <pc:sldMkLst>
          <pc:docMk/>
          <pc:sldMk cId="1631374357" sldId="309"/>
        </pc:sldMkLst>
        <pc:spChg chg="mod">
          <ac:chgData name="John Bee (BWCET)" userId="a1856448-f297-487a-a7ea-498499ce4ab3" providerId="ADAL" clId="{AA2111DE-8648-4F00-BAD4-E330AAB2A79A}" dt="2026-04-03T17:30:58.573" v="11498" actId="20577"/>
          <ac:spMkLst>
            <pc:docMk/>
            <pc:sldMk cId="1631374357" sldId="309"/>
            <ac:spMk id="4" creationId="{D70A05AC-AF44-F1B2-306D-4219FADC63FF}"/>
          </ac:spMkLst>
        </pc:spChg>
      </pc:sldChg>
      <pc:sldChg chg="addSp delSp modSp add del mod addAnim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1546066103" sldId="310"/>
        </pc:sldMkLst>
        <pc:picChg chg="add mod">
          <ac:chgData name="John Bee (BWCET)" userId="a1856448-f297-487a-a7ea-498499ce4ab3" providerId="ADAL" clId="{AA2111DE-8648-4F00-BAD4-E330AAB2A79A}" dt="2026-04-03T17:33:09.431" v="11503" actId="1076"/>
          <ac:picMkLst>
            <pc:docMk/>
            <pc:sldMk cId="1546066103" sldId="310"/>
            <ac:picMk id="3" creationId="{399DE8A3-0A82-309C-3520-E8F59EF1AA29}"/>
          </ac:picMkLst>
        </pc:picChg>
        <pc:picChg chg="add mod">
          <ac:chgData name="John Bee (BWCET)" userId="a1856448-f297-487a-a7ea-498499ce4ab3" providerId="ADAL" clId="{AA2111DE-8648-4F00-BAD4-E330AAB2A79A}" dt="2026-04-03T17:37:33.970" v="11600" actId="1035"/>
          <ac:picMkLst>
            <pc:docMk/>
            <pc:sldMk cId="1546066103" sldId="310"/>
            <ac:picMk id="5" creationId="{D8EA5C3B-CCC6-EA98-8202-60E04CF46D6F}"/>
          </ac:picMkLst>
        </pc:picChg>
        <pc:picChg chg="add del mod">
          <ac:chgData name="John Bee (BWCET)" userId="a1856448-f297-487a-a7ea-498499ce4ab3" providerId="ADAL" clId="{AA2111DE-8648-4F00-BAD4-E330AAB2A79A}" dt="2026-04-03T17:33:36.324" v="11511" actId="478"/>
          <ac:picMkLst>
            <pc:docMk/>
            <pc:sldMk cId="1546066103" sldId="310"/>
            <ac:picMk id="6" creationId="{53B296C8-0BF0-A452-8CA5-AC00671F33D5}"/>
          </ac:picMkLst>
        </pc:picChg>
        <pc:picChg chg="add mod">
          <ac:chgData name="John Bee (BWCET)" userId="a1856448-f297-487a-a7ea-498499ce4ab3" providerId="ADAL" clId="{AA2111DE-8648-4F00-BAD4-E330AAB2A79A}" dt="2026-04-03T17:37:38.805" v="11620" actId="1036"/>
          <ac:picMkLst>
            <pc:docMk/>
            <pc:sldMk cId="1546066103" sldId="310"/>
            <ac:picMk id="7" creationId="{C4E170BE-86C8-22FD-1C0D-B27F9B1E02AD}"/>
          </ac:picMkLst>
        </pc:picChg>
        <pc:picChg chg="add mod">
          <ac:chgData name="John Bee (BWCET)" userId="a1856448-f297-487a-a7ea-498499ce4ab3" providerId="ADAL" clId="{AA2111DE-8648-4F00-BAD4-E330AAB2A79A}" dt="2026-04-03T17:33:26.054" v="11509" actId="1076"/>
          <ac:picMkLst>
            <pc:docMk/>
            <pc:sldMk cId="1546066103" sldId="310"/>
            <ac:picMk id="8" creationId="{44186B27-71C3-33E3-8E3A-0FB134DE6856}"/>
          </ac:picMkLst>
        </pc:picChg>
      </pc:sldChg>
      <pc:sldChg chg="addSp modSp add del mod addAnim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863776566" sldId="311"/>
        </pc:sldMkLst>
        <pc:picChg chg="add mod">
          <ac:chgData name="John Bee (BWCET)" userId="a1856448-f297-487a-a7ea-498499ce4ab3" providerId="ADAL" clId="{AA2111DE-8648-4F00-BAD4-E330AAB2A79A}" dt="2026-04-03T17:36:11.103" v="11529" actId="555"/>
          <ac:picMkLst>
            <pc:docMk/>
            <pc:sldMk cId="863776566" sldId="311"/>
            <ac:picMk id="3" creationId="{C6C971C7-DB6D-3CFD-5846-E9BBF97F948C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" creationId="{7FF7CA7B-2BD4-E9E9-50C9-F965FE44FF39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5" creationId="{B18990D6-D98E-4BB6-491F-B3432EAA478A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6" creationId="{2AC62458-D0B6-ABC1-522C-7ABBDB4BC3A6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7" creationId="{75F0B8EB-B53F-09F5-02B4-06313544CE9A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8" creationId="{17ECE289-1A69-108F-7A2B-55EEE68C3ACC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9" creationId="{90C8C483-71D4-35A8-9F57-48C2C7DD51A8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0" creationId="{A32FA98F-0E7B-FDE9-1AF0-F5932A33CF6E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1" creationId="{3E2BE97E-75A5-AAD4-E48D-3A2DD6B56D47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2" creationId="{29D925CC-CA00-3E7C-63A6-4B1693565D06}"/>
          </ac:picMkLst>
        </pc:picChg>
        <pc:picChg chg="add mod">
          <ac:chgData name="John Bee (BWCET)" userId="a1856448-f297-487a-a7ea-498499ce4ab3" providerId="ADAL" clId="{AA2111DE-8648-4F00-BAD4-E330AAB2A79A}" dt="2026-04-03T17:36:11.103" v="11529" actId="555"/>
          <ac:picMkLst>
            <pc:docMk/>
            <pc:sldMk cId="863776566" sldId="311"/>
            <ac:picMk id="43" creationId="{CEE7362A-DC68-CE97-A329-1D7AA6C109AB}"/>
          </ac:picMkLst>
        </pc:picChg>
      </pc:sldChg>
      <pc:sldChg chg="addSp delSp modSp add del mod delAnim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1774501687" sldId="312"/>
        </pc:sldMkLst>
        <pc:picChg chg="add mod">
          <ac:chgData name="John Bee (BWCET)" userId="a1856448-f297-487a-a7ea-498499ce4ab3" providerId="ADAL" clId="{AA2111DE-8648-4F00-BAD4-E330AAB2A79A}" dt="2026-04-03T17:36:47.199" v="11535" actId="1076"/>
          <ac:picMkLst>
            <pc:docMk/>
            <pc:sldMk cId="1774501687" sldId="312"/>
            <ac:picMk id="6" creationId="{3D5E415D-F238-1B97-A66D-7CCBF553B9C1}"/>
          </ac:picMkLst>
        </pc:picChg>
        <pc:picChg chg="add mod">
          <ac:chgData name="John Bee (BWCET)" userId="a1856448-f297-487a-a7ea-498499ce4ab3" providerId="ADAL" clId="{AA2111DE-8648-4F00-BAD4-E330AAB2A79A}" dt="2026-04-03T17:37:14.715" v="11552" actId="1038"/>
          <ac:picMkLst>
            <pc:docMk/>
            <pc:sldMk cId="1774501687" sldId="312"/>
            <ac:picMk id="43" creationId="{8D6DBF64-43F9-59B9-16A2-8FFBFE2221B7}"/>
          </ac:picMkLst>
        </pc:picChg>
        <pc:picChg chg="mod">
          <ac:chgData name="John Bee (BWCET)" userId="a1856448-f297-487a-a7ea-498499ce4ab3" providerId="ADAL" clId="{AA2111DE-8648-4F00-BAD4-E330AAB2A79A}" dt="2026-04-03T17:37:05.187" v="11541" actId="408"/>
          <ac:picMkLst>
            <pc:docMk/>
            <pc:sldMk cId="1774501687" sldId="312"/>
            <ac:picMk id="44" creationId="{3F11D5AB-9756-2292-8799-4F16E37F64D5}"/>
          </ac:picMkLst>
        </pc:picChg>
        <pc:picChg chg="add mod">
          <ac:chgData name="John Bee (BWCET)" userId="a1856448-f297-487a-a7ea-498499ce4ab3" providerId="ADAL" clId="{AA2111DE-8648-4F00-BAD4-E330AAB2A79A}" dt="2026-04-03T17:37:17.486" v="11571" actId="1038"/>
          <ac:picMkLst>
            <pc:docMk/>
            <pc:sldMk cId="1774501687" sldId="312"/>
            <ac:picMk id="45" creationId="{ADE56078-8CB6-5FF9-E7E4-6DDA0457B196}"/>
          </ac:picMkLst>
        </pc:picChg>
        <pc:picChg chg="add del mod">
          <ac:chgData name="John Bee (BWCET)" userId="a1856448-f297-487a-a7ea-498499ce4ab3" providerId="ADAL" clId="{AA2111DE-8648-4F00-BAD4-E330AAB2A79A}" dt="2026-04-03T17:37:07.680" v="11542" actId="478"/>
          <ac:picMkLst>
            <pc:docMk/>
            <pc:sldMk cId="1774501687" sldId="312"/>
            <ac:picMk id="46" creationId="{50F533A3-B1D3-3063-003C-709ED4296B5E}"/>
          </ac:picMkLst>
        </pc:picChg>
        <pc:picChg chg="add mod">
          <ac:chgData name="John Bee (BWCET)" userId="a1856448-f297-487a-a7ea-498499ce4ab3" providerId="ADAL" clId="{AA2111DE-8648-4F00-BAD4-E330AAB2A79A}" dt="2026-04-03T17:37:05.187" v="11541" actId="408"/>
          <ac:picMkLst>
            <pc:docMk/>
            <pc:sldMk cId="1774501687" sldId="312"/>
            <ac:picMk id="47" creationId="{1D8FEC72-3173-EC2C-AF68-B61EE489B62D}"/>
          </ac:picMkLst>
        </pc:picChg>
        <pc:picChg chg="add del mod">
          <ac:chgData name="John Bee (BWCET)" userId="a1856448-f297-487a-a7ea-498499ce4ab3" providerId="ADAL" clId="{AA2111DE-8648-4F00-BAD4-E330AAB2A79A}" dt="2026-04-03T17:37:00.183" v="11540" actId="478"/>
          <ac:picMkLst>
            <pc:docMk/>
            <pc:sldMk cId="1774501687" sldId="312"/>
            <ac:picMk id="48" creationId="{5FCD582A-2865-80F7-6E5E-5B11CD07902D}"/>
          </ac:picMkLst>
        </pc:picChg>
        <pc:picChg chg="add del mod">
          <ac:chgData name="John Bee (BWCET)" userId="a1856448-f297-487a-a7ea-498499ce4ab3" providerId="ADAL" clId="{AA2111DE-8648-4F00-BAD4-E330AAB2A79A}" dt="2026-04-03T17:36:59.187" v="11539" actId="478"/>
          <ac:picMkLst>
            <pc:docMk/>
            <pc:sldMk cId="1774501687" sldId="312"/>
            <ac:picMk id="49" creationId="{89597CAB-0A03-85D3-9172-80FBB325F5EF}"/>
          </ac:picMkLst>
        </pc:picChg>
        <pc:picChg chg="add del mod">
          <ac:chgData name="John Bee (BWCET)" userId="a1856448-f297-487a-a7ea-498499ce4ab3" providerId="ADAL" clId="{AA2111DE-8648-4F00-BAD4-E330AAB2A79A}" dt="2026-04-03T17:36:58.065" v="11538" actId="478"/>
          <ac:picMkLst>
            <pc:docMk/>
            <pc:sldMk cId="1774501687" sldId="312"/>
            <ac:picMk id="50" creationId="{3BE8AA29-1808-FE29-F8A9-4ED92330E49B}"/>
          </ac:picMkLst>
        </pc:picChg>
        <pc:picChg chg="add mod">
          <ac:chgData name="John Bee (BWCET)" userId="a1856448-f297-487a-a7ea-498499ce4ab3" providerId="ADAL" clId="{AA2111DE-8648-4F00-BAD4-E330AAB2A79A}" dt="2026-04-03T17:37:21.172" v="11583" actId="1037"/>
          <ac:picMkLst>
            <pc:docMk/>
            <pc:sldMk cId="1774501687" sldId="312"/>
            <ac:picMk id="51" creationId="{1B2D12E6-4E9F-6F3E-A4C5-5D864E0583E9}"/>
          </ac:picMkLst>
        </pc:picChg>
        <pc:picChg chg="add mod">
          <ac:chgData name="John Bee (BWCET)" userId="a1856448-f297-487a-a7ea-498499ce4ab3" providerId="ADAL" clId="{AA2111DE-8648-4F00-BAD4-E330AAB2A79A}" dt="2026-04-03T17:36:50.198" v="11536" actId="1076"/>
          <ac:picMkLst>
            <pc:docMk/>
            <pc:sldMk cId="1774501687" sldId="312"/>
            <ac:picMk id="52" creationId="{6CCC8ED0-7ED6-C009-E6A4-7CBED47EA7E9}"/>
          </ac:picMkLst>
        </pc:picChg>
      </pc:sldChg>
      <pc:sldChg chg="addSp modSp add del mod modAnim">
        <pc:chgData name="John Bee (BWCET)" userId="a1856448-f297-487a-a7ea-498499ce4ab3" providerId="ADAL" clId="{AA2111DE-8648-4F00-BAD4-E330AAB2A79A}" dt="2026-04-04T12:03:57.785" v="11680" actId="47"/>
        <pc:sldMkLst>
          <pc:docMk/>
          <pc:sldMk cId="2528167820" sldId="313"/>
        </pc:sldMkLst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3" creationId="{41888700-771C-1AFE-E8C7-6D0227124DBF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4" creationId="{92D29550-140D-4590-FB2A-5F8DADB7023C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10" creationId="{CD2FD928-C2A4-F0C3-8F6A-B42BCB2A266F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14" creationId="{8A341139-CABA-F2F0-C6A5-42BB3BDD5914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15" creationId="{77714BDA-D599-78DB-A1A7-84A6B330953F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34" creationId="{169DFF23-473E-8361-D408-86E4240239B4}"/>
          </ac:picMkLst>
        </pc:picChg>
      </pc:sldChg>
      <pc:sldMasterChg chg="addSp delSp modSp mod delSldLayout modSldLayout">
        <pc:chgData name="John Bee (BWCET)" userId="a1856448-f297-487a-a7ea-498499ce4ab3" providerId="ADAL" clId="{AA2111DE-8648-4F00-BAD4-E330AAB2A79A}" dt="2026-03-07T12:25:16.427" v="3862" actId="47"/>
        <pc:sldMasterMkLst>
          <pc:docMk/>
          <pc:sldMasterMk cId="831599521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EC88-8908-436F-AFB0-0ED58AD0E71E}" type="datetimeFigureOut">
              <a:rPr lang="en-GB" smtClean="0"/>
              <a:t>04/04/2026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123-93A8-42FE-8984-288C26BC8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B856-A531-58CA-E0F9-0C748C0C2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6188149"/>
            <a:ext cx="601514" cy="60151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7453-2E8C-38E5-DAA7-B0A4FAC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F433-9770-4950-95C3-BC0E40A08509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9285-3611-616B-36F9-6380399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DD1-F9C1-11DF-421A-507A7FB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ED5-75E7-396C-BE02-05F06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90BD-1674-9AA5-595F-EBCE5FD50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A139-BFCE-0208-B74F-BDAA7347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31E-7B43-4B9B-B66B-7DF19CB420D2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95D1-F858-D7AE-70B8-334278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47C-9BD9-57C3-4E88-0C91D80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850-9D07-CF23-0D73-CD69C32E4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061D8-553D-EBBB-3105-80A5AD8F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A24-5176-E95A-5100-4C56BA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E-DF2E-4CFA-B8C4-E406B378F4A7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6BA1-E179-EC24-0220-0EC7DB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433F-433F-B2B0-D6EC-3BD01EA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0D65-D559-6BBB-2278-ABEB2CD69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932C3-9D14-04F2-8DEC-D7142E04B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7015-1B34-A694-D43E-ED2A7FA8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600-C943-4EC1-A3C3-50B67CF2DA1C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8B-D70A-16EC-8296-3DB9A93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7BA3-DBF9-BCA3-1077-D4DFA5BE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1242-9BF0-44FA-90B8-EF6B433760D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DBF92-086F-5B4B-5104-8650AA1C3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" y="6193354"/>
            <a:ext cx="691116" cy="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12C-1850-0D5D-FE5E-A899D68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8B0-E948-5649-5129-714A2A0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D28E-852D-A7DD-D9EB-F66BEEC6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97C-4A8A-46E4-B1E7-52FA445201B5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3477-6F9B-30BB-487E-322BF13B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29F5-3D48-CB49-653E-E6B4DAC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F56-2809-A0FF-EE47-56EA51D5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6FE5-EB3E-9547-A52A-A9EAE97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852-15A1-0BD3-6CBD-2142B48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EF-ECDE-4AC6-9DEE-AE5ABA7A0F51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C44C-42FF-C996-81C1-B7E00135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950B-800C-8C50-206D-046DEE9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1F4-EE56-1B96-E8A0-5A8D040F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05F6-7B6B-3331-707A-F6537081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A392-79D7-6F78-EF5B-0BD305E0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2C4E-8759-CC01-22FD-F85BCDB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DF7-91FF-4181-B1BD-8EF13EA0E731}" type="datetime1">
              <a:rPr lang="en-GB" smtClean="0"/>
              <a:t>04/04/2026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094E-6D65-2CE3-CA4D-F7E8D2E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9374-8230-4F04-3AA1-0D1EC97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FAC-237D-5B42-344C-EB7C5D1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133E-2F7C-5011-0CA7-2A6C3E71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3F88-E741-F8B2-026D-EF891706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D506-CB3C-E9AB-4279-65BF7618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0EDC-6D2C-47A1-E653-ED8285ED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A3BA-7208-7E6E-EC80-A2C7A11E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3359-81F5-4C2A-84CD-FDCDE5C796AD}" type="datetime1">
              <a:rPr lang="en-GB" smtClean="0"/>
              <a:t>04/04/2026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CEE7A-5C1C-3446-20D6-2BB2D9A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4AE9D-9505-6928-1F0A-A5727D9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D4B8-FF39-6A95-50DF-61DEE7B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30F7-5276-1D1B-A67D-ADA8E014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FB5-43AC-4F50-BDF2-B6E1913E83C2}" type="datetime1">
              <a:rPr lang="en-GB" smtClean="0"/>
              <a:t>04/04/2026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5B4A-88B0-6865-46FC-4C8A7EA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4AEF7-78A5-6302-3542-845657E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C7210-D669-7482-996D-7D41EBD9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206-6D13-43B1-ADD5-25EE8DF29D29}" type="datetime1">
              <a:rPr lang="en-GB" smtClean="0"/>
              <a:t>04/04/2026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B273-637D-90BD-FD7E-782D17A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256C-1047-DB0D-6152-DF51ED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BB2E-FAC9-E377-80B3-04A04CA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6B1F-0A0E-6EE5-88DC-8DA86BCD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06EB-A9AE-890D-001C-37EDBD37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77DB-D9F8-EF25-02DA-D853A68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AED-61A6-438B-A089-A89A181C0C63}" type="datetime1">
              <a:rPr lang="en-GB" smtClean="0"/>
              <a:t>04/04/2026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685C-1CA9-D3C4-D3DB-894353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B99A-46B3-0592-B775-0407182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B11-41A9-2F13-0CFC-547F0E08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4F46-0E63-5B6E-197E-70693A9D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472C-37C5-FD33-E190-11A8466A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CF03-E96B-84E9-EFA0-17DD65FB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44C-5C8A-47E8-86D6-96FA3BE0D35E}" type="datetime1">
              <a:rPr lang="en-GB" smtClean="0"/>
              <a:t>04/04/2026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C172-BF08-FB16-060D-4C94D25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443B-11E3-0397-FE58-87F6AE2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BA85C-2BD7-718D-995C-102B401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6334-89C6-3449-B5AC-052B0208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68A1-942B-100B-72D5-F41BD6E1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D9A26-B0EE-42CB-9399-3D49C9B34653}" type="datetime1">
              <a:rPr lang="en-GB" smtClean="0"/>
              <a:t>04/04/2026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D18-5A4B-A89F-52C3-5B53B05D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A07C-F9BC-ED1D-260A-BBB691A8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076E-8EA2-0129-8838-861AFD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C170-FF8C-4339-B96D-DBC57DC221A7}"/>
              </a:ext>
            </a:extLst>
          </p:cNvPr>
          <p:cNvSpPr txBox="1"/>
          <p:nvPr/>
        </p:nvSpPr>
        <p:spPr>
          <a:xfrm>
            <a:off x="2164475" y="553934"/>
            <a:ext cx="786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7E011-42F8-459A-9497-02E30E457E77}"/>
              </a:ext>
            </a:extLst>
          </p:cNvPr>
          <p:cNvGrpSpPr/>
          <p:nvPr/>
        </p:nvGrpSpPr>
        <p:grpSpPr>
          <a:xfrm>
            <a:off x="3144972" y="1487339"/>
            <a:ext cx="5902055" cy="1650423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F1752-71CE-AEE7-A28D-B592C5DE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3EDCC-D640-9041-21BD-28B632453007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01DA96-A62D-CE85-546F-424CABD761F7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6FF81A-0303-A6C8-EEDF-1EB3BF0432F7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E00301-3CE7-08BD-3B6E-D8808829E6B6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A571C2-D209-7795-AD80-517B1ECCC156}"/>
              </a:ext>
            </a:extLst>
          </p:cNvPr>
          <p:cNvSpPr txBox="1"/>
          <p:nvPr/>
        </p:nvSpPr>
        <p:spPr>
          <a:xfrm>
            <a:off x="3247516" y="3077730"/>
            <a:ext cx="77716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Reception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Summer term 1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Week 28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Focus: Ordering by size - tallest and shortest</a:t>
            </a:r>
          </a:p>
        </p:txBody>
      </p:sp>
    </p:spTree>
    <p:extLst>
      <p:ext uri="{BB962C8B-B14F-4D97-AF65-F5344CB8AC3E}">
        <p14:creationId xmlns:p14="http://schemas.microsoft.com/office/powerpoint/2010/main" val="27553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BE253-895B-BC71-51DB-032CFFA30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1C19E9D-FC4C-6DA3-1CB6-5B8A75CC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F639F3C-F8FF-1082-B831-560AF020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7B66B-3C88-34B1-2901-259CF210DA21}"/>
              </a:ext>
            </a:extLst>
          </p:cNvPr>
          <p:cNvSpPr txBox="1"/>
          <p:nvPr/>
        </p:nvSpPr>
        <p:spPr>
          <a:xfrm>
            <a:off x="3047048" y="578179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the tallest.</a:t>
            </a:r>
          </a:p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___ tower is the shortest.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8088591-EC56-1E8D-4B6E-7B6D7F31B6F8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tallest?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shortest?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C27691-542D-978F-1BA6-9826F67A5B8F}"/>
              </a:ext>
            </a:extLst>
          </p:cNvPr>
          <p:cNvGrpSpPr/>
          <p:nvPr/>
        </p:nvGrpSpPr>
        <p:grpSpPr>
          <a:xfrm>
            <a:off x="4724400" y="4689490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F7B60B4-274A-B41D-DCE4-5243F1F3B31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B5B3313-251D-E739-9829-F4BF72739E1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76FE3A-52D6-0C92-F339-1153875FBB6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F79DB9-9F06-6E74-FBC5-F2730F69C035}"/>
              </a:ext>
            </a:extLst>
          </p:cNvPr>
          <p:cNvGrpSpPr/>
          <p:nvPr/>
        </p:nvGrpSpPr>
        <p:grpSpPr>
          <a:xfrm>
            <a:off x="4724400" y="4175755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5F60B74-3F22-3A82-288A-FC703CC015A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E650E46-EB9C-88FE-EC20-D1D29048E3F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0276C42-C09E-6515-5002-D09DCA5B536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E163EA-FDD7-77AD-8F9A-0EC7A1C153CA}"/>
              </a:ext>
            </a:extLst>
          </p:cNvPr>
          <p:cNvGrpSpPr/>
          <p:nvPr/>
        </p:nvGrpSpPr>
        <p:grpSpPr>
          <a:xfrm>
            <a:off x="4724400" y="3662021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1423089-AA64-AE8D-B750-3E31E00039C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E923DD5-FC4B-B1CC-BAE8-7F2DC92A2C8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5747B1-C612-D418-1E85-E33B87B29EE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BB27DFF-097D-081B-606F-F82BEA70E37B}"/>
              </a:ext>
            </a:extLst>
          </p:cNvPr>
          <p:cNvGrpSpPr/>
          <p:nvPr/>
        </p:nvGrpSpPr>
        <p:grpSpPr>
          <a:xfrm>
            <a:off x="4724400" y="3148287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D4DC3EA-3B7E-901A-AF01-3FD3C85A506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E5CF284-34B6-5746-3859-4000F6338E3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955A392-2B13-B2B2-A348-ABC98031E36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EA085F-1EE2-3243-3100-48DC43120CAB}"/>
              </a:ext>
            </a:extLst>
          </p:cNvPr>
          <p:cNvGrpSpPr/>
          <p:nvPr/>
        </p:nvGrpSpPr>
        <p:grpSpPr>
          <a:xfrm>
            <a:off x="5949412" y="469619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CD10063-2FCF-BECA-E932-6A1EFCA4FF9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631AFD9-61BB-8201-A414-21FFBED16B8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83F6712-D101-DE79-CC8F-932CA72DA95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31324E-5AE5-8FF7-43B7-C7BFC3FCF4A7}"/>
              </a:ext>
            </a:extLst>
          </p:cNvPr>
          <p:cNvGrpSpPr/>
          <p:nvPr/>
        </p:nvGrpSpPr>
        <p:grpSpPr>
          <a:xfrm>
            <a:off x="5949412" y="418560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E3112A6-62CF-C320-95FE-3E19EE49D52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5127F6E-9AD9-9A10-48AE-AD9728A0072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37A123B-E6A7-91F1-2747-429EE91664E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A0CDD3-DF97-2512-7684-E661F817C232}"/>
              </a:ext>
            </a:extLst>
          </p:cNvPr>
          <p:cNvGrpSpPr/>
          <p:nvPr/>
        </p:nvGrpSpPr>
        <p:grpSpPr>
          <a:xfrm>
            <a:off x="5949412" y="367501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75DA496-EBF2-43A0-B027-691FEAA4095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26A4926-1D56-B51A-F8AB-7A002AD431E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8792D96-A506-4F10-7505-0C915754270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EA04740-49C0-9F38-BC40-557A0FDC94B3}"/>
              </a:ext>
            </a:extLst>
          </p:cNvPr>
          <p:cNvGrpSpPr/>
          <p:nvPr/>
        </p:nvGrpSpPr>
        <p:grpSpPr>
          <a:xfrm>
            <a:off x="5949412" y="316442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CD9047B-27CE-D3CB-5CFA-59C1E2D13EE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FA5DA0D-8BDA-8E3F-7203-7B385377E97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AD3A30-CE2C-81C2-D45C-4EE46BD9347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91C5BD2-BC0A-9977-C7E0-A9C24574608D}"/>
              </a:ext>
            </a:extLst>
          </p:cNvPr>
          <p:cNvGrpSpPr/>
          <p:nvPr/>
        </p:nvGrpSpPr>
        <p:grpSpPr>
          <a:xfrm>
            <a:off x="4724400" y="2651829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B798AB4-EB02-2580-7EA5-FFA6A68ED0E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AF3E4469-9C62-9689-AF53-57F7229F8CC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063A6F6-325A-B9DD-A946-3F5FA65F097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0B6BC5C-93E8-FDEE-6A31-047C17AE17C6}"/>
              </a:ext>
            </a:extLst>
          </p:cNvPr>
          <p:cNvGrpSpPr/>
          <p:nvPr/>
        </p:nvGrpSpPr>
        <p:grpSpPr>
          <a:xfrm>
            <a:off x="7044924" y="2080976"/>
            <a:ext cx="500743" cy="1622101"/>
            <a:chOff x="7044924" y="2080976"/>
            <a:chExt cx="500743" cy="162210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B524CE8-9498-B0D0-F83C-7D85081E7501}"/>
                </a:ext>
              </a:extLst>
            </p:cNvPr>
            <p:cNvGrpSpPr/>
            <p:nvPr/>
          </p:nvGrpSpPr>
          <p:grpSpPr>
            <a:xfrm>
              <a:off x="7044924" y="3108445"/>
              <a:ext cx="500743" cy="594632"/>
              <a:chOff x="1908810" y="2045970"/>
              <a:chExt cx="914400" cy="1085850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7B54F88-7710-DF8B-CEAD-132B67F19E18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4139400E-5BD0-8C0E-2CE3-3F512C6E85BF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BFFD384-26E9-7AB9-8641-BCFE5C6D8F27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D32E760-AEAE-F545-0F49-EC47B4BDA301}"/>
                </a:ext>
              </a:extLst>
            </p:cNvPr>
            <p:cNvGrpSpPr/>
            <p:nvPr/>
          </p:nvGrpSpPr>
          <p:grpSpPr>
            <a:xfrm>
              <a:off x="7044924" y="2594710"/>
              <a:ext cx="500743" cy="594632"/>
              <a:chOff x="1908810" y="2045970"/>
              <a:chExt cx="914400" cy="1085850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15B5D9EF-724C-61FD-0B4C-2F2618AA9C50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5DCEDD84-0CE0-67FC-8DE5-B8D97484D300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355CC43-8B98-B600-9AE7-3B3C0F4C9F23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05BC4A0-7AA8-C075-B996-6BF570A124E8}"/>
                </a:ext>
              </a:extLst>
            </p:cNvPr>
            <p:cNvGrpSpPr/>
            <p:nvPr/>
          </p:nvGrpSpPr>
          <p:grpSpPr>
            <a:xfrm>
              <a:off x="7044924" y="2080976"/>
              <a:ext cx="500743" cy="594632"/>
              <a:chOff x="1908810" y="2045970"/>
              <a:chExt cx="914400" cy="108585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CE9864C-C5AD-3780-315B-B7049F1D6AA8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00A44EAD-31DE-E573-F917-BA3357619543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936ACDB-0555-3E8C-AED7-B73C9034F0A9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4340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00013 0.2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A1206-4691-8384-AD77-F51EF2DD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DDD23-7489-A984-69B6-1F49E1F947E0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3395BC-0742-9960-825B-A2865981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C517B-8C56-BBD5-6F42-BB679D2D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EE1E7-D4BD-00C0-F977-04AFCDE7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1A54A34-1659-21E2-BF72-3EA03379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9CE1AFE-3B34-707D-AE16-C8C8785A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12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039643-2428-DAA5-F28D-283B17BADE38}"/>
              </a:ext>
            </a:extLst>
          </p:cNvPr>
          <p:cNvSpPr txBox="1"/>
          <p:nvPr/>
        </p:nvSpPr>
        <p:spPr>
          <a:xfrm>
            <a:off x="3047048" y="578179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the tallest.</a:t>
            </a:r>
          </a:p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___ tower is the shortest.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1FCF966-25EC-76DC-1C84-45291058B4A0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tallest?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shortest?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8FEFEA-D063-FC77-9475-980F33CC3DA6}"/>
              </a:ext>
            </a:extLst>
          </p:cNvPr>
          <p:cNvGrpSpPr/>
          <p:nvPr/>
        </p:nvGrpSpPr>
        <p:grpSpPr>
          <a:xfrm>
            <a:off x="4724400" y="3662021"/>
            <a:ext cx="500743" cy="1622101"/>
            <a:chOff x="4724400" y="3662021"/>
            <a:chExt cx="500743" cy="16221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F90561-E438-9B6E-E2D4-7F828004D20B}"/>
                </a:ext>
              </a:extLst>
            </p:cNvPr>
            <p:cNvGrpSpPr/>
            <p:nvPr/>
          </p:nvGrpSpPr>
          <p:grpSpPr>
            <a:xfrm>
              <a:off x="4724400" y="4689490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65B6AED-38FE-2B8A-8EFB-6511E1580803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7797795-433C-9DEB-81CE-B04298D474A8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BB91E9-3F9D-C8F7-5725-746EEB399A7E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D898C3-11D5-32DC-7E43-8E415EE8A0D6}"/>
                </a:ext>
              </a:extLst>
            </p:cNvPr>
            <p:cNvGrpSpPr/>
            <p:nvPr/>
          </p:nvGrpSpPr>
          <p:grpSpPr>
            <a:xfrm>
              <a:off x="4724400" y="4175755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8A63120-FF32-8064-372A-CB2E13F5BDD1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EB25C4E-9A84-FC7E-8458-DACD74C7D83B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4D702B-0750-CE9F-EBF4-4D1C4EE5DEDC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311CE-A88F-212C-4F03-80D39E4470BF}"/>
                </a:ext>
              </a:extLst>
            </p:cNvPr>
            <p:cNvGrpSpPr/>
            <p:nvPr/>
          </p:nvGrpSpPr>
          <p:grpSpPr>
            <a:xfrm>
              <a:off x="4724400" y="3662021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1EBAC1-4C33-457F-CF61-229EA3BCAC78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5F6AD2-9B16-A5F1-6D62-E5FDE4436AF4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3E93BB9-2898-57A6-8384-E6525B026185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B5E2EB-1663-52C5-C48E-DECEC7124961}"/>
              </a:ext>
            </a:extLst>
          </p:cNvPr>
          <p:cNvGrpSpPr/>
          <p:nvPr/>
        </p:nvGrpSpPr>
        <p:grpSpPr>
          <a:xfrm>
            <a:off x="5949412" y="3164420"/>
            <a:ext cx="500743" cy="2126410"/>
            <a:chOff x="5949412" y="3164420"/>
            <a:chExt cx="500743" cy="21264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123E4F-8C3D-7C4D-A06E-30D66E8AC3DC}"/>
                </a:ext>
              </a:extLst>
            </p:cNvPr>
            <p:cNvGrpSpPr/>
            <p:nvPr/>
          </p:nvGrpSpPr>
          <p:grpSpPr>
            <a:xfrm>
              <a:off x="5949412" y="4696198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85F8838-0D41-3E85-270B-8549D1412ED1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974E088-B550-4571-2AA0-700B19D58430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763D275-59CF-0B30-EA04-650A23493A61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AC7B51-6681-59CD-EC99-576E6FAE3753}"/>
                </a:ext>
              </a:extLst>
            </p:cNvPr>
            <p:cNvGrpSpPr/>
            <p:nvPr/>
          </p:nvGrpSpPr>
          <p:grpSpPr>
            <a:xfrm>
              <a:off x="5949412" y="4185604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20967EA-1B69-CEE7-6995-A417212DBCEA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11077B-DBC1-141C-4B1D-D0229418DA38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6CDF5CA-0DEF-953A-B734-7DA7108FEC9D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06A3B2-42AE-0B26-D3DF-B016319ED7E5}"/>
                </a:ext>
              </a:extLst>
            </p:cNvPr>
            <p:cNvGrpSpPr/>
            <p:nvPr/>
          </p:nvGrpSpPr>
          <p:grpSpPr>
            <a:xfrm>
              <a:off x="5949412" y="3675012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D45099D-6CF0-C649-805E-FFA95B89ABDC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D896F56-E436-3C66-5B0B-B7B2FA9FE6F7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922E950-BFBB-3FF9-5EB9-79646AA1F6E3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C3DA47-59CD-697B-48E7-69754E074748}"/>
                </a:ext>
              </a:extLst>
            </p:cNvPr>
            <p:cNvGrpSpPr/>
            <p:nvPr/>
          </p:nvGrpSpPr>
          <p:grpSpPr>
            <a:xfrm>
              <a:off x="5949412" y="3164420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AFF1F9A-EBDA-D821-8060-135043023D11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15EE91C-4D1E-2C73-8BDE-3EEAE7E22853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E1639EC-FA93-7E60-5B83-6B1FFD5DD726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0E9453-087E-2889-61CD-2E2187C5A811}"/>
              </a:ext>
            </a:extLst>
          </p:cNvPr>
          <p:cNvGrpSpPr/>
          <p:nvPr/>
        </p:nvGrpSpPr>
        <p:grpSpPr>
          <a:xfrm>
            <a:off x="7202961" y="4206301"/>
            <a:ext cx="500743" cy="1108367"/>
            <a:chOff x="7202961" y="4206301"/>
            <a:chExt cx="500743" cy="110836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305579A-7551-A735-C8CA-F5DA80995387}"/>
                </a:ext>
              </a:extLst>
            </p:cNvPr>
            <p:cNvGrpSpPr/>
            <p:nvPr/>
          </p:nvGrpSpPr>
          <p:grpSpPr>
            <a:xfrm>
              <a:off x="7202961" y="4720036"/>
              <a:ext cx="500743" cy="594632"/>
              <a:chOff x="1908810" y="2045970"/>
              <a:chExt cx="914400" cy="1085850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73A8EA0-A0EE-0D75-6E4B-5C607863CA22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1CC2C37-858D-AF51-B93A-E3302EA70DF8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B587470-5618-4C53-35FB-537F1503DFB1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77CA036-DB83-8632-4C7D-2DF8956474F2}"/>
                </a:ext>
              </a:extLst>
            </p:cNvPr>
            <p:cNvGrpSpPr/>
            <p:nvPr/>
          </p:nvGrpSpPr>
          <p:grpSpPr>
            <a:xfrm>
              <a:off x="7202961" y="4206301"/>
              <a:ext cx="500743" cy="594632"/>
              <a:chOff x="1908810" y="2045970"/>
              <a:chExt cx="914400" cy="108585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D5874250-957F-E4F3-74E4-0F1516636A6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D3DF4E0-76A5-9D0E-A88B-FD61C1960FCE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1C3058-4F7D-075F-F272-C6AEF004E4E1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11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20209 -0.0053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0183 0.0023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0404 -0.001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7807A-3969-1583-E57A-0FC845CE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C027206-2AC7-7F10-953E-FBD27510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C89B54C-425D-FE62-B3EC-9B6FB0E4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5EC3A-3950-D519-01B4-B4A9D1F10627}"/>
              </a:ext>
            </a:extLst>
          </p:cNvPr>
          <p:cNvSpPr txBox="1"/>
          <p:nvPr/>
        </p:nvSpPr>
        <p:spPr>
          <a:xfrm>
            <a:off x="3047048" y="578179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the tallest.</a:t>
            </a:r>
          </a:p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___ tower is the shortest.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2FDECCF-83D2-FE11-0C04-4B08211E943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tallest?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shortest?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DA848E-5657-E7A3-DB3B-ED964A1B24CC}"/>
              </a:ext>
            </a:extLst>
          </p:cNvPr>
          <p:cNvGrpSpPr/>
          <p:nvPr/>
        </p:nvGrpSpPr>
        <p:grpSpPr>
          <a:xfrm>
            <a:off x="5949412" y="3164420"/>
            <a:ext cx="500743" cy="2126410"/>
            <a:chOff x="5949412" y="3164420"/>
            <a:chExt cx="500743" cy="21264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B42C30-83E0-03D3-17FE-682D8C90E300}"/>
                </a:ext>
              </a:extLst>
            </p:cNvPr>
            <p:cNvGrpSpPr/>
            <p:nvPr/>
          </p:nvGrpSpPr>
          <p:grpSpPr>
            <a:xfrm>
              <a:off x="5949412" y="4696198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41EB3E87-B0B7-7C85-5E3A-31BD3568E571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7D94C48-27E0-E536-186A-09B1143E4265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0DAEE48-F0E7-3A86-50B3-6958353985DB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1BEAE38-C2A3-1EBB-E5DD-48EF7532562B}"/>
                </a:ext>
              </a:extLst>
            </p:cNvPr>
            <p:cNvGrpSpPr/>
            <p:nvPr/>
          </p:nvGrpSpPr>
          <p:grpSpPr>
            <a:xfrm>
              <a:off x="5949412" y="4185604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1FF51A3-2CF0-09AC-A247-BBAA43864C18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C85ECAA-BF62-1A95-3BD8-CD4AB7F8C29D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E515544-B0FE-15AC-CF86-07C66DF6D43C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E0BC45-413B-AFFF-D48A-BD0C052B0AEE}"/>
                </a:ext>
              </a:extLst>
            </p:cNvPr>
            <p:cNvGrpSpPr/>
            <p:nvPr/>
          </p:nvGrpSpPr>
          <p:grpSpPr>
            <a:xfrm>
              <a:off x="5949412" y="3675012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D079BFA-59C6-3163-C1B3-210CE96DC7E5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5A718CC-CAE3-41FD-281C-FED8EB584505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B7EC6E0-05DF-D1E1-D833-2CDF5BA37DD8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2B5A643-932F-555C-6705-8E2F5D7C2B31}"/>
                </a:ext>
              </a:extLst>
            </p:cNvPr>
            <p:cNvGrpSpPr/>
            <p:nvPr/>
          </p:nvGrpSpPr>
          <p:grpSpPr>
            <a:xfrm>
              <a:off x="5949412" y="3164420"/>
              <a:ext cx="500743" cy="594632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C142CB2-09DC-1B00-5002-8B96D4AA4F18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5AF6C0E-EF88-2969-2670-255FBCFE32B6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2C645D0-06D9-D430-03E6-C23165CE46BC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14BA6A-D317-BA0A-4B94-8CA6B774D42A}"/>
              </a:ext>
            </a:extLst>
          </p:cNvPr>
          <p:cNvGrpSpPr/>
          <p:nvPr/>
        </p:nvGrpSpPr>
        <p:grpSpPr>
          <a:xfrm>
            <a:off x="4724400" y="1624361"/>
            <a:ext cx="500743" cy="3659761"/>
            <a:chOff x="4724400" y="1624361"/>
            <a:chExt cx="500743" cy="36597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E5D539A-133A-98F7-5C69-DA1D23732E10}"/>
                </a:ext>
              </a:extLst>
            </p:cNvPr>
            <p:cNvGrpSpPr/>
            <p:nvPr/>
          </p:nvGrpSpPr>
          <p:grpSpPr>
            <a:xfrm>
              <a:off x="4724400" y="4689490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5ACE0E8-A704-2A25-652D-DFBECEBA1ADD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E2B0548-3998-9DBF-3454-009D4B936CEF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6766665-E0EA-7EC7-C8E0-E309A73DAC49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3170B4-9B89-EEEC-0BDA-F92FC91299A9}"/>
                </a:ext>
              </a:extLst>
            </p:cNvPr>
            <p:cNvGrpSpPr/>
            <p:nvPr/>
          </p:nvGrpSpPr>
          <p:grpSpPr>
            <a:xfrm>
              <a:off x="4724400" y="4175755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9F74314-5D8B-F36A-E50C-C1F05BD1E614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0295468-D86C-E140-253D-2081B93422B0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256452-9411-B602-5F35-6476BE40FA15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ED79FD-4EC2-DF1C-2053-175979D48F53}"/>
                </a:ext>
              </a:extLst>
            </p:cNvPr>
            <p:cNvGrpSpPr/>
            <p:nvPr/>
          </p:nvGrpSpPr>
          <p:grpSpPr>
            <a:xfrm>
              <a:off x="4724400" y="3662021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D549E31-9FA2-B763-EE07-2D0C204BE7CC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FDC7F3F-7889-137E-D9B8-4B09E484BE63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DC5E4D-EABA-4625-706F-85A2DEF51F5E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EA088C-2A1D-06ED-1057-E599232C1E3F}"/>
                </a:ext>
              </a:extLst>
            </p:cNvPr>
            <p:cNvGrpSpPr/>
            <p:nvPr/>
          </p:nvGrpSpPr>
          <p:grpSpPr>
            <a:xfrm>
              <a:off x="4724400" y="3148287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2EB6170-3917-D61C-0309-B4E27CDC86D2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E9FA1FB-37B6-2C0C-C74A-47CC69860F71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EC1B9E-D0A9-4042-D7DA-C9100CCDD308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DA26A6-7140-F79C-2036-A65F2F1785A6}"/>
                </a:ext>
              </a:extLst>
            </p:cNvPr>
            <p:cNvGrpSpPr/>
            <p:nvPr/>
          </p:nvGrpSpPr>
          <p:grpSpPr>
            <a:xfrm>
              <a:off x="4724400" y="2651829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61948B2-C117-5B72-1AD9-6C499CF0977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EC9B706-B429-07F3-43CA-68F2459493EE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BD02D64-896C-4DCB-ED8A-C8D9D9125FA3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8F545C-BBFC-6597-A965-300E5061DA89}"/>
                </a:ext>
              </a:extLst>
            </p:cNvPr>
            <p:cNvGrpSpPr/>
            <p:nvPr/>
          </p:nvGrpSpPr>
          <p:grpSpPr>
            <a:xfrm>
              <a:off x="4724400" y="2138095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3FDF7EBC-7070-2F9C-CAAD-5E5AC050797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CE6FA05-7A51-7B68-B9FD-DAB5C9E82B21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DDD4115-295D-EC0A-3774-4EB332565B60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CAD77F-BBEA-048F-B2CA-0C5BAEBDC595}"/>
                </a:ext>
              </a:extLst>
            </p:cNvPr>
            <p:cNvGrpSpPr/>
            <p:nvPr/>
          </p:nvGrpSpPr>
          <p:grpSpPr>
            <a:xfrm>
              <a:off x="4724400" y="1624361"/>
              <a:ext cx="500743" cy="594632"/>
              <a:chOff x="1908810" y="2045970"/>
              <a:chExt cx="914400" cy="1085850"/>
            </a:xfrm>
            <a:solidFill>
              <a:srgbClr val="00B050"/>
            </a:solidFill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7050AEB-31BE-7A47-08B9-7C92C3A2670D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FCEEF322-78C1-68CD-2C70-F0D71BAF67FB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C65F81-F6EE-6BD9-F521-CAD74211BA68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D203CC-54CB-7748-212A-DDCC209AF737}"/>
              </a:ext>
            </a:extLst>
          </p:cNvPr>
          <p:cNvGrpSpPr/>
          <p:nvPr/>
        </p:nvGrpSpPr>
        <p:grpSpPr>
          <a:xfrm>
            <a:off x="7202961" y="1144918"/>
            <a:ext cx="500743" cy="4169750"/>
            <a:chOff x="7202961" y="1144918"/>
            <a:chExt cx="500743" cy="416975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E44367F-FCEF-ADB5-0BF3-FC4BA2A185E5}"/>
                </a:ext>
              </a:extLst>
            </p:cNvPr>
            <p:cNvGrpSpPr/>
            <p:nvPr/>
          </p:nvGrpSpPr>
          <p:grpSpPr>
            <a:xfrm>
              <a:off x="7202961" y="4720036"/>
              <a:ext cx="500743" cy="594632"/>
              <a:chOff x="1908810" y="2045970"/>
              <a:chExt cx="914400" cy="1085850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FF02BDF-7576-3960-14CC-75478FCFE9AD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01FC9A6-073D-4F7F-F8D6-736182CCEF48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7997347-945F-0906-C66E-AB7E49DB530E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474EE9F-113E-6913-FCB9-A5851E02EE09}"/>
                </a:ext>
              </a:extLst>
            </p:cNvPr>
            <p:cNvGrpSpPr/>
            <p:nvPr/>
          </p:nvGrpSpPr>
          <p:grpSpPr>
            <a:xfrm>
              <a:off x="7202961" y="4206301"/>
              <a:ext cx="500743" cy="594632"/>
              <a:chOff x="1908810" y="2045970"/>
              <a:chExt cx="914400" cy="108585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F357EFF-2485-23F3-3918-BE523C009ADD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8195173F-A855-A2B7-3381-2392BBCE3718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55C61F4-72AB-FF60-D628-2C051722C700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72F0D33-799B-5B6D-814D-FF3C0ED1B6A3}"/>
                </a:ext>
              </a:extLst>
            </p:cNvPr>
            <p:cNvGrpSpPr/>
            <p:nvPr/>
          </p:nvGrpSpPr>
          <p:grpSpPr>
            <a:xfrm>
              <a:off x="7202961" y="3692567"/>
              <a:ext cx="500743" cy="594632"/>
              <a:chOff x="1908810" y="2045970"/>
              <a:chExt cx="914400" cy="108585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7C64146-B8A9-22EA-82C0-07A02455C57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0E31F492-2D94-589F-EF88-225B456E8425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2C8461-E4CA-DEC9-14A6-00089BC2033C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F8BB74E-75CD-8C59-74BE-E15ADFC288C1}"/>
                </a:ext>
              </a:extLst>
            </p:cNvPr>
            <p:cNvGrpSpPr/>
            <p:nvPr/>
          </p:nvGrpSpPr>
          <p:grpSpPr>
            <a:xfrm>
              <a:off x="7202961" y="3178833"/>
              <a:ext cx="500743" cy="594632"/>
              <a:chOff x="1908810" y="2045970"/>
              <a:chExt cx="914400" cy="108585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2193B5EF-6A97-669D-5E1B-D305A34307FF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EF9B278-A9A9-457A-F4FF-8CE7215FB7BC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F846042-2552-FF27-2A0A-61D22C7AFDF9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B8F855D-4E58-C975-F6C0-B1026C3EEB5A}"/>
                </a:ext>
              </a:extLst>
            </p:cNvPr>
            <p:cNvGrpSpPr/>
            <p:nvPr/>
          </p:nvGrpSpPr>
          <p:grpSpPr>
            <a:xfrm>
              <a:off x="7202961" y="2686121"/>
              <a:ext cx="500743" cy="594632"/>
              <a:chOff x="1908810" y="2045970"/>
              <a:chExt cx="914400" cy="108585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CE2D8AB-10DB-4E38-905F-F3692B66468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354DFF0D-FF7F-FC6D-50AA-2172F9DB612B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AFFAD92-738E-FCD3-B75C-DA5A2AA45FA5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D929124-B456-AFF5-88BA-DBD142596B16}"/>
                </a:ext>
              </a:extLst>
            </p:cNvPr>
            <p:cNvGrpSpPr/>
            <p:nvPr/>
          </p:nvGrpSpPr>
          <p:grpSpPr>
            <a:xfrm>
              <a:off x="7202961" y="2172386"/>
              <a:ext cx="500743" cy="594632"/>
              <a:chOff x="1908810" y="2045970"/>
              <a:chExt cx="914400" cy="108585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63529F5-545A-36BF-3319-9A090341A810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F2DDC9C2-6209-6B59-4439-94F8227728DB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927A925-7182-CEBA-BD9B-5F96ACE83421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5DA7335-2B91-E6E9-6810-CD2B9C552A1E}"/>
                </a:ext>
              </a:extLst>
            </p:cNvPr>
            <p:cNvGrpSpPr/>
            <p:nvPr/>
          </p:nvGrpSpPr>
          <p:grpSpPr>
            <a:xfrm>
              <a:off x="7202961" y="1658652"/>
              <a:ext cx="500743" cy="594632"/>
              <a:chOff x="1908810" y="2045970"/>
              <a:chExt cx="914400" cy="108585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40722019-EE1D-E5D2-FC38-D3DF7C15C6E2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23B31C4-1ED8-1424-EEE5-54FEB22A2941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25A7878-4E5F-9406-CEB2-D430DD122C22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31B9F36-524C-77BA-CB02-E58468650011}"/>
                </a:ext>
              </a:extLst>
            </p:cNvPr>
            <p:cNvGrpSpPr/>
            <p:nvPr/>
          </p:nvGrpSpPr>
          <p:grpSpPr>
            <a:xfrm>
              <a:off x="7202961" y="1144918"/>
              <a:ext cx="500743" cy="594632"/>
              <a:chOff x="1908810" y="2045970"/>
              <a:chExt cx="914400" cy="1085850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69DB1F2-71E1-0424-1540-ED2BAD12097C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76CA279F-58AA-3D16-92FE-26F2E52A54F9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93E646-07E1-5E61-73F9-5506BA25D184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21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9948 -0.0004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0013 -0.0016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880BA-66F0-CF65-7616-5AC6C725A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1A2D59-B29E-AF36-4C09-ABB3AD84C4DE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36CE7E-57D5-5C36-0D0F-0EAD6A30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B6538-C1EE-4286-9475-6F9AEB68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75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8FFC-9745-756D-8F1D-4ECB5211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8ED7DEA5-A65D-97EF-9B63-B203159E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BACF338-1062-E362-24BB-222F4069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2D385-0F21-C9DE-82D6-483E664DFC65}"/>
              </a:ext>
            </a:extLst>
          </p:cNvPr>
          <p:cNvSpPr txBox="1"/>
          <p:nvPr/>
        </p:nvSpPr>
        <p:spPr>
          <a:xfrm>
            <a:off x="3047048" y="578179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[Name] is taller than [name]</a:t>
            </a:r>
          </a:p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[Name is shorter than [name]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2AFEBDA-A0E9-9C1F-CC51-8B1E50DF137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Who is tallest?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Who is shortest?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A41DB26-36AB-05F6-1BA1-5B2B64A9A939}"/>
              </a:ext>
            </a:extLst>
          </p:cNvPr>
          <p:cNvGrpSpPr/>
          <p:nvPr/>
        </p:nvGrpSpPr>
        <p:grpSpPr>
          <a:xfrm>
            <a:off x="4038600" y="1485398"/>
            <a:ext cx="1266825" cy="4233090"/>
            <a:chOff x="4038600" y="1485398"/>
            <a:chExt cx="1266825" cy="4233090"/>
          </a:xfrm>
        </p:grpSpPr>
        <p:pic>
          <p:nvPicPr>
            <p:cNvPr id="43" name="Graphic 42" descr="Curly hair boy">
              <a:extLst>
                <a:ext uri="{FF2B5EF4-FFF2-40B4-BE49-F238E27FC236}">
                  <a16:creationId xmlns:a16="http://schemas.microsoft.com/office/drawing/2014/main" id="{D9DCECC2-733B-E377-1A93-854A3CD4010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038600" y="1841813"/>
              <a:ext cx="1266825" cy="3876675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ACCFC03-B2A8-0F48-709F-4D4F701342E4}"/>
                </a:ext>
              </a:extLst>
            </p:cNvPr>
            <p:cNvSpPr txBox="1"/>
            <p:nvPr/>
          </p:nvSpPr>
          <p:spPr>
            <a:xfrm>
              <a:off x="4096025" y="1485398"/>
              <a:ext cx="9915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Arad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84027E3-57C8-BFE2-D224-0437CBE9A233}"/>
              </a:ext>
            </a:extLst>
          </p:cNvPr>
          <p:cNvGrpSpPr/>
          <p:nvPr/>
        </p:nvGrpSpPr>
        <p:grpSpPr>
          <a:xfrm>
            <a:off x="5427536" y="2167039"/>
            <a:ext cx="1438275" cy="3526594"/>
            <a:chOff x="5427536" y="2167039"/>
            <a:chExt cx="1438275" cy="3526594"/>
          </a:xfrm>
        </p:grpSpPr>
        <p:pic>
          <p:nvPicPr>
            <p:cNvPr id="45" name="Graphic 44" descr="Boy wearing backpack">
              <a:extLst>
                <a:ext uri="{FF2B5EF4-FFF2-40B4-BE49-F238E27FC236}">
                  <a16:creationId xmlns:a16="http://schemas.microsoft.com/office/drawing/2014/main" id="{1913D6C5-24BB-DCFE-BB66-888878AFC63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7536" y="2536371"/>
              <a:ext cx="1438275" cy="3157262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3233325-4503-F39E-DE31-1B0EB2B4497D}"/>
                </a:ext>
              </a:extLst>
            </p:cNvPr>
            <p:cNvSpPr txBox="1"/>
            <p:nvPr/>
          </p:nvSpPr>
          <p:spPr>
            <a:xfrm>
              <a:off x="5594971" y="2167039"/>
              <a:ext cx="11034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Jayden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141001A-2357-4342-238B-A924F10D0D79}"/>
              </a:ext>
            </a:extLst>
          </p:cNvPr>
          <p:cNvGrpSpPr/>
          <p:nvPr/>
        </p:nvGrpSpPr>
        <p:grpSpPr>
          <a:xfrm>
            <a:off x="6987922" y="1025044"/>
            <a:ext cx="1438275" cy="4680528"/>
            <a:chOff x="6987922" y="1025044"/>
            <a:chExt cx="1438275" cy="4680528"/>
          </a:xfrm>
        </p:grpSpPr>
        <p:pic>
          <p:nvPicPr>
            <p:cNvPr id="90" name="Graphic 89" descr="Girl wearing backpack">
              <a:extLst>
                <a:ext uri="{FF2B5EF4-FFF2-40B4-BE49-F238E27FC236}">
                  <a16:creationId xmlns:a16="http://schemas.microsoft.com/office/drawing/2014/main" id="{E18FC953-BED8-E438-611A-22BBB794F8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987922" y="1426029"/>
              <a:ext cx="1438275" cy="4279543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E33E44C-AEFB-50BF-E438-F5F5C650C621}"/>
                </a:ext>
              </a:extLst>
            </p:cNvPr>
            <p:cNvSpPr txBox="1"/>
            <p:nvPr/>
          </p:nvSpPr>
          <p:spPr>
            <a:xfrm>
              <a:off x="7155356" y="1025044"/>
              <a:ext cx="11034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Sophie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50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168 0.0032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17917 -0.0002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3F31-9653-3E92-E530-332F7BC0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6ED5F-55DA-599A-BC6C-B5DBF9B9505D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7B5D1-7483-F39D-0735-F8F96AC7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ADABD-FE38-09BF-299C-CACA7B7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89AF-E718-CD21-A157-958BEEBD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5E5D357-4A8A-1114-0E8F-DCCEF7E5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11CBF6F-1D52-B3CA-9026-46A83591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DFA87-8C41-9513-6FA6-63921A9D35E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taller/shorter than the ___ tower.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5606CBF-27E6-9E3C-F192-2163E73B8AE6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E91DBF-465B-1C37-F40B-0D2B21B86399}"/>
              </a:ext>
            </a:extLst>
          </p:cNvPr>
          <p:cNvGrpSpPr/>
          <p:nvPr/>
        </p:nvGrpSpPr>
        <p:grpSpPr>
          <a:xfrm>
            <a:off x="4724400" y="4689490"/>
            <a:ext cx="500743" cy="594632"/>
            <a:chOff x="1908810" y="2045970"/>
            <a:chExt cx="914400" cy="10858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75589BB-BDF4-DC67-F96E-B4E81A04DA2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2623F88-B480-B17A-4E82-B5EA6234509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566709-3077-552D-6514-2AC5C73AB1D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BBFABD-C9D5-4598-252C-99573BA2B1CB}"/>
              </a:ext>
            </a:extLst>
          </p:cNvPr>
          <p:cNvGrpSpPr/>
          <p:nvPr/>
        </p:nvGrpSpPr>
        <p:grpSpPr>
          <a:xfrm>
            <a:off x="4724400" y="4175755"/>
            <a:ext cx="500743" cy="594632"/>
            <a:chOff x="1908810" y="2045970"/>
            <a:chExt cx="914400" cy="10858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2C6E1E-324C-B2EC-DB1F-54330808D6D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D1B680D-098E-6853-1392-C8121D6B647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1C7D9F-CBC0-8B5C-4475-EC028439F45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492F00-3C03-7E76-406A-D4ABCAB70289}"/>
              </a:ext>
            </a:extLst>
          </p:cNvPr>
          <p:cNvGrpSpPr/>
          <p:nvPr/>
        </p:nvGrpSpPr>
        <p:grpSpPr>
          <a:xfrm>
            <a:off x="4724400" y="3662021"/>
            <a:ext cx="500743" cy="594632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E91DEDA-1C23-9456-18A6-3D2083C0172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C697454-637A-866B-9C10-E8889EEEDE51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D93745-8236-1ABF-CDC4-3C402FA1808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601A0-BC5C-2EB0-C76B-4E0465A4E907}"/>
              </a:ext>
            </a:extLst>
          </p:cNvPr>
          <p:cNvGrpSpPr/>
          <p:nvPr/>
        </p:nvGrpSpPr>
        <p:grpSpPr>
          <a:xfrm>
            <a:off x="4724400" y="3148287"/>
            <a:ext cx="500743" cy="594632"/>
            <a:chOff x="1908810" y="2045970"/>
            <a:chExt cx="914400" cy="1085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1F3D50A-BE8F-064A-1A96-C1129116E38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FC727A-20C6-92E9-86F9-74BDBFB573AD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AC3E87-C6BD-5580-A76A-AB6B751A6EE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7E5296-532C-2514-01B9-180CF7DC1330}"/>
              </a:ext>
            </a:extLst>
          </p:cNvPr>
          <p:cNvGrpSpPr/>
          <p:nvPr/>
        </p:nvGrpSpPr>
        <p:grpSpPr>
          <a:xfrm>
            <a:off x="6593361" y="470820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077832C-6A6A-E463-53B8-382722D136F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9108098-EC84-BC60-3B00-A9C0EB9E748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08176B-3B3F-A33D-D850-D7015487F35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6DF04D-5375-106B-8AB6-3564538A67BD}"/>
              </a:ext>
            </a:extLst>
          </p:cNvPr>
          <p:cNvGrpSpPr/>
          <p:nvPr/>
        </p:nvGrpSpPr>
        <p:grpSpPr>
          <a:xfrm>
            <a:off x="6593361" y="419761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702C948-AAB4-22FD-3273-0A689F44937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64C983C-5BF7-AE53-2CC4-8562710AAA4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5758DC-E7C4-35A7-9E82-22FC980DA87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A8B31B-9A04-2175-44EE-FB3C7CBFD6E9}"/>
              </a:ext>
            </a:extLst>
          </p:cNvPr>
          <p:cNvGrpSpPr/>
          <p:nvPr/>
        </p:nvGrpSpPr>
        <p:grpSpPr>
          <a:xfrm>
            <a:off x="6593361" y="368702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86C96DF-30AC-D4A7-6E61-272F3C883BE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CCD69E1-0BA1-B546-0E58-D987807F204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29306C-41A6-680F-7AD6-4631B0435F8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E186A0-4B1A-72E9-735D-7C2837A748DA}"/>
              </a:ext>
            </a:extLst>
          </p:cNvPr>
          <p:cNvGrpSpPr/>
          <p:nvPr/>
        </p:nvGrpSpPr>
        <p:grpSpPr>
          <a:xfrm>
            <a:off x="6593361" y="317643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119899-3D41-54F2-5285-1734C3D7758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8A11E29-FFB9-434F-C99E-C75853D64FE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AB2DBE-39CE-596C-BE5C-FBBF2E319EA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DA2B16-BCA8-E110-4B5D-EE29C9F409F4}"/>
              </a:ext>
            </a:extLst>
          </p:cNvPr>
          <p:cNvGrpSpPr/>
          <p:nvPr/>
        </p:nvGrpSpPr>
        <p:grpSpPr>
          <a:xfrm>
            <a:off x="6593361" y="266583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7645413-AFF9-FF90-81E2-ADF0F87B310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0EF58FF-AE3E-3E6D-E75B-AC588BB8EDE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728DEF-FFE7-2B74-C34D-0144A6317E0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46A655-BEC0-92D6-1EA0-CCF5E7521F2F}"/>
              </a:ext>
            </a:extLst>
          </p:cNvPr>
          <p:cNvGrpSpPr/>
          <p:nvPr/>
        </p:nvGrpSpPr>
        <p:grpSpPr>
          <a:xfrm>
            <a:off x="6593361" y="2155246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24EE257-E216-4996-5B9E-0F302DD22CF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A8BEFD1-967C-AFA9-BE86-7572608A091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9DC788-F8EC-C1FC-DC55-652D5881414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151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CCADE-EBFE-E6EA-0EDA-0B571EDBB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CCF2116-6FD6-5D88-6D82-60AE290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E59ECF7-9EAB-19BF-EF58-C9C80355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D6086-0191-98C4-2CCB-09368C2B0853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taller/shorter than the ___ tower.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252C563-7175-2BD7-A780-14A27F3EE0DD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CD0213-82A1-55DB-17EB-9CFEF1C0E967}"/>
              </a:ext>
            </a:extLst>
          </p:cNvPr>
          <p:cNvGrpSpPr/>
          <p:nvPr/>
        </p:nvGrpSpPr>
        <p:grpSpPr>
          <a:xfrm>
            <a:off x="4724400" y="4689490"/>
            <a:ext cx="500743" cy="594632"/>
            <a:chOff x="1908810" y="2045970"/>
            <a:chExt cx="914400" cy="10858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60EE34F-ABA4-07D2-31C1-BD6D2D09CE2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D2803A-BDE4-96F1-7EFC-AC22B41879F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59D0C8-427B-5A2C-398A-D6ECB422D5A9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F5D4E4-14CF-6EC9-A87C-51D854EAC202}"/>
              </a:ext>
            </a:extLst>
          </p:cNvPr>
          <p:cNvGrpSpPr/>
          <p:nvPr/>
        </p:nvGrpSpPr>
        <p:grpSpPr>
          <a:xfrm>
            <a:off x="4724400" y="4175755"/>
            <a:ext cx="500743" cy="594632"/>
            <a:chOff x="1908810" y="2045970"/>
            <a:chExt cx="914400" cy="10858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B1CFEB5-DC2D-96D3-B999-E114C38175C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F7102B-0A97-9E8E-04AD-59FA52686F7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B7D41A-1B07-BF2A-7853-9406841A063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B260E7-0056-A551-3181-D1CEA9F76260}"/>
              </a:ext>
            </a:extLst>
          </p:cNvPr>
          <p:cNvGrpSpPr/>
          <p:nvPr/>
        </p:nvGrpSpPr>
        <p:grpSpPr>
          <a:xfrm>
            <a:off x="4724400" y="3662021"/>
            <a:ext cx="500743" cy="594632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BF48BFF-234B-F054-4AF5-C87200D3296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536AABC-D5EA-260A-26A1-0A237C811AC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2CD676-3B18-6575-2E29-1EDACD482EA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BAE7D-CC6F-424F-D2FD-A73B8E5099E5}"/>
              </a:ext>
            </a:extLst>
          </p:cNvPr>
          <p:cNvGrpSpPr/>
          <p:nvPr/>
        </p:nvGrpSpPr>
        <p:grpSpPr>
          <a:xfrm>
            <a:off x="4724400" y="3148287"/>
            <a:ext cx="500743" cy="594632"/>
            <a:chOff x="1908810" y="2045970"/>
            <a:chExt cx="914400" cy="1085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4A0F42-FAFA-3A32-06A1-520BEE10497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64D6573-A511-1367-8CA1-2AF3394C55C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C68FC4-4100-5A44-1AC1-9CAC3C61DDB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A7C93A-DF3E-1962-EB1C-1C5D99593586}"/>
              </a:ext>
            </a:extLst>
          </p:cNvPr>
          <p:cNvGrpSpPr/>
          <p:nvPr/>
        </p:nvGrpSpPr>
        <p:grpSpPr>
          <a:xfrm>
            <a:off x="6593361" y="470820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8F4C573-45AD-B847-3E5C-D7E5FAAE0E7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1974566-9A40-B616-4626-8A16AFA9B11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5BB042-E563-A893-BFA6-162B295FDD71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FDCDE-0A8A-B47B-5E53-205125916FA5}"/>
              </a:ext>
            </a:extLst>
          </p:cNvPr>
          <p:cNvGrpSpPr/>
          <p:nvPr/>
        </p:nvGrpSpPr>
        <p:grpSpPr>
          <a:xfrm>
            <a:off x="6593361" y="419761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E2CEC40-60A0-5E30-84B7-83997C171E7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576288-150C-B9FD-EFE3-0850344E04B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170C33-B805-1445-9B47-38670A5A84D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CE4A1F-F527-F29F-2BA2-77976050DD1E}"/>
              </a:ext>
            </a:extLst>
          </p:cNvPr>
          <p:cNvGrpSpPr/>
          <p:nvPr/>
        </p:nvGrpSpPr>
        <p:grpSpPr>
          <a:xfrm>
            <a:off x="6593361" y="368702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0674A8E-A01C-9C27-DD8E-4CD8A9EBDBB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3377AA0-0FF6-FB24-56FE-108DFBD4F56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DE1F731-08C2-D4B2-F70D-A929433396A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A9FA6B-7DAD-DBA4-710D-A426D6FAA575}"/>
              </a:ext>
            </a:extLst>
          </p:cNvPr>
          <p:cNvGrpSpPr/>
          <p:nvPr/>
        </p:nvGrpSpPr>
        <p:grpSpPr>
          <a:xfrm>
            <a:off x="6593361" y="317643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50873F-D3D1-13EC-469E-9E526C434C6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33A5AEF-6801-B34E-37F2-46AF275EF78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AC3896-78C3-6B1E-BE83-55B9FF7394E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588729-7356-07ED-4E8E-6B45991F9587}"/>
              </a:ext>
            </a:extLst>
          </p:cNvPr>
          <p:cNvGrpSpPr/>
          <p:nvPr/>
        </p:nvGrpSpPr>
        <p:grpSpPr>
          <a:xfrm>
            <a:off x="6593361" y="266583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9DAB8B2-3AAE-A787-BD21-5AC3DA7DE38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7059862-4041-A434-F365-21F386CBF7B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831B850-E6A8-8CE2-3C7D-DEED1EBBDFA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C5D8FD-9B01-4F02-95F2-1BD1DC6F1DBC}"/>
              </a:ext>
            </a:extLst>
          </p:cNvPr>
          <p:cNvGrpSpPr/>
          <p:nvPr/>
        </p:nvGrpSpPr>
        <p:grpSpPr>
          <a:xfrm>
            <a:off x="4724400" y="2655575"/>
            <a:ext cx="500743" cy="594632"/>
            <a:chOff x="1908810" y="2045970"/>
            <a:chExt cx="914400" cy="108585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48E82C4-298D-F1CD-66C0-8CF2168426B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09C9E00-85DF-8BF3-1141-359946AD2ED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BF13AA-DD1B-EB2F-A935-D9670EA2B1A1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88848E-785A-FA6C-3371-52E2694A6787}"/>
              </a:ext>
            </a:extLst>
          </p:cNvPr>
          <p:cNvGrpSpPr/>
          <p:nvPr/>
        </p:nvGrpSpPr>
        <p:grpSpPr>
          <a:xfrm>
            <a:off x="4724400" y="2141840"/>
            <a:ext cx="500743" cy="594632"/>
            <a:chOff x="1908810" y="2045970"/>
            <a:chExt cx="914400" cy="108585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6B30E9F4-3618-47D0-2988-9E21CE8A1D5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BC8840F-450B-9227-86F9-EE8C8247945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5352EE6-4979-97AF-CADC-DC7A8DFEC32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5BE791-9AE8-BE9A-DA75-1C881B0B99C5}"/>
              </a:ext>
            </a:extLst>
          </p:cNvPr>
          <p:cNvGrpSpPr/>
          <p:nvPr/>
        </p:nvGrpSpPr>
        <p:grpSpPr>
          <a:xfrm>
            <a:off x="4724400" y="1628106"/>
            <a:ext cx="500743" cy="594632"/>
            <a:chOff x="1908810" y="2045970"/>
            <a:chExt cx="914400" cy="108585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3757612-178B-73D1-B5DB-6ED6287BCE9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7174F51-0C76-2435-CF60-0E5EA8779D1D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E7462F8-4296-0D69-B007-9E9E9C9E512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19D534C-079B-452F-9631-F5E33A321BD9}"/>
              </a:ext>
            </a:extLst>
          </p:cNvPr>
          <p:cNvGrpSpPr/>
          <p:nvPr/>
        </p:nvGrpSpPr>
        <p:grpSpPr>
          <a:xfrm>
            <a:off x="4724400" y="1114372"/>
            <a:ext cx="500743" cy="594632"/>
            <a:chOff x="1908810" y="2045970"/>
            <a:chExt cx="914400" cy="108585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0A50648E-B618-7032-31B6-6DDA10CE64E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ABFC418-FCBD-BFAA-EAED-D4520B81E70D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0A6F791-CF49-F7B2-7994-AAE09AC0AA3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3047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ABF2-85E4-047F-D787-AE87F44B1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19B8AFA-98FD-4542-4600-B9E854E7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9F40374-98E1-9B1E-2163-6EAF0346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4A234-1834-38D2-0C1C-73276738A0D2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taller/shorter than the ___ tower.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09D4817-BE85-5601-57D1-5B539C6D216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taller?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EA58E4-0C38-BF9F-303D-D2DE1D414432}"/>
              </a:ext>
            </a:extLst>
          </p:cNvPr>
          <p:cNvGrpSpPr/>
          <p:nvPr/>
        </p:nvGrpSpPr>
        <p:grpSpPr>
          <a:xfrm>
            <a:off x="5126513" y="2152104"/>
            <a:ext cx="500743" cy="2135835"/>
            <a:chOff x="5126513" y="2152104"/>
            <a:chExt cx="500743" cy="21358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456370C-310E-9C6D-9315-58527E72E53F}"/>
                </a:ext>
              </a:extLst>
            </p:cNvPr>
            <p:cNvGrpSpPr/>
            <p:nvPr/>
          </p:nvGrpSpPr>
          <p:grpSpPr>
            <a:xfrm>
              <a:off x="5126513" y="3693307"/>
              <a:ext cx="500743" cy="594632"/>
              <a:chOff x="1908810" y="2045970"/>
              <a:chExt cx="914400" cy="108585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8EE4DBC-0BCE-B9A7-1536-2F1545B70AA2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5B2D972-B92F-959C-CD51-746CFE3B5AE2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A2FF64B-91B4-6A0D-9ECA-2811EB4AEFDF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05673A-F66F-9E97-4B14-8E638CD619F4}"/>
                </a:ext>
              </a:extLst>
            </p:cNvPr>
            <p:cNvGrpSpPr/>
            <p:nvPr/>
          </p:nvGrpSpPr>
          <p:grpSpPr>
            <a:xfrm>
              <a:off x="5126513" y="3179572"/>
              <a:ext cx="500743" cy="594632"/>
              <a:chOff x="1908810" y="2045970"/>
              <a:chExt cx="914400" cy="10858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EFEBAFD-EC48-F6F3-B684-0743127B5C75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5FDC705-CE59-4458-5EEF-A50378F50DD5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394C5FC-5C39-FD4C-D610-3440556F591F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F7868A-035E-7261-FC3F-541BA7653980}"/>
                </a:ext>
              </a:extLst>
            </p:cNvPr>
            <p:cNvGrpSpPr/>
            <p:nvPr/>
          </p:nvGrpSpPr>
          <p:grpSpPr>
            <a:xfrm>
              <a:off x="5126513" y="2665838"/>
              <a:ext cx="500743" cy="594632"/>
              <a:chOff x="1908810" y="2045970"/>
              <a:chExt cx="914400" cy="108585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9658DCC-5C90-70C5-23B9-5E494BA9D4C7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C41D217-4DDA-4A5B-7D96-B52C2254213F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BCDEB9F-8B76-040A-5D58-201AF373C34D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01BB77-DFE8-BAA7-5ACB-0FE666247940}"/>
                </a:ext>
              </a:extLst>
            </p:cNvPr>
            <p:cNvGrpSpPr/>
            <p:nvPr/>
          </p:nvGrpSpPr>
          <p:grpSpPr>
            <a:xfrm>
              <a:off x="5126513" y="2152104"/>
              <a:ext cx="500743" cy="594632"/>
              <a:chOff x="1908810" y="2045970"/>
              <a:chExt cx="914400" cy="108585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ED0B61F-269C-F64D-DC8A-8919B330B598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DF466CD-5E58-15B1-8652-354681AEF3FB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45817CE-23F3-DF57-5587-567FA78F92FC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27DB0C-E155-446C-73AD-E979367B207B}"/>
              </a:ext>
            </a:extLst>
          </p:cNvPr>
          <p:cNvGrpSpPr/>
          <p:nvPr/>
        </p:nvGrpSpPr>
        <p:grpSpPr>
          <a:xfrm>
            <a:off x="6593361" y="470820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2039627-5F7C-F658-F87D-02CDD5FD1D8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E1CD403-577F-BAFC-6439-8439A4D54F8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5F8E1B-259B-F8D3-E15D-EFB6C4F3781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ACF1AA-6E0F-F5FB-ADF8-62F3654B7EAD}"/>
              </a:ext>
            </a:extLst>
          </p:cNvPr>
          <p:cNvGrpSpPr/>
          <p:nvPr/>
        </p:nvGrpSpPr>
        <p:grpSpPr>
          <a:xfrm>
            <a:off x="6593361" y="419761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A6ABB46-BA20-A9EC-C2E0-ECBAB7823BE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F41D425-BDFD-58B7-364A-3A2A80CB4AB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5520B4-74BC-6DB0-F78D-D27F99AA9E5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EE67A0-3943-ED60-DDDF-5208E7D216F4}"/>
              </a:ext>
            </a:extLst>
          </p:cNvPr>
          <p:cNvGrpSpPr/>
          <p:nvPr/>
        </p:nvGrpSpPr>
        <p:grpSpPr>
          <a:xfrm>
            <a:off x="6593361" y="368702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5606E6A-7532-71EA-3499-6DE41A16FCF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A85CF33-76E3-D6DF-BCB1-E041EF6F4FD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4F1B7FA-A695-C0B4-E115-1C1DBD2D848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1C35C7-2846-2438-C11C-FF0F0A3BF78E}"/>
              </a:ext>
            </a:extLst>
          </p:cNvPr>
          <p:cNvGrpSpPr/>
          <p:nvPr/>
        </p:nvGrpSpPr>
        <p:grpSpPr>
          <a:xfrm>
            <a:off x="6593361" y="317643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8E0EAC0-1099-E348-7B31-AA0EFFD1FEBE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01B0C49-C1E5-473E-CFF5-55B1A94B7F19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D8B9DB-4A55-3AD1-16C3-7ACF53544BE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5A3523-0D44-52D7-D646-4B7769D5C4A2}"/>
              </a:ext>
            </a:extLst>
          </p:cNvPr>
          <p:cNvGrpSpPr/>
          <p:nvPr/>
        </p:nvGrpSpPr>
        <p:grpSpPr>
          <a:xfrm>
            <a:off x="6593361" y="266583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AFB72F1-49E7-508D-4757-E13A2F3D595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7FF697D-62F9-5BE8-B210-6243597AB41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8AFADD-C52B-53ED-30DB-874698AC4EC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053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00079 0.1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F906F-C26B-577D-0496-F0E7D8C6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7398C-0918-EC02-8E2A-2734DA1A2D76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F3C5BD-6243-168A-B5F7-6A800EF2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E2252-A633-E4BB-DF90-8A7CDD92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7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D4D12-0C7A-F7D8-CA5A-A137E2A07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4574C88-69ED-ABB5-0FD1-9C5ADC5D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C594A81-C72B-9323-4872-36176339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4B4CF-9B66-C1F7-9476-89B8DDE047C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taller/shorter than the ___ tower.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626A51-B793-7D7E-E6D8-08BA14479B64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AB89F9-93D7-BDCE-5366-316A8A4C917E}"/>
              </a:ext>
            </a:extLst>
          </p:cNvPr>
          <p:cNvGrpSpPr/>
          <p:nvPr/>
        </p:nvGrpSpPr>
        <p:grpSpPr>
          <a:xfrm>
            <a:off x="4724400" y="4689490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1FB3C0-05B9-6F0E-9A9B-25681430666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641CEEC-6CD8-707D-D440-87FA65D6E1A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26F355-DC82-FC3C-2619-7C928B45849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E77A50-5789-CFF7-D22A-654294BEE529}"/>
              </a:ext>
            </a:extLst>
          </p:cNvPr>
          <p:cNvGrpSpPr/>
          <p:nvPr/>
        </p:nvGrpSpPr>
        <p:grpSpPr>
          <a:xfrm>
            <a:off x="4724400" y="4175755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DEE4FAA-FA9B-5EC1-A500-7088D93C84A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8840A25-96F2-19E9-69DF-E66C5970CBF1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33D306-71FE-1B95-4917-24F586EABC0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589DE3-4660-E65C-D4D0-257C38F574F3}"/>
              </a:ext>
            </a:extLst>
          </p:cNvPr>
          <p:cNvGrpSpPr/>
          <p:nvPr/>
        </p:nvGrpSpPr>
        <p:grpSpPr>
          <a:xfrm>
            <a:off x="4724400" y="3662021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F18197-BEC7-82CC-CF0D-6E35BD96F8C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289920-4713-3365-1930-1DEEBB48DCA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B4BD79-2845-233C-3467-04E0F4B99B0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3E6883-B970-60EC-34BD-B5086674CB3B}"/>
              </a:ext>
            </a:extLst>
          </p:cNvPr>
          <p:cNvGrpSpPr/>
          <p:nvPr/>
        </p:nvGrpSpPr>
        <p:grpSpPr>
          <a:xfrm>
            <a:off x="4724400" y="3148287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1793C8D-969E-884F-84F4-E59D8423556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36A29F3-DA7E-0926-6374-40B269837BA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87C139-FD64-ECE7-5F31-E85D27D3139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62ECA9-3A28-BD53-9A3D-92FB04CCAD10}"/>
              </a:ext>
            </a:extLst>
          </p:cNvPr>
          <p:cNvGrpSpPr/>
          <p:nvPr/>
        </p:nvGrpSpPr>
        <p:grpSpPr>
          <a:xfrm>
            <a:off x="6593361" y="470820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37FCC32-790F-9231-3B63-A20C6D11883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3B3D93-FCEC-F479-4564-3350D8257D8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3A4A60-241B-EE26-20C2-80337A01CD3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DBE02F-FB62-19F5-1C32-B163FA42E6D1}"/>
              </a:ext>
            </a:extLst>
          </p:cNvPr>
          <p:cNvGrpSpPr/>
          <p:nvPr/>
        </p:nvGrpSpPr>
        <p:grpSpPr>
          <a:xfrm>
            <a:off x="6593361" y="419761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CE491A2-4C59-2088-2437-2EED149D100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F723AC4-6CC0-0DE6-70D5-517C4EE66D20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F12FA1-3AB2-4A09-A305-B7B4DD646DC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D674A-461F-525D-9D61-5976AAFFE41F}"/>
              </a:ext>
            </a:extLst>
          </p:cNvPr>
          <p:cNvGrpSpPr/>
          <p:nvPr/>
        </p:nvGrpSpPr>
        <p:grpSpPr>
          <a:xfrm>
            <a:off x="6593361" y="368702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0334EF9-097C-7070-1CEF-3FB5A4B32D8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254A966-B7ED-FB64-F5EA-93B2CD3E4C7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F8DB56-84C1-A13B-778D-BFC90424DA2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31BA5F-BC80-AC54-2B12-D0FA3A2DE715}"/>
              </a:ext>
            </a:extLst>
          </p:cNvPr>
          <p:cNvGrpSpPr/>
          <p:nvPr/>
        </p:nvGrpSpPr>
        <p:grpSpPr>
          <a:xfrm>
            <a:off x="6593361" y="317643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89FD8BF-ECC2-3593-F1D5-92E34A70C16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F900335-068F-C094-CC99-AE3799EAB451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65E0F61-8475-47E4-4F2A-53438EB6026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55760D-172D-9B6A-8BF4-090597D09131}"/>
              </a:ext>
            </a:extLst>
          </p:cNvPr>
          <p:cNvGrpSpPr/>
          <p:nvPr/>
        </p:nvGrpSpPr>
        <p:grpSpPr>
          <a:xfrm>
            <a:off x="6593361" y="266583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CA35DC9-4215-3FE7-376F-8C0931BBE14E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7E52C0B-DD4A-7AE6-463C-DDCF7413B6D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77810BC-8369-7074-B764-DBB974DA44F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006BAD-25F2-B5C8-2493-DA06630E7C8F}"/>
              </a:ext>
            </a:extLst>
          </p:cNvPr>
          <p:cNvGrpSpPr/>
          <p:nvPr/>
        </p:nvGrpSpPr>
        <p:grpSpPr>
          <a:xfrm>
            <a:off x="6593361" y="2155246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86B8ED9-257A-B274-8FB3-30F224D3F7E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D88BFEA-A99A-A7A7-F3C7-9A29E6533C7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A5CC3C-C842-2D0F-930C-5EB3590041C9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070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8704B-C9E9-AA4F-0224-5195DBD4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A47042B-DADB-89E1-DFD2-A8D29CD0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6CB0477-39B2-7D8B-6AFB-17FBF4C9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34530-F251-B761-BE9F-657FE22C492C}"/>
              </a:ext>
            </a:extLst>
          </p:cNvPr>
          <p:cNvSpPr txBox="1"/>
          <p:nvPr/>
        </p:nvSpPr>
        <p:spPr>
          <a:xfrm>
            <a:off x="3047048" y="578179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the tallest.</a:t>
            </a:r>
          </a:p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___ tower is the shortest.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9B39AD3-B9C5-152D-DF4A-36CDA2116FF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tallest?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shortest?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EF7E63-ED79-89EF-550A-6E4CBFCFB08B}"/>
              </a:ext>
            </a:extLst>
          </p:cNvPr>
          <p:cNvGrpSpPr/>
          <p:nvPr/>
        </p:nvGrpSpPr>
        <p:grpSpPr>
          <a:xfrm>
            <a:off x="4724400" y="4689490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2C1867E-AC2B-458D-49FD-8C0A3D7C3F0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38BB9E8-BF01-7B10-82B7-5626BA53962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697242-C42F-BB2F-EA8B-51D99E373EA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1474C-30BE-BBFF-CBB7-69271BE5BB1C}"/>
              </a:ext>
            </a:extLst>
          </p:cNvPr>
          <p:cNvGrpSpPr/>
          <p:nvPr/>
        </p:nvGrpSpPr>
        <p:grpSpPr>
          <a:xfrm>
            <a:off x="4724400" y="4175755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A0F3D74-837E-B30F-43AC-40DD510C5FC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8BA03A-3926-1F6C-2A8A-57E0748CA7C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8E6AC5-DA2B-C754-17EA-96A4A8ED19D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38E8F-272B-D79D-6F4F-DE03BD90F3EA}"/>
              </a:ext>
            </a:extLst>
          </p:cNvPr>
          <p:cNvGrpSpPr/>
          <p:nvPr/>
        </p:nvGrpSpPr>
        <p:grpSpPr>
          <a:xfrm>
            <a:off x="4724400" y="3662021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5E3F50-13D6-4EF7-E87E-31802A8FB0E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F01EF61-0BFE-9F63-34B4-7257BD3924B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6AD6D2-89F2-6E6D-7724-7350BE8022B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B10D46-64B5-A593-0DA8-794F9F8F7371}"/>
              </a:ext>
            </a:extLst>
          </p:cNvPr>
          <p:cNvGrpSpPr/>
          <p:nvPr/>
        </p:nvGrpSpPr>
        <p:grpSpPr>
          <a:xfrm>
            <a:off x="4724400" y="3148287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630D846-DF6C-44E2-C757-BB4ED73364F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2709492-0A55-F7F0-3918-D404FA70372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DB7673-CA0D-767E-F7BA-7B55EF24629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4CE62-5382-CF9C-D174-69401E0AABE4}"/>
              </a:ext>
            </a:extLst>
          </p:cNvPr>
          <p:cNvGrpSpPr/>
          <p:nvPr/>
        </p:nvGrpSpPr>
        <p:grpSpPr>
          <a:xfrm>
            <a:off x="5949412" y="469619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25472F4-221D-6332-DB18-36EF6A01A90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9869B8F-D470-BD68-509A-4680D4A0C26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515CB8-C346-552E-CFA6-7BE35967C21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3546B0-8390-6689-14E8-7C8F7BBF561C}"/>
              </a:ext>
            </a:extLst>
          </p:cNvPr>
          <p:cNvGrpSpPr/>
          <p:nvPr/>
        </p:nvGrpSpPr>
        <p:grpSpPr>
          <a:xfrm>
            <a:off x="5949412" y="418560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D25EC27-79EB-42CA-B6B8-71ABEA15760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827D012-350C-79CF-315E-FDC05B286A3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5DC84-36BF-842B-EB44-F1E03D6F95B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B7793D-2D44-DDB7-562F-454AC370EBEC}"/>
              </a:ext>
            </a:extLst>
          </p:cNvPr>
          <p:cNvGrpSpPr/>
          <p:nvPr/>
        </p:nvGrpSpPr>
        <p:grpSpPr>
          <a:xfrm>
            <a:off x="5949412" y="367501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1469399-4344-B4FF-373B-0C5C0395D27D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24C7C5C-A4A7-1923-FA2A-A5EA9921B8E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E128E8-0CA8-63CD-F19D-3683C3AA93B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ECDB1E-0EC0-6903-8C44-9E95DBFD029A}"/>
              </a:ext>
            </a:extLst>
          </p:cNvPr>
          <p:cNvGrpSpPr/>
          <p:nvPr/>
        </p:nvGrpSpPr>
        <p:grpSpPr>
          <a:xfrm>
            <a:off x="5949412" y="316442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C3E55E7-D0DD-CB35-D64A-FB682841FB1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9187E75-59BB-79CA-6C35-0BCC92595B2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263CFE-9050-34BE-5D19-A928432E68B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6A411A-560D-C8D7-4E8C-4A5000D215DD}"/>
              </a:ext>
            </a:extLst>
          </p:cNvPr>
          <p:cNvGrpSpPr/>
          <p:nvPr/>
        </p:nvGrpSpPr>
        <p:grpSpPr>
          <a:xfrm>
            <a:off x="4724400" y="2651829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D531418-80DB-33D4-5074-5DFC45F2351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7E01E8B-4C1E-0738-DC32-79AD0032289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4A45F24-FF2A-69A2-68FA-29F5326F0A0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F58AFD-5EF9-3C70-2CC4-CC6F8F9CDAF7}"/>
              </a:ext>
            </a:extLst>
          </p:cNvPr>
          <p:cNvGrpSpPr/>
          <p:nvPr/>
        </p:nvGrpSpPr>
        <p:grpSpPr>
          <a:xfrm>
            <a:off x="4724400" y="2138095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1967E7E-B016-5CE7-2A13-19FE801E419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653FAB-869D-1596-2BDA-26965997EC3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20FFC99-BB77-40D5-55CB-BAA1C72BF65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4F5B0A-5724-7BB7-1A22-869DE4A47F02}"/>
              </a:ext>
            </a:extLst>
          </p:cNvPr>
          <p:cNvGrpSpPr/>
          <p:nvPr/>
        </p:nvGrpSpPr>
        <p:grpSpPr>
          <a:xfrm>
            <a:off x="4724400" y="1624361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51A15C9-C287-B03E-D1D1-D97C4047F2A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23D637F-3B20-DE5C-6513-7BDA075076A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D630F92-0108-4B89-C57D-386089F233E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8AAB32A-267F-10C4-1BF3-86BF26E48D94}"/>
              </a:ext>
            </a:extLst>
          </p:cNvPr>
          <p:cNvGrpSpPr/>
          <p:nvPr/>
        </p:nvGrpSpPr>
        <p:grpSpPr>
          <a:xfrm>
            <a:off x="7202961" y="4720036"/>
            <a:ext cx="500743" cy="594632"/>
            <a:chOff x="1908810" y="2045970"/>
            <a:chExt cx="914400" cy="108585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8AE3B36-56AD-FD1A-F6BC-0D591E0CB12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65624C-5E93-B0C9-E0C9-061DF63DCD7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C1565B-1742-24A7-1087-E7331BF58E9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AC7FDD3-3452-D5CE-2E88-A3902F416273}"/>
              </a:ext>
            </a:extLst>
          </p:cNvPr>
          <p:cNvGrpSpPr/>
          <p:nvPr/>
        </p:nvGrpSpPr>
        <p:grpSpPr>
          <a:xfrm>
            <a:off x="7202961" y="4206301"/>
            <a:ext cx="500743" cy="594632"/>
            <a:chOff x="1908810" y="2045970"/>
            <a:chExt cx="914400" cy="108585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D123BEC-734A-66F4-0CDE-47539505327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744ED13-C548-266D-4AD9-35724F13D32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5D75D79-2F26-C41F-0868-46F4E85131F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CC3778D-7B6F-9A63-9B39-E5659EFC2DE5}"/>
              </a:ext>
            </a:extLst>
          </p:cNvPr>
          <p:cNvGrpSpPr/>
          <p:nvPr/>
        </p:nvGrpSpPr>
        <p:grpSpPr>
          <a:xfrm>
            <a:off x="7202961" y="3692567"/>
            <a:ext cx="500743" cy="594632"/>
            <a:chOff x="1908810" y="2045970"/>
            <a:chExt cx="914400" cy="1085850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7B0C6CB3-43CB-477C-E034-B737C4FFA44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EBDBD94-6310-8717-0831-24F5479464D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B77DE40-635D-2C25-7623-180E1808D02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9CD292-B0D4-96E7-F832-00DCFFA33FEF}"/>
              </a:ext>
            </a:extLst>
          </p:cNvPr>
          <p:cNvGrpSpPr/>
          <p:nvPr/>
        </p:nvGrpSpPr>
        <p:grpSpPr>
          <a:xfrm>
            <a:off x="7202961" y="3178833"/>
            <a:ext cx="500743" cy="594632"/>
            <a:chOff x="1908810" y="2045970"/>
            <a:chExt cx="914400" cy="108585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12C8799-10E5-9C1F-79C9-68F5C658C2E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97CC3FC-9100-AF49-F519-BF88D9A42C6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C76BDD-9D95-797D-137F-DF305D09E721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3059B5-F5CC-8AB8-9029-7BD9C89EBFD3}"/>
              </a:ext>
            </a:extLst>
          </p:cNvPr>
          <p:cNvGrpSpPr/>
          <p:nvPr/>
        </p:nvGrpSpPr>
        <p:grpSpPr>
          <a:xfrm>
            <a:off x="7202961" y="2686121"/>
            <a:ext cx="500743" cy="594632"/>
            <a:chOff x="1908810" y="2045970"/>
            <a:chExt cx="914400" cy="108585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C915C5C-64F1-E505-2275-0658B831951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2FB1049-B2C4-289D-3417-9D0161F1438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EA956F-4959-4168-8444-8B89A70E42F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6AB1E9-28F0-87BF-3FFA-DDF2D10F6971}"/>
              </a:ext>
            </a:extLst>
          </p:cNvPr>
          <p:cNvGrpSpPr/>
          <p:nvPr/>
        </p:nvGrpSpPr>
        <p:grpSpPr>
          <a:xfrm>
            <a:off x="7202961" y="2172386"/>
            <a:ext cx="500743" cy="594632"/>
            <a:chOff x="1908810" y="2045970"/>
            <a:chExt cx="914400" cy="1085850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0E2DC51B-322E-0AD3-B6C3-04BB67722C0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EDD1B32-BAD9-5AEB-A2E0-565C0876C53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2368941-C787-00B3-0FE6-6D85F9C17AD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099689A-C3F4-2863-689A-DB5EEADB7234}"/>
              </a:ext>
            </a:extLst>
          </p:cNvPr>
          <p:cNvGrpSpPr/>
          <p:nvPr/>
        </p:nvGrpSpPr>
        <p:grpSpPr>
          <a:xfrm>
            <a:off x="7202961" y="1658652"/>
            <a:ext cx="500743" cy="594632"/>
            <a:chOff x="1908810" y="2045970"/>
            <a:chExt cx="914400" cy="108585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83DEEF7E-F6F7-88E2-E018-060129D8BB4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0EBA0A27-EF3E-E458-917C-C5472788C7B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4B9D1D2-A8DE-470E-CCAC-8C26F9E0C6F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3CEA25F-5403-5887-08CB-83A49E587D36}"/>
              </a:ext>
            </a:extLst>
          </p:cNvPr>
          <p:cNvGrpSpPr/>
          <p:nvPr/>
        </p:nvGrpSpPr>
        <p:grpSpPr>
          <a:xfrm>
            <a:off x="7202961" y="1144918"/>
            <a:ext cx="500743" cy="594632"/>
            <a:chOff x="1908810" y="2045970"/>
            <a:chExt cx="914400" cy="1085850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A71E36B-30B6-1691-BA5F-C113B2F040C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A3B55FDC-D423-03E5-5037-D40280691DD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460BFA1-DC61-7C9F-598D-8FC047ACD64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014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1FC52-2488-53BB-0BD8-BE4DC0B6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84C28D6B-7C56-2198-153D-6FFBDB66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E673376-95C0-DEE4-BF63-3D8D128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37FC6-A2B6-DCBA-6C22-70A53455A8BD}"/>
              </a:ext>
            </a:extLst>
          </p:cNvPr>
          <p:cNvSpPr txBox="1"/>
          <p:nvPr/>
        </p:nvSpPr>
        <p:spPr>
          <a:xfrm>
            <a:off x="3047048" y="578179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tower is the tallest.</a:t>
            </a:r>
          </a:p>
          <a:p>
            <a:pPr algn="ctr"/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___ tower is the shortest.</a:t>
            </a:r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48EBB6D-C354-4D60-28CA-D4F8122A1159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tallest?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shortest?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ABDC34-7B35-DDDB-31F8-DF3FB8D9F6B7}"/>
              </a:ext>
            </a:extLst>
          </p:cNvPr>
          <p:cNvGrpSpPr/>
          <p:nvPr/>
        </p:nvGrpSpPr>
        <p:grpSpPr>
          <a:xfrm>
            <a:off x="4724400" y="4689490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F41091-97CD-57CC-E2A8-BA755C9ECE5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EF5E881-D1F8-7C5B-D284-2ABE44EE59A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1DD138-8376-AB33-A17D-6D7547F06DB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2275C3-9334-0728-84BD-E01FAE4A69A5}"/>
              </a:ext>
            </a:extLst>
          </p:cNvPr>
          <p:cNvGrpSpPr/>
          <p:nvPr/>
        </p:nvGrpSpPr>
        <p:grpSpPr>
          <a:xfrm>
            <a:off x="4724400" y="4175755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B71DB7-E3AE-77E2-1FB8-84C5ECCBD72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555F368-8D33-719C-D87A-E4B72AD529C0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FABC20-07BE-4642-4B2F-68DB75C9503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2DE1F3-DCE4-69F0-668E-DACBBE986268}"/>
              </a:ext>
            </a:extLst>
          </p:cNvPr>
          <p:cNvGrpSpPr/>
          <p:nvPr/>
        </p:nvGrpSpPr>
        <p:grpSpPr>
          <a:xfrm>
            <a:off x="4724400" y="3662021"/>
            <a:ext cx="500743" cy="594632"/>
            <a:chOff x="1908810" y="2045970"/>
            <a:chExt cx="914400" cy="1085850"/>
          </a:xfrm>
          <a:solidFill>
            <a:srgbClr val="00B05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9FF2CE3-6964-2992-63F7-6DBD01E4C04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AAE2F0-A24B-335D-F8C7-375EB5D013C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67126D-FF49-100E-4371-3660C473733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D1BA52-ECFD-40EE-D589-3AE5C86E8FF9}"/>
              </a:ext>
            </a:extLst>
          </p:cNvPr>
          <p:cNvGrpSpPr/>
          <p:nvPr/>
        </p:nvGrpSpPr>
        <p:grpSpPr>
          <a:xfrm>
            <a:off x="5949412" y="4696198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11CED23-BCAD-6692-3F36-87847C178DD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4EA881-1BAA-FF6E-26AB-7A00F049977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B47CB9-607A-939B-8F40-183631F7F9D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283BB-B9B2-1577-F7BC-78AE2780A6D1}"/>
              </a:ext>
            </a:extLst>
          </p:cNvPr>
          <p:cNvGrpSpPr/>
          <p:nvPr/>
        </p:nvGrpSpPr>
        <p:grpSpPr>
          <a:xfrm>
            <a:off x="5949412" y="4185604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745F9C6-7E9F-3688-9A97-439E2CE586E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E6549D8-DA27-D9DB-20F4-FA0144FA2CE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3057551-027C-D752-C4CA-EA04FC81304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3C8E2A-DDF2-5D8C-52F3-AF8E910C5D54}"/>
              </a:ext>
            </a:extLst>
          </p:cNvPr>
          <p:cNvGrpSpPr/>
          <p:nvPr/>
        </p:nvGrpSpPr>
        <p:grpSpPr>
          <a:xfrm>
            <a:off x="5949412" y="3675012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183EFF1-CBEB-61D3-C772-AF16B80E2BA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EE75008-5408-BEA9-F6B6-60B13668CAA9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B4EFED-46DE-F9B3-9494-75C0B7AE960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91CFB6-EFE6-DEA4-AF1B-B1A9C12FFA5D}"/>
              </a:ext>
            </a:extLst>
          </p:cNvPr>
          <p:cNvGrpSpPr/>
          <p:nvPr/>
        </p:nvGrpSpPr>
        <p:grpSpPr>
          <a:xfrm>
            <a:off x="5949412" y="3164420"/>
            <a:ext cx="500743" cy="594632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B2C212D-2EE9-3F9B-D09B-60968EC8123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C527049-DC21-8517-C47C-33765BE6B8E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49CE27-40DD-8E71-1FC9-BB620019D12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BB6B78-DA48-8DA2-48CF-6D1658D0297A}"/>
              </a:ext>
            </a:extLst>
          </p:cNvPr>
          <p:cNvGrpSpPr/>
          <p:nvPr/>
        </p:nvGrpSpPr>
        <p:grpSpPr>
          <a:xfrm>
            <a:off x="7202961" y="4720036"/>
            <a:ext cx="500743" cy="594632"/>
            <a:chOff x="1908810" y="2045970"/>
            <a:chExt cx="914400" cy="108585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25F3CCF-A379-C88E-FFCB-1F4F1C915EE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E5D1F3F3-9B6E-0FBD-04C4-B227AB339B2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F743C11-AB38-94A2-A02C-A1E017D05BB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C39DE3B-ACF8-1673-E9C5-FAA8174207C3}"/>
              </a:ext>
            </a:extLst>
          </p:cNvPr>
          <p:cNvGrpSpPr/>
          <p:nvPr/>
        </p:nvGrpSpPr>
        <p:grpSpPr>
          <a:xfrm>
            <a:off x="7202961" y="4206301"/>
            <a:ext cx="500743" cy="594632"/>
            <a:chOff x="1908810" y="2045970"/>
            <a:chExt cx="914400" cy="108585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3C5C90F-A5B8-2C15-FD64-180EFE28C48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C5B0369B-F8CD-444E-ED65-8E2A99BEA91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ED6A822-031B-A7FC-4C8B-259AB9E6F8D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107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285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Bee (BWCET)</dc:creator>
  <cp:lastModifiedBy>John Bee (BWCET)</cp:lastModifiedBy>
  <cp:revision>1</cp:revision>
  <dcterms:created xsi:type="dcterms:W3CDTF">2026-02-18T15:45:35Z</dcterms:created>
  <dcterms:modified xsi:type="dcterms:W3CDTF">2026-04-04T12:57:12Z</dcterms:modified>
</cp:coreProperties>
</file>