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5" r:id="rId25"/>
    <p:sldId id="306" r:id="rId26"/>
    <p:sldId id="304" r:id="rId27"/>
    <p:sldId id="307" r:id="rId28"/>
    <p:sldId id="308" r:id="rId29"/>
    <p:sldId id="3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3A7A6-1ECA-4141-9F76-CCEB573BD948}" v="573" dt="2026-03-27T15:58:46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62" autoAdjust="0"/>
  </p:normalViewPr>
  <p:slideViewPr>
    <p:cSldViewPr snapToGrid="0">
      <p:cViewPr varScale="1">
        <p:scale>
          <a:sx n="56" d="100"/>
          <a:sy n="56" d="100"/>
        </p:scale>
        <p:origin x="436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ee (BWCET)" userId="a1856448-f297-487a-a7ea-498499ce4ab3" providerId="ADAL" clId="{AA2111DE-8648-4F00-BAD4-E330AAB2A79A}"/>
    <pc:docChg chg="undo redo custSel addSld delSld modSld sldOrd addMainMaster delMainMaster modMainMaster">
      <pc:chgData name="John Bee (BWCET)" userId="a1856448-f297-487a-a7ea-498499ce4ab3" providerId="ADAL" clId="{AA2111DE-8648-4F00-BAD4-E330AAB2A79A}" dt="2026-03-27T15:58:46.844" v="8863"/>
      <pc:docMkLst>
        <pc:docMk/>
      </pc:docMkLst>
      <pc:sldChg chg="modSp mod modTransition">
        <pc:chgData name="John Bee (BWCET)" userId="a1856448-f297-487a-a7ea-498499ce4ab3" providerId="ADAL" clId="{AA2111DE-8648-4F00-BAD4-E330AAB2A79A}" dt="2026-03-05T07:42:36.383" v="2743" actId="20577"/>
        <pc:sldMkLst>
          <pc:docMk/>
          <pc:sldMk cId="3237826457" sldId="257"/>
        </pc:sldMkLst>
        <pc:spChg chg="mod">
          <ac:chgData name="John Bee (BWCET)" userId="a1856448-f297-487a-a7ea-498499ce4ab3" providerId="ADAL" clId="{AA2111DE-8648-4F00-BAD4-E330AAB2A79A}" dt="2026-02-25T16:56:34.855" v="1685"/>
          <ac:spMkLst>
            <pc:docMk/>
            <pc:sldMk cId="3237826457" sldId="257"/>
            <ac:spMk id="2" creationId="{0607B5D1-7483-F39D-0735-F8F96AC72452}"/>
          </ac:spMkLst>
        </pc:spChg>
        <pc:spChg chg="mod">
          <ac:chgData name="John Bee (BWCET)" userId="a1856448-f297-487a-a7ea-498499ce4ab3" providerId="ADAL" clId="{AA2111DE-8648-4F00-BAD4-E330AAB2A79A}" dt="2026-02-25T16:56:34.855" v="1685"/>
          <ac:spMkLst>
            <pc:docMk/>
            <pc:sldMk cId="3237826457" sldId="257"/>
            <ac:spMk id="3" creationId="{460ADABD-FE38-09BF-299C-CACA7B799EDC}"/>
          </ac:spMkLst>
        </pc:spChg>
        <pc:spChg chg="mod">
          <ac:chgData name="John Bee (BWCET)" userId="a1856448-f297-487a-a7ea-498499ce4ab3" providerId="ADAL" clId="{AA2111DE-8648-4F00-BAD4-E330AAB2A79A}" dt="2026-03-05T07:42:36.383" v="2743" actId="20577"/>
          <ac:spMkLst>
            <pc:docMk/>
            <pc:sldMk cId="3237826457" sldId="257"/>
            <ac:spMk id="4" creationId="{A676ED5F-55DA-599A-BC6C-B5DBF9B9505D}"/>
          </ac:spMkLst>
        </pc:spChg>
      </pc:sldChg>
      <pc:sldChg chg="addSp delSp modSp add mod ord">
        <pc:chgData name="John Bee (BWCET)" userId="a1856448-f297-487a-a7ea-498499ce4ab3" providerId="ADAL" clId="{AA2111DE-8648-4F00-BAD4-E330AAB2A79A}" dt="2026-03-25T21:05:39.347" v="7991" actId="20577"/>
        <pc:sldMkLst>
          <pc:docMk/>
          <pc:sldMk cId="2755384033" sldId="266"/>
        </pc:sldMkLst>
        <pc:spChg chg="add mod">
          <ac:chgData name="John Bee (BWCET)" userId="a1856448-f297-487a-a7ea-498499ce4ab3" providerId="ADAL" clId="{AA2111DE-8648-4F00-BAD4-E330AAB2A79A}" dt="2026-03-25T21:05:39.347" v="7991" actId="20577"/>
          <ac:spMkLst>
            <pc:docMk/>
            <pc:sldMk cId="2755384033" sldId="266"/>
            <ac:spMk id="2" creationId="{ABA571C2-D209-7795-AD80-517B1ECCC156}"/>
          </ac:spMkLst>
        </pc:spChg>
        <pc:spChg chg="mod">
          <ac:chgData name="John Bee (BWCET)" userId="a1856448-f297-487a-a7ea-498499ce4ab3" providerId="ADAL" clId="{AA2111DE-8648-4F00-BAD4-E330AAB2A79A}" dt="2026-03-07T12:48:29.712" v="4107" actId="113"/>
          <ac:spMkLst>
            <pc:docMk/>
            <pc:sldMk cId="2755384033" sldId="266"/>
            <ac:spMk id="7" creationId="{2FB5C170-FF8C-4339-B96D-DBC57DC221A7}"/>
          </ac:spMkLst>
        </pc:spChg>
        <pc:grpChg chg="mod">
          <ac:chgData name="John Bee (BWCET)" userId="a1856448-f297-487a-a7ea-498499ce4ab3" providerId="ADAL" clId="{AA2111DE-8648-4F00-BAD4-E330AAB2A79A}" dt="2026-03-07T12:48:25.785" v="4106" actId="1076"/>
          <ac:grpSpMkLst>
            <pc:docMk/>
            <pc:sldMk cId="2755384033" sldId="266"/>
            <ac:grpSpMk id="12" creationId="{0107E011-42F8-459A-9497-02E30E457E77}"/>
          </ac:grpSpMkLst>
        </pc:grpChg>
      </pc:sldChg>
      <pc:sldChg chg="addSp delSp modSp add del mod ord addAnim delAnim modAnim">
        <pc:chgData name="John Bee (BWCET)" userId="a1856448-f297-487a-a7ea-498499ce4ab3" providerId="ADAL" clId="{AA2111DE-8648-4F00-BAD4-E330AAB2A79A}" dt="2026-03-27T15:08:26.032" v="8217"/>
        <pc:sldMkLst>
          <pc:docMk/>
          <pc:sldMk cId="2922584041" sldId="282"/>
        </pc:sldMkLst>
        <pc:spChg chg="add mod">
          <ac:chgData name="John Bee (BWCET)" userId="a1856448-f297-487a-a7ea-498499ce4ab3" providerId="ADAL" clId="{AA2111DE-8648-4F00-BAD4-E330AAB2A79A}" dt="2026-03-27T14:53:29.398" v="8043" actId="207"/>
          <ac:spMkLst>
            <pc:docMk/>
            <pc:sldMk cId="2922584041" sldId="282"/>
            <ac:spMk id="2" creationId="{4DB44378-F59F-CEB2-0748-63A9C85AE397}"/>
          </ac:spMkLst>
        </pc:spChg>
        <pc:spChg chg="add mod">
          <ac:chgData name="John Bee (BWCET)" userId="a1856448-f297-487a-a7ea-498499ce4ab3" providerId="ADAL" clId="{AA2111DE-8648-4F00-BAD4-E330AAB2A79A}" dt="2026-03-27T14:57:52.579" v="8111" actId="20577"/>
          <ac:spMkLst>
            <pc:docMk/>
            <pc:sldMk cId="2922584041" sldId="282"/>
            <ac:spMk id="3" creationId="{F651AE98-C804-AF19-AFF8-5CA119AF75FF}"/>
          </ac:spMkLst>
        </pc:spChg>
        <pc:spChg chg="add mod">
          <ac:chgData name="John Bee (BWCET)" userId="a1856448-f297-487a-a7ea-498499ce4ab3" providerId="ADAL" clId="{AA2111DE-8648-4F00-BAD4-E330AAB2A79A}" dt="2026-03-27T14:52:46.372" v="8035" actId="20577"/>
          <ac:spMkLst>
            <pc:docMk/>
            <pc:sldMk cId="2922584041" sldId="282"/>
            <ac:spMk id="16" creationId="{63AF736B-B2D2-8DAE-CD73-DBC1E7278033}"/>
          </ac:spMkLst>
        </pc:spChg>
        <pc:graphicFrameChg chg="add mod">
          <ac:chgData name="John Bee (BWCET)" userId="a1856448-f297-487a-a7ea-498499ce4ab3" providerId="ADAL" clId="{AA2111DE-8648-4F00-BAD4-E330AAB2A79A}" dt="2026-03-27T15:01:48.024" v="8122"/>
          <ac:graphicFrameMkLst>
            <pc:docMk/>
            <pc:sldMk cId="2922584041" sldId="282"/>
            <ac:graphicFrameMk id="4" creationId="{DC2B6006-3712-3C59-207D-856EC1884DDB}"/>
          </ac:graphicFrameMkLst>
        </pc:graphicFrameChg>
      </pc:sldChg>
      <pc:sldChg chg="addSp delSp modSp add mod delAnim modAnim">
        <pc:chgData name="John Bee (BWCET)" userId="a1856448-f297-487a-a7ea-498499ce4ab3" providerId="ADAL" clId="{AA2111DE-8648-4F00-BAD4-E330AAB2A79A}" dt="2026-03-27T15:09:33.568" v="8230"/>
        <pc:sldMkLst>
          <pc:docMk/>
          <pc:sldMk cId="1867501210" sldId="283"/>
        </pc:sldMkLst>
        <pc:spChg chg="del">
          <ac:chgData name="John Bee (BWCET)" userId="a1856448-f297-487a-a7ea-498499ce4ab3" providerId="ADAL" clId="{AA2111DE-8648-4F00-BAD4-E330AAB2A79A}" dt="2026-03-27T15:01:54.125" v="8124" actId="478"/>
          <ac:spMkLst>
            <pc:docMk/>
            <pc:sldMk cId="1867501210" sldId="283"/>
            <ac:spMk id="2" creationId="{D530791F-9E5D-82AF-5B20-DB6D44C4E899}"/>
          </ac:spMkLst>
        </pc:spChg>
        <pc:spChg chg="add del mod">
          <ac:chgData name="John Bee (BWCET)" userId="a1856448-f297-487a-a7ea-498499ce4ab3" providerId="ADAL" clId="{AA2111DE-8648-4F00-BAD4-E330AAB2A79A}" dt="2026-03-27T15:07:49.267" v="8205" actId="478"/>
          <ac:spMkLst>
            <pc:docMk/>
            <pc:sldMk cId="1867501210" sldId="283"/>
            <ac:spMk id="4" creationId="{5459ACFF-CF1D-C16C-F9BF-373132FFAFC1}"/>
          </ac:spMkLst>
        </pc:spChg>
        <pc:spChg chg="add mod">
          <ac:chgData name="John Bee (BWCET)" userId="a1856448-f297-487a-a7ea-498499ce4ab3" providerId="ADAL" clId="{AA2111DE-8648-4F00-BAD4-E330AAB2A79A}" dt="2026-03-27T15:08:39.722" v="8222" actId="207"/>
          <ac:spMkLst>
            <pc:docMk/>
            <pc:sldMk cId="1867501210" sldId="283"/>
            <ac:spMk id="5" creationId="{1DC815C4-8BF9-9AE6-642E-D1F8C5B10E6C}"/>
          </ac:spMkLst>
        </pc:spChg>
      </pc:sldChg>
      <pc:sldChg chg="addSp delSp modSp add mod delAnim modAnim">
        <pc:chgData name="John Bee (BWCET)" userId="a1856448-f297-487a-a7ea-498499ce4ab3" providerId="ADAL" clId="{AA2111DE-8648-4F00-BAD4-E330AAB2A79A}" dt="2026-03-27T15:11:11.035" v="8247"/>
        <pc:sldMkLst>
          <pc:docMk/>
          <pc:sldMk cId="2441425251" sldId="284"/>
        </pc:sldMkLst>
        <pc:spChg chg="add mod">
          <ac:chgData name="John Bee (BWCET)" userId="a1856448-f297-487a-a7ea-498499ce4ab3" providerId="ADAL" clId="{AA2111DE-8648-4F00-BAD4-E330AAB2A79A}" dt="2026-03-27T15:03:10.693" v="8149" actId="1582"/>
          <ac:spMkLst>
            <pc:docMk/>
            <pc:sldMk cId="2441425251" sldId="284"/>
            <ac:spMk id="2" creationId="{48D2ED7B-7FE7-1E0E-85AD-8671EDB297A4}"/>
          </ac:spMkLst>
        </pc:spChg>
        <pc:spChg chg="del">
          <ac:chgData name="John Bee (BWCET)" userId="a1856448-f297-487a-a7ea-498499ce4ab3" providerId="ADAL" clId="{AA2111DE-8648-4F00-BAD4-E330AAB2A79A}" dt="2026-03-27T15:02:55.181" v="8144" actId="478"/>
          <ac:spMkLst>
            <pc:docMk/>
            <pc:sldMk cId="2441425251" sldId="284"/>
            <ac:spMk id="4" creationId="{C09FC1E5-2E61-D484-D554-1EA6490D4615}"/>
          </ac:spMkLst>
        </pc:spChg>
      </pc:sldChg>
      <pc:sldChg chg="addSp delSp modSp add mod delAnim modAnim">
        <pc:chgData name="John Bee (BWCET)" userId="a1856448-f297-487a-a7ea-498499ce4ab3" providerId="ADAL" clId="{AA2111DE-8648-4F00-BAD4-E330AAB2A79A}" dt="2026-03-27T15:06:27.205" v="8195"/>
        <pc:sldMkLst>
          <pc:docMk/>
          <pc:sldMk cId="3907932817" sldId="285"/>
        </pc:sldMkLst>
        <pc:spChg chg="del">
          <ac:chgData name="John Bee (BWCET)" userId="a1856448-f297-487a-a7ea-498499ce4ab3" providerId="ADAL" clId="{AA2111DE-8648-4F00-BAD4-E330AAB2A79A}" dt="2026-03-27T15:04:11.005" v="8163" actId="478"/>
          <ac:spMkLst>
            <pc:docMk/>
            <pc:sldMk cId="3907932817" sldId="285"/>
            <ac:spMk id="2" creationId="{95D9EA07-58D2-77F9-F773-8687F1B23F06}"/>
          </ac:spMkLst>
        </pc:spChg>
        <pc:spChg chg="add mod">
          <ac:chgData name="John Bee (BWCET)" userId="a1856448-f297-487a-a7ea-498499ce4ab3" providerId="ADAL" clId="{AA2111DE-8648-4F00-BAD4-E330AAB2A79A}" dt="2026-03-27T15:04:27.976" v="8168" actId="1582"/>
          <ac:spMkLst>
            <pc:docMk/>
            <pc:sldMk cId="3907932817" sldId="285"/>
            <ac:spMk id="4" creationId="{0ECF29A1-7807-97E3-4981-82856251DADC}"/>
          </ac:spMkLst>
        </pc:spChg>
      </pc:sldChg>
      <pc:sldChg chg="addSp delSp modSp add mod delAnim modAnim">
        <pc:chgData name="John Bee (BWCET)" userId="a1856448-f297-487a-a7ea-498499ce4ab3" providerId="ADAL" clId="{AA2111DE-8648-4F00-BAD4-E330AAB2A79A}" dt="2026-03-27T15:06:09.502" v="8193"/>
        <pc:sldMkLst>
          <pc:docMk/>
          <pc:sldMk cId="2347434255" sldId="286"/>
        </pc:sldMkLst>
        <pc:spChg chg="add mod">
          <ac:chgData name="John Bee (BWCET)" userId="a1856448-f297-487a-a7ea-498499ce4ab3" providerId="ADAL" clId="{AA2111DE-8648-4F00-BAD4-E330AAB2A79A}" dt="2026-03-27T15:05:32.510" v="8183" actId="1076"/>
          <ac:spMkLst>
            <pc:docMk/>
            <pc:sldMk cId="2347434255" sldId="286"/>
            <ac:spMk id="2" creationId="{5EB7AA91-6C3B-AF20-FCDC-DFD0858F7069}"/>
          </ac:spMkLst>
        </pc:spChg>
        <pc:spChg chg="del">
          <ac:chgData name="John Bee (BWCET)" userId="a1856448-f297-487a-a7ea-498499ce4ab3" providerId="ADAL" clId="{AA2111DE-8648-4F00-BAD4-E330AAB2A79A}" dt="2026-03-27T15:05:14.222" v="8177" actId="478"/>
          <ac:spMkLst>
            <pc:docMk/>
            <pc:sldMk cId="2347434255" sldId="286"/>
            <ac:spMk id="4" creationId="{3C393BA7-7273-6DC4-A330-1601BB2F1471}"/>
          </ac:spMkLst>
        </pc:spChg>
      </pc:sldChg>
      <pc:sldChg chg="addSp delSp modSp add mod delAnim modAnim modShow">
        <pc:chgData name="John Bee (BWCET)" userId="a1856448-f297-487a-a7ea-498499ce4ab3" providerId="ADAL" clId="{AA2111DE-8648-4F00-BAD4-E330AAB2A79A}" dt="2026-03-27T15:15:53.471" v="8279" actId="478"/>
        <pc:sldMkLst>
          <pc:docMk/>
          <pc:sldMk cId="439055324" sldId="287"/>
        </pc:sldMkLst>
        <pc:spChg chg="del">
          <ac:chgData name="John Bee (BWCET)" userId="a1856448-f297-487a-a7ea-498499ce4ab3" providerId="ADAL" clId="{AA2111DE-8648-4F00-BAD4-E330AAB2A79A}" dt="2026-03-27T15:14:57.513" v="8249" actId="478"/>
          <ac:spMkLst>
            <pc:docMk/>
            <pc:sldMk cId="439055324" sldId="287"/>
            <ac:spMk id="2" creationId="{7D07F0F4-DDE1-4C73-C470-0D2A83FCB4CF}"/>
          </ac:spMkLst>
        </pc:spChg>
        <pc:spChg chg="del">
          <ac:chgData name="John Bee (BWCET)" userId="a1856448-f297-487a-a7ea-498499ce4ab3" providerId="ADAL" clId="{AA2111DE-8648-4F00-BAD4-E330AAB2A79A}" dt="2026-03-27T15:14:58.529" v="8250" actId="478"/>
          <ac:spMkLst>
            <pc:docMk/>
            <pc:sldMk cId="439055324" sldId="287"/>
            <ac:spMk id="3" creationId="{CD3FA5D2-ACFA-D7AE-3C51-72D23BDCE596}"/>
          </ac:spMkLst>
        </pc:spChg>
        <pc:spChg chg="add mod">
          <ac:chgData name="John Bee (BWCET)" userId="a1856448-f297-487a-a7ea-498499ce4ab3" providerId="ADAL" clId="{AA2111DE-8648-4F00-BAD4-E330AAB2A79A}" dt="2026-03-27T15:15:44.944" v="8277" actId="555"/>
          <ac:spMkLst>
            <pc:docMk/>
            <pc:sldMk cId="439055324" sldId="287"/>
            <ac:spMk id="4" creationId="{70CAE8E1-685C-A31B-D7E4-655614D762FC}"/>
          </ac:spMkLst>
        </pc:spChg>
        <pc:spChg chg="add mod">
          <ac:chgData name="John Bee (BWCET)" userId="a1856448-f297-487a-a7ea-498499ce4ab3" providerId="ADAL" clId="{AA2111DE-8648-4F00-BAD4-E330AAB2A79A}" dt="2026-03-27T15:15:44.944" v="8277" actId="555"/>
          <ac:spMkLst>
            <pc:docMk/>
            <pc:sldMk cId="439055324" sldId="287"/>
            <ac:spMk id="5" creationId="{E58A6A80-0F6E-B31C-DD5D-688CDACD7A48}"/>
          </ac:spMkLst>
        </pc:spChg>
        <pc:spChg chg="add mod">
          <ac:chgData name="John Bee (BWCET)" userId="a1856448-f297-487a-a7ea-498499ce4ab3" providerId="ADAL" clId="{AA2111DE-8648-4F00-BAD4-E330AAB2A79A}" dt="2026-03-27T15:15:44.944" v="8277" actId="555"/>
          <ac:spMkLst>
            <pc:docMk/>
            <pc:sldMk cId="439055324" sldId="287"/>
            <ac:spMk id="6" creationId="{91BA0ACF-9413-E3B7-D033-5C992B82DBAD}"/>
          </ac:spMkLst>
        </pc:spChg>
        <pc:spChg chg="add mod">
          <ac:chgData name="John Bee (BWCET)" userId="a1856448-f297-487a-a7ea-498499ce4ab3" providerId="ADAL" clId="{AA2111DE-8648-4F00-BAD4-E330AAB2A79A}" dt="2026-03-27T15:15:44.944" v="8277" actId="555"/>
          <ac:spMkLst>
            <pc:docMk/>
            <pc:sldMk cId="439055324" sldId="287"/>
            <ac:spMk id="7" creationId="{9D9BE7A6-E295-A627-0D2F-52A552412C73}"/>
          </ac:spMkLst>
        </pc:spChg>
        <pc:spChg chg="add mod">
          <ac:chgData name="John Bee (BWCET)" userId="a1856448-f297-487a-a7ea-498499ce4ab3" providerId="ADAL" clId="{AA2111DE-8648-4F00-BAD4-E330AAB2A79A}" dt="2026-03-27T15:15:44.944" v="8277" actId="555"/>
          <ac:spMkLst>
            <pc:docMk/>
            <pc:sldMk cId="439055324" sldId="287"/>
            <ac:spMk id="8" creationId="{C18D8CB0-84CC-4995-44E1-2FEBEF3768E3}"/>
          </ac:spMkLst>
        </pc:spChg>
        <pc:spChg chg="del">
          <ac:chgData name="John Bee (BWCET)" userId="a1856448-f297-487a-a7ea-498499ce4ab3" providerId="ADAL" clId="{AA2111DE-8648-4F00-BAD4-E330AAB2A79A}" dt="2026-03-27T15:15:53.471" v="8279" actId="478"/>
          <ac:spMkLst>
            <pc:docMk/>
            <pc:sldMk cId="439055324" sldId="287"/>
            <ac:spMk id="16" creationId="{7D44B7FA-F475-3CA2-A959-AEF36DC9FACD}"/>
          </ac:spMkLst>
        </pc:spChg>
      </pc:sldChg>
      <pc:sldChg chg="modSp add mod">
        <pc:chgData name="John Bee (BWCET)" userId="a1856448-f297-487a-a7ea-498499ce4ab3" providerId="ADAL" clId="{AA2111DE-8648-4F00-BAD4-E330AAB2A79A}" dt="2026-03-27T15:17:26.144" v="8282" actId="20577"/>
        <pc:sldMkLst>
          <pc:docMk/>
          <pc:sldMk cId="4127887662" sldId="288"/>
        </pc:sldMkLst>
        <pc:spChg chg="mod">
          <ac:chgData name="John Bee (BWCET)" userId="a1856448-f297-487a-a7ea-498499ce4ab3" providerId="ADAL" clId="{AA2111DE-8648-4F00-BAD4-E330AAB2A79A}" dt="2026-03-27T15:17:26.144" v="8282" actId="20577"/>
          <ac:spMkLst>
            <pc:docMk/>
            <pc:sldMk cId="4127887662" sldId="288"/>
            <ac:spMk id="4" creationId="{EBB495C3-B1C0-D45F-AC32-BB6E1EE63BAA}"/>
          </ac:spMkLst>
        </pc:spChg>
      </pc:sldChg>
      <pc:sldChg chg="modSp add mod">
        <pc:chgData name="John Bee (BWCET)" userId="a1856448-f297-487a-a7ea-498499ce4ab3" providerId="ADAL" clId="{AA2111DE-8648-4F00-BAD4-E330AAB2A79A}" dt="2026-03-27T15:18:23.538" v="8304" actId="20577"/>
        <pc:sldMkLst>
          <pc:docMk/>
          <pc:sldMk cId="3037809187" sldId="289"/>
        </pc:sldMkLst>
        <pc:spChg chg="mod">
          <ac:chgData name="John Bee (BWCET)" userId="a1856448-f297-487a-a7ea-498499ce4ab3" providerId="ADAL" clId="{AA2111DE-8648-4F00-BAD4-E330AAB2A79A}" dt="2026-03-27T15:18:23.538" v="8304" actId="20577"/>
          <ac:spMkLst>
            <pc:docMk/>
            <pc:sldMk cId="3037809187" sldId="289"/>
            <ac:spMk id="3" creationId="{83BA0B52-2B06-F817-2026-39134523F3D2}"/>
          </ac:spMkLst>
        </pc:spChg>
      </pc:sldChg>
      <pc:sldChg chg="modSp add modAnim">
        <pc:chgData name="John Bee (BWCET)" userId="a1856448-f297-487a-a7ea-498499ce4ab3" providerId="ADAL" clId="{AA2111DE-8648-4F00-BAD4-E330AAB2A79A}" dt="2026-03-27T15:21:48.456" v="8347"/>
        <pc:sldMkLst>
          <pc:docMk/>
          <pc:sldMk cId="2957690307" sldId="290"/>
        </pc:sldMkLst>
        <pc:spChg chg="mod">
          <ac:chgData name="John Bee (BWCET)" userId="a1856448-f297-487a-a7ea-498499ce4ab3" providerId="ADAL" clId="{AA2111DE-8648-4F00-BAD4-E330AAB2A79A}" dt="2026-03-27T15:20:27.346" v="8321" actId="20577"/>
          <ac:spMkLst>
            <pc:docMk/>
            <pc:sldMk cId="2957690307" sldId="290"/>
            <ac:spMk id="16" creationId="{51BD2004-0F6B-5427-2D56-1C3DBA1D727A}"/>
          </ac:spMkLst>
        </pc:spChg>
      </pc:sldChg>
      <pc:sldChg chg="add del">
        <pc:chgData name="John Bee (BWCET)" userId="a1856448-f297-487a-a7ea-498499ce4ab3" providerId="ADAL" clId="{AA2111DE-8648-4F00-BAD4-E330AAB2A79A}" dt="2026-03-27T15:23:07.591" v="8349" actId="47"/>
        <pc:sldMkLst>
          <pc:docMk/>
          <pc:sldMk cId="1919232573" sldId="291"/>
        </pc:sldMkLst>
      </pc:sldChg>
      <pc:sldChg chg="modSp add mod modAnim">
        <pc:chgData name="John Bee (BWCET)" userId="a1856448-f297-487a-a7ea-498499ce4ab3" providerId="ADAL" clId="{AA2111DE-8648-4F00-BAD4-E330AAB2A79A}" dt="2026-03-27T15:27:42.963" v="8476" actId="20577"/>
        <pc:sldMkLst>
          <pc:docMk/>
          <pc:sldMk cId="610354668" sldId="292"/>
        </pc:sldMkLst>
        <pc:spChg chg="mod">
          <ac:chgData name="John Bee (BWCET)" userId="a1856448-f297-487a-a7ea-498499ce4ab3" providerId="ADAL" clId="{AA2111DE-8648-4F00-BAD4-E330AAB2A79A}" dt="2026-03-27T15:26:31.465" v="8471" actId="1076"/>
          <ac:spMkLst>
            <pc:docMk/>
            <pc:sldMk cId="610354668" sldId="292"/>
            <ac:spMk id="2" creationId="{609A95F9-821A-F463-B3DF-0FBA7997C513}"/>
          </ac:spMkLst>
        </pc:spChg>
        <pc:spChg chg="mod">
          <ac:chgData name="John Bee (BWCET)" userId="a1856448-f297-487a-a7ea-498499ce4ab3" providerId="ADAL" clId="{AA2111DE-8648-4F00-BAD4-E330AAB2A79A}" dt="2026-03-27T15:27:42.963" v="8476" actId="20577"/>
          <ac:spMkLst>
            <pc:docMk/>
            <pc:sldMk cId="610354668" sldId="292"/>
            <ac:spMk id="16" creationId="{7EF25B97-4AD0-6E7D-B8A1-15AE79890366}"/>
          </ac:spMkLst>
        </pc:spChg>
      </pc:sldChg>
      <pc:sldChg chg="modSp add mod modAnim">
        <pc:chgData name="John Bee (BWCET)" userId="a1856448-f297-487a-a7ea-498499ce4ab3" providerId="ADAL" clId="{AA2111DE-8648-4F00-BAD4-E330AAB2A79A}" dt="2026-03-27T15:27:47.596" v="8481" actId="20577"/>
        <pc:sldMkLst>
          <pc:docMk/>
          <pc:sldMk cId="2852912517" sldId="293"/>
        </pc:sldMkLst>
        <pc:spChg chg="mod">
          <ac:chgData name="John Bee (BWCET)" userId="a1856448-f297-487a-a7ea-498499ce4ab3" providerId="ADAL" clId="{AA2111DE-8648-4F00-BAD4-E330AAB2A79A}" dt="2026-03-27T15:26:29.326" v="8470" actId="1076"/>
          <ac:spMkLst>
            <pc:docMk/>
            <pc:sldMk cId="2852912517" sldId="293"/>
            <ac:spMk id="4" creationId="{584B488B-E871-80BA-F736-A4AE1137FEE4}"/>
          </ac:spMkLst>
        </pc:spChg>
        <pc:spChg chg="mod">
          <ac:chgData name="John Bee (BWCET)" userId="a1856448-f297-487a-a7ea-498499ce4ab3" providerId="ADAL" clId="{AA2111DE-8648-4F00-BAD4-E330AAB2A79A}" dt="2026-03-27T15:27:47.596" v="8481" actId="20577"/>
          <ac:spMkLst>
            <pc:docMk/>
            <pc:sldMk cId="2852912517" sldId="293"/>
            <ac:spMk id="16" creationId="{26624630-7328-B1F3-2729-06EE05DE4B99}"/>
          </ac:spMkLst>
        </pc:spChg>
      </pc:sldChg>
      <pc:sldChg chg="modSp add mod modAnim">
        <pc:chgData name="John Bee (BWCET)" userId="a1856448-f297-487a-a7ea-498499ce4ab3" providerId="ADAL" clId="{AA2111DE-8648-4F00-BAD4-E330AAB2A79A}" dt="2026-03-27T15:27:52.856" v="8486" actId="20577"/>
        <pc:sldMkLst>
          <pc:docMk/>
          <pc:sldMk cId="1394245725" sldId="294"/>
        </pc:sldMkLst>
        <pc:spChg chg="mod">
          <ac:chgData name="John Bee (BWCET)" userId="a1856448-f297-487a-a7ea-498499ce4ab3" providerId="ADAL" clId="{AA2111DE-8648-4F00-BAD4-E330AAB2A79A}" dt="2026-03-27T15:25:38.049" v="8421" actId="1076"/>
          <ac:spMkLst>
            <pc:docMk/>
            <pc:sldMk cId="1394245725" sldId="294"/>
            <ac:spMk id="2" creationId="{E0D9632B-EEA5-525F-5938-DD7DD90CF24B}"/>
          </ac:spMkLst>
        </pc:spChg>
        <pc:spChg chg="mod">
          <ac:chgData name="John Bee (BWCET)" userId="a1856448-f297-487a-a7ea-498499ce4ab3" providerId="ADAL" clId="{AA2111DE-8648-4F00-BAD4-E330AAB2A79A}" dt="2026-03-27T15:27:52.856" v="8486" actId="20577"/>
          <ac:spMkLst>
            <pc:docMk/>
            <pc:sldMk cId="1394245725" sldId="294"/>
            <ac:spMk id="16" creationId="{13365791-04B3-ADF2-3118-7FFE560E0F29}"/>
          </ac:spMkLst>
        </pc:spChg>
      </pc:sldChg>
      <pc:sldChg chg="modSp add mod">
        <pc:chgData name="John Bee (BWCET)" userId="a1856448-f297-487a-a7ea-498499ce4ab3" providerId="ADAL" clId="{AA2111DE-8648-4F00-BAD4-E330AAB2A79A}" dt="2026-03-27T15:29:05.238" v="8489" actId="20577"/>
        <pc:sldMkLst>
          <pc:docMk/>
          <pc:sldMk cId="1108049942" sldId="295"/>
        </pc:sldMkLst>
        <pc:spChg chg="mod">
          <ac:chgData name="John Bee (BWCET)" userId="a1856448-f297-487a-a7ea-498499ce4ab3" providerId="ADAL" clId="{AA2111DE-8648-4F00-BAD4-E330AAB2A79A}" dt="2026-03-27T15:29:05.238" v="8489" actId="20577"/>
          <ac:spMkLst>
            <pc:docMk/>
            <pc:sldMk cId="1108049942" sldId="295"/>
            <ac:spMk id="4" creationId="{FD5EC708-FF87-79F2-5811-D506931FAD10}"/>
          </ac:spMkLst>
        </pc:spChg>
      </pc:sldChg>
      <pc:sldChg chg="addSp modSp add mod modAnim">
        <pc:chgData name="John Bee (BWCET)" userId="a1856448-f297-487a-a7ea-498499ce4ab3" providerId="ADAL" clId="{AA2111DE-8648-4F00-BAD4-E330AAB2A79A}" dt="2026-03-27T15:32:48.705" v="8523"/>
        <pc:sldMkLst>
          <pc:docMk/>
          <pc:sldMk cId="4032541672" sldId="296"/>
        </pc:sldMkLst>
        <pc:spChg chg="mod">
          <ac:chgData name="John Bee (BWCET)" userId="a1856448-f297-487a-a7ea-498499ce4ab3" providerId="ADAL" clId="{AA2111DE-8648-4F00-BAD4-E330AAB2A79A}" dt="2026-03-27T15:31:31.974" v="8507" actId="20577"/>
          <ac:spMkLst>
            <pc:docMk/>
            <pc:sldMk cId="4032541672" sldId="296"/>
            <ac:spMk id="3" creationId="{F03F7314-8DA0-F081-E708-C347C654C06B}"/>
          </ac:spMkLst>
        </pc:spChg>
        <pc:spChg chg="add mod">
          <ac:chgData name="John Bee (BWCET)" userId="a1856448-f297-487a-a7ea-498499ce4ab3" providerId="ADAL" clId="{AA2111DE-8648-4F00-BAD4-E330AAB2A79A}" dt="2026-03-27T15:32:13.329" v="8514" actId="1076"/>
          <ac:spMkLst>
            <pc:docMk/>
            <pc:sldMk cId="4032541672" sldId="296"/>
            <ac:spMk id="4" creationId="{377D771A-9B2B-8B72-4F50-88D137994401}"/>
          </ac:spMkLst>
        </pc:spChg>
      </pc:sldChg>
      <pc:sldChg chg="add del">
        <pc:chgData name="John Bee (BWCET)" userId="a1856448-f297-487a-a7ea-498499ce4ab3" providerId="ADAL" clId="{AA2111DE-8648-4F00-BAD4-E330AAB2A79A}" dt="2026-03-27T15:32:01.894" v="8512"/>
        <pc:sldMkLst>
          <pc:docMk/>
          <pc:sldMk cId="636449652" sldId="297"/>
        </pc:sldMkLst>
      </pc:sldChg>
      <pc:sldChg chg="addSp delSp modSp add mod modAnim">
        <pc:chgData name="John Bee (BWCET)" userId="a1856448-f297-487a-a7ea-498499ce4ab3" providerId="ADAL" clId="{AA2111DE-8648-4F00-BAD4-E330AAB2A79A}" dt="2026-03-27T15:34:55.985" v="8543"/>
        <pc:sldMkLst>
          <pc:docMk/>
          <pc:sldMk cId="3762545408" sldId="297"/>
        </pc:sldMkLst>
        <pc:spChg chg="del">
          <ac:chgData name="John Bee (BWCET)" userId="a1856448-f297-487a-a7ea-498499ce4ab3" providerId="ADAL" clId="{AA2111DE-8648-4F00-BAD4-E330AAB2A79A}" dt="2026-03-27T15:34:55.668" v="8542" actId="478"/>
          <ac:spMkLst>
            <pc:docMk/>
            <pc:sldMk cId="3762545408" sldId="297"/>
            <ac:spMk id="3" creationId="{9D8C9B50-D902-6D9F-56CE-C66485BC0F22}"/>
          </ac:spMkLst>
        </pc:spChg>
        <pc:spChg chg="add mod">
          <ac:chgData name="John Bee (BWCET)" userId="a1856448-f297-487a-a7ea-498499ce4ab3" providerId="ADAL" clId="{AA2111DE-8648-4F00-BAD4-E330AAB2A79A}" dt="2026-03-27T15:34:55.985" v="8543"/>
          <ac:spMkLst>
            <pc:docMk/>
            <pc:sldMk cId="3762545408" sldId="297"/>
            <ac:spMk id="4" creationId="{BB56D444-9A3D-644B-7D43-15D9C7FAE8AA}"/>
          </ac:spMkLst>
        </pc:spChg>
      </pc:sldChg>
      <pc:sldChg chg="addSp delSp modSp add mod modAnim">
        <pc:chgData name="John Bee (BWCET)" userId="a1856448-f297-487a-a7ea-498499ce4ab3" providerId="ADAL" clId="{AA2111DE-8648-4F00-BAD4-E330AAB2A79A}" dt="2026-03-27T15:34:58.988" v="8545"/>
        <pc:sldMkLst>
          <pc:docMk/>
          <pc:sldMk cId="560092323" sldId="298"/>
        </pc:sldMkLst>
        <pc:spChg chg="add mod">
          <ac:chgData name="John Bee (BWCET)" userId="a1856448-f297-487a-a7ea-498499ce4ab3" providerId="ADAL" clId="{AA2111DE-8648-4F00-BAD4-E330AAB2A79A}" dt="2026-03-27T15:34:58.988" v="8545"/>
          <ac:spMkLst>
            <pc:docMk/>
            <pc:sldMk cId="560092323" sldId="298"/>
            <ac:spMk id="2" creationId="{92BE8BC8-6BC5-2B3F-9E23-E253BAE61D2C}"/>
          </ac:spMkLst>
        </pc:spChg>
        <pc:spChg chg="del">
          <ac:chgData name="John Bee (BWCET)" userId="a1856448-f297-487a-a7ea-498499ce4ab3" providerId="ADAL" clId="{AA2111DE-8648-4F00-BAD4-E330AAB2A79A}" dt="2026-03-27T15:34:58.643" v="8544" actId="478"/>
          <ac:spMkLst>
            <pc:docMk/>
            <pc:sldMk cId="560092323" sldId="298"/>
            <ac:spMk id="3" creationId="{1DC0EC96-1E9B-D7FD-BC94-EED7DC13C114}"/>
          </ac:spMkLst>
        </pc:spChg>
      </pc:sldChg>
      <pc:sldChg chg="addSp delSp modSp add mod modAnim">
        <pc:chgData name="John Bee (BWCET)" userId="a1856448-f297-487a-a7ea-498499ce4ab3" providerId="ADAL" clId="{AA2111DE-8648-4F00-BAD4-E330AAB2A79A}" dt="2026-03-27T15:35:01.885" v="8547"/>
        <pc:sldMkLst>
          <pc:docMk/>
          <pc:sldMk cId="3618989776" sldId="299"/>
        </pc:sldMkLst>
        <pc:spChg chg="del">
          <ac:chgData name="John Bee (BWCET)" userId="a1856448-f297-487a-a7ea-498499ce4ab3" providerId="ADAL" clId="{AA2111DE-8648-4F00-BAD4-E330AAB2A79A}" dt="2026-03-27T15:35:01.581" v="8546" actId="478"/>
          <ac:spMkLst>
            <pc:docMk/>
            <pc:sldMk cId="3618989776" sldId="299"/>
            <ac:spMk id="3" creationId="{E7D5BAF0-4DB0-6D6C-F228-605F4ACB5665}"/>
          </ac:spMkLst>
        </pc:spChg>
        <pc:spChg chg="add mod">
          <ac:chgData name="John Bee (BWCET)" userId="a1856448-f297-487a-a7ea-498499ce4ab3" providerId="ADAL" clId="{AA2111DE-8648-4F00-BAD4-E330AAB2A79A}" dt="2026-03-27T15:35:01.885" v="8547"/>
          <ac:spMkLst>
            <pc:docMk/>
            <pc:sldMk cId="3618989776" sldId="299"/>
            <ac:spMk id="4" creationId="{CFB6F78C-E048-F23A-D97F-FA9FFE6139DB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3-27T15:40:00.266" v="8626" actId="20577"/>
        <pc:sldMkLst>
          <pc:docMk/>
          <pc:sldMk cId="3878198043" sldId="300"/>
        </pc:sldMkLst>
        <pc:spChg chg="mod">
          <ac:chgData name="John Bee (BWCET)" userId="a1856448-f297-487a-a7ea-498499ce4ab3" providerId="ADAL" clId="{AA2111DE-8648-4F00-BAD4-E330AAB2A79A}" dt="2026-03-27T15:36:42.373" v="8554" actId="1076"/>
          <ac:spMkLst>
            <pc:docMk/>
            <pc:sldMk cId="3878198043" sldId="300"/>
            <ac:spMk id="2" creationId="{F5AC5551-E2BF-0937-BE84-1BA62B033F17}"/>
          </ac:spMkLst>
        </pc:spChg>
        <pc:spChg chg="add mod">
          <ac:chgData name="John Bee (BWCET)" userId="a1856448-f297-487a-a7ea-498499ce4ab3" providerId="ADAL" clId="{AA2111DE-8648-4F00-BAD4-E330AAB2A79A}" dt="2026-03-27T15:38:05.961" v="8560" actId="1076"/>
          <ac:spMkLst>
            <pc:docMk/>
            <pc:sldMk cId="3878198043" sldId="300"/>
            <ac:spMk id="3" creationId="{8E33D97C-7294-8DCA-E760-5EF2FEE3550C}"/>
          </ac:spMkLst>
        </pc:spChg>
        <pc:spChg chg="del">
          <ac:chgData name="John Bee (BWCET)" userId="a1856448-f297-487a-a7ea-498499ce4ab3" providerId="ADAL" clId="{AA2111DE-8648-4F00-BAD4-E330AAB2A79A}" dt="2026-03-27T15:36:52.265" v="8555" actId="478"/>
          <ac:spMkLst>
            <pc:docMk/>
            <pc:sldMk cId="3878198043" sldId="300"/>
            <ac:spMk id="4" creationId="{7E76421E-E692-2B57-C366-D6C75D7484CF}"/>
          </ac:spMkLst>
        </pc:spChg>
        <pc:spChg chg="mod">
          <ac:chgData name="John Bee (BWCET)" userId="a1856448-f297-487a-a7ea-498499ce4ab3" providerId="ADAL" clId="{AA2111DE-8648-4F00-BAD4-E330AAB2A79A}" dt="2026-03-27T15:40:00.266" v="8626" actId="20577"/>
          <ac:spMkLst>
            <pc:docMk/>
            <pc:sldMk cId="3878198043" sldId="300"/>
            <ac:spMk id="16" creationId="{BC76CCD0-CA63-6B3B-25B1-09DA4649B63E}"/>
          </ac:spMkLst>
        </pc:spChg>
      </pc:sldChg>
      <pc:sldChg chg="modSp add mod">
        <pc:chgData name="John Bee (BWCET)" userId="a1856448-f297-487a-a7ea-498499ce4ab3" providerId="ADAL" clId="{AA2111DE-8648-4F00-BAD4-E330AAB2A79A}" dt="2026-03-27T15:40:05.215" v="8632" actId="20577"/>
        <pc:sldMkLst>
          <pc:docMk/>
          <pc:sldMk cId="3176337666" sldId="301"/>
        </pc:sldMkLst>
        <pc:spChg chg="mod">
          <ac:chgData name="John Bee (BWCET)" userId="a1856448-f297-487a-a7ea-498499ce4ab3" providerId="ADAL" clId="{AA2111DE-8648-4F00-BAD4-E330AAB2A79A}" dt="2026-03-27T15:39:38.743" v="8618" actId="1076"/>
          <ac:spMkLst>
            <pc:docMk/>
            <pc:sldMk cId="3176337666" sldId="301"/>
            <ac:spMk id="2" creationId="{A2BF4A26-29B1-2560-6517-6B6878AF039E}"/>
          </ac:spMkLst>
        </pc:spChg>
        <pc:spChg chg="mod">
          <ac:chgData name="John Bee (BWCET)" userId="a1856448-f297-487a-a7ea-498499ce4ab3" providerId="ADAL" clId="{AA2111DE-8648-4F00-BAD4-E330AAB2A79A}" dt="2026-03-27T15:39:43.644" v="8620" actId="1076"/>
          <ac:spMkLst>
            <pc:docMk/>
            <pc:sldMk cId="3176337666" sldId="301"/>
            <ac:spMk id="3" creationId="{EECBFE29-27C6-4153-2EAE-2EEED22C5043}"/>
          </ac:spMkLst>
        </pc:spChg>
        <pc:spChg chg="mod">
          <ac:chgData name="John Bee (BWCET)" userId="a1856448-f297-487a-a7ea-498499ce4ab3" providerId="ADAL" clId="{AA2111DE-8648-4F00-BAD4-E330AAB2A79A}" dt="2026-03-27T15:40:05.215" v="8632" actId="20577"/>
          <ac:spMkLst>
            <pc:docMk/>
            <pc:sldMk cId="3176337666" sldId="301"/>
            <ac:spMk id="16" creationId="{870F07A8-8BCD-CD36-178E-FCB764DDD049}"/>
          </ac:spMkLst>
        </pc:spChg>
      </pc:sldChg>
      <pc:sldChg chg="delSp modSp add del mod modAnim">
        <pc:chgData name="John Bee (BWCET)" userId="a1856448-f297-487a-a7ea-498499ce4ab3" providerId="ADAL" clId="{AA2111DE-8648-4F00-BAD4-E330AAB2A79A}" dt="2026-03-27T15:40:42.905" v="8643" actId="47"/>
        <pc:sldMkLst>
          <pc:docMk/>
          <pc:sldMk cId="453323875" sldId="302"/>
        </pc:sldMkLst>
        <pc:spChg chg="del mod">
          <ac:chgData name="John Bee (BWCET)" userId="a1856448-f297-487a-a7ea-498499ce4ab3" providerId="ADAL" clId="{AA2111DE-8648-4F00-BAD4-E330AAB2A79A}" dt="2026-03-27T15:40:41.056" v="8642" actId="478"/>
          <ac:spMkLst>
            <pc:docMk/>
            <pc:sldMk cId="453323875" sldId="302"/>
            <ac:spMk id="2" creationId="{27120FA0-A3A1-A6CC-7080-2DB0D85C9590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3-27T15:41:43.218" v="8683" actId="20577"/>
        <pc:sldMkLst>
          <pc:docMk/>
          <pc:sldMk cId="1429793763" sldId="302"/>
        </pc:sldMkLst>
        <pc:spChg chg="del">
          <ac:chgData name="John Bee (BWCET)" userId="a1856448-f297-487a-a7ea-498499ce4ab3" providerId="ADAL" clId="{AA2111DE-8648-4F00-BAD4-E330AAB2A79A}" dt="2026-03-27T15:41:36.671" v="8678" actId="478"/>
          <ac:spMkLst>
            <pc:docMk/>
            <pc:sldMk cId="1429793763" sldId="302"/>
            <ac:spMk id="2" creationId="{C30D1EBD-CAD6-3807-C026-F024E11165F1}"/>
          </ac:spMkLst>
        </pc:spChg>
        <pc:spChg chg="add mod">
          <ac:chgData name="John Bee (BWCET)" userId="a1856448-f297-487a-a7ea-498499ce4ab3" providerId="ADAL" clId="{AA2111DE-8648-4F00-BAD4-E330AAB2A79A}" dt="2026-03-27T15:41:01.629" v="8653" actId="1076"/>
          <ac:spMkLst>
            <pc:docMk/>
            <pc:sldMk cId="1429793763" sldId="302"/>
            <ac:spMk id="3" creationId="{54F5B385-37C9-16C2-B9BB-39E598FDC8F2}"/>
          </ac:spMkLst>
        </pc:spChg>
        <pc:spChg chg="mod">
          <ac:chgData name="John Bee (BWCET)" userId="a1856448-f297-487a-a7ea-498499ce4ab3" providerId="ADAL" clId="{AA2111DE-8648-4F00-BAD4-E330AAB2A79A}" dt="2026-03-27T15:40:54.345" v="8650" actId="1076"/>
          <ac:spMkLst>
            <pc:docMk/>
            <pc:sldMk cId="1429793763" sldId="302"/>
            <ac:spMk id="4" creationId="{AD2942A8-55B0-04FF-AE84-9D007CB442AF}"/>
          </ac:spMkLst>
        </pc:spChg>
        <pc:spChg chg="mod">
          <ac:chgData name="John Bee (BWCET)" userId="a1856448-f297-487a-a7ea-498499ce4ab3" providerId="ADAL" clId="{AA2111DE-8648-4F00-BAD4-E330AAB2A79A}" dt="2026-03-27T15:41:43.218" v="8683" actId="20577"/>
          <ac:spMkLst>
            <pc:docMk/>
            <pc:sldMk cId="1429793763" sldId="302"/>
            <ac:spMk id="16" creationId="{98E76DAE-73C1-EBCE-6512-EAFFCE84EE1E}"/>
          </ac:spMkLst>
        </pc:spChg>
      </pc:sldChg>
      <pc:sldChg chg="modSp add mod">
        <pc:chgData name="John Bee (BWCET)" userId="a1856448-f297-487a-a7ea-498499ce4ab3" providerId="ADAL" clId="{AA2111DE-8648-4F00-BAD4-E330AAB2A79A}" dt="2026-03-27T15:42:12.812" v="8692" actId="1076"/>
        <pc:sldMkLst>
          <pc:docMk/>
          <pc:sldMk cId="948144950" sldId="303"/>
        </pc:sldMkLst>
        <pc:spChg chg="mod">
          <ac:chgData name="John Bee (BWCET)" userId="a1856448-f297-487a-a7ea-498499ce4ab3" providerId="ADAL" clId="{AA2111DE-8648-4F00-BAD4-E330AAB2A79A}" dt="2026-03-27T15:42:12.812" v="8692" actId="1076"/>
          <ac:spMkLst>
            <pc:docMk/>
            <pc:sldMk cId="948144950" sldId="303"/>
            <ac:spMk id="3" creationId="{7E2EF78B-0EB1-69C4-699A-3F2FAAB1C8CA}"/>
          </ac:spMkLst>
        </pc:spChg>
        <pc:spChg chg="mod">
          <ac:chgData name="John Bee (BWCET)" userId="a1856448-f297-487a-a7ea-498499ce4ab3" providerId="ADAL" clId="{AA2111DE-8648-4F00-BAD4-E330AAB2A79A}" dt="2026-03-27T15:42:08.239" v="8689" actId="688"/>
          <ac:spMkLst>
            <pc:docMk/>
            <pc:sldMk cId="948144950" sldId="303"/>
            <ac:spMk id="4" creationId="{BC31ECD0-08FC-9FE6-80DE-7DBE6812C5B0}"/>
          </ac:spMkLst>
        </pc:spChg>
      </pc:sldChg>
      <pc:sldChg chg="modSp add mod">
        <pc:chgData name="John Bee (BWCET)" userId="a1856448-f297-487a-a7ea-498499ce4ab3" providerId="ADAL" clId="{AA2111DE-8648-4F00-BAD4-E330AAB2A79A}" dt="2026-03-27T15:48:36.149" v="8695" actId="20577"/>
        <pc:sldMkLst>
          <pc:docMk/>
          <pc:sldMk cId="2654656050" sldId="304"/>
        </pc:sldMkLst>
        <pc:spChg chg="mod">
          <ac:chgData name="John Bee (BWCET)" userId="a1856448-f297-487a-a7ea-498499ce4ab3" providerId="ADAL" clId="{AA2111DE-8648-4F00-BAD4-E330AAB2A79A}" dt="2026-03-27T15:48:36.149" v="8695" actId="20577"/>
          <ac:spMkLst>
            <pc:docMk/>
            <pc:sldMk cId="2654656050" sldId="304"/>
            <ac:spMk id="4" creationId="{3BCB65CB-245E-3A8A-F071-5CEAA30DB43B}"/>
          </ac:spMkLst>
        </pc:spChg>
      </pc:sldChg>
      <pc:sldChg chg="addSp delSp modSp add mod modAnim">
        <pc:chgData name="John Bee (BWCET)" userId="a1856448-f297-487a-a7ea-498499ce4ab3" providerId="ADAL" clId="{AA2111DE-8648-4F00-BAD4-E330AAB2A79A}" dt="2026-03-27T15:53:06.139" v="8735"/>
        <pc:sldMkLst>
          <pc:docMk/>
          <pc:sldMk cId="2338186690" sldId="305"/>
        </pc:sldMkLst>
        <pc:spChg chg="mod">
          <ac:chgData name="John Bee (BWCET)" userId="a1856448-f297-487a-a7ea-498499ce4ab3" providerId="ADAL" clId="{AA2111DE-8648-4F00-BAD4-E330AAB2A79A}" dt="2026-03-27T15:50:19.023" v="8716" actId="692"/>
          <ac:spMkLst>
            <pc:docMk/>
            <pc:sldMk cId="2338186690" sldId="305"/>
            <ac:spMk id="2" creationId="{FF869C2A-46BD-D0C1-599F-19875F463D47}"/>
          </ac:spMkLst>
        </pc:spChg>
        <pc:spChg chg="add mod">
          <ac:chgData name="John Bee (BWCET)" userId="a1856448-f297-487a-a7ea-498499ce4ab3" providerId="ADAL" clId="{AA2111DE-8648-4F00-BAD4-E330AAB2A79A}" dt="2026-03-27T15:49:43.001" v="8702" actId="688"/>
          <ac:spMkLst>
            <pc:docMk/>
            <pc:sldMk cId="2338186690" sldId="305"/>
            <ac:spMk id="4" creationId="{946CE789-9A67-8EF9-247B-387E9D918F43}"/>
          </ac:spMkLst>
        </pc:spChg>
        <pc:spChg chg="add del mod">
          <ac:chgData name="John Bee (BWCET)" userId="a1856448-f297-487a-a7ea-498499ce4ab3" providerId="ADAL" clId="{AA2111DE-8648-4F00-BAD4-E330AAB2A79A}" dt="2026-03-27T15:49:46.357" v="8705" actId="478"/>
          <ac:spMkLst>
            <pc:docMk/>
            <pc:sldMk cId="2338186690" sldId="305"/>
            <ac:spMk id="5" creationId="{5E477841-2C01-42D1-7E54-3C85744061CD}"/>
          </ac:spMkLst>
        </pc:spChg>
        <pc:spChg chg="add mod">
          <ac:chgData name="John Bee (BWCET)" userId="a1856448-f297-487a-a7ea-498499ce4ab3" providerId="ADAL" clId="{AA2111DE-8648-4F00-BAD4-E330AAB2A79A}" dt="2026-03-27T15:49:50.080" v="8707" actId="1076"/>
          <ac:spMkLst>
            <pc:docMk/>
            <pc:sldMk cId="2338186690" sldId="305"/>
            <ac:spMk id="6" creationId="{0F6A5C3C-03DB-1185-D3D9-8CA3A5845D42}"/>
          </ac:spMkLst>
        </pc:spChg>
      </pc:sldChg>
      <pc:sldChg chg="addSp modSp add mod modAnim">
        <pc:chgData name="John Bee (BWCET)" userId="a1856448-f297-487a-a7ea-498499ce4ab3" providerId="ADAL" clId="{AA2111DE-8648-4F00-BAD4-E330AAB2A79A}" dt="2026-03-27T15:53:00.268" v="8734"/>
        <pc:sldMkLst>
          <pc:docMk/>
          <pc:sldMk cId="1830920238" sldId="306"/>
        </pc:sldMkLst>
        <pc:spChg chg="add mod">
          <ac:chgData name="John Bee (BWCET)" userId="a1856448-f297-487a-a7ea-498499ce4ab3" providerId="ADAL" clId="{AA2111DE-8648-4F00-BAD4-E330AAB2A79A}" dt="2026-03-27T15:52:26.009" v="8726" actId="688"/>
          <ac:spMkLst>
            <pc:docMk/>
            <pc:sldMk cId="1830920238" sldId="306"/>
            <ac:spMk id="2" creationId="{42104930-FD66-F123-E536-DEA1D54424AC}"/>
          </ac:spMkLst>
        </pc:spChg>
        <pc:spChg chg="mod">
          <ac:chgData name="John Bee (BWCET)" userId="a1856448-f297-487a-a7ea-498499ce4ab3" providerId="ADAL" clId="{AA2111DE-8648-4F00-BAD4-E330AAB2A79A}" dt="2026-03-27T15:52:50.198" v="8733" actId="1076"/>
          <ac:spMkLst>
            <pc:docMk/>
            <pc:sldMk cId="1830920238" sldId="306"/>
            <ac:spMk id="3" creationId="{BFB9FFCB-14B8-6C58-A8C6-93A7B081BD12}"/>
          </ac:spMkLst>
        </pc:spChg>
        <pc:spChg chg="mod">
          <ac:chgData name="John Bee (BWCET)" userId="a1856448-f297-487a-a7ea-498499ce4ab3" providerId="ADAL" clId="{AA2111DE-8648-4F00-BAD4-E330AAB2A79A}" dt="2026-03-27T15:52:18.471" v="8723" actId="692"/>
          <ac:spMkLst>
            <pc:docMk/>
            <pc:sldMk cId="1830920238" sldId="306"/>
            <ac:spMk id="4" creationId="{5609A729-5C91-9867-FC35-44F422E3E2E0}"/>
          </ac:spMkLst>
        </pc:spChg>
        <pc:spChg chg="add mod">
          <ac:chgData name="John Bee (BWCET)" userId="a1856448-f297-487a-a7ea-498499ce4ab3" providerId="ADAL" clId="{AA2111DE-8648-4F00-BAD4-E330AAB2A79A}" dt="2026-03-27T15:52:47.430" v="8732" actId="1076"/>
          <ac:spMkLst>
            <pc:docMk/>
            <pc:sldMk cId="1830920238" sldId="306"/>
            <ac:spMk id="5" creationId="{0D2ACA66-B921-C05A-03AD-A9528AB72F7A}"/>
          </ac:spMkLst>
        </pc:spChg>
      </pc:sldChg>
      <pc:sldChg chg="addSp delSp modSp add mod delAnim modAnim">
        <pc:chgData name="John Bee (BWCET)" userId="a1856448-f297-487a-a7ea-498499ce4ab3" providerId="ADAL" clId="{AA2111DE-8648-4F00-BAD4-E330AAB2A79A}" dt="2026-03-27T15:56:00.711" v="8779" actId="20577"/>
        <pc:sldMkLst>
          <pc:docMk/>
          <pc:sldMk cId="3919434259" sldId="307"/>
        </pc:sldMkLst>
        <pc:spChg chg="del">
          <ac:chgData name="John Bee (BWCET)" userId="a1856448-f297-487a-a7ea-498499ce4ab3" providerId="ADAL" clId="{AA2111DE-8648-4F00-BAD4-E330AAB2A79A}" dt="2026-03-27T15:53:56.876" v="8738" actId="478"/>
          <ac:spMkLst>
            <pc:docMk/>
            <pc:sldMk cId="3919434259" sldId="307"/>
            <ac:spMk id="2" creationId="{2EFA09B0-CD75-E12A-12DC-0EF6BB248A90}"/>
          </ac:spMkLst>
        </pc:spChg>
        <pc:spChg chg="del">
          <ac:chgData name="John Bee (BWCET)" userId="a1856448-f297-487a-a7ea-498499ce4ab3" providerId="ADAL" clId="{AA2111DE-8648-4F00-BAD4-E330AAB2A79A}" dt="2026-03-27T15:53:54.767" v="8737" actId="478"/>
          <ac:spMkLst>
            <pc:docMk/>
            <pc:sldMk cId="3919434259" sldId="307"/>
            <ac:spMk id="3" creationId="{DC3851B8-9BC0-E563-F436-1460D86AFE9F}"/>
          </ac:spMkLst>
        </pc:spChg>
        <pc:spChg chg="del">
          <ac:chgData name="John Bee (BWCET)" userId="a1856448-f297-487a-a7ea-498499ce4ab3" providerId="ADAL" clId="{AA2111DE-8648-4F00-BAD4-E330AAB2A79A}" dt="2026-03-27T15:53:57.481" v="8739" actId="478"/>
          <ac:spMkLst>
            <pc:docMk/>
            <pc:sldMk cId="3919434259" sldId="307"/>
            <ac:spMk id="4" creationId="{CEA637E6-ABB7-59C3-8CBD-98CFA1A7477A}"/>
          </ac:spMkLst>
        </pc:spChg>
        <pc:spChg chg="add mod">
          <ac:chgData name="John Bee (BWCET)" userId="a1856448-f297-487a-a7ea-498499ce4ab3" providerId="ADAL" clId="{AA2111DE-8648-4F00-BAD4-E330AAB2A79A}" dt="2026-03-27T15:56:00.711" v="8779" actId="20577"/>
          <ac:spMkLst>
            <pc:docMk/>
            <pc:sldMk cId="3919434259" sldId="307"/>
            <ac:spMk id="5" creationId="{D5584954-BBC5-D44B-09C8-A4BCF06F6AA8}"/>
          </ac:spMkLst>
        </pc:spChg>
        <pc:spChg chg="mod">
          <ac:chgData name="John Bee (BWCET)" userId="a1856448-f297-487a-a7ea-498499ce4ab3" providerId="ADAL" clId="{AA2111DE-8648-4F00-BAD4-E330AAB2A79A}" dt="2026-03-27T15:54:01.497" v="8742" actId="1076"/>
          <ac:spMkLst>
            <pc:docMk/>
            <pc:sldMk cId="3919434259" sldId="307"/>
            <ac:spMk id="6" creationId="{5EAB7FC5-0078-5617-02C3-747F2EC3BA0F}"/>
          </ac:spMkLst>
        </pc:spChg>
        <pc:spChg chg="mod">
          <ac:chgData name="John Bee (BWCET)" userId="a1856448-f297-487a-a7ea-498499ce4ab3" providerId="ADAL" clId="{AA2111DE-8648-4F00-BAD4-E330AAB2A79A}" dt="2026-03-27T15:55:18.522" v="8764" actId="20577"/>
          <ac:spMkLst>
            <pc:docMk/>
            <pc:sldMk cId="3919434259" sldId="307"/>
            <ac:spMk id="16" creationId="{09028D4E-D101-4078-1EE3-8642815D6D8B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3-27T15:58:20.245" v="8855"/>
        <pc:sldMkLst>
          <pc:docMk/>
          <pc:sldMk cId="3858013085" sldId="308"/>
        </pc:sldMkLst>
        <pc:spChg chg="del">
          <ac:chgData name="John Bee (BWCET)" userId="a1856448-f297-487a-a7ea-498499ce4ab3" providerId="ADAL" clId="{AA2111DE-8648-4F00-BAD4-E330AAB2A79A}" dt="2026-03-27T15:56:30.077" v="8783" actId="478"/>
          <ac:spMkLst>
            <pc:docMk/>
            <pc:sldMk cId="3858013085" sldId="308"/>
            <ac:spMk id="2" creationId="{59CAF18E-634C-D75F-7A98-7F60B024089F}"/>
          </ac:spMkLst>
        </pc:spChg>
        <pc:spChg chg="mod">
          <ac:chgData name="John Bee (BWCET)" userId="a1856448-f297-487a-a7ea-498499ce4ab3" providerId="ADAL" clId="{AA2111DE-8648-4F00-BAD4-E330AAB2A79A}" dt="2026-03-27T15:56:48.375" v="8788" actId="1076"/>
          <ac:spMkLst>
            <pc:docMk/>
            <pc:sldMk cId="3858013085" sldId="308"/>
            <ac:spMk id="3" creationId="{1814C2B6-5FA5-14DE-23DA-289D101F1408}"/>
          </ac:spMkLst>
        </pc:spChg>
        <pc:spChg chg="del">
          <ac:chgData name="John Bee (BWCET)" userId="a1856448-f297-487a-a7ea-498499ce4ab3" providerId="ADAL" clId="{AA2111DE-8648-4F00-BAD4-E330AAB2A79A}" dt="2026-03-27T15:56:28.622" v="8781" actId="478"/>
          <ac:spMkLst>
            <pc:docMk/>
            <pc:sldMk cId="3858013085" sldId="308"/>
            <ac:spMk id="4" creationId="{B135BC5E-FA27-FD5C-F7FA-923BAA8438A4}"/>
          </ac:spMkLst>
        </pc:spChg>
        <pc:spChg chg="del">
          <ac:chgData name="John Bee (BWCET)" userId="a1856448-f297-487a-a7ea-498499ce4ab3" providerId="ADAL" clId="{AA2111DE-8648-4F00-BAD4-E330AAB2A79A}" dt="2026-03-27T15:56:29.756" v="8782" actId="478"/>
          <ac:spMkLst>
            <pc:docMk/>
            <pc:sldMk cId="3858013085" sldId="308"/>
            <ac:spMk id="5" creationId="{BEEBF95D-78CA-4692-8597-1C405EA438EF}"/>
          </ac:spMkLst>
        </pc:spChg>
        <pc:spChg chg="add mod">
          <ac:chgData name="John Bee (BWCET)" userId="a1856448-f297-487a-a7ea-498499ce4ab3" providerId="ADAL" clId="{AA2111DE-8648-4F00-BAD4-E330AAB2A79A}" dt="2026-03-27T15:56:59.042" v="8792" actId="1076"/>
          <ac:spMkLst>
            <pc:docMk/>
            <pc:sldMk cId="3858013085" sldId="308"/>
            <ac:spMk id="6" creationId="{B77993B2-C104-C4C7-60E9-F0E89C1998B3}"/>
          </ac:spMkLst>
        </pc:spChg>
        <pc:spChg chg="add mod">
          <ac:chgData name="John Bee (BWCET)" userId="a1856448-f297-487a-a7ea-498499ce4ab3" providerId="ADAL" clId="{AA2111DE-8648-4F00-BAD4-E330AAB2A79A}" dt="2026-03-27T15:58:20.245" v="8855"/>
          <ac:spMkLst>
            <pc:docMk/>
            <pc:sldMk cId="3858013085" sldId="308"/>
            <ac:spMk id="7" creationId="{35F3501E-1680-CF3D-133C-C18E80B2C46D}"/>
          </ac:spMkLst>
        </pc:spChg>
        <pc:spChg chg="mod">
          <ac:chgData name="John Bee (BWCET)" userId="a1856448-f297-487a-a7ea-498499ce4ab3" providerId="ADAL" clId="{AA2111DE-8648-4F00-BAD4-E330AAB2A79A}" dt="2026-03-27T15:57:56.976" v="8849" actId="20577"/>
          <ac:spMkLst>
            <pc:docMk/>
            <pc:sldMk cId="3858013085" sldId="308"/>
            <ac:spMk id="16" creationId="{1BF873E9-F763-6F0C-B545-EE5C9AC7E072}"/>
          </ac:spMkLst>
        </pc:spChg>
      </pc:sldChg>
      <pc:sldChg chg="addSp delSp modSp add mod modAnim">
        <pc:chgData name="John Bee (BWCET)" userId="a1856448-f297-487a-a7ea-498499ce4ab3" providerId="ADAL" clId="{AA2111DE-8648-4F00-BAD4-E330AAB2A79A}" dt="2026-03-27T15:58:46.844" v="8863"/>
        <pc:sldMkLst>
          <pc:docMk/>
          <pc:sldMk cId="870273116" sldId="309"/>
        </pc:sldMkLst>
        <pc:spChg chg="del mod">
          <ac:chgData name="John Bee (BWCET)" userId="a1856448-f297-487a-a7ea-498499ce4ab3" providerId="ADAL" clId="{AA2111DE-8648-4F00-BAD4-E330AAB2A79A}" dt="2026-03-27T15:58:22.157" v="8857" actId="478"/>
          <ac:spMkLst>
            <pc:docMk/>
            <pc:sldMk cId="870273116" sldId="309"/>
            <ac:spMk id="3" creationId="{331E3521-BF71-4247-FDD3-AB7817BEAD25}"/>
          </ac:spMkLst>
        </pc:spChg>
        <pc:spChg chg="del">
          <ac:chgData name="John Bee (BWCET)" userId="a1856448-f297-487a-a7ea-498499ce4ab3" providerId="ADAL" clId="{AA2111DE-8648-4F00-BAD4-E330AAB2A79A}" dt="2026-03-27T15:58:25.784" v="8859" actId="478"/>
          <ac:spMkLst>
            <pc:docMk/>
            <pc:sldMk cId="870273116" sldId="309"/>
            <ac:spMk id="4" creationId="{62B7F472-3F08-F819-B643-4DA7F63D3DEB}"/>
          </ac:spMkLst>
        </pc:spChg>
        <pc:spChg chg="add mod">
          <ac:chgData name="John Bee (BWCET)" userId="a1856448-f297-487a-a7ea-498499ce4ab3" providerId="ADAL" clId="{AA2111DE-8648-4F00-BAD4-E330AAB2A79A}" dt="2026-03-27T15:58:22.508" v="8858"/>
          <ac:spMkLst>
            <pc:docMk/>
            <pc:sldMk cId="870273116" sldId="309"/>
            <ac:spMk id="5" creationId="{8318714C-EA87-093D-8D3A-DB1D18D0F145}"/>
          </ac:spMkLst>
        </pc:spChg>
        <pc:spChg chg="add mod">
          <ac:chgData name="John Bee (BWCET)" userId="a1856448-f297-487a-a7ea-498499ce4ab3" providerId="ADAL" clId="{AA2111DE-8648-4F00-BAD4-E330AAB2A79A}" dt="2026-03-27T15:58:31.894" v="8861"/>
          <ac:spMkLst>
            <pc:docMk/>
            <pc:sldMk cId="870273116" sldId="309"/>
            <ac:spMk id="6" creationId="{67B88751-BC50-8F23-BB23-0888BBB3F45B}"/>
          </ac:spMkLst>
        </pc:spChg>
        <pc:spChg chg="del">
          <ac:chgData name="John Bee (BWCET)" userId="a1856448-f297-487a-a7ea-498499ce4ab3" providerId="ADAL" clId="{AA2111DE-8648-4F00-BAD4-E330AAB2A79A}" dt="2026-03-27T15:58:26.742" v="8860" actId="478"/>
          <ac:spMkLst>
            <pc:docMk/>
            <pc:sldMk cId="870273116" sldId="309"/>
            <ac:spMk id="16" creationId="{29723638-AB54-57EC-D695-8DD2646856FB}"/>
          </ac:spMkLst>
        </pc:spChg>
      </pc:sldChg>
      <pc:sldMasterChg chg="addSp delSp modSp mod delSldLayout modSldLayout">
        <pc:chgData name="John Bee (BWCET)" userId="a1856448-f297-487a-a7ea-498499ce4ab3" providerId="ADAL" clId="{AA2111DE-8648-4F00-BAD4-E330AAB2A79A}" dt="2026-03-07T12:25:16.427" v="3862" actId="47"/>
        <pc:sldMasterMkLst>
          <pc:docMk/>
          <pc:sldMasterMk cId="831599521" sldId="2147483648"/>
        </pc:sldMasterMkLst>
        <pc:sldLayoutChg chg="addSp delSp modSp mod">
          <pc:chgData name="John Bee (BWCET)" userId="a1856448-f297-487a-a7ea-498499ce4ab3" providerId="ADAL" clId="{AA2111DE-8648-4F00-BAD4-E330AAB2A79A}" dt="2026-02-25T16:54:59.318" v="1671" actId="1076"/>
          <pc:sldLayoutMkLst>
            <pc:docMk/>
            <pc:sldMasterMk cId="831599521" sldId="2147483648"/>
            <pc:sldLayoutMk cId="4194409595" sldId="2147483649"/>
          </pc:sldLayoutMkLst>
          <pc:picChg chg="add mod ord">
            <ac:chgData name="John Bee (BWCET)" userId="a1856448-f297-487a-a7ea-498499ce4ab3" providerId="ADAL" clId="{AA2111DE-8648-4F00-BAD4-E330AAB2A79A}" dt="2026-02-25T16:54:59.318" v="1671" actId="1076"/>
            <ac:picMkLst>
              <pc:docMk/>
              <pc:sldMasterMk cId="831599521" sldId="2147483648"/>
              <pc:sldLayoutMk cId="4194409595" sldId="2147483649"/>
              <ac:picMk id="8" creationId="{AB9EB856-A531-58CA-E0F9-0C748C0C2E5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EC88-8908-436F-AFB0-0ED58AD0E71E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B123-93A8-42FE-8984-288C26BC8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9EB856-A531-58CA-E0F9-0C748C0C2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9" y="6188149"/>
            <a:ext cx="601514" cy="60151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27453-2E8C-38E5-DAA7-B0A4FAC6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F433-9770-4950-95C3-BC0E40A08509}" type="datetime1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49285-3611-616B-36F9-6380399B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FADD1-F9C1-11DF-421A-507A7FB9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DED5-75E7-396C-BE02-05F06150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390BD-1674-9AA5-595F-EBCE5FD50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A139-BFCE-0208-B74F-BDAA7347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31E-7B43-4B9B-B66B-7DF19CB420D2}" type="datetime1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95D1-F858-D7AE-70B8-334278CE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447C-9BD9-57C3-4E88-0C91D802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C850-9D07-CF23-0D73-CD69C32E4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061D8-553D-EBBB-3105-80A5AD8F1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5A24-5176-E95A-5100-4C56BA29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E-DF2E-4CFA-B8C4-E406B378F4A7}" type="datetime1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36BA1-E179-EC24-0220-0EC7DB7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433F-433F-B2B0-D6EC-3BD01EAC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6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0D65-D559-6BBB-2278-ABEB2CD69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932C3-9D14-04F2-8DEC-D7142E04B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D7015-1B34-A694-D43E-ED2A7FA8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0600-C943-4EC1-A3C3-50B67CF2DA1C}" type="datetime1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B68B-D70A-16EC-8296-3DB9A93C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7BA3-DBF9-BCA3-1077-D4DFA5BE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1242-9BF0-44FA-90B8-EF6B433760D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DBF92-086F-5B4B-5104-8650AA1C3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4" y="6193354"/>
            <a:ext cx="691116" cy="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212C-1850-0D5D-FE5E-A899D683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48B0-E948-5649-5129-714A2A08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3D28E-852D-A7DD-D9EB-F66BEEC6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597C-4A8A-46E4-B1E7-52FA445201B5}" type="datetime1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3477-6F9B-30BB-487E-322BF13B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029F5-3D48-CB49-653E-E6B4DACB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FF56-2809-A0FF-EE47-56EA51D5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6FE5-EB3E-9547-A52A-A9EAE973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D6852-15A1-0BD3-6CBD-2142B48F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EF-ECDE-4AC6-9DEE-AE5ABA7A0F51}" type="datetime1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C44C-42FF-C996-81C1-B7E00135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2950B-800C-8C50-206D-046DEE97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7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F1F4-EE56-1B96-E8A0-5A8D040F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05F6-7B6B-3331-707A-F6537081A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0A392-79D7-6F78-EF5B-0BD305E02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02C4E-8759-CC01-22FD-F85BCDB4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9DF7-91FF-4181-B1BD-8EF13EA0E731}" type="datetime1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4094E-6D65-2CE3-CA4D-F7E8D2EA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49374-8230-4F04-3AA1-0D1EC97E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0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AFAC-237D-5B42-344C-EB7C5D1D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133E-2F7C-5011-0CA7-2A6C3E71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3F88-E741-F8B2-026D-EF891706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5D506-CB3C-E9AB-4279-65BF7618C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70EDC-6D2C-47A1-E653-ED8285EDF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4A3BA-7208-7E6E-EC80-A2C7A11E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3359-81F5-4C2A-84CD-FDCDE5C796AD}" type="datetime1">
              <a:rPr lang="en-GB" smtClean="0"/>
              <a:t>27/03/2026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CEE7A-5C1C-3446-20D6-2BB2D9A7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4AE9D-9505-6928-1F0A-A5727D9D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5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D4B8-FF39-6A95-50DF-61DEE7B9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D30F7-5276-1D1B-A67D-ADA8E014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FB5-43AC-4F50-BDF2-B6E1913E83C2}" type="datetime1">
              <a:rPr lang="en-GB" smtClean="0"/>
              <a:t>27/03/2026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65B4A-88B0-6865-46FC-4C8A7EA1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4AEF7-78A5-6302-3542-845657E1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C7210-D669-7482-996D-7D41EBD9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A206-6D13-43B1-ADD5-25EE8DF29D29}" type="datetime1">
              <a:rPr lang="en-GB" smtClean="0"/>
              <a:t>27/03/2026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DB273-637D-90BD-FD7E-782D17A3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256C-1047-DB0D-6152-DF51ED22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BB2E-FAC9-E377-80B3-04A04CA7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6B1F-0A0E-6EE5-88DC-8DA86BCD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906EB-A9AE-890D-001C-37EDBD37B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77DB-D9F8-EF25-02DA-D853A68F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5AED-61A6-438B-A089-A89A181C0C63}" type="datetime1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685C-1CA9-D3C4-D3DB-894353A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5B99A-46B3-0592-B775-0407182B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0B11-41A9-2F13-0CFC-547F0E08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B4F46-0E63-5B6E-197E-70693A9D3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8472C-37C5-FD33-E190-11A8466AD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CF03-E96B-84E9-EFA0-17DD65FB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944C-5C8A-47E8-86D6-96FA3BE0D35E}" type="datetime1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3C172-BF08-FB16-060D-4C94D254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443B-11E3-0397-FE58-87F6AE2D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BA85C-2BD7-718D-995C-102B4018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6334-89C6-3449-B5AC-052B0208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68A1-942B-100B-72D5-F41BD6E1C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D9A26-B0EE-42CB-9399-3D49C9B34653}" type="datetime1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BD18-5A4B-A89F-52C3-5B53B05DF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A07C-F9BC-ED1D-260A-BBB691A83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076E-8EA2-0129-8838-861AFD39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 2026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5C170-FF8C-4339-B96D-DBC57DC221A7}"/>
              </a:ext>
            </a:extLst>
          </p:cNvPr>
          <p:cNvSpPr txBox="1"/>
          <p:nvPr/>
        </p:nvSpPr>
        <p:spPr>
          <a:xfrm>
            <a:off x="2164475" y="553934"/>
            <a:ext cx="786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Mastering Geometry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07E011-42F8-459A-9497-02E30E457E77}"/>
              </a:ext>
            </a:extLst>
          </p:cNvPr>
          <p:cNvGrpSpPr/>
          <p:nvPr/>
        </p:nvGrpSpPr>
        <p:grpSpPr>
          <a:xfrm>
            <a:off x="3144972" y="1487339"/>
            <a:ext cx="5902055" cy="1650423"/>
            <a:chOff x="2015126" y="2552577"/>
            <a:chExt cx="8161748" cy="22823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FF1752-71CE-AEE7-A28D-B592C5DE5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5126" y="2552577"/>
              <a:ext cx="8161748" cy="228231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3EDCC-D640-9041-21BD-28B632453007}"/>
                </a:ext>
              </a:extLst>
            </p:cNvPr>
            <p:cNvSpPr/>
            <p:nvPr/>
          </p:nvSpPr>
          <p:spPr>
            <a:xfrm>
              <a:off x="328041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01DA96-A62D-CE85-546F-424CABD761F7}"/>
                </a:ext>
              </a:extLst>
            </p:cNvPr>
            <p:cNvSpPr/>
            <p:nvPr/>
          </p:nvSpPr>
          <p:spPr>
            <a:xfrm>
              <a:off x="625602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6FF81A-0303-A6C8-EEDF-1EB3BF0432F7}"/>
                </a:ext>
              </a:extLst>
            </p:cNvPr>
            <p:cNvSpPr/>
            <p:nvPr/>
          </p:nvSpPr>
          <p:spPr>
            <a:xfrm>
              <a:off x="763143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E00301-3CE7-08BD-3B6E-D8808829E6B6}"/>
                </a:ext>
              </a:extLst>
            </p:cNvPr>
            <p:cNvSpPr/>
            <p:nvPr/>
          </p:nvSpPr>
          <p:spPr>
            <a:xfrm>
              <a:off x="933831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A571C2-D209-7795-AD80-517B1ECCC156}"/>
              </a:ext>
            </a:extLst>
          </p:cNvPr>
          <p:cNvSpPr txBox="1"/>
          <p:nvPr/>
        </p:nvSpPr>
        <p:spPr>
          <a:xfrm>
            <a:off x="3247516" y="3077730"/>
            <a:ext cx="836318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Reception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Spring term 2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Week 21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Focus: Slides, turns and flips (simple movement)</a:t>
            </a:r>
          </a:p>
        </p:txBody>
      </p:sp>
    </p:spTree>
    <p:extLst>
      <p:ext uri="{BB962C8B-B14F-4D97-AF65-F5344CB8AC3E}">
        <p14:creationId xmlns:p14="http://schemas.microsoft.com/office/powerpoint/2010/main" val="275538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323FC-2EAC-D748-D4D7-0592BD2BC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2322AAD-3798-AB4E-7BEC-848B3259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3CC0F1E-39FE-BC65-6CC7-185AE5C9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10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B07141-F2B0-B43F-F87D-B9658BEBB796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slides.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5BAE5-83E3-8B79-28CE-D90C5F095598}"/>
              </a:ext>
            </a:extLst>
          </p:cNvPr>
          <p:cNvSpPr/>
          <p:nvPr/>
        </p:nvSpPr>
        <p:spPr>
          <a:xfrm>
            <a:off x="5020627" y="2200512"/>
            <a:ext cx="2150745" cy="2150745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3BA0B52-2B06-F817-2026-39134523F3D2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Did the shape change?</a:t>
            </a:r>
          </a:p>
        </p:txBody>
      </p:sp>
    </p:spTree>
    <p:extLst>
      <p:ext uri="{BB962C8B-B14F-4D97-AF65-F5344CB8AC3E}">
        <p14:creationId xmlns:p14="http://schemas.microsoft.com/office/powerpoint/2010/main" val="3037809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5013 -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3 -0.00093 L 0.25013 0.15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3 0.15694 L -0.2638 0.15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D8DC3-5FB3-E4AF-F72A-336D3973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C70C7C87-4367-2C8C-728A-CBF31502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1EE7BBA-EDD0-C975-01E6-953695DA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11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D2004-0F6B-5427-2D56-1C3DBA1D727A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turns.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297866-B831-A346-D736-DAD16447ECA1}"/>
              </a:ext>
            </a:extLst>
          </p:cNvPr>
          <p:cNvSpPr/>
          <p:nvPr/>
        </p:nvSpPr>
        <p:spPr>
          <a:xfrm>
            <a:off x="5020627" y="2200512"/>
            <a:ext cx="2150745" cy="2150745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17D60D7-FF54-426E-F128-091B5338C57E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Did the shape change?</a:t>
            </a:r>
          </a:p>
        </p:txBody>
      </p:sp>
    </p:spTree>
    <p:extLst>
      <p:ext uri="{BB962C8B-B14F-4D97-AF65-F5344CB8AC3E}">
        <p14:creationId xmlns:p14="http://schemas.microsoft.com/office/powerpoint/2010/main" val="2957690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391BC-5158-DB98-4605-EED954C8A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BD01ED3-12AE-27B4-8DF7-5D0E00FF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DDF1BE0-B7D2-EE7C-75CE-4588C6C1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12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F25B97-4AD0-6E7D-B8A1-15AE79890366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turns.</a:t>
            </a:r>
            <a:endParaRPr lang="en-GB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842C729-01C7-2C46-5245-4D093A1CCBB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properties of the shape?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shape’s name?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09A95F9-821A-F463-B3DF-0FBA7997C513}"/>
              </a:ext>
            </a:extLst>
          </p:cNvPr>
          <p:cNvSpPr/>
          <p:nvPr/>
        </p:nvSpPr>
        <p:spPr>
          <a:xfrm>
            <a:off x="6628638" y="1914525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54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100000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EF9F-4B85-470B-2AC0-284862E75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247CD68-EDA0-5D4B-FEA4-E306037B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97262A6-4C33-1265-DCBD-125C381B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624630-7328-B1F3-2729-06EE05DE4B99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turns.</a:t>
            </a:r>
            <a:endParaRPr lang="en-GB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65CC504-77B0-EC13-E09D-0A6AACA4AA3E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properties of the shape?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shape’s name?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4B488B-E871-80BA-F736-A4AE1137FEE4}"/>
              </a:ext>
            </a:extLst>
          </p:cNvPr>
          <p:cNvSpPr/>
          <p:nvPr/>
        </p:nvSpPr>
        <p:spPr>
          <a:xfrm>
            <a:off x="3739705" y="2708910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12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F58DE-E75C-870D-6DBF-82E132BCC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1BB2ED1-C4DD-59B9-DD41-66E37829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7115959-A9FC-FCF9-EC33-8724ABAA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14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365791-04B3-ADF2-3118-7FFE560E0F29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turns.</a:t>
            </a:r>
            <a:endParaRPr lang="en-GB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21EE65E-4918-FD88-75D2-8388E4C7E1FC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properties of the shape?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shape’s name?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E0D9632B-EEA5-525F-5938-DD7DD90CF24B}"/>
              </a:ext>
            </a:extLst>
          </p:cNvPr>
          <p:cNvSpPr/>
          <p:nvPr/>
        </p:nvSpPr>
        <p:spPr>
          <a:xfrm>
            <a:off x="8013218" y="1055332"/>
            <a:ext cx="2646044" cy="2545118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45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0A92D-A51A-22DD-87BB-BB9F5519A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EC708-FF87-79F2-5811-D506931FAD10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55182B-AF31-85DA-9B08-C5EBF386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9ACBD-040B-6911-90C0-1594F9F6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49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4422A-152C-F61A-9645-B4F57D55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4292B77-39D2-EF0E-6074-065D4F10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02F5D68-F614-2BCD-33DD-334F3717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16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11EC1-EAB5-BB9D-D8FF-10BA7F3373D7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slides.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5CEF46-9B1C-D041-E947-F3EDA9EC59EA}"/>
              </a:ext>
            </a:extLst>
          </p:cNvPr>
          <p:cNvSpPr/>
          <p:nvPr/>
        </p:nvSpPr>
        <p:spPr>
          <a:xfrm>
            <a:off x="5020627" y="2200512"/>
            <a:ext cx="2150745" cy="2150745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03F7314-8DA0-F081-E708-C347C654C06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Slide or turn?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D771A-9B2B-8B72-4F50-88D137994401}"/>
              </a:ext>
            </a:extLst>
          </p:cNvPr>
          <p:cNvSpPr txBox="1"/>
          <p:nvPr/>
        </p:nvSpPr>
        <p:spPr>
          <a:xfrm>
            <a:off x="3047048" y="530985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slides.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541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0625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7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25 -0.00255 L 0.20625 -0.21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F24CD-A418-9A5A-764A-64FC8360D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4EA436D-AAC7-90A2-66A3-D297BF33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CDC3AF6-1DD0-6026-FD0F-95F9E8EF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840B7-EF8D-C138-CC0F-6CF00C200610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turns.</a:t>
            </a:r>
            <a:endParaRPr lang="en-GB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A365077-9212-B5A2-4556-C160B4F70EA0}"/>
              </a:ext>
            </a:extLst>
          </p:cNvPr>
          <p:cNvSpPr/>
          <p:nvPr/>
        </p:nvSpPr>
        <p:spPr>
          <a:xfrm>
            <a:off x="6628638" y="1914525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56D444-9A3D-644B-7D43-15D9C7FAE8AA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Slide or turn?</a:t>
            </a:r>
          </a:p>
        </p:txBody>
      </p:sp>
    </p:spTree>
    <p:extLst>
      <p:ext uri="{BB962C8B-B14F-4D97-AF65-F5344CB8AC3E}">
        <p14:creationId xmlns:p14="http://schemas.microsoft.com/office/powerpoint/2010/main" val="3762545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25 L -0.30755 0.2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100000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AD4B6-9E47-6499-EB18-D2D69E8DA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5E90FCA-9B42-BA69-D566-2896D71D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ADD8CA3-200B-BC96-1144-F600D2C2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18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52EC37-E2AA-3585-E942-566F975BB4B4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turns.</a:t>
            </a:r>
            <a:endParaRPr lang="en-GB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597354F-CCF3-9E65-7DCE-2027215B875D}"/>
              </a:ext>
            </a:extLst>
          </p:cNvPr>
          <p:cNvSpPr/>
          <p:nvPr/>
        </p:nvSpPr>
        <p:spPr>
          <a:xfrm>
            <a:off x="3739705" y="2708910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2BE8BC8-6BC5-2B3F-9E23-E253BAE61D2C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Slide or turn?</a:t>
            </a:r>
          </a:p>
        </p:txBody>
      </p:sp>
    </p:spTree>
    <p:extLst>
      <p:ext uri="{BB962C8B-B14F-4D97-AF65-F5344CB8AC3E}">
        <p14:creationId xmlns:p14="http://schemas.microsoft.com/office/powerpoint/2010/main" val="56009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284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4 0 L 0.38138 0.14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D7ADE-66E3-A0FA-F12F-287D5B6C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A73631E-3241-FCBB-3A29-AADF66A9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4AEDD39-1EB8-0B17-D5DA-E5602DBE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19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E8EAA-6D8B-B373-6E5E-146285B687F8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turns.</a:t>
            </a:r>
            <a:endParaRPr lang="en-GB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9556A2F3-3BD5-E649-B666-0B9CBB89C0FD}"/>
              </a:ext>
            </a:extLst>
          </p:cNvPr>
          <p:cNvSpPr/>
          <p:nvPr/>
        </p:nvSpPr>
        <p:spPr>
          <a:xfrm>
            <a:off x="8013218" y="1055332"/>
            <a:ext cx="2646044" cy="2545118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FB6F78C-E048-F23A-D97F-FA9FFE6139D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Slide or turn?</a:t>
            </a:r>
          </a:p>
        </p:txBody>
      </p:sp>
    </p:spTree>
    <p:extLst>
      <p:ext uri="{BB962C8B-B14F-4D97-AF65-F5344CB8AC3E}">
        <p14:creationId xmlns:p14="http://schemas.microsoft.com/office/powerpoint/2010/main" val="3618989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25105 0.2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3F31-9653-3E92-E530-332F7BC0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76ED5F-55DA-599A-BC6C-B5DBF9B9505D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07B5D1-7483-F39D-0735-F8F96AC7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ADABD-FE38-09BF-299C-CACA7B79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2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701A2-0004-BA72-DF56-17D646526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C069EB67-B9CB-E292-EA8F-60BE5BF0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2236901-0E52-1A2C-E5B5-2AE2A0D0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20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6CCD0-CA63-6B3B-25B1-09DA4649B63E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flips.</a:t>
            </a:r>
            <a:endParaRPr lang="en-GB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5AC5551-E2BF-0937-BE84-1BA62B033F17}"/>
              </a:ext>
            </a:extLst>
          </p:cNvPr>
          <p:cNvSpPr/>
          <p:nvPr/>
        </p:nvSpPr>
        <p:spPr>
          <a:xfrm>
            <a:off x="5333619" y="1994535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E33D97C-7294-8DCA-E760-5EF2FEE3550C}"/>
              </a:ext>
            </a:extLst>
          </p:cNvPr>
          <p:cNvSpPr/>
          <p:nvPr/>
        </p:nvSpPr>
        <p:spPr>
          <a:xfrm flipV="1">
            <a:off x="5333619" y="3549016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9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588C4-AEF2-3356-6E04-89C8C8173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764DD608-AFCA-8434-6496-69A94E80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A2A18A4-474E-E93F-553C-EF2C6979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21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F07A8-8BCD-CD36-178E-FCB764DDD049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flips.</a:t>
            </a:r>
            <a:endParaRPr lang="en-GB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2BF4A26-29B1-2560-6517-6B6878AF039E}"/>
              </a:ext>
            </a:extLst>
          </p:cNvPr>
          <p:cNvSpPr/>
          <p:nvPr/>
        </p:nvSpPr>
        <p:spPr>
          <a:xfrm rot="19725718">
            <a:off x="4226994" y="2591707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ECBFE29-27C6-4153-2EAE-2EEED22C5043}"/>
              </a:ext>
            </a:extLst>
          </p:cNvPr>
          <p:cNvSpPr/>
          <p:nvPr/>
        </p:nvSpPr>
        <p:spPr>
          <a:xfrm rot="19725718" flipV="1">
            <a:off x="6522339" y="2943226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37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6F22B-E201-0D6A-0C97-230FDA09C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A83BE2B2-7CE8-7E80-8414-CD19A0D0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92BF7B0-9A12-AA35-F386-88FDFB71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22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76DAE-73C1-EBCE-6512-EAFFCE84EE1E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flips.</a:t>
            </a:r>
            <a:endParaRPr lang="en-GB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D2942A8-55B0-04FF-AE84-9D007CB442AF}"/>
              </a:ext>
            </a:extLst>
          </p:cNvPr>
          <p:cNvSpPr/>
          <p:nvPr/>
        </p:nvSpPr>
        <p:spPr>
          <a:xfrm>
            <a:off x="5339905" y="1778508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54F5B385-37C9-16C2-B9BB-39E598FDC8F2}"/>
              </a:ext>
            </a:extLst>
          </p:cNvPr>
          <p:cNvSpPr/>
          <p:nvPr/>
        </p:nvSpPr>
        <p:spPr>
          <a:xfrm rot="10800000">
            <a:off x="5339905" y="3423912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93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C118D-A3E2-F180-3074-3C099FDA6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593F916-CCF7-0D11-8D64-92220B42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DE7F673-1BA8-E6C4-A59E-DC56803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525ECD-28A3-8427-A238-8BFF7E688DCF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flips.</a:t>
            </a:r>
            <a:endParaRPr lang="en-GB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BC31ECD0-08FC-9FE6-80DE-7DBE6812C5B0}"/>
              </a:ext>
            </a:extLst>
          </p:cNvPr>
          <p:cNvSpPr/>
          <p:nvPr/>
        </p:nvSpPr>
        <p:spPr>
          <a:xfrm rot="16200000">
            <a:off x="4043390" y="2423850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7E2EF78B-0EB1-69C4-699A-3F2FAAB1C8CA}"/>
              </a:ext>
            </a:extLst>
          </p:cNvPr>
          <p:cNvSpPr/>
          <p:nvPr/>
        </p:nvSpPr>
        <p:spPr>
          <a:xfrm rot="5400000">
            <a:off x="6677215" y="2423851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144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D6689-95F3-B141-81EC-4D03B083B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44BA9F6-82CE-6F87-486F-325F26A3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D036C63-56FA-B8C6-3C1F-7887F8E0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24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61F00A-C838-1CF1-06A3-875220FACDD3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flips.</a:t>
            </a:r>
            <a:endParaRPr lang="en-GB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F869C2A-46BD-D0C1-599F-19875F463D47}"/>
              </a:ext>
            </a:extLst>
          </p:cNvPr>
          <p:cNvSpPr/>
          <p:nvPr/>
        </p:nvSpPr>
        <p:spPr>
          <a:xfrm>
            <a:off x="5333619" y="1474729"/>
            <a:ext cx="1524762" cy="1314450"/>
          </a:xfrm>
          <a:prstGeom prst="triangle">
            <a:avLst/>
          </a:prstGeom>
          <a:solidFill>
            <a:srgbClr val="00B0F0">
              <a:alpha val="25000"/>
            </a:srgbClr>
          </a:solidFill>
          <a:ln w="76200"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FB1540C-71C0-03D4-A8B5-CFE7F258B266}"/>
              </a:ext>
            </a:extLst>
          </p:cNvPr>
          <p:cNvSpPr/>
          <p:nvPr/>
        </p:nvSpPr>
        <p:spPr>
          <a:xfrm flipV="1">
            <a:off x="5333619" y="3549016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46CE789-9A67-8EF9-247B-387E9D918F43}"/>
              </a:ext>
            </a:extLst>
          </p:cNvPr>
          <p:cNvSpPr/>
          <p:nvPr/>
        </p:nvSpPr>
        <p:spPr>
          <a:xfrm rot="20371813" flipV="1">
            <a:off x="3276219" y="3549016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F6A5C3C-03DB-1185-D3D9-8CA3A5845D42}"/>
              </a:ext>
            </a:extLst>
          </p:cNvPr>
          <p:cNvSpPr/>
          <p:nvPr/>
        </p:nvSpPr>
        <p:spPr>
          <a:xfrm>
            <a:off x="7209317" y="3549016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86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D087C-788D-C95E-74CA-8676B8CA7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C9EEA94-A75D-1CDC-67C7-1A728DE1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DD051D3-53B0-9BDB-4E8D-8FE6A37F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25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3BC0D-2127-93D3-728B-646A05E34117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flips.</a:t>
            </a:r>
            <a:endParaRPr lang="en-GB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609A729-5C91-9867-FC35-44F422E3E2E0}"/>
              </a:ext>
            </a:extLst>
          </p:cNvPr>
          <p:cNvSpPr/>
          <p:nvPr/>
        </p:nvSpPr>
        <p:spPr>
          <a:xfrm rot="16200000">
            <a:off x="4043390" y="2423850"/>
            <a:ext cx="1512189" cy="1440180"/>
          </a:xfrm>
          <a:prstGeom prst="pentagon">
            <a:avLst/>
          </a:prstGeom>
          <a:solidFill>
            <a:srgbClr val="00B050">
              <a:alpha val="25000"/>
            </a:srgbClr>
          </a:solidFill>
          <a:ln w="76200"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BFB9FFCB-14B8-6C58-A8C6-93A7B081BD12}"/>
              </a:ext>
            </a:extLst>
          </p:cNvPr>
          <p:cNvSpPr/>
          <p:nvPr/>
        </p:nvSpPr>
        <p:spPr>
          <a:xfrm rot="5400000">
            <a:off x="6954264" y="4168140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42104930-FD66-F123-E536-DEA1D54424AC}"/>
              </a:ext>
            </a:extLst>
          </p:cNvPr>
          <p:cNvSpPr/>
          <p:nvPr/>
        </p:nvSpPr>
        <p:spPr>
          <a:xfrm rot="3651455">
            <a:off x="6677214" y="683578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0D2ACA66-B921-C05A-03AD-A9528AB72F7A}"/>
              </a:ext>
            </a:extLst>
          </p:cNvPr>
          <p:cNvSpPr/>
          <p:nvPr/>
        </p:nvSpPr>
        <p:spPr>
          <a:xfrm rot="16200000" flipH="1">
            <a:off x="6638556" y="2450726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20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9FD9-64AD-ED3D-72BE-7C3C8449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B65CB-245E-3A8A-F071-5CEAA30DB43B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612FF5-897C-13C5-152D-E171555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C2B62-3955-30B0-E116-66F44180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56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D911B-28C1-A868-3D0D-1DE61683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FF4996A-4F9A-1F4C-8A76-FCE08955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001FB12-C142-0D72-9FCC-FE2A6550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28D4E-D101-4078-1EE3-8642815D6D8B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_______.</a:t>
            </a:r>
            <a:endParaRPr lang="en-GB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EAB7FC5-0078-5617-02C3-747F2EC3BA0F}"/>
              </a:ext>
            </a:extLst>
          </p:cNvPr>
          <p:cNvSpPr/>
          <p:nvPr/>
        </p:nvSpPr>
        <p:spPr>
          <a:xfrm>
            <a:off x="5333619" y="1546622"/>
            <a:ext cx="1524762" cy="187452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5584954-BBC5-D44B-09C8-A4BCF06F6AA8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Slide, turn or flip?</a:t>
            </a:r>
          </a:p>
        </p:txBody>
      </p:sp>
    </p:spTree>
    <p:extLst>
      <p:ext uri="{BB962C8B-B14F-4D97-AF65-F5344CB8AC3E}">
        <p14:creationId xmlns:p14="http://schemas.microsoft.com/office/powerpoint/2010/main" val="3919434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29036 0.21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146ED-B29C-70A1-E846-AFC922B0F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8A5AC3C-D538-C3F8-FB57-6F3ABB52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7813D8A-581D-65D7-D833-CAACF2CB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28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873E9-F763-6F0C-B545-EE5C9AC7E072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_____.</a:t>
            </a:r>
            <a:endParaRPr lang="en-GB" dirty="0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1814C2B6-5FA5-14DE-23DA-289D101F1408}"/>
              </a:ext>
            </a:extLst>
          </p:cNvPr>
          <p:cNvSpPr/>
          <p:nvPr/>
        </p:nvSpPr>
        <p:spPr>
          <a:xfrm rot="4294492">
            <a:off x="4982751" y="924184"/>
            <a:ext cx="2398405" cy="2284195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B77993B2-C104-C4C7-60E9-F0E89C1998B3}"/>
              </a:ext>
            </a:extLst>
          </p:cNvPr>
          <p:cNvSpPr/>
          <p:nvPr/>
        </p:nvSpPr>
        <p:spPr>
          <a:xfrm rot="17305508" flipV="1">
            <a:off x="4982750" y="3236852"/>
            <a:ext cx="2398405" cy="2284195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5F3501E-1680-CF3D-133C-C18E80B2C46D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Slide, turn or flip?</a:t>
            </a:r>
          </a:p>
        </p:txBody>
      </p:sp>
    </p:spTree>
    <p:extLst>
      <p:ext uri="{BB962C8B-B14F-4D97-AF65-F5344CB8AC3E}">
        <p14:creationId xmlns:p14="http://schemas.microsoft.com/office/powerpoint/2010/main" val="3858013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69DB4-5167-5F6A-5214-E6DEC80F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A4411D12-812C-8A0A-8F73-B68E39E3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0B88AC8-CB86-5B1B-4537-1880BD08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29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45D09F-6CD6-D379-FC97-B4D06B7CA003}"/>
              </a:ext>
            </a:extLst>
          </p:cNvPr>
          <p:cNvSpPr/>
          <p:nvPr/>
        </p:nvSpPr>
        <p:spPr>
          <a:xfrm>
            <a:off x="5020627" y="2200512"/>
            <a:ext cx="2150745" cy="2150745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318714C-EA87-093D-8D3A-DB1D18D0F145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Slide, turn or flip?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88751-BC50-8F23-BB23-0888BBB3F45B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_____.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27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82250-A8AD-58B0-150C-D5D7148DA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070EC665-CC25-9257-DBDF-396E222E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9E3FF94-9596-B4CB-0E26-92C3CCAF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F736B-B2D2-8DAE-CD73-DBC1E7278033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slides.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B44378-F59F-CEB2-0748-63A9C85AE397}"/>
              </a:ext>
            </a:extLst>
          </p:cNvPr>
          <p:cNvSpPr/>
          <p:nvPr/>
        </p:nvSpPr>
        <p:spPr>
          <a:xfrm>
            <a:off x="5020627" y="2200512"/>
            <a:ext cx="2150745" cy="2150745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651AE98-C804-AF19-AFF8-5CA119AF75FF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properties of the shape?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shape’s name?</a:t>
            </a:r>
          </a:p>
        </p:txBody>
      </p:sp>
    </p:spTree>
    <p:extLst>
      <p:ext uri="{BB962C8B-B14F-4D97-AF65-F5344CB8AC3E}">
        <p14:creationId xmlns:p14="http://schemas.microsoft.com/office/powerpoint/2010/main" val="2922584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5013 -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3 -0.00093 L 0.25013 0.15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3 0.15694 L -0.2638 0.15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554B-5F20-CD4A-F2A1-D9B056C12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4AE5112-65E6-A263-E816-B3B9A857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D8138BD4-E62C-0A1A-D16D-617C2076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E0ECAF-59E0-08DF-5126-5FA56D14DEFE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slides.</a:t>
            </a:r>
            <a:endParaRPr lang="en-GB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827C90D-1B90-2164-B94C-F057567CA0D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properties of the shape?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shape’s name?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815C4-8BF9-9AE6-642E-D1F8C5B10E6C}"/>
              </a:ext>
            </a:extLst>
          </p:cNvPr>
          <p:cNvSpPr/>
          <p:nvPr/>
        </p:nvSpPr>
        <p:spPr>
          <a:xfrm>
            <a:off x="5198745" y="2531745"/>
            <a:ext cx="1794510" cy="17945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0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 L 0.11693 -0.288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EEABE-8360-FB28-D6BE-BBBD99364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1DB7A3D-BEFD-BE10-B355-99B20DEA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8E8E021-923F-16CF-0A8E-55F95047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5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27E41-E943-1FB9-597F-1BE63BCBEBA8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slides.</a:t>
            </a:r>
            <a:endParaRPr lang="en-GB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73715CC-CA36-EB5D-8170-7C095043378C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properties of the shape?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shape’s name?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8D2ED7B-7FE7-1E0E-85AD-8671EDB297A4}"/>
              </a:ext>
            </a:extLst>
          </p:cNvPr>
          <p:cNvSpPr/>
          <p:nvPr/>
        </p:nvSpPr>
        <p:spPr>
          <a:xfrm>
            <a:off x="5333619" y="2771775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25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.33438 -0.288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-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37 -0.28843 L -0.16875 0.095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3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01CA2-A998-E450-38FE-CA8E1FFDC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1F30591-E3F5-36D9-1E9C-FAB4F336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5BFB814-12F7-EEE5-E929-7B3049FF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6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ACF35A-EC39-F210-C1FD-5CDE84E72132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slides.</a:t>
            </a:r>
            <a:endParaRPr lang="en-GB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8398AA4-BDA4-6681-7CA6-DFFA2455341E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properties of the shape?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shape’s name?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ECF29A1-7807-97E3-4981-82856251DADC}"/>
              </a:ext>
            </a:extLst>
          </p:cNvPr>
          <p:cNvSpPr/>
          <p:nvPr/>
        </p:nvSpPr>
        <p:spPr>
          <a:xfrm>
            <a:off x="5339905" y="2708910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3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005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05 0 L 0.21536 0.19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36 0.19676 L -0.2694 0.2099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C595F-B92D-4D62-F834-40D443E7A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FC81AC8-90A5-FF2F-0AE0-473F86F5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DF08567-3889-05E5-70A7-DA78783C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E531B9-F0C8-95E3-7D82-64E37E4BD3CF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 stays the same, even when it slides.</a:t>
            </a:r>
            <a:endParaRPr lang="en-GB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35824CF-1252-14FE-B84D-517193A9269C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properties of the shape?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shape’s name?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5EB7AA91-6C3B-AF20-FCDC-DFD0858F7069}"/>
              </a:ext>
            </a:extLst>
          </p:cNvPr>
          <p:cNvSpPr/>
          <p:nvPr/>
        </p:nvSpPr>
        <p:spPr>
          <a:xfrm>
            <a:off x="9776460" y="482143"/>
            <a:ext cx="1577340" cy="135977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434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00247 0.463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46389 L -0.74935 0.43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1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935 0.4338 L -0.35378 0.267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152052-D426-C623-2727-0C16766CF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0F6C510F-FD7B-9419-4766-EE23FBCC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A42F09A-0AA3-8FA1-52A9-0C0A444E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8</a:t>
            </a:fld>
            <a:endParaRPr lang="en-GB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70CAE8E1-685C-A31B-D7E4-655614D762FC}"/>
              </a:ext>
            </a:extLst>
          </p:cNvPr>
          <p:cNvSpPr/>
          <p:nvPr/>
        </p:nvSpPr>
        <p:spPr>
          <a:xfrm>
            <a:off x="9786937" y="3143644"/>
            <a:ext cx="1577340" cy="135977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E58A6A80-0F6E-B31C-DD5D-688CDACD7A48}"/>
              </a:ext>
            </a:extLst>
          </p:cNvPr>
          <p:cNvSpPr/>
          <p:nvPr/>
        </p:nvSpPr>
        <p:spPr>
          <a:xfrm>
            <a:off x="5205030" y="3063240"/>
            <a:ext cx="1512189" cy="1440180"/>
          </a:xfrm>
          <a:prstGeom prst="pentag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1BA0ACF-9413-E3B7-D033-5C992B82DBAD}"/>
              </a:ext>
            </a:extLst>
          </p:cNvPr>
          <p:cNvSpPr/>
          <p:nvPr/>
        </p:nvSpPr>
        <p:spPr>
          <a:xfrm>
            <a:off x="3042665" y="3188970"/>
            <a:ext cx="1524762" cy="1314450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9BE7A6-E295-A627-0D2F-52A552412C73}"/>
              </a:ext>
            </a:extLst>
          </p:cNvPr>
          <p:cNvSpPr/>
          <p:nvPr/>
        </p:nvSpPr>
        <p:spPr>
          <a:xfrm>
            <a:off x="7354823" y="2708910"/>
            <a:ext cx="1794510" cy="17945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8D8CB0-84CC-4995-44E1-2FEBEF3768E3}"/>
              </a:ext>
            </a:extLst>
          </p:cNvPr>
          <p:cNvSpPr/>
          <p:nvPr/>
        </p:nvSpPr>
        <p:spPr>
          <a:xfrm>
            <a:off x="762715" y="2861073"/>
            <a:ext cx="1642347" cy="1642347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55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C287C-A420-CD34-3E2B-06C1022CC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B495C3-B1C0-D45F-AC32-BB6E1EE63BAA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270665-1A42-4FC9-BCE1-BB0D8C2A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93CB0-705B-D94A-EC02-D92166DA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8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558</Words>
  <Application>Microsoft Office PowerPoint</Application>
  <PresentationFormat>Widescreen</PresentationFormat>
  <Paragraphs>118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Bee (BWCET)</dc:creator>
  <cp:lastModifiedBy>John Bee (BWCET)</cp:lastModifiedBy>
  <cp:revision>1</cp:revision>
  <dcterms:created xsi:type="dcterms:W3CDTF">2026-02-18T15:45:35Z</dcterms:created>
  <dcterms:modified xsi:type="dcterms:W3CDTF">2026-03-27T15:58:53Z</dcterms:modified>
</cp:coreProperties>
</file>