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0" r:id="rId2"/>
    <p:sldId id="264" r:id="rId3"/>
    <p:sldId id="2613" r:id="rId4"/>
    <p:sldId id="2614" r:id="rId5"/>
    <p:sldId id="2616" r:id="rId6"/>
    <p:sldId id="2615" r:id="rId7"/>
    <p:sldId id="2617" r:id="rId8"/>
    <p:sldId id="2618" r:id="rId9"/>
    <p:sldId id="2619" r:id="rId10"/>
    <p:sldId id="2620" r:id="rId11"/>
    <p:sldId id="2621" r:id="rId12"/>
    <p:sldId id="2622" r:id="rId13"/>
    <p:sldId id="2623" r:id="rId14"/>
    <p:sldId id="2606" r:id="rId15"/>
    <p:sldId id="2608" r:id="rId16"/>
    <p:sldId id="2624" r:id="rId17"/>
    <p:sldId id="2607" r:id="rId18"/>
    <p:sldId id="2605" r:id="rId19"/>
    <p:sldId id="2611" r:id="rId20"/>
    <p:sldId id="2612" r:id="rId21"/>
    <p:sldId id="2625" r:id="rId22"/>
    <p:sldId id="2626" r:id="rId23"/>
    <p:sldId id="2627" r:id="rId24"/>
    <p:sldId id="2628" r:id="rId25"/>
    <p:sldId id="2629" r:id="rId26"/>
    <p:sldId id="2643" r:id="rId27"/>
    <p:sldId id="2630" r:id="rId28"/>
    <p:sldId id="2631" r:id="rId29"/>
    <p:sldId id="2638" r:id="rId30"/>
    <p:sldId id="2635" r:id="rId31"/>
    <p:sldId id="2632" r:id="rId32"/>
    <p:sldId id="2639" r:id="rId33"/>
    <p:sldId id="2637" r:id="rId34"/>
    <p:sldId id="2640" r:id="rId35"/>
    <p:sldId id="2641" r:id="rId36"/>
    <p:sldId id="264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09137-F05A-49D5-B75C-1D192B2A4E32}" v="416" dt="2026-03-07T12:55:12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ee (BWCET)" userId="a1856448-f297-487a-a7ea-498499ce4ab3" providerId="ADAL" clId="{AA2111DE-8648-4F00-BAD4-E330AAB2A79A}"/>
    <pc:docChg chg="undo redo custSel addSld delSld modSld sldOrd addMainMaster delMainMaster modMainMaster">
      <pc:chgData name="John Bee (BWCET)" userId="a1856448-f297-487a-a7ea-498499ce4ab3" providerId="ADAL" clId="{AA2111DE-8648-4F00-BAD4-E330AAB2A79A}" dt="2026-03-07T12:55:24.035" v="2462" actId="20577"/>
      <pc:docMkLst>
        <pc:docMk/>
      </pc:docMkLst>
      <pc:sldChg chg="addSp delSp modSp del mod modTransition setBg">
        <pc:chgData name="John Bee (BWCET)" userId="a1856448-f297-487a-a7ea-498499ce4ab3" providerId="ADAL" clId="{AA2111DE-8648-4F00-BAD4-E330AAB2A79A}" dt="2026-03-07T12:55:16.540" v="2444" actId="47"/>
        <pc:sldMkLst>
          <pc:docMk/>
          <pc:sldMk cId="3042621300" sldId="256"/>
        </pc:sldMkLst>
      </pc:sldChg>
      <pc:sldChg chg="addSp delSp modSp add mod modTransition">
        <pc:chgData name="John Bee (BWCET)" userId="a1856448-f297-487a-a7ea-498499ce4ab3" providerId="ADAL" clId="{AA2111DE-8648-4F00-BAD4-E330AAB2A79A}" dt="2026-02-22T10:54:04.903" v="1828" actId="20577"/>
        <pc:sldMkLst>
          <pc:docMk/>
          <pc:sldMk cId="3934553352" sldId="264"/>
        </pc:sldMkLst>
        <pc:spChg chg="mod">
          <ac:chgData name="John Bee (BWCET)" userId="a1856448-f297-487a-a7ea-498499ce4ab3" providerId="ADAL" clId="{AA2111DE-8648-4F00-BAD4-E330AAB2A79A}" dt="2026-02-22T10:54:04.903" v="1828" actId="20577"/>
          <ac:spMkLst>
            <pc:docMk/>
            <pc:sldMk cId="3934553352" sldId="264"/>
            <ac:spMk id="4" creationId="{C2856F15-285C-A121-5C58-A736611D5D8A}"/>
          </ac:spMkLst>
        </pc:spChg>
      </pc:sldChg>
      <pc:sldChg chg="modSp add mod">
        <pc:chgData name="John Bee (BWCET)" userId="a1856448-f297-487a-a7ea-498499ce4ab3" providerId="ADAL" clId="{AA2111DE-8648-4F00-BAD4-E330AAB2A79A}" dt="2026-03-07T12:55:24.035" v="2462" actId="20577"/>
        <pc:sldMkLst>
          <pc:docMk/>
          <pc:sldMk cId="2755384033" sldId="300"/>
        </pc:sldMkLst>
        <pc:spChg chg="mod">
          <ac:chgData name="John Bee (BWCET)" userId="a1856448-f297-487a-a7ea-498499ce4ab3" providerId="ADAL" clId="{AA2111DE-8648-4F00-BAD4-E330AAB2A79A}" dt="2026-03-07T12:55:24.035" v="2462" actId="20577"/>
          <ac:spMkLst>
            <pc:docMk/>
            <pc:sldMk cId="2755384033" sldId="300"/>
            <ac:spMk id="2" creationId="{ABA571C2-D209-7795-AD80-517B1ECCC156}"/>
          </ac:spMkLst>
        </pc:spChg>
      </pc:sldChg>
      <pc:sldChg chg="delSp modSp add del mod modTransition addAnim delAnim modAnim">
        <pc:chgData name="John Bee (BWCET)" userId="a1856448-f297-487a-a7ea-498499ce4ab3" providerId="ADAL" clId="{AA2111DE-8648-4F00-BAD4-E330AAB2A79A}" dt="2026-02-22T11:22:59.275" v="2208"/>
        <pc:sldMkLst>
          <pc:docMk/>
          <pc:sldMk cId="3895047537" sldId="2605"/>
        </pc:sldMkLst>
      </pc:sldChg>
      <pc:sldChg chg="delSp add del mod modTransition delAnim modAnim">
        <pc:chgData name="John Bee (BWCET)" userId="a1856448-f297-487a-a7ea-498499ce4ab3" providerId="ADAL" clId="{AA2111DE-8648-4F00-BAD4-E330AAB2A79A}" dt="2026-02-22T11:22:59.275" v="2208"/>
        <pc:sldMkLst>
          <pc:docMk/>
          <pc:sldMk cId="3115372963" sldId="2606"/>
        </pc:sldMkLst>
        <pc:spChg chg="del">
          <ac:chgData name="John Bee (BWCET)" userId="a1856448-f297-487a-a7ea-498499ce4ab3" providerId="ADAL" clId="{AA2111DE-8648-4F00-BAD4-E330AAB2A79A}" dt="2026-02-22T10:42:04.776" v="1693" actId="478"/>
          <ac:spMkLst>
            <pc:docMk/>
            <pc:sldMk cId="3115372963" sldId="2606"/>
            <ac:spMk id="22" creationId="{F86CB686-7797-BFDA-41FB-FAF712B6A819}"/>
          </ac:spMkLst>
        </pc:spChg>
      </pc:sldChg>
      <pc:sldChg chg="addSp delSp modSp add del mod modTransition addAnim delAnim modAnim">
        <pc:chgData name="John Bee (BWCET)" userId="a1856448-f297-487a-a7ea-498499ce4ab3" providerId="ADAL" clId="{AA2111DE-8648-4F00-BAD4-E330AAB2A79A}" dt="2026-02-22T11:22:59.275" v="2208"/>
        <pc:sldMkLst>
          <pc:docMk/>
          <pc:sldMk cId="1513499471" sldId="2607"/>
        </pc:sldMkLst>
      </pc:sldChg>
      <pc:sldChg chg="addSp delSp modSp add del mod ord modTransition addAnim delAnim modAnim">
        <pc:chgData name="John Bee (BWCET)" userId="a1856448-f297-487a-a7ea-498499ce4ab3" providerId="ADAL" clId="{AA2111DE-8648-4F00-BAD4-E330AAB2A79A}" dt="2026-02-22T11:23:06.743" v="2210"/>
        <pc:sldMkLst>
          <pc:docMk/>
          <pc:sldMk cId="2270489603" sldId="2608"/>
        </pc:sldMkLst>
      </pc:sldChg>
      <pc:sldChg chg="addSp delSp modSp add del mod modTransition addAnim delAnim modAnim">
        <pc:chgData name="John Bee (BWCET)" userId="a1856448-f297-487a-a7ea-498499ce4ab3" providerId="ADAL" clId="{AA2111DE-8648-4F00-BAD4-E330AAB2A79A}" dt="2026-02-22T11:22:59.275" v="2208"/>
        <pc:sldMkLst>
          <pc:docMk/>
          <pc:sldMk cId="3877817195" sldId="2611"/>
        </pc:sldMkLst>
      </pc:sldChg>
      <pc:sldChg chg="addSp delSp modSp add del mod modTransition addAnim delAnim modAnim">
        <pc:chgData name="John Bee (BWCET)" userId="a1856448-f297-487a-a7ea-498499ce4ab3" providerId="ADAL" clId="{AA2111DE-8648-4F00-BAD4-E330AAB2A79A}" dt="2026-02-22T11:23:36.852" v="2216"/>
        <pc:sldMkLst>
          <pc:docMk/>
          <pc:sldMk cId="1607238411" sldId="2612"/>
        </pc:sldMkLst>
      </pc:sldChg>
      <pc:sldChg chg="addSp delSp modSp add mod modTransition addAnim delAnim modAnim">
        <pc:chgData name="John Bee (BWCET)" userId="a1856448-f297-487a-a7ea-498499ce4ab3" providerId="ADAL" clId="{AA2111DE-8648-4F00-BAD4-E330AAB2A79A}" dt="2026-02-22T10:43:16.519" v="1711"/>
        <pc:sldMkLst>
          <pc:docMk/>
          <pc:sldMk cId="255859467" sldId="2613"/>
        </pc:sldMkLst>
        <pc:spChg chg="add mod">
          <ac:chgData name="John Bee (BWCET)" userId="a1856448-f297-487a-a7ea-498499ce4ab3" providerId="ADAL" clId="{AA2111DE-8648-4F00-BAD4-E330AAB2A79A}" dt="2026-02-22T10:43:06.144" v="1709" actId="1076"/>
          <ac:spMkLst>
            <pc:docMk/>
            <pc:sldMk cId="255859467" sldId="2613"/>
            <ac:spMk id="3" creationId="{F58164F9-A006-278E-DDB6-BB96A1B4432B}"/>
          </ac:spMkLst>
        </pc:spChg>
        <pc:spChg chg="add mod">
          <ac:chgData name="John Bee (BWCET)" userId="a1856448-f297-487a-a7ea-498499ce4ab3" providerId="ADAL" clId="{AA2111DE-8648-4F00-BAD4-E330AAB2A79A}" dt="2026-02-22T10:42:08.859" v="1695"/>
          <ac:spMkLst>
            <pc:docMk/>
            <pc:sldMk cId="255859467" sldId="2613"/>
            <ac:spMk id="8" creationId="{5102CFB8-9F08-5753-FCED-F016DB528631}"/>
          </ac:spMkLst>
        </pc:spChg>
        <pc:spChg chg="add mod">
          <ac:chgData name="John Bee (BWCET)" userId="a1856448-f297-487a-a7ea-498499ce4ab3" providerId="ADAL" clId="{AA2111DE-8648-4F00-BAD4-E330AAB2A79A}" dt="2026-02-22T10:43:16.519" v="1711"/>
          <ac:spMkLst>
            <pc:docMk/>
            <pc:sldMk cId="255859467" sldId="2613"/>
            <ac:spMk id="9" creationId="{C7CCEAA0-710C-D046-8D2E-859A44368A74}"/>
          </ac:spMkLst>
        </pc:spChg>
        <pc:graphicFrameChg chg="mod modGraphic">
          <ac:chgData name="John Bee (BWCET)" userId="a1856448-f297-487a-a7ea-498499ce4ab3" providerId="ADAL" clId="{AA2111DE-8648-4F00-BAD4-E330AAB2A79A}" dt="2026-02-19T11:57:19.974" v="1648"/>
          <ac:graphicFrameMkLst>
            <pc:docMk/>
            <pc:sldMk cId="255859467" sldId="2613"/>
            <ac:graphicFrameMk id="2" creationId="{5C972446-06AE-134E-0642-82E2C9D311D3}"/>
          </ac:graphicFrameMkLst>
        </pc:graphicFrameChg>
        <pc:graphicFrameChg chg="add mod modGraphic">
          <ac:chgData name="John Bee (BWCET)" userId="a1856448-f297-487a-a7ea-498499ce4ab3" providerId="ADAL" clId="{AA2111DE-8648-4F00-BAD4-E330AAB2A79A}" dt="2026-02-22T10:43:03.580" v="1708" actId="1076"/>
          <ac:graphicFrameMkLst>
            <pc:docMk/>
            <pc:sldMk cId="255859467" sldId="2613"/>
            <ac:graphicFrameMk id="6" creationId="{AF6A77D0-57DA-A082-A24F-BD1F762ACEE4}"/>
          </ac:graphicFrameMkLst>
        </pc:graphicFrameChg>
        <pc:picChg chg="add mod">
          <ac:chgData name="John Bee (BWCET)" userId="a1856448-f297-487a-a7ea-498499ce4ab3" providerId="ADAL" clId="{AA2111DE-8648-4F00-BAD4-E330AAB2A79A}" dt="2026-02-22T10:43:09.686" v="1710" actId="1076"/>
          <ac:picMkLst>
            <pc:docMk/>
            <pc:sldMk cId="255859467" sldId="2613"/>
            <ac:picMk id="7" creationId="{91D084BD-AED1-5439-7ACE-DA88B120ED59}"/>
          </ac:picMkLst>
        </pc:picChg>
      </pc:sldChg>
      <pc:sldChg chg="addSp delSp modSp add mod delAnim modAnim">
        <pc:chgData name="John Bee (BWCET)" userId="a1856448-f297-487a-a7ea-498499ce4ab3" providerId="ADAL" clId="{AA2111DE-8648-4F00-BAD4-E330AAB2A79A}" dt="2026-02-22T10:47:09.346" v="1761"/>
        <pc:sldMkLst>
          <pc:docMk/>
          <pc:sldMk cId="266215517" sldId="2614"/>
        </pc:sldMkLst>
        <pc:spChg chg="mod">
          <ac:chgData name="John Bee (BWCET)" userId="a1856448-f297-487a-a7ea-498499ce4ab3" providerId="ADAL" clId="{AA2111DE-8648-4F00-BAD4-E330AAB2A79A}" dt="2026-02-22T10:45:42.355" v="1725" actId="1076"/>
          <ac:spMkLst>
            <pc:docMk/>
            <pc:sldMk cId="266215517" sldId="2614"/>
            <ac:spMk id="3" creationId="{14740B6F-20F4-F1C9-5CD8-F5F1D8213F8F}"/>
          </ac:spMkLst>
        </pc:spChg>
        <pc:spChg chg="mod">
          <ac:chgData name="John Bee (BWCET)" userId="a1856448-f297-487a-a7ea-498499ce4ab3" providerId="ADAL" clId="{AA2111DE-8648-4F00-BAD4-E330AAB2A79A}" dt="2026-02-22T10:45:49.913" v="1749" actId="20577"/>
          <ac:spMkLst>
            <pc:docMk/>
            <pc:sldMk cId="266215517" sldId="2614"/>
            <ac:spMk id="8" creationId="{D0B621DC-DA91-9233-A2E8-CE946717058D}"/>
          </ac:spMkLst>
        </pc:spChg>
      </pc:sldChg>
      <pc:sldChg chg="addSp delSp modSp add mod delAnim modAnim">
        <pc:chgData name="John Bee (BWCET)" userId="a1856448-f297-487a-a7ea-498499ce4ab3" providerId="ADAL" clId="{AA2111DE-8648-4F00-BAD4-E330AAB2A79A}" dt="2026-02-22T10:51:13.533" v="1770"/>
        <pc:sldMkLst>
          <pc:docMk/>
          <pc:sldMk cId="1825048944" sldId="2615"/>
        </pc:sldMkLst>
        <pc:graphicFrameChg chg="add mod">
          <ac:chgData name="John Bee (BWCET)" userId="a1856448-f297-487a-a7ea-498499ce4ab3" providerId="ADAL" clId="{AA2111DE-8648-4F00-BAD4-E330AAB2A79A}" dt="2026-02-22T10:48:56.249" v="1765" actId="1076"/>
          <ac:graphicFrameMkLst>
            <pc:docMk/>
            <pc:sldMk cId="1825048944" sldId="2615"/>
            <ac:graphicFrameMk id="2" creationId="{0B99C9D9-14C4-3979-9FFD-EAF33F803145}"/>
          </ac:graphicFrameMkLst>
        </pc:graphicFrameChg>
      </pc:sldChg>
      <pc:sldChg chg="addSp modSp add mod modAnim">
        <pc:chgData name="John Bee (BWCET)" userId="a1856448-f297-487a-a7ea-498499ce4ab3" providerId="ADAL" clId="{AA2111DE-8648-4F00-BAD4-E330AAB2A79A}" dt="2026-02-22T10:53:52.355" v="1826" actId="208"/>
        <pc:sldMkLst>
          <pc:docMk/>
          <pc:sldMk cId="499555572" sldId="2616"/>
        </pc:sldMkLst>
        <pc:spChg chg="add mod">
          <ac:chgData name="John Bee (BWCET)" userId="a1856448-f297-487a-a7ea-498499ce4ab3" providerId="ADAL" clId="{AA2111DE-8648-4F00-BAD4-E330AAB2A79A}" dt="2026-02-22T10:53:52.355" v="1826" actId="208"/>
          <ac:spMkLst>
            <pc:docMk/>
            <pc:sldMk cId="499555572" sldId="2616"/>
            <ac:spMk id="2" creationId="{3A22AA8B-D3FF-749E-DF34-048F312B72D4}"/>
          </ac:spMkLst>
        </pc:spChg>
        <pc:spChg chg="mod">
          <ac:chgData name="John Bee (BWCET)" userId="a1856448-f297-487a-a7ea-498499ce4ab3" providerId="ADAL" clId="{AA2111DE-8648-4F00-BAD4-E330AAB2A79A}" dt="2026-02-22T10:52:28.285" v="1783" actId="1076"/>
          <ac:spMkLst>
            <pc:docMk/>
            <pc:sldMk cId="499555572" sldId="2616"/>
            <ac:spMk id="3" creationId="{7AD881AF-6A8B-7EFA-FCCE-405E69D75279}"/>
          </ac:spMkLst>
        </pc:spChg>
        <pc:spChg chg="mod">
          <ac:chgData name="John Bee (BWCET)" userId="a1856448-f297-487a-a7ea-498499ce4ab3" providerId="ADAL" clId="{AA2111DE-8648-4F00-BAD4-E330AAB2A79A}" dt="2026-02-22T10:52:38.751" v="1823" actId="20577"/>
          <ac:spMkLst>
            <pc:docMk/>
            <pc:sldMk cId="499555572" sldId="2616"/>
            <ac:spMk id="8" creationId="{3BB92B9C-47A5-5CFD-9F4D-3861E5099600}"/>
          </ac:spMkLst>
        </pc:spChg>
      </pc:sldChg>
      <pc:sldChg chg="modSp add mod">
        <pc:chgData name="John Bee (BWCET)" userId="a1856448-f297-487a-a7ea-498499ce4ab3" providerId="ADAL" clId="{AA2111DE-8648-4F00-BAD4-E330AAB2A79A}" dt="2026-02-22T10:54:10.003" v="1831" actId="20577"/>
        <pc:sldMkLst>
          <pc:docMk/>
          <pc:sldMk cId="3368948945" sldId="2617"/>
        </pc:sldMkLst>
        <pc:spChg chg="mod">
          <ac:chgData name="John Bee (BWCET)" userId="a1856448-f297-487a-a7ea-498499ce4ab3" providerId="ADAL" clId="{AA2111DE-8648-4F00-BAD4-E330AAB2A79A}" dt="2026-02-22T10:54:10.003" v="1831" actId="20577"/>
          <ac:spMkLst>
            <pc:docMk/>
            <pc:sldMk cId="3368948945" sldId="2617"/>
            <ac:spMk id="4" creationId="{337F2113-2009-53E7-DC22-E1C82EC12D45}"/>
          </ac:spMkLst>
        </pc:spChg>
      </pc:sldChg>
      <pc:sldChg chg="addSp delSp modSp add mod addAnim delAnim modAnim">
        <pc:chgData name="John Bee (BWCET)" userId="a1856448-f297-487a-a7ea-498499ce4ab3" providerId="ADAL" clId="{AA2111DE-8648-4F00-BAD4-E330AAB2A79A}" dt="2026-02-22T10:59:37.923" v="1871"/>
        <pc:sldMkLst>
          <pc:docMk/>
          <pc:sldMk cId="3777498300" sldId="2618"/>
        </pc:sldMkLst>
        <pc:spChg chg="add mod">
          <ac:chgData name="John Bee (BWCET)" userId="a1856448-f297-487a-a7ea-498499ce4ab3" providerId="ADAL" clId="{AA2111DE-8648-4F00-BAD4-E330AAB2A79A}" dt="2026-02-22T10:55:44.305" v="1841" actId="208"/>
          <ac:spMkLst>
            <pc:docMk/>
            <pc:sldMk cId="3777498300" sldId="2618"/>
            <ac:spMk id="7" creationId="{F3F38A96-FBF5-043E-34AF-EDA80F49FB0D}"/>
          </ac:spMkLst>
        </pc:spChg>
        <pc:spChg chg="mod">
          <ac:chgData name="John Bee (BWCET)" userId="a1856448-f297-487a-a7ea-498499ce4ab3" providerId="ADAL" clId="{AA2111DE-8648-4F00-BAD4-E330AAB2A79A}" dt="2026-02-22T10:58:22.539" v="1864" actId="20577"/>
          <ac:spMkLst>
            <pc:docMk/>
            <pc:sldMk cId="3777498300" sldId="2618"/>
            <ac:spMk id="9" creationId="{42EE90B3-84AE-B399-A5BD-8E74C41A1A0A}"/>
          </ac:spMkLst>
        </pc:spChg>
        <pc:spChg chg="add mod">
          <ac:chgData name="John Bee (BWCET)" userId="a1856448-f297-487a-a7ea-498499ce4ab3" providerId="ADAL" clId="{AA2111DE-8648-4F00-BAD4-E330AAB2A79A}" dt="2026-02-22T10:59:20.072" v="1869" actId="14100"/>
          <ac:spMkLst>
            <pc:docMk/>
            <pc:sldMk cId="3777498300" sldId="2618"/>
            <ac:spMk id="14" creationId="{1FCFFE69-A98F-96F1-B499-16510F844868}"/>
          </ac:spMkLst>
        </pc:spChg>
        <pc:picChg chg="add mod">
          <ac:chgData name="John Bee (BWCET)" userId="a1856448-f297-487a-a7ea-498499ce4ab3" providerId="ADAL" clId="{AA2111DE-8648-4F00-BAD4-E330AAB2A79A}" dt="2026-02-22T10:55:16.370" v="1835" actId="1076"/>
          <ac:picMkLst>
            <pc:docMk/>
            <pc:sldMk cId="3777498300" sldId="2618"/>
            <ac:picMk id="4" creationId="{48BB35EB-ED76-829B-342D-95F59B0A8D92}"/>
          </ac:picMkLst>
        </pc:picChg>
        <pc:cxnChg chg="add mod">
          <ac:chgData name="John Bee (BWCET)" userId="a1856448-f297-487a-a7ea-498499ce4ab3" providerId="ADAL" clId="{AA2111DE-8648-4F00-BAD4-E330AAB2A79A}" dt="2026-02-22T10:55:16.370" v="1835" actId="1076"/>
          <ac:cxnSpMkLst>
            <pc:docMk/>
            <pc:sldMk cId="3777498300" sldId="2618"/>
            <ac:cxnSpMk id="5" creationId="{D8265985-9311-6F8F-D9DB-F7C5BF91CF15}"/>
          </ac:cxnSpMkLst>
        </pc:cxnChg>
        <pc:cxnChg chg="add mod">
          <ac:chgData name="John Bee (BWCET)" userId="a1856448-f297-487a-a7ea-498499ce4ab3" providerId="ADAL" clId="{AA2111DE-8648-4F00-BAD4-E330AAB2A79A}" dt="2026-02-22T10:55:16.370" v="1835" actId="1076"/>
          <ac:cxnSpMkLst>
            <pc:docMk/>
            <pc:sldMk cId="3777498300" sldId="2618"/>
            <ac:cxnSpMk id="6" creationId="{841A5DE8-588F-5D09-7815-C4A670CD7441}"/>
          </ac:cxnSpMkLst>
        </pc:cxnChg>
        <pc:cxnChg chg="add mod">
          <ac:chgData name="John Bee (BWCET)" userId="a1856448-f297-487a-a7ea-498499ce4ab3" providerId="ADAL" clId="{AA2111DE-8648-4F00-BAD4-E330AAB2A79A}" dt="2026-02-22T10:56:01.771" v="1850" actId="1036"/>
          <ac:cxnSpMkLst>
            <pc:docMk/>
            <pc:sldMk cId="3777498300" sldId="2618"/>
            <ac:cxnSpMk id="10" creationId="{0C9A918F-9E4E-C658-5FE9-ADC61504A66C}"/>
          </ac:cxnSpMkLst>
        </pc:cxnChg>
        <pc:cxnChg chg="add mod">
          <ac:chgData name="John Bee (BWCET)" userId="a1856448-f297-487a-a7ea-498499ce4ab3" providerId="ADAL" clId="{AA2111DE-8648-4F00-BAD4-E330AAB2A79A}" dt="2026-02-22T10:56:08.830" v="1852" actId="14100"/>
          <ac:cxnSpMkLst>
            <pc:docMk/>
            <pc:sldMk cId="3777498300" sldId="2618"/>
            <ac:cxnSpMk id="11" creationId="{7238151F-EE4A-9933-F346-A336C95737A0}"/>
          </ac:cxnSpMkLst>
        </pc:cxnChg>
      </pc:sldChg>
      <pc:sldChg chg="addSp delSp modSp add mod modAnim">
        <pc:chgData name="John Bee (BWCET)" userId="a1856448-f297-487a-a7ea-498499ce4ab3" providerId="ADAL" clId="{AA2111DE-8648-4F00-BAD4-E330AAB2A79A}" dt="2026-02-22T11:04:14.028" v="1898"/>
        <pc:sldMkLst>
          <pc:docMk/>
          <pc:sldMk cId="3378218161" sldId="2619"/>
        </pc:sldMkLst>
        <pc:spChg chg="add mod">
          <ac:chgData name="John Bee (BWCET)" userId="a1856448-f297-487a-a7ea-498499ce4ab3" providerId="ADAL" clId="{AA2111DE-8648-4F00-BAD4-E330AAB2A79A}" dt="2026-02-22T11:03:07.842" v="1881" actId="1076"/>
          <ac:spMkLst>
            <pc:docMk/>
            <pc:sldMk cId="3378218161" sldId="2619"/>
            <ac:spMk id="2" creationId="{ED4AB9D5-2B0F-5BA9-6DD9-26B20722D1F9}"/>
          </ac:spMkLst>
        </pc:spChg>
        <pc:spChg chg="add mod">
          <ac:chgData name="John Bee (BWCET)" userId="a1856448-f297-487a-a7ea-498499ce4ab3" providerId="ADAL" clId="{AA2111DE-8648-4F00-BAD4-E330AAB2A79A}" dt="2026-02-22T11:03:21.810" v="1886" actId="1076"/>
          <ac:spMkLst>
            <pc:docMk/>
            <pc:sldMk cId="3378218161" sldId="2619"/>
            <ac:spMk id="3" creationId="{E70461A4-29F5-7B43-1304-40CFE57587B3}"/>
          </ac:spMkLst>
        </pc:spChg>
        <pc:spChg chg="add mod">
          <ac:chgData name="John Bee (BWCET)" userId="a1856448-f297-487a-a7ea-498499ce4ab3" providerId="ADAL" clId="{AA2111DE-8648-4F00-BAD4-E330AAB2A79A}" dt="2026-02-22T11:03:34.783" v="1889" actId="1076"/>
          <ac:spMkLst>
            <pc:docMk/>
            <pc:sldMk cId="3378218161" sldId="2619"/>
            <ac:spMk id="12" creationId="{62930085-6195-CB43-AA2C-A2000046250D}"/>
          </ac:spMkLst>
        </pc:spChg>
        <pc:spChg chg="add mod">
          <ac:chgData name="John Bee (BWCET)" userId="a1856448-f297-487a-a7ea-498499ce4ab3" providerId="ADAL" clId="{AA2111DE-8648-4F00-BAD4-E330AAB2A79A}" dt="2026-02-22T11:04:07.574" v="1897" actId="1076"/>
          <ac:spMkLst>
            <pc:docMk/>
            <pc:sldMk cId="3378218161" sldId="2619"/>
            <ac:spMk id="13" creationId="{01F63585-771F-CD1E-5A1E-AADE5D09CEB4}"/>
          </ac:spMkLst>
        </pc:spChg>
        <pc:spChg chg="add mod">
          <ac:chgData name="John Bee (BWCET)" userId="a1856448-f297-487a-a7ea-498499ce4ab3" providerId="ADAL" clId="{AA2111DE-8648-4F00-BAD4-E330AAB2A79A}" dt="2026-02-22T11:04:07.574" v="1897" actId="1076"/>
          <ac:spMkLst>
            <pc:docMk/>
            <pc:sldMk cId="3378218161" sldId="2619"/>
            <ac:spMk id="15" creationId="{B70404DE-00E8-45C1-D842-749D15A62502}"/>
          </ac:spMkLst>
        </pc:spChg>
        <pc:spChg chg="add mod">
          <ac:chgData name="John Bee (BWCET)" userId="a1856448-f297-487a-a7ea-498499ce4ab3" providerId="ADAL" clId="{AA2111DE-8648-4F00-BAD4-E330AAB2A79A}" dt="2026-02-22T11:04:07.574" v="1897" actId="1076"/>
          <ac:spMkLst>
            <pc:docMk/>
            <pc:sldMk cId="3378218161" sldId="2619"/>
            <ac:spMk id="16" creationId="{37AB6302-442E-E0A7-6EFF-8C59F7F4A87C}"/>
          </ac:spMkLst>
        </pc:spChg>
        <pc:spChg chg="add mod">
          <ac:chgData name="John Bee (BWCET)" userId="a1856448-f297-487a-a7ea-498499ce4ab3" providerId="ADAL" clId="{AA2111DE-8648-4F00-BAD4-E330AAB2A79A}" dt="2026-02-22T11:04:07.574" v="1897" actId="1076"/>
          <ac:spMkLst>
            <pc:docMk/>
            <pc:sldMk cId="3378218161" sldId="2619"/>
            <ac:spMk id="17" creationId="{A103DFF0-E85C-606C-056D-7A4F70D65E13}"/>
          </ac:spMkLst>
        </pc:spChg>
        <pc:spChg chg="add mod">
          <ac:chgData name="John Bee (BWCET)" userId="a1856448-f297-487a-a7ea-498499ce4ab3" providerId="ADAL" clId="{AA2111DE-8648-4F00-BAD4-E330AAB2A79A}" dt="2026-02-22T11:04:07.574" v="1897" actId="1076"/>
          <ac:spMkLst>
            <pc:docMk/>
            <pc:sldMk cId="3378218161" sldId="2619"/>
            <ac:spMk id="18" creationId="{D96D78E1-1F57-0880-58DF-CD127D95D220}"/>
          </ac:spMkLst>
        </pc:spChg>
      </pc:sldChg>
      <pc:sldChg chg="addSp delSp modSp add mod delAnim modAnim">
        <pc:chgData name="John Bee (BWCET)" userId="a1856448-f297-487a-a7ea-498499ce4ab3" providerId="ADAL" clId="{AA2111DE-8648-4F00-BAD4-E330AAB2A79A}" dt="2026-02-22T11:08:17.654" v="1989"/>
        <pc:sldMkLst>
          <pc:docMk/>
          <pc:sldMk cId="1113529662" sldId="2620"/>
        </pc:sldMkLst>
        <pc:spChg chg="add mod">
          <ac:chgData name="John Bee (BWCET)" userId="a1856448-f297-487a-a7ea-498499ce4ab3" providerId="ADAL" clId="{AA2111DE-8648-4F00-BAD4-E330AAB2A79A}" dt="2026-02-22T11:05:43.162" v="1966" actId="20577"/>
          <ac:spMkLst>
            <pc:docMk/>
            <pc:sldMk cId="1113529662" sldId="2620"/>
            <ac:spMk id="4" creationId="{1D234E1F-D045-DCEB-D182-05259C8395EC}"/>
          </ac:spMkLst>
        </pc:spChg>
        <pc:spChg chg="mod">
          <ac:chgData name="John Bee (BWCET)" userId="a1856448-f297-487a-a7ea-498499ce4ab3" providerId="ADAL" clId="{AA2111DE-8648-4F00-BAD4-E330AAB2A79A}" dt="2026-02-22T11:05:27.119" v="1933" actId="20577"/>
          <ac:spMkLst>
            <pc:docMk/>
            <pc:sldMk cId="1113529662" sldId="2620"/>
            <ac:spMk id="8" creationId="{402F521C-7821-059C-5FB8-BD9377EA141D}"/>
          </ac:spMkLst>
        </pc:spChg>
        <pc:spChg chg="mod">
          <ac:chgData name="John Bee (BWCET)" userId="a1856448-f297-487a-a7ea-498499ce4ab3" providerId="ADAL" clId="{AA2111DE-8648-4F00-BAD4-E330AAB2A79A}" dt="2026-02-22T11:05:20.504" v="1910" actId="1076"/>
          <ac:spMkLst>
            <pc:docMk/>
            <pc:sldMk cId="1113529662" sldId="2620"/>
            <ac:spMk id="14" creationId="{5306D9CF-0D3E-A11E-128E-5D7B7C9DCE8C}"/>
          </ac:spMkLst>
        </pc:spChg>
      </pc:sldChg>
      <pc:sldChg chg="addSp delSp modSp add mod addAnim delAnim modAnim modShow">
        <pc:chgData name="John Bee (BWCET)" userId="a1856448-f297-487a-a7ea-498499ce4ab3" providerId="ADAL" clId="{AA2111DE-8648-4F00-BAD4-E330AAB2A79A}" dt="2026-02-22T11:19:39.840" v="2198" actId="207"/>
        <pc:sldMkLst>
          <pc:docMk/>
          <pc:sldMk cId="1547643673" sldId="2621"/>
        </pc:sldMkLst>
        <pc:spChg chg="add mod">
          <ac:chgData name="John Bee (BWCET)" userId="a1856448-f297-487a-a7ea-498499ce4ab3" providerId="ADAL" clId="{AA2111DE-8648-4F00-BAD4-E330AAB2A79A}" dt="2026-02-22T11:14:47.062" v="2142" actId="1076"/>
          <ac:spMkLst>
            <pc:docMk/>
            <pc:sldMk cId="1547643673" sldId="2621"/>
            <ac:spMk id="2" creationId="{FA3FCD9F-1E3C-AF95-3F03-844C00E6C1D4}"/>
          </ac:spMkLst>
        </pc:spChg>
        <pc:spChg chg="add mod">
          <ac:chgData name="John Bee (BWCET)" userId="a1856448-f297-487a-a7ea-498499ce4ab3" providerId="ADAL" clId="{AA2111DE-8648-4F00-BAD4-E330AAB2A79A}" dt="2026-02-22T11:13:46.468" v="2131" actId="1076"/>
          <ac:spMkLst>
            <pc:docMk/>
            <pc:sldMk cId="1547643673" sldId="2621"/>
            <ac:spMk id="3" creationId="{37EAFDB8-12C3-881E-A514-03CA921E2225}"/>
          </ac:spMkLst>
        </pc:spChg>
        <pc:spChg chg="add mod">
          <ac:chgData name="John Bee (BWCET)" userId="a1856448-f297-487a-a7ea-498499ce4ab3" providerId="ADAL" clId="{AA2111DE-8648-4F00-BAD4-E330AAB2A79A}" dt="2026-02-22T11:13:46.468" v="2131" actId="1076"/>
          <ac:spMkLst>
            <pc:docMk/>
            <pc:sldMk cId="1547643673" sldId="2621"/>
            <ac:spMk id="5" creationId="{FC7B2DB0-A7F3-9918-1ABB-61913B7B79A0}"/>
          </ac:spMkLst>
        </pc:spChg>
        <pc:spChg chg="add mod">
          <ac:chgData name="John Bee (BWCET)" userId="a1856448-f297-487a-a7ea-498499ce4ab3" providerId="ADAL" clId="{AA2111DE-8648-4F00-BAD4-E330AAB2A79A}" dt="2026-02-22T11:14:44.235" v="2141" actId="1076"/>
          <ac:spMkLst>
            <pc:docMk/>
            <pc:sldMk cId="1547643673" sldId="2621"/>
            <ac:spMk id="6" creationId="{B2EE6315-CEB2-75F0-86E0-BA54DB9F6233}"/>
          </ac:spMkLst>
        </pc:spChg>
        <pc:spChg chg="add mod">
          <ac:chgData name="John Bee (BWCET)" userId="a1856448-f297-487a-a7ea-498499ce4ab3" providerId="ADAL" clId="{AA2111DE-8648-4F00-BAD4-E330AAB2A79A}" dt="2026-02-22T11:13:46.468" v="2131" actId="1076"/>
          <ac:spMkLst>
            <pc:docMk/>
            <pc:sldMk cId="1547643673" sldId="2621"/>
            <ac:spMk id="7" creationId="{A134F1D6-2FF9-8E0F-2BA8-82F2200B2A5C}"/>
          </ac:spMkLst>
        </pc:spChg>
        <pc:spChg chg="mod">
          <ac:chgData name="John Bee (BWCET)" userId="a1856448-f297-487a-a7ea-498499ce4ab3" providerId="ADAL" clId="{AA2111DE-8648-4F00-BAD4-E330AAB2A79A}" dt="2026-02-22T11:13:28.252" v="2127" actId="20577"/>
          <ac:spMkLst>
            <pc:docMk/>
            <pc:sldMk cId="1547643673" sldId="2621"/>
            <ac:spMk id="8" creationId="{F80C13AA-7C5D-292B-E9FA-FFD560684EFD}"/>
          </ac:spMkLst>
        </pc:spChg>
        <pc:spChg chg="mod">
          <ac:chgData name="John Bee (BWCET)" userId="a1856448-f297-487a-a7ea-498499ce4ab3" providerId="ADAL" clId="{AA2111DE-8648-4F00-BAD4-E330AAB2A79A}" dt="2026-02-22T11:13:46.468" v="2131" actId="1076"/>
          <ac:spMkLst>
            <pc:docMk/>
            <pc:sldMk cId="1547643673" sldId="2621"/>
            <ac:spMk id="14" creationId="{D9EDA7A2-ABE1-5840-F21F-F532D101F025}"/>
          </ac:spMkLst>
        </pc:spChg>
        <pc:graphicFrameChg chg="add mod modGraphic">
          <ac:chgData name="John Bee (BWCET)" userId="a1856448-f297-487a-a7ea-498499ce4ab3" providerId="ADAL" clId="{AA2111DE-8648-4F00-BAD4-E330AAB2A79A}" dt="2026-02-22T11:19:39.840" v="2198" actId="207"/>
          <ac:graphicFrameMkLst>
            <pc:docMk/>
            <pc:sldMk cId="1547643673" sldId="2621"/>
            <ac:graphicFrameMk id="10" creationId="{78B979DE-FF8F-E5A1-10DA-838FA314D317}"/>
          </ac:graphicFrameMkLst>
        </pc:graphicFrameChg>
      </pc:sldChg>
      <pc:sldChg chg="addSp delSp modSp add mod modAnim modShow">
        <pc:chgData name="John Bee (BWCET)" userId="a1856448-f297-487a-a7ea-498499ce4ab3" providerId="ADAL" clId="{AA2111DE-8648-4F00-BAD4-E330AAB2A79A}" dt="2026-02-22T11:21:45.158" v="2204" actId="1076"/>
        <pc:sldMkLst>
          <pc:docMk/>
          <pc:sldMk cId="2915803802" sldId="2622"/>
        </pc:sldMkLst>
        <pc:spChg chg="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2" creationId="{2449EF71-FEF9-8F7D-A9F3-6565A7D10A96}"/>
          </ac:spMkLst>
        </pc:spChg>
        <pc:spChg chg="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3" creationId="{A86B0931-4E5C-8D34-D1DF-F3D407CBE5DE}"/>
          </ac:spMkLst>
        </pc:spChg>
        <pc:spChg chg="add 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4" creationId="{1D3E184B-6285-968C-93C6-993D8E8E9ABD}"/>
          </ac:spMkLst>
        </pc:spChg>
        <pc:spChg chg="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5" creationId="{348F16CA-076B-ABE1-2A4D-8CE5445E783E}"/>
          </ac:spMkLst>
        </pc:spChg>
        <pc:spChg chg="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6" creationId="{DB2FA530-9855-FDF2-31CF-7B270DC4228F}"/>
          </ac:spMkLst>
        </pc:spChg>
        <pc:spChg chg="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7" creationId="{960DEE15-8B7C-0E13-652C-4D7DD3D5B3DA}"/>
          </ac:spMkLst>
        </pc:spChg>
        <pc:spChg chg="add 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9" creationId="{AB89ABE9-7C7B-00F4-362A-2D6991DA9A62}"/>
          </ac:spMkLst>
        </pc:spChg>
        <pc:spChg chg="add 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11" creationId="{D2E497E4-1260-6A3F-502D-F5DDFB0FA03B}"/>
          </ac:spMkLst>
        </pc:spChg>
        <pc:spChg chg="mod">
          <ac:chgData name="John Bee (BWCET)" userId="a1856448-f297-487a-a7ea-498499ce4ab3" providerId="ADAL" clId="{AA2111DE-8648-4F00-BAD4-E330AAB2A79A}" dt="2026-02-22T11:21:45.158" v="2204" actId="1076"/>
          <ac:spMkLst>
            <pc:docMk/>
            <pc:sldMk cId="2915803802" sldId="2622"/>
            <ac:spMk id="14" creationId="{4144498F-D069-B549-2301-2711CDF69F9D}"/>
          </ac:spMkLst>
        </pc:spChg>
        <pc:graphicFrameChg chg="mod modGraphic">
          <ac:chgData name="John Bee (BWCET)" userId="a1856448-f297-487a-a7ea-498499ce4ab3" providerId="ADAL" clId="{AA2111DE-8648-4F00-BAD4-E330AAB2A79A}" dt="2026-02-22T11:21:25.717" v="2200" actId="1076"/>
          <ac:graphicFrameMkLst>
            <pc:docMk/>
            <pc:sldMk cId="2915803802" sldId="2622"/>
            <ac:graphicFrameMk id="10" creationId="{6F6BAA41-17DC-D96A-8EF2-2830C11BA744}"/>
          </ac:graphicFrameMkLst>
        </pc:graphicFrameChg>
        <pc:picChg chg="add mod">
          <ac:chgData name="John Bee (BWCET)" userId="a1856448-f297-487a-a7ea-498499ce4ab3" providerId="ADAL" clId="{AA2111DE-8648-4F00-BAD4-E330AAB2A79A}" dt="2026-02-22T11:21:37.692" v="2203" actId="688"/>
          <ac:picMkLst>
            <pc:docMk/>
            <pc:sldMk cId="2915803802" sldId="2622"/>
            <ac:picMk id="13" creationId="{34D21D5B-6844-5446-2447-69BF418D3025}"/>
          </ac:picMkLst>
        </pc:picChg>
      </pc:sldChg>
      <pc:sldChg chg="modSp add mod">
        <pc:chgData name="John Bee (BWCET)" userId="a1856448-f297-487a-a7ea-498499ce4ab3" providerId="ADAL" clId="{AA2111DE-8648-4F00-BAD4-E330AAB2A79A}" dt="2026-02-22T11:21:54.257" v="2207" actId="20577"/>
        <pc:sldMkLst>
          <pc:docMk/>
          <pc:sldMk cId="1930732499" sldId="2623"/>
        </pc:sldMkLst>
        <pc:spChg chg="mod">
          <ac:chgData name="John Bee (BWCET)" userId="a1856448-f297-487a-a7ea-498499ce4ab3" providerId="ADAL" clId="{AA2111DE-8648-4F00-BAD4-E330AAB2A79A}" dt="2026-02-22T11:21:54.257" v="2207" actId="20577"/>
          <ac:spMkLst>
            <pc:docMk/>
            <pc:sldMk cId="1930732499" sldId="2623"/>
            <ac:spMk id="4" creationId="{2F2AD9B6-D535-2EC7-1B7C-E24B8A679C3E}"/>
          </ac:spMkLst>
        </pc:spChg>
      </pc:sldChg>
      <pc:sldChg chg="addSp delSp modSp add mod addAnim delAnim modAnim">
        <pc:chgData name="John Bee (BWCET)" userId="a1856448-f297-487a-a7ea-498499ce4ab3" providerId="ADAL" clId="{AA2111DE-8648-4F00-BAD4-E330AAB2A79A}" dt="2026-02-22T11:25:28.846" v="2235"/>
        <pc:sldMkLst>
          <pc:docMk/>
          <pc:sldMk cId="3554493327" sldId="2624"/>
        </pc:sldMkLst>
        <pc:spChg chg="add mod">
          <ac:chgData name="John Bee (BWCET)" userId="a1856448-f297-487a-a7ea-498499ce4ab3" providerId="ADAL" clId="{AA2111DE-8648-4F00-BAD4-E330AAB2A79A}" dt="2026-02-22T11:24:52.873" v="2224" actId="1582"/>
          <ac:spMkLst>
            <pc:docMk/>
            <pc:sldMk cId="3554493327" sldId="2624"/>
            <ac:spMk id="3" creationId="{D0B33E7F-29B5-C69E-706D-24625BBD43BC}"/>
          </ac:spMkLst>
        </pc:spChg>
      </pc:sldChg>
      <pc:sldChg chg="addSp delSp modSp add mod addAnim delAnim modAnim">
        <pc:chgData name="John Bee (BWCET)" userId="a1856448-f297-487a-a7ea-498499ce4ab3" providerId="ADAL" clId="{AA2111DE-8648-4F00-BAD4-E330AAB2A79A}" dt="2026-02-22T11:28:45.534" v="2258"/>
        <pc:sldMkLst>
          <pc:docMk/>
          <pc:sldMk cId="1567351817" sldId="2625"/>
        </pc:sldMkLst>
        <pc:graphicFrameChg chg="add mod modGraphic">
          <ac:chgData name="John Bee (BWCET)" userId="a1856448-f297-487a-a7ea-498499ce4ab3" providerId="ADAL" clId="{AA2111DE-8648-4F00-BAD4-E330AAB2A79A}" dt="2026-02-22T11:27:27.948" v="2241"/>
          <ac:graphicFrameMkLst>
            <pc:docMk/>
            <pc:sldMk cId="1567351817" sldId="2625"/>
            <ac:graphicFrameMk id="3" creationId="{302115BA-D35C-25F7-0745-8CE9CFE33D46}"/>
          </ac:graphicFrameMkLst>
        </pc:graphicFrameChg>
      </pc:sldChg>
      <pc:sldChg chg="addSp delSp modSp add mod delAnim modAnim">
        <pc:chgData name="John Bee (BWCET)" userId="a1856448-f297-487a-a7ea-498499ce4ab3" providerId="ADAL" clId="{AA2111DE-8648-4F00-BAD4-E330AAB2A79A}" dt="2026-02-22T11:32:35.834" v="2309" actId="20577"/>
        <pc:sldMkLst>
          <pc:docMk/>
          <pc:sldMk cId="1113254368" sldId="2626"/>
        </pc:sldMkLst>
        <pc:spChg chg="add mod">
          <ac:chgData name="John Bee (BWCET)" userId="a1856448-f297-487a-a7ea-498499ce4ab3" providerId="ADAL" clId="{AA2111DE-8648-4F00-BAD4-E330AAB2A79A}" dt="2026-02-22T11:32:11.916" v="2267" actId="1076"/>
          <ac:spMkLst>
            <pc:docMk/>
            <pc:sldMk cId="1113254368" sldId="2626"/>
            <ac:spMk id="2" creationId="{32C675AE-9B9B-CAC0-9317-CBD84C4DDF3F}"/>
          </ac:spMkLst>
        </pc:spChg>
        <pc:spChg chg="add mod">
          <ac:chgData name="John Bee (BWCET)" userId="a1856448-f297-487a-a7ea-498499ce4ab3" providerId="ADAL" clId="{AA2111DE-8648-4F00-BAD4-E330AAB2A79A}" dt="2026-02-22T11:32:15.145" v="2268" actId="1076"/>
          <ac:spMkLst>
            <pc:docMk/>
            <pc:sldMk cId="1113254368" sldId="2626"/>
            <ac:spMk id="4" creationId="{C7D3939A-F2FE-3509-171E-4692A43DCE00}"/>
          </ac:spMkLst>
        </pc:spChg>
        <pc:spChg chg="add mod">
          <ac:chgData name="John Bee (BWCET)" userId="a1856448-f297-487a-a7ea-498499ce4ab3" providerId="ADAL" clId="{AA2111DE-8648-4F00-BAD4-E330AAB2A79A}" dt="2026-02-22T11:32:35.834" v="2309" actId="20577"/>
          <ac:spMkLst>
            <pc:docMk/>
            <pc:sldMk cId="1113254368" sldId="2626"/>
            <ac:spMk id="5" creationId="{E3A458A2-37DD-323F-2FE7-DCC3883F4571}"/>
          </ac:spMkLst>
        </pc:spChg>
      </pc:sldChg>
      <pc:sldChg chg="addSp delSp modSp add mod">
        <pc:chgData name="John Bee (BWCET)" userId="a1856448-f297-487a-a7ea-498499ce4ab3" providerId="ADAL" clId="{AA2111DE-8648-4F00-BAD4-E330AAB2A79A}" dt="2026-02-22T11:33:20.301" v="2315" actId="1076"/>
        <pc:sldMkLst>
          <pc:docMk/>
          <pc:sldMk cId="555022952" sldId="2627"/>
        </pc:sldMkLst>
        <pc:spChg chg="mod">
          <ac:chgData name="John Bee (BWCET)" userId="a1856448-f297-487a-a7ea-498499ce4ab3" providerId="ADAL" clId="{AA2111DE-8648-4F00-BAD4-E330AAB2A79A}" dt="2026-02-22T11:33:20.301" v="2315" actId="1076"/>
          <ac:spMkLst>
            <pc:docMk/>
            <pc:sldMk cId="555022952" sldId="2627"/>
            <ac:spMk id="2" creationId="{A71F6BEE-B409-8B2F-A546-777F6AC77DC6}"/>
          </ac:spMkLst>
        </pc:spChg>
        <pc:spChg chg="add mod">
          <ac:chgData name="John Bee (BWCET)" userId="a1856448-f297-487a-a7ea-498499ce4ab3" providerId="ADAL" clId="{AA2111DE-8648-4F00-BAD4-E330AAB2A79A}" dt="2026-02-22T11:33:17.968" v="2314" actId="1076"/>
          <ac:spMkLst>
            <pc:docMk/>
            <pc:sldMk cId="555022952" sldId="2627"/>
            <ac:spMk id="3" creationId="{E26060C4-3EE3-77DD-FA31-1AA7E9923CC9}"/>
          </ac:spMkLst>
        </pc:spChg>
      </pc:sldChg>
      <pc:sldChg chg="addSp delSp modSp add mod">
        <pc:chgData name="John Bee (BWCET)" userId="a1856448-f297-487a-a7ea-498499ce4ab3" providerId="ADAL" clId="{AA2111DE-8648-4F00-BAD4-E330AAB2A79A}" dt="2026-02-22T11:34:21.035" v="2321" actId="1076"/>
        <pc:sldMkLst>
          <pc:docMk/>
          <pc:sldMk cId="3882412393" sldId="2628"/>
        </pc:sldMkLst>
        <pc:spChg chg="add mod">
          <ac:chgData name="John Bee (BWCET)" userId="a1856448-f297-487a-a7ea-498499ce4ab3" providerId="ADAL" clId="{AA2111DE-8648-4F00-BAD4-E330AAB2A79A}" dt="2026-02-22T11:34:21.035" v="2321" actId="1076"/>
          <ac:spMkLst>
            <pc:docMk/>
            <pc:sldMk cId="3882412393" sldId="2628"/>
            <ac:spMk id="3" creationId="{AAA36278-08B0-D9B1-8389-BD4351D39697}"/>
          </ac:spMkLst>
        </pc:spChg>
      </pc:sldChg>
      <pc:sldChg chg="modSp add mod">
        <pc:chgData name="John Bee (BWCET)" userId="a1856448-f297-487a-a7ea-498499ce4ab3" providerId="ADAL" clId="{AA2111DE-8648-4F00-BAD4-E330AAB2A79A}" dt="2026-02-22T11:36:24.346" v="2324" actId="20577"/>
        <pc:sldMkLst>
          <pc:docMk/>
          <pc:sldMk cId="808285454" sldId="2629"/>
        </pc:sldMkLst>
        <pc:spChg chg="mod">
          <ac:chgData name="John Bee (BWCET)" userId="a1856448-f297-487a-a7ea-498499ce4ab3" providerId="ADAL" clId="{AA2111DE-8648-4F00-BAD4-E330AAB2A79A}" dt="2026-02-22T11:36:24.346" v="2324" actId="20577"/>
          <ac:spMkLst>
            <pc:docMk/>
            <pc:sldMk cId="808285454" sldId="2629"/>
            <ac:spMk id="4" creationId="{252F7D3C-0E1D-7223-9567-8B45BE4EDA67}"/>
          </ac:spMkLst>
        </pc:spChg>
      </pc:sldChg>
      <pc:sldChg chg="add">
        <pc:chgData name="John Bee (BWCET)" userId="a1856448-f297-487a-a7ea-498499ce4ab3" providerId="ADAL" clId="{AA2111DE-8648-4F00-BAD4-E330AAB2A79A}" dt="2026-02-22T11:38:25.121" v="2325"/>
        <pc:sldMkLst>
          <pc:docMk/>
          <pc:sldMk cId="3471825047" sldId="2630"/>
        </pc:sldMkLst>
      </pc:sldChg>
      <pc:sldChg chg="add">
        <pc:chgData name="John Bee (BWCET)" userId="a1856448-f297-487a-a7ea-498499ce4ab3" providerId="ADAL" clId="{AA2111DE-8648-4F00-BAD4-E330AAB2A79A}" dt="2026-02-22T11:38:25.121" v="2325"/>
        <pc:sldMkLst>
          <pc:docMk/>
          <pc:sldMk cId="1738566520" sldId="2631"/>
        </pc:sldMkLst>
      </pc:sldChg>
      <pc:sldChg chg="add ord">
        <pc:chgData name="John Bee (BWCET)" userId="a1856448-f297-487a-a7ea-498499ce4ab3" providerId="ADAL" clId="{AA2111DE-8648-4F00-BAD4-E330AAB2A79A}" dt="2026-02-22T11:39:57.640" v="2348"/>
        <pc:sldMkLst>
          <pc:docMk/>
          <pc:sldMk cId="490166662" sldId="2632"/>
        </pc:sldMkLst>
      </pc:sldChg>
      <pc:sldChg chg="add">
        <pc:chgData name="John Bee (BWCET)" userId="a1856448-f297-487a-a7ea-498499ce4ab3" providerId="ADAL" clId="{AA2111DE-8648-4F00-BAD4-E330AAB2A79A}" dt="2026-02-22T11:38:25.121" v="2325"/>
        <pc:sldMkLst>
          <pc:docMk/>
          <pc:sldMk cId="3150417379" sldId="2635"/>
        </pc:sldMkLst>
      </pc:sldChg>
      <pc:sldChg chg="add">
        <pc:chgData name="John Bee (BWCET)" userId="a1856448-f297-487a-a7ea-498499ce4ab3" providerId="ADAL" clId="{AA2111DE-8648-4F00-BAD4-E330AAB2A79A}" dt="2026-02-22T11:38:25.121" v="2325"/>
        <pc:sldMkLst>
          <pc:docMk/>
          <pc:sldMk cId="225645574" sldId="2637"/>
        </pc:sldMkLst>
      </pc:sldChg>
      <pc:sldChg chg="addSp delSp modSp add mod addAnim delAnim modAnim">
        <pc:chgData name="John Bee (BWCET)" userId="a1856448-f297-487a-a7ea-498499ce4ab3" providerId="ADAL" clId="{AA2111DE-8648-4F00-BAD4-E330AAB2A79A}" dt="2026-02-22T11:39:48.805" v="2346"/>
        <pc:sldMkLst>
          <pc:docMk/>
          <pc:sldMk cId="4226556879" sldId="2638"/>
        </pc:sldMkLst>
        <pc:graphicFrameChg chg="add mod modGraphic">
          <ac:chgData name="John Bee (BWCET)" userId="a1856448-f297-487a-a7ea-498499ce4ab3" providerId="ADAL" clId="{AA2111DE-8648-4F00-BAD4-E330AAB2A79A}" dt="2026-02-22T11:39:16.015" v="2334"/>
          <ac:graphicFrameMkLst>
            <pc:docMk/>
            <pc:sldMk cId="4226556879" sldId="2638"/>
            <ac:graphicFrameMk id="2" creationId="{20AEA469-13CF-6EEC-B568-EA334E574428}"/>
          </ac:graphicFrameMkLst>
        </pc:graphicFrameChg>
      </pc:sldChg>
      <pc:sldChg chg="addSp delSp modSp add mod addAnim delAnim modAnim">
        <pc:chgData name="John Bee (BWCET)" userId="a1856448-f297-487a-a7ea-498499ce4ab3" providerId="ADAL" clId="{AA2111DE-8648-4F00-BAD4-E330AAB2A79A}" dt="2026-02-22T11:41:23.499" v="2371"/>
        <pc:sldMkLst>
          <pc:docMk/>
          <pc:sldMk cId="557675303" sldId="2639"/>
        </pc:sldMkLst>
        <pc:spChg chg="mod">
          <ac:chgData name="John Bee (BWCET)" userId="a1856448-f297-487a-a7ea-498499ce4ab3" providerId="ADAL" clId="{AA2111DE-8648-4F00-BAD4-E330AAB2A79A}" dt="2026-02-22T11:41:21.557" v="2369" actId="20577"/>
          <ac:spMkLst>
            <pc:docMk/>
            <pc:sldMk cId="557675303" sldId="2639"/>
            <ac:spMk id="31" creationId="{3F7C4E9A-F99B-60D1-1B99-1A53C97781AB}"/>
          </ac:spMkLst>
        </pc:spChg>
        <pc:graphicFrameChg chg="add mod modGraphic">
          <ac:chgData name="John Bee (BWCET)" userId="a1856448-f297-487a-a7ea-498499ce4ab3" providerId="ADAL" clId="{AA2111DE-8648-4F00-BAD4-E330AAB2A79A}" dt="2026-02-22T11:40:33.390" v="2354"/>
          <ac:graphicFrameMkLst>
            <pc:docMk/>
            <pc:sldMk cId="557675303" sldId="2639"/>
            <ac:graphicFrameMk id="2" creationId="{0CBEF69F-2A4B-8EB6-74B3-BEAC37B2967F}"/>
          </ac:graphicFrameMkLst>
        </pc:graphicFrameChg>
      </pc:sldChg>
      <pc:sldChg chg="addSp delSp modSp add mod addAnim delAnim modAnim">
        <pc:chgData name="John Bee (BWCET)" userId="a1856448-f297-487a-a7ea-498499ce4ab3" providerId="ADAL" clId="{AA2111DE-8648-4F00-BAD4-E330AAB2A79A}" dt="2026-02-22T11:43:52.692" v="2391"/>
        <pc:sldMkLst>
          <pc:docMk/>
          <pc:sldMk cId="3070120528" sldId="2640"/>
        </pc:sldMkLst>
        <pc:spChg chg="mod">
          <ac:chgData name="John Bee (BWCET)" userId="a1856448-f297-487a-a7ea-498499ce4ab3" providerId="ADAL" clId="{AA2111DE-8648-4F00-BAD4-E330AAB2A79A}" dt="2026-02-22T11:43:41.692" v="2383" actId="20577"/>
          <ac:spMkLst>
            <pc:docMk/>
            <pc:sldMk cId="3070120528" sldId="2640"/>
            <ac:spMk id="31" creationId="{7F8E71A0-16A2-3E85-DE14-731CDA8D6C23}"/>
          </ac:spMkLst>
        </pc:spChg>
        <pc:graphicFrameChg chg="add mod modGraphic">
          <ac:chgData name="John Bee (BWCET)" userId="a1856448-f297-487a-a7ea-498499ce4ab3" providerId="ADAL" clId="{AA2111DE-8648-4F00-BAD4-E330AAB2A79A}" dt="2026-02-22T11:43:45.859" v="2385"/>
          <ac:graphicFrameMkLst>
            <pc:docMk/>
            <pc:sldMk cId="3070120528" sldId="2640"/>
            <ac:graphicFrameMk id="2" creationId="{777BA803-9A7F-B641-27A7-E5E9D14355FF}"/>
          </ac:graphicFrameMkLst>
        </pc:graphicFrameChg>
      </pc:sldChg>
      <pc:sldChg chg="addSp delSp modSp add mod addAnim delAnim modAnim">
        <pc:chgData name="John Bee (BWCET)" userId="a1856448-f297-487a-a7ea-498499ce4ab3" providerId="ADAL" clId="{AA2111DE-8648-4F00-BAD4-E330AAB2A79A}" dt="2026-02-22T11:46:18.228" v="2416"/>
        <pc:sldMkLst>
          <pc:docMk/>
          <pc:sldMk cId="4147676352" sldId="2641"/>
        </pc:sldMkLst>
        <pc:spChg chg="mod">
          <ac:chgData name="John Bee (BWCET)" userId="a1856448-f297-487a-a7ea-498499ce4ab3" providerId="ADAL" clId="{AA2111DE-8648-4F00-BAD4-E330AAB2A79A}" dt="2026-02-22T11:45:42.044" v="2403" actId="20577"/>
          <ac:spMkLst>
            <pc:docMk/>
            <pc:sldMk cId="4147676352" sldId="2641"/>
            <ac:spMk id="31" creationId="{7AE8ADD2-AA2D-EDEB-35C2-B152F9379301}"/>
          </ac:spMkLst>
        </pc:spChg>
        <pc:graphicFrameChg chg="add mod modGraphic">
          <ac:chgData name="John Bee (BWCET)" userId="a1856448-f297-487a-a7ea-498499ce4ab3" providerId="ADAL" clId="{AA2111DE-8648-4F00-BAD4-E330AAB2A79A}" dt="2026-02-22T11:45:47.694" v="2405"/>
          <ac:graphicFrameMkLst>
            <pc:docMk/>
            <pc:sldMk cId="4147676352" sldId="2641"/>
            <ac:graphicFrameMk id="4" creationId="{4817869F-B70A-8FA8-0B80-04C7F4BE6555}"/>
          </ac:graphicFrameMkLst>
        </pc:graphicFrameChg>
      </pc:sldChg>
      <pc:sldChg chg="addSp delSp modSp add mod delAnim modAnim">
        <pc:chgData name="John Bee (BWCET)" userId="a1856448-f297-487a-a7ea-498499ce4ab3" providerId="ADAL" clId="{AA2111DE-8648-4F00-BAD4-E330AAB2A79A}" dt="2026-02-22T11:47:15.004" v="2438"/>
        <pc:sldMkLst>
          <pc:docMk/>
          <pc:sldMk cId="950082149" sldId="2642"/>
        </pc:sldMkLst>
        <pc:spChg chg="add mod">
          <ac:chgData name="John Bee (BWCET)" userId="a1856448-f297-487a-a7ea-498499ce4ab3" providerId="ADAL" clId="{AA2111DE-8648-4F00-BAD4-E330AAB2A79A}" dt="2026-02-22T11:47:02.854" v="2434" actId="1582"/>
          <ac:spMkLst>
            <pc:docMk/>
            <pc:sldMk cId="950082149" sldId="2642"/>
            <ac:spMk id="2" creationId="{07FC64A2-A5A9-B1B7-2513-6F6463B7257C}"/>
          </ac:spMkLst>
        </pc:spChg>
        <pc:spChg chg="mod">
          <ac:chgData name="John Bee (BWCET)" userId="a1856448-f297-487a-a7ea-498499ce4ab3" providerId="ADAL" clId="{AA2111DE-8648-4F00-BAD4-E330AAB2A79A}" dt="2026-02-22T11:46:36.570" v="2425" actId="20577"/>
          <ac:spMkLst>
            <pc:docMk/>
            <pc:sldMk cId="950082149" sldId="2642"/>
            <ac:spMk id="31" creationId="{291CB3C5-430B-C7CE-AF9E-7D5B2F677ECE}"/>
          </ac:spMkLst>
        </pc:spChg>
      </pc:sldChg>
      <pc:sldChg chg="add">
        <pc:chgData name="John Bee (BWCET)" userId="a1856448-f297-487a-a7ea-498499ce4ab3" providerId="ADAL" clId="{AA2111DE-8648-4F00-BAD4-E330AAB2A79A}" dt="2026-02-22T11:47:58.255" v="2439"/>
        <pc:sldMkLst>
          <pc:docMk/>
          <pc:sldMk cId="2793401216" sldId="2643"/>
        </pc:sldMkLst>
      </pc:sldChg>
      <pc:sldMasterChg chg="addSp delSp modSp mod modSldLayout">
        <pc:chgData name="John Bee (BWCET)" userId="a1856448-f297-487a-a7ea-498499ce4ab3" providerId="ADAL" clId="{AA2111DE-8648-4F00-BAD4-E330AAB2A79A}" dt="2026-02-18T17:22:05.584" v="952" actId="478"/>
        <pc:sldMasterMkLst>
          <pc:docMk/>
          <pc:sldMasterMk cId="831599521" sldId="2147483648"/>
        </pc:sldMasterMkLst>
        <pc:sldLayoutChg chg="addSp delSp modSp mod">
          <pc:chgData name="John Bee (BWCET)" userId="a1856448-f297-487a-a7ea-498499ce4ab3" providerId="ADAL" clId="{AA2111DE-8648-4F00-BAD4-E330AAB2A79A}" dt="2026-02-18T17:20:59.858" v="946" actId="478"/>
          <pc:sldLayoutMkLst>
            <pc:docMk/>
            <pc:sldMasterMk cId="831599521" sldId="2147483648"/>
            <pc:sldLayoutMk cId="4194409595" sldId="2147483649"/>
          </pc:sldLayoutMkLst>
          <pc:picChg chg="add mod ord">
            <ac:chgData name="John Bee (BWCET)" userId="a1856448-f297-487a-a7ea-498499ce4ab3" providerId="ADAL" clId="{AA2111DE-8648-4F00-BAD4-E330AAB2A79A}" dt="2026-02-18T16:14:54.420" v="5" actId="29295"/>
            <ac:picMkLst>
              <pc:docMk/>
              <pc:sldMasterMk cId="831599521" sldId="2147483648"/>
              <pc:sldLayoutMk cId="4194409595" sldId="2147483649"/>
              <ac:picMk id="8" creationId="{AB9EB856-A531-58CA-E0F9-0C748C0C2E53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5EC88-8908-436F-AFB0-0ED58AD0E71E}" type="datetimeFigureOut">
              <a:rPr lang="en-GB" smtClean="0"/>
              <a:t>07/03/2026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8B123-93A8-42FE-8984-288C26BC88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4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9EB856-A531-58CA-E0F9-0C748C0C2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9" y="6188149"/>
            <a:ext cx="601514" cy="601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114CA-62F5-2063-124D-8A32B2DF5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263B6-6409-6BFB-9990-62C57FC53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27453-2E8C-38E5-DAA7-B0A4FAC6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F433-9770-4950-95C3-BC0E40A08509}" type="datetime1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49285-3611-616B-36F9-6380399B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FADD1-F9C1-11DF-421A-507A7FB9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0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DED5-75E7-396C-BE02-05F06150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390BD-1674-9AA5-595F-EBCE5FD50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FA139-BFCE-0208-B74F-BDAA7347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E31E-7B43-4B9B-B66B-7DF19CB420D2}" type="datetime1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B95D1-F858-D7AE-70B8-334278CE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A447C-9BD9-57C3-4E88-0C91D802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1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1C850-9D07-CF23-0D73-CD69C32E4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061D8-553D-EBBB-3105-80A5AD8F1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B5A24-5176-E95A-5100-4C56BA29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47DE-DF2E-4CFA-B8C4-E406B378F4A7}" type="datetime1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36BA1-E179-EC24-0220-0EC7DB73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1433F-433F-B2B0-D6EC-3BD01EAC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06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212C-1850-0D5D-FE5E-A899D683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A48B0-E948-5649-5129-714A2A082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3D28E-852D-A7DD-D9EB-F66BEEC6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7597C-4A8A-46E4-B1E7-52FA445201B5}" type="datetime1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3477-6F9B-30BB-487E-322BF13B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029F5-3D48-CB49-653E-E6B4DACB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0FF56-2809-A0FF-EE47-56EA51D5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6FE5-EB3E-9547-A52A-A9EAE9733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D6852-15A1-0BD3-6CBD-2142B48F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7EEF-ECDE-4AC6-9DEE-AE5ABA7A0F51}" type="datetime1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C44C-42FF-C996-81C1-B7E00135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2950B-800C-8C50-206D-046DEE97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17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8F1F4-EE56-1B96-E8A0-5A8D040F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905F6-7B6B-3331-707A-F6537081A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0A392-79D7-6F78-EF5B-0BD305E02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02C4E-8759-CC01-22FD-F85BCDB4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9DF7-91FF-4181-B1BD-8EF13EA0E731}" type="datetime1">
              <a:rPr lang="en-GB" smtClean="0"/>
              <a:t>07/03/2026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4094E-6D65-2CE3-CA4D-F7E8D2EA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49374-8230-4F04-3AA1-0D1EC97E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0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AFAC-237D-5B42-344C-EB7C5D1D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0133E-2F7C-5011-0CA7-2A6C3E71B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83F88-E741-F8B2-026D-EF8917063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5D506-CB3C-E9AB-4279-65BF7618C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70EDC-6D2C-47A1-E653-ED8285EDF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4A3BA-7208-7E6E-EC80-A2C7A11E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83359-81F5-4C2A-84CD-FDCDE5C796AD}" type="datetime1">
              <a:rPr lang="en-GB" smtClean="0"/>
              <a:t>07/03/2026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CEE7A-5C1C-3446-20D6-2BB2D9A7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4AE9D-9505-6928-1F0A-A5727D9D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35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D4B8-FF39-6A95-50DF-61DEE7B9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D30F7-5276-1D1B-A67D-ADA8E014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59FB5-43AC-4F50-BDF2-B6E1913E83C2}" type="datetime1">
              <a:rPr lang="en-GB" smtClean="0"/>
              <a:t>07/03/2026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65B4A-88B0-6865-46FC-4C8A7EA1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4AEF7-78A5-6302-3542-845657E1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27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9C7210-D669-7482-996D-7D41EBD9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A206-6D13-43B1-ADD5-25EE8DF29D29}" type="datetime1">
              <a:rPr lang="en-GB" smtClean="0"/>
              <a:t>07/03/2026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DB273-637D-90BD-FD7E-782D17A3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0256C-1047-DB0D-6152-DF51ED22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65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6BB2E-FAC9-E377-80B3-04A04CA7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6B1F-0A0E-6EE5-88DC-8DA86BCD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906EB-A9AE-890D-001C-37EDBD37B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A77DB-D9F8-EF25-02DA-D853A68F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5AED-61A6-438B-A089-A89A181C0C63}" type="datetime1">
              <a:rPr lang="en-GB" smtClean="0"/>
              <a:t>07/03/2026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685C-1CA9-D3C4-D3DB-894353A1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5B99A-46B3-0592-B775-0407182B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9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0B11-41A9-2F13-0CFC-547F0E08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1B4F46-0E63-5B6E-197E-70693A9D3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8472C-37C5-FD33-E190-11A8466AD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0CF03-E96B-84E9-EFA0-17DD65FB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D944C-5C8A-47E8-86D6-96FA3BE0D35E}" type="datetime1">
              <a:rPr lang="en-GB" smtClean="0"/>
              <a:t>07/03/2026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3C172-BF08-FB16-060D-4C94D254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2443B-11E3-0397-FE58-87F6AE2D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87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BA85C-2BD7-718D-995C-102B4018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D6334-89C6-3449-B5AC-052B0208A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468A1-942B-100B-72D5-F41BD6E1C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0D9A26-B0EE-42CB-9399-3D49C9B34653}" type="datetime1">
              <a:rPr lang="en-GB" smtClean="0"/>
              <a:t>07/03/2026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BD18-5A4B-A89F-52C3-5B53B05DF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MrBeeTeach©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7A07C-F9BC-ED1D-260A-BBB691A83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19C0A6-D96E-431C-B2A3-68E360E6AD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59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6.glb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D076E-8EA2-0129-8838-861AFD39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 2026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5C170-FF8C-4339-B96D-DBC57DC221A7}"/>
              </a:ext>
            </a:extLst>
          </p:cNvPr>
          <p:cNvSpPr txBox="1"/>
          <p:nvPr/>
        </p:nvSpPr>
        <p:spPr>
          <a:xfrm>
            <a:off x="2164475" y="553934"/>
            <a:ext cx="7863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latin typeface="Century Gothic" panose="020B0502020202020204" pitchFamily="34" charset="0"/>
              </a:rPr>
              <a:t>Mastering Geometry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07E011-42F8-459A-9497-02E30E457E77}"/>
              </a:ext>
            </a:extLst>
          </p:cNvPr>
          <p:cNvGrpSpPr/>
          <p:nvPr/>
        </p:nvGrpSpPr>
        <p:grpSpPr>
          <a:xfrm>
            <a:off x="3144972" y="1487339"/>
            <a:ext cx="5902055" cy="1650423"/>
            <a:chOff x="2015126" y="2552577"/>
            <a:chExt cx="8161748" cy="22823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FF1752-71CE-AEE7-A28D-B592C5DE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5126" y="2552577"/>
              <a:ext cx="8161748" cy="2282313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5E3EDCC-D640-9041-21BD-28B632453007}"/>
                </a:ext>
              </a:extLst>
            </p:cNvPr>
            <p:cNvSpPr/>
            <p:nvPr/>
          </p:nvSpPr>
          <p:spPr>
            <a:xfrm>
              <a:off x="3280410" y="3760470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01DA96-A62D-CE85-546F-424CABD761F7}"/>
                </a:ext>
              </a:extLst>
            </p:cNvPr>
            <p:cNvSpPr/>
            <p:nvPr/>
          </p:nvSpPr>
          <p:spPr>
            <a:xfrm>
              <a:off x="6256020" y="3760470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76FF81A-0303-A6C8-EEDF-1EB3BF0432F7}"/>
                </a:ext>
              </a:extLst>
            </p:cNvPr>
            <p:cNvSpPr/>
            <p:nvPr/>
          </p:nvSpPr>
          <p:spPr>
            <a:xfrm>
              <a:off x="7631430" y="3585733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E00301-3CE7-08BD-3B6E-D8808829E6B6}"/>
                </a:ext>
              </a:extLst>
            </p:cNvPr>
            <p:cNvSpPr/>
            <p:nvPr/>
          </p:nvSpPr>
          <p:spPr>
            <a:xfrm>
              <a:off x="9338310" y="3585733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A571C2-D209-7795-AD80-517B1ECCC156}"/>
              </a:ext>
            </a:extLst>
          </p:cNvPr>
          <p:cNvSpPr txBox="1"/>
          <p:nvPr/>
        </p:nvSpPr>
        <p:spPr>
          <a:xfrm>
            <a:off x="3469636" y="3137762"/>
            <a:ext cx="85661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Reception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Autumn term 1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Week 2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  <a:p>
            <a:r>
              <a:rPr lang="en-GB" sz="2800" dirty="0">
                <a:latin typeface="Century Gothic" panose="020B0502020202020204" pitchFamily="34" charset="0"/>
              </a:rPr>
              <a:t>Focus: </a:t>
            </a:r>
            <a:r>
              <a:rPr lang="en-GB" sz="2800">
                <a:latin typeface="Century Gothic" panose="020B0502020202020204" pitchFamily="34" charset="0"/>
              </a:rPr>
              <a:t>Shape attributes</a:t>
            </a:r>
            <a:endParaRPr lang="en-GB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8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9A78A-0E26-E91E-72B2-634E2A187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71D9BC42-F1C4-7391-B0F6-EEB37668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A692CD24-C323-94F3-117A-4AEFE2FC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10</a:t>
            </a:fld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02F521C-7821-059C-5FB8-BD9377EA141D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Are the sides straight?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33C90-41CD-D0A4-6ABB-20E5029E7D4B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6D9CF-0D3E-A11E-128E-5D7B7C9DCE8C}"/>
              </a:ext>
            </a:extLst>
          </p:cNvPr>
          <p:cNvSpPr/>
          <p:nvPr/>
        </p:nvSpPr>
        <p:spPr>
          <a:xfrm>
            <a:off x="5652189" y="2536199"/>
            <a:ext cx="887621" cy="1785601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D234E1F-D045-DCEB-D182-05259C8395EC}"/>
              </a:ext>
            </a:extLst>
          </p:cNvPr>
          <p:cNvSpPr/>
          <p:nvPr/>
        </p:nvSpPr>
        <p:spPr>
          <a:xfrm flipH="1">
            <a:off x="8013216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Can you still see the corners?</a:t>
            </a:r>
          </a:p>
        </p:txBody>
      </p:sp>
    </p:spTree>
    <p:extLst>
      <p:ext uri="{BB962C8B-B14F-4D97-AF65-F5344CB8AC3E}">
        <p14:creationId xmlns:p14="http://schemas.microsoft.com/office/powerpoint/2010/main" val="1113529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7D45A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D45A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935 0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14" grpId="0" animBg="1"/>
      <p:bldP spid="14" grpId="1" animBg="1"/>
      <p:bldP spid="14" grpId="2" animBg="1"/>
      <p:bldP spid="14" grpId="3" animBg="1"/>
      <p:bldP spid="14" grpId="4" animBg="1"/>
      <p:bldP spid="4" grpId="0" animBg="1"/>
      <p:bldP spid="4" grpId="1" animBg="1"/>
      <p:bldP spid="4" grpId="2" animBg="1"/>
      <p:bldP spid="4" grpId="3" animBg="1"/>
      <p:bldP spid="4" grpId="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A19D0-3F5A-CF25-B6EE-764C87D21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B40C5DD8-86EF-1A22-DDF4-E407C376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541E945-CCB8-D005-AB33-211A7F29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11</a:t>
            </a:fld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80C13AA-7C5D-292B-E9FA-FFD560684EFD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Sort the shapes.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EDA7A2-ABE1-5840-F21F-F532D101F025}"/>
              </a:ext>
            </a:extLst>
          </p:cNvPr>
          <p:cNvSpPr/>
          <p:nvPr/>
        </p:nvSpPr>
        <p:spPr>
          <a:xfrm>
            <a:off x="325338" y="3113871"/>
            <a:ext cx="509617" cy="1025182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3FCD9F-1E3C-AF95-3F03-844C00E6C1D4}"/>
              </a:ext>
            </a:extLst>
          </p:cNvPr>
          <p:cNvSpPr/>
          <p:nvPr/>
        </p:nvSpPr>
        <p:spPr>
          <a:xfrm>
            <a:off x="1869265" y="4155303"/>
            <a:ext cx="816988" cy="1643511"/>
          </a:xfrm>
          <a:prstGeom prst="rect">
            <a:avLst/>
          </a:prstGeom>
          <a:solidFill>
            <a:srgbClr val="FFC000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EAFDB8-12C3-881E-A514-03CA921E2225}"/>
              </a:ext>
            </a:extLst>
          </p:cNvPr>
          <p:cNvSpPr/>
          <p:nvPr/>
        </p:nvSpPr>
        <p:spPr>
          <a:xfrm rot="5400000">
            <a:off x="2652452" y="2582966"/>
            <a:ext cx="527825" cy="106181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B2DB0-A7F3-9918-1ABB-61913B7B79A0}"/>
              </a:ext>
            </a:extLst>
          </p:cNvPr>
          <p:cNvSpPr/>
          <p:nvPr/>
        </p:nvSpPr>
        <p:spPr>
          <a:xfrm rot="5400000">
            <a:off x="3910615" y="2960133"/>
            <a:ext cx="707887" cy="1061815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EE6315-CEB2-75F0-86E0-BA54DB9F6233}"/>
              </a:ext>
            </a:extLst>
          </p:cNvPr>
          <p:cNvSpPr/>
          <p:nvPr/>
        </p:nvSpPr>
        <p:spPr>
          <a:xfrm>
            <a:off x="1252034" y="3019611"/>
            <a:ext cx="716345" cy="71634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34F1D6-2FF9-8E0F-2BA8-82F2200B2A5C}"/>
              </a:ext>
            </a:extLst>
          </p:cNvPr>
          <p:cNvSpPr/>
          <p:nvPr/>
        </p:nvSpPr>
        <p:spPr>
          <a:xfrm>
            <a:off x="3733652" y="4637644"/>
            <a:ext cx="423150" cy="423150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B979DE-FF8F-E5A1-10DA-838FA314D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405406"/>
              </p:ext>
            </p:extLst>
          </p:nvPr>
        </p:nvGraphicFramePr>
        <p:xfrm>
          <a:off x="5354538" y="1668706"/>
          <a:ext cx="6512124" cy="4400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6062">
                  <a:extLst>
                    <a:ext uri="{9D8B030D-6E8A-4147-A177-3AD203B41FA5}">
                      <a16:colId xmlns:a16="http://schemas.microsoft.com/office/drawing/2014/main" val="1421754626"/>
                    </a:ext>
                  </a:extLst>
                </a:gridCol>
                <a:gridCol w="3256062">
                  <a:extLst>
                    <a:ext uri="{9D8B030D-6E8A-4147-A177-3AD203B41FA5}">
                      <a16:colId xmlns:a16="http://schemas.microsoft.com/office/drawing/2014/main" val="2433496804"/>
                    </a:ext>
                  </a:extLst>
                </a:gridCol>
              </a:tblGrid>
              <a:tr h="69737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Straight sides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Round sides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45508"/>
                  </a:ext>
                </a:extLst>
              </a:tr>
              <a:tr h="37032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331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64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58528 -0.0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47239 0.012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28112 0.00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1668 0.228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0.64792 0.007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54453 -0.06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7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88770BE-E6A1-3F07-EB89-95B5FF13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35E378F1-BCC0-E0D3-ABAB-D558FAE5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CCFF082-C167-42CD-8FE1-A3623D86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12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4498F-D069-B549-2301-2711CDF69F9D}"/>
              </a:ext>
            </a:extLst>
          </p:cNvPr>
          <p:cNvSpPr/>
          <p:nvPr/>
        </p:nvSpPr>
        <p:spPr>
          <a:xfrm>
            <a:off x="438407" y="1778612"/>
            <a:ext cx="509617" cy="1025182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49EF71-FEF9-8F7D-A9F3-6565A7D10A96}"/>
              </a:ext>
            </a:extLst>
          </p:cNvPr>
          <p:cNvSpPr/>
          <p:nvPr/>
        </p:nvSpPr>
        <p:spPr>
          <a:xfrm>
            <a:off x="1982334" y="2820044"/>
            <a:ext cx="816988" cy="16435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6B0931-4E5C-8D34-D1DF-F3D407CBE5DE}"/>
              </a:ext>
            </a:extLst>
          </p:cNvPr>
          <p:cNvSpPr/>
          <p:nvPr/>
        </p:nvSpPr>
        <p:spPr>
          <a:xfrm rot="5400000">
            <a:off x="2765521" y="1247707"/>
            <a:ext cx="527825" cy="106181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F16CA-076B-ABE1-2A4D-8CE5445E783E}"/>
              </a:ext>
            </a:extLst>
          </p:cNvPr>
          <p:cNvSpPr/>
          <p:nvPr/>
        </p:nvSpPr>
        <p:spPr>
          <a:xfrm rot="5400000">
            <a:off x="4023684" y="1624874"/>
            <a:ext cx="707887" cy="1061815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2FA530-9855-FDF2-31CF-7B270DC4228F}"/>
              </a:ext>
            </a:extLst>
          </p:cNvPr>
          <p:cNvSpPr/>
          <p:nvPr/>
        </p:nvSpPr>
        <p:spPr>
          <a:xfrm>
            <a:off x="1365103" y="1684352"/>
            <a:ext cx="716345" cy="71634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0DEE15-8B7C-0E13-652C-4D7DD3D5B3DA}"/>
              </a:ext>
            </a:extLst>
          </p:cNvPr>
          <p:cNvSpPr/>
          <p:nvPr/>
        </p:nvSpPr>
        <p:spPr>
          <a:xfrm>
            <a:off x="3146819" y="3218649"/>
            <a:ext cx="423150" cy="423150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6BAA41-17DC-D96A-8EF2-2830C11BA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3861"/>
              </p:ext>
            </p:extLst>
          </p:nvPr>
        </p:nvGraphicFramePr>
        <p:xfrm>
          <a:off x="5354538" y="331470"/>
          <a:ext cx="6512124" cy="5703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6062">
                  <a:extLst>
                    <a:ext uri="{9D8B030D-6E8A-4147-A177-3AD203B41FA5}">
                      <a16:colId xmlns:a16="http://schemas.microsoft.com/office/drawing/2014/main" val="1421754626"/>
                    </a:ext>
                  </a:extLst>
                </a:gridCol>
                <a:gridCol w="3256062">
                  <a:extLst>
                    <a:ext uri="{9D8B030D-6E8A-4147-A177-3AD203B41FA5}">
                      <a16:colId xmlns:a16="http://schemas.microsoft.com/office/drawing/2014/main" val="2433496804"/>
                    </a:ext>
                  </a:extLst>
                </a:gridCol>
              </a:tblGrid>
              <a:tr h="90385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Straight sides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Round sides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45508"/>
                  </a:ext>
                </a:extLst>
              </a:tr>
              <a:tr h="47997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33118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D3E184B-6285-968C-93C6-993D8E8E9ABD}"/>
              </a:ext>
            </a:extLst>
          </p:cNvPr>
          <p:cNvSpPr/>
          <p:nvPr/>
        </p:nvSpPr>
        <p:spPr>
          <a:xfrm>
            <a:off x="325338" y="4713842"/>
            <a:ext cx="2882477" cy="716345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89ABE9-7C7B-00F4-362A-2D6991DA9A62}"/>
              </a:ext>
            </a:extLst>
          </p:cNvPr>
          <p:cNvSpPr/>
          <p:nvPr/>
        </p:nvSpPr>
        <p:spPr>
          <a:xfrm>
            <a:off x="619200" y="3218649"/>
            <a:ext cx="957074" cy="95707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497E4-1260-6A3F-502D-F5DDFB0FA03B}"/>
              </a:ext>
            </a:extLst>
          </p:cNvPr>
          <p:cNvSpPr/>
          <p:nvPr/>
        </p:nvSpPr>
        <p:spPr>
          <a:xfrm>
            <a:off x="3766887" y="3697186"/>
            <a:ext cx="1157250" cy="115725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Scissors outline">
            <a:extLst>
              <a:ext uri="{FF2B5EF4-FFF2-40B4-BE49-F238E27FC236}">
                <a16:creationId xmlns:a16="http://schemas.microsoft.com/office/drawing/2014/main" id="{34D21D5B-6844-5446-2447-69BF418D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12269" y="2789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03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5A02-12C7-4622-3A9C-50C1D2BB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AD9B6-D535-2EC7-1B7C-E24B8A679C3E}"/>
              </a:ext>
            </a:extLst>
          </p:cNvPr>
          <p:cNvSpPr txBox="1"/>
          <p:nvPr/>
        </p:nvSpPr>
        <p:spPr>
          <a:xfrm>
            <a:off x="4992973" y="3075057"/>
            <a:ext cx="2348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Session 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E35D8-B090-DA9D-D406-E98C389C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AA3D2-A5BC-2514-CC99-B6A6B995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732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7B615-B95E-C71B-DFB7-04982611A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86CB686-7797-BFDA-41FB-FAF712B6A819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Come and play my round or straight game.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F3CF654-0249-2C67-C5B2-6A4099740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561B0651-1EFB-FD6D-BC21-395F6021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14</a:t>
            </a:fld>
            <a:endParaRPr lang="en-GB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F96E6A-1730-DDD4-A222-ECF6CD4AE397}"/>
              </a:ext>
            </a:extLst>
          </p:cNvPr>
          <p:cNvSpPr/>
          <p:nvPr/>
        </p:nvSpPr>
        <p:spPr>
          <a:xfrm flipH="1">
            <a:off x="7664918" y="410405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You’ll need to be quick and say if they are round or straight.</a:t>
            </a:r>
          </a:p>
        </p:txBody>
      </p:sp>
    </p:spTree>
    <p:extLst>
      <p:ext uri="{BB962C8B-B14F-4D97-AF65-F5344CB8AC3E}">
        <p14:creationId xmlns:p14="http://schemas.microsoft.com/office/powerpoint/2010/main" val="3115372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24D60-0C98-E24E-3F2F-D397851D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0A9195-5CA6-E50C-5A39-0EDC3D44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EF9A0-9D56-B79B-C8C7-1C7F5DB9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C4958-8DC4-F2C2-2389-21F587EF023D}"/>
              </a:ext>
            </a:extLst>
          </p:cNvPr>
          <p:cNvSpPr txBox="1"/>
          <p:nvPr/>
        </p:nvSpPr>
        <p:spPr>
          <a:xfrm>
            <a:off x="5145809" y="5646807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Football Soccer Ball">
                <a:extLst>
                  <a:ext uri="{FF2B5EF4-FFF2-40B4-BE49-F238E27FC236}">
                    <a16:creationId xmlns:a16="http://schemas.microsoft.com/office/drawing/2014/main" id="{B52B22B9-B408-E23F-70B2-BB2B42FB280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73106" y="2815725"/>
              <a:ext cx="1245788" cy="122654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45788" cy="122654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81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Football Soccer Ball">
                <a:extLst>
                  <a:ext uri="{FF2B5EF4-FFF2-40B4-BE49-F238E27FC236}">
                    <a16:creationId xmlns:a16="http://schemas.microsoft.com/office/drawing/2014/main" id="{B52B22B9-B408-E23F-70B2-BB2B42FB28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3106" y="2815725"/>
                <a:ext cx="1245788" cy="12265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048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820D3-0D84-7073-2737-C9B8CA1C2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A96F3B40-6F8F-E190-EAB5-B6B36FDCE06D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85D4D332-D16B-8A26-67C6-75A8EF29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85ECBD1-9267-D01A-6325-D0F55E08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16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B33E7F-29B5-C69E-706D-24625BBD43BC}"/>
              </a:ext>
            </a:extLst>
          </p:cNvPr>
          <p:cNvSpPr/>
          <p:nvPr/>
        </p:nvSpPr>
        <p:spPr>
          <a:xfrm>
            <a:off x="4038600" y="2971800"/>
            <a:ext cx="4267200" cy="914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493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1294-33D4-583D-5A0F-A1DF2ACA3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AC1FAB-6BD1-6ECF-EA85-B74EF8B6B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93B2E6-792B-2A3F-3A35-38E418AB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1CF53-BA4D-324E-D54D-98221673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525" y="2738341"/>
            <a:ext cx="1428949" cy="1381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404BC-F1F3-5A0D-12BE-B8D5190E3D7D}"/>
              </a:ext>
            </a:extLst>
          </p:cNvPr>
          <p:cNvSpPr txBox="1"/>
          <p:nvPr/>
        </p:nvSpPr>
        <p:spPr>
          <a:xfrm>
            <a:off x="5145809" y="5646807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1513499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48D8B-12E9-029C-D980-3753089E1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BA8DD84-35A3-D48A-16EB-CE8C5C19F42E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BEFF373F-1D42-CE9E-EADB-9D244311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8B3F5A2-94F0-6E9C-8DCE-7F9E66E7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A5854-6B78-2FA4-1F19-29101F735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577" y="2457314"/>
            <a:ext cx="1390844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7F4C7-3EA2-5FD2-70D5-B7ED4571D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96595911-19C6-A713-4CB8-9AF6200D524D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4F1BC8FF-22CB-5B40-6689-7147AF49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A257F31-B018-9465-620B-005759DF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19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F1DF78-8E43-0C87-A7B9-4036F16580EA}"/>
              </a:ext>
            </a:extLst>
          </p:cNvPr>
          <p:cNvSpPr/>
          <p:nvPr/>
        </p:nvSpPr>
        <p:spPr>
          <a:xfrm>
            <a:off x="5472156" y="2805157"/>
            <a:ext cx="1247686" cy="12476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17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BF82C-8F1E-5B3A-DC76-0CE594909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856F15-285C-A121-5C58-A736611D5D8A}"/>
              </a:ext>
            </a:extLst>
          </p:cNvPr>
          <p:cNvSpPr txBox="1"/>
          <p:nvPr/>
        </p:nvSpPr>
        <p:spPr>
          <a:xfrm>
            <a:off x="4992973" y="3075057"/>
            <a:ext cx="2348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Session 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352B1E-4EE3-804B-C119-63A8471D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CAF9A4-4049-A8B9-CE55-22288041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53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E7A47-323F-9648-D2F2-636D808EB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FEF1178-6B3B-E7FD-A8B1-6EBEE34A78AB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D23EAB20-D251-4084-4AC9-1D903FC49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71187D6-B2EA-1807-DB26-C961004A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lobe">
                <a:extLst>
                  <a:ext uri="{FF2B5EF4-FFF2-40B4-BE49-F238E27FC236}">
                    <a16:creationId xmlns:a16="http://schemas.microsoft.com/office/drawing/2014/main" id="{60C329DD-95AC-1B4A-E184-D14B6BC090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14693" y="1924456"/>
              <a:ext cx="2962612" cy="30090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62612" cy="3009085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9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lobe">
                <a:extLst>
                  <a:ext uri="{FF2B5EF4-FFF2-40B4-BE49-F238E27FC236}">
                    <a16:creationId xmlns:a16="http://schemas.microsoft.com/office/drawing/2014/main" id="{60C329DD-95AC-1B4A-E184-D14B6BC090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4693" y="1924456"/>
                <a:ext cx="2962612" cy="30090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238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BD2E4-E79D-8632-D973-75BAFF3BB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59624BE-D3FA-1A7F-1E23-98A2901F6AAF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13CB2036-CCAA-2EAF-8277-5F66DC3D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E6C7CF1-0C45-FC2E-BBB7-F57DA0D3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21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Basketball">
                <a:extLst>
                  <a:ext uri="{FF2B5EF4-FFF2-40B4-BE49-F238E27FC236}">
                    <a16:creationId xmlns:a16="http://schemas.microsoft.com/office/drawing/2014/main" id="{302115BA-D35C-25F7-0745-8CE9CFE33D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7365820"/>
                  </p:ext>
                </p:extLst>
              </p:nvPr>
            </p:nvGraphicFramePr>
            <p:xfrm>
              <a:off x="4593086" y="1926085"/>
              <a:ext cx="3005826" cy="30058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05826" cy="3005827"/>
                    </a:xfrm>
                    <a:prstGeom prst="rect">
                      <a:avLst/>
                    </a:prstGeom>
                  </am3d:spPr>
                  <am3d:camera>
                    <am3d:pos x="0" y="0" z="814637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9093" d="1000000"/>
                    <am3d:preTrans dx="0" dy="-17998034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91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Basketball">
                <a:extLst>
                  <a:ext uri="{FF2B5EF4-FFF2-40B4-BE49-F238E27FC236}">
                    <a16:creationId xmlns:a16="http://schemas.microsoft.com/office/drawing/2014/main" id="{302115BA-D35C-25F7-0745-8CE9CFE33D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86" y="1926085"/>
                <a:ext cx="3005826" cy="30058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7351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FA47-906D-EBDA-5A07-3A9B379B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50FD06E-F15C-46C6-AA03-EF8F7118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5A33E837-D195-A8A6-B0FF-FF9271A4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22</a:t>
            </a:fld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C675AE-9B9B-CAC0-9317-CBD84C4DDF3F}"/>
              </a:ext>
            </a:extLst>
          </p:cNvPr>
          <p:cNvSpPr/>
          <p:nvPr/>
        </p:nvSpPr>
        <p:spPr>
          <a:xfrm>
            <a:off x="3677646" y="2805157"/>
            <a:ext cx="1247686" cy="12476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3939A-F2FE-3509-171E-4692A43DCE00}"/>
              </a:ext>
            </a:extLst>
          </p:cNvPr>
          <p:cNvSpPr/>
          <p:nvPr/>
        </p:nvSpPr>
        <p:spPr>
          <a:xfrm>
            <a:off x="6096000" y="2971800"/>
            <a:ext cx="4267200" cy="914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A458A2-37DD-323F-2FE7-DCC3883F4571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same?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different?</a:t>
            </a:r>
          </a:p>
        </p:txBody>
      </p:sp>
    </p:spTree>
    <p:extLst>
      <p:ext uri="{BB962C8B-B14F-4D97-AF65-F5344CB8AC3E}">
        <p14:creationId xmlns:p14="http://schemas.microsoft.com/office/powerpoint/2010/main" val="1113254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2ED53-D3B0-A51B-DF72-1FD5A0312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40CF3507-D49A-2404-47DF-5D3BE7D2F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5D46B22A-1616-F23D-8F1B-A806F43F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23</a:t>
            </a:fld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1F6BEE-B409-8B2F-A546-777F6AC77DC6}"/>
              </a:ext>
            </a:extLst>
          </p:cNvPr>
          <p:cNvSpPr/>
          <p:nvPr/>
        </p:nvSpPr>
        <p:spPr>
          <a:xfrm>
            <a:off x="6707007" y="2805157"/>
            <a:ext cx="1247686" cy="12476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69C3EDD-D2F8-17A3-FEEE-C0DEA7225A2E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same?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different?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6060C4-3EE3-77DD-FA31-1AA7E9923CC9}"/>
              </a:ext>
            </a:extLst>
          </p:cNvPr>
          <p:cNvSpPr/>
          <p:nvPr/>
        </p:nvSpPr>
        <p:spPr>
          <a:xfrm>
            <a:off x="2536053" y="2074399"/>
            <a:ext cx="3005094" cy="300509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02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32F05-78D3-1126-2440-8A38FCFFA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114B2413-5A2C-2618-ADFA-408F929A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30CDD6B-DA0E-8583-B382-2EC8B597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24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31D6AE-1726-445A-1E25-4F40BB9A4C19}"/>
              </a:ext>
            </a:extLst>
          </p:cNvPr>
          <p:cNvSpPr/>
          <p:nvPr/>
        </p:nvSpPr>
        <p:spPr>
          <a:xfrm>
            <a:off x="6096000" y="2971800"/>
            <a:ext cx="4267200" cy="914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BECCBD1-C27C-EBB9-5BBD-2022C500C5C5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same?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different?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36278-08B0-D9B1-8389-BD4351D39697}"/>
              </a:ext>
            </a:extLst>
          </p:cNvPr>
          <p:cNvSpPr/>
          <p:nvPr/>
        </p:nvSpPr>
        <p:spPr>
          <a:xfrm rot="16200000">
            <a:off x="3018639" y="3429000"/>
            <a:ext cx="3234690" cy="914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412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84887-A2ED-5EF0-BF8D-8200B3063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2F7D3C-0E1D-7223-9567-8B45BE4EDA67}"/>
              </a:ext>
            </a:extLst>
          </p:cNvPr>
          <p:cNvSpPr txBox="1"/>
          <p:nvPr/>
        </p:nvSpPr>
        <p:spPr>
          <a:xfrm>
            <a:off x="4992973" y="3075057"/>
            <a:ext cx="2348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Session 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C3C596-9CCE-D831-0608-1865CF69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D58BA-A0BA-ED28-9213-F4E56F4B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285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AB327-5008-FF7F-17EA-1DC11FF7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6CC1CB70-D69E-7132-6CD4-55E92077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160FD9D-A99A-DC48-CE2F-99DC0649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26</a:t>
            </a:fld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713074-4351-B023-F1B6-31D5F854D792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Sort the shapes.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2C9CE2-F3EC-A301-EAFE-079650AAD6A8}"/>
              </a:ext>
            </a:extLst>
          </p:cNvPr>
          <p:cNvSpPr/>
          <p:nvPr/>
        </p:nvSpPr>
        <p:spPr>
          <a:xfrm>
            <a:off x="325338" y="3113871"/>
            <a:ext cx="509617" cy="1025182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0D071-798E-0375-2C5A-1F1830290F50}"/>
              </a:ext>
            </a:extLst>
          </p:cNvPr>
          <p:cNvSpPr/>
          <p:nvPr/>
        </p:nvSpPr>
        <p:spPr>
          <a:xfrm>
            <a:off x="1869265" y="4155303"/>
            <a:ext cx="816988" cy="1643511"/>
          </a:xfrm>
          <a:prstGeom prst="rect">
            <a:avLst/>
          </a:prstGeom>
          <a:solidFill>
            <a:srgbClr val="FFC000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C0225-5BD9-ABF7-FAE0-79D860642A74}"/>
              </a:ext>
            </a:extLst>
          </p:cNvPr>
          <p:cNvSpPr/>
          <p:nvPr/>
        </p:nvSpPr>
        <p:spPr>
          <a:xfrm rot="5400000">
            <a:off x="2652452" y="2582966"/>
            <a:ext cx="527825" cy="106181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0092F-8CF6-A2E1-6AA8-B9390258A2DB}"/>
              </a:ext>
            </a:extLst>
          </p:cNvPr>
          <p:cNvSpPr/>
          <p:nvPr/>
        </p:nvSpPr>
        <p:spPr>
          <a:xfrm rot="5400000">
            <a:off x="3910615" y="2960133"/>
            <a:ext cx="707887" cy="1061815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176325-2D3F-58D6-971D-5169685C3CE0}"/>
              </a:ext>
            </a:extLst>
          </p:cNvPr>
          <p:cNvSpPr/>
          <p:nvPr/>
        </p:nvSpPr>
        <p:spPr>
          <a:xfrm>
            <a:off x="1252034" y="3019611"/>
            <a:ext cx="716345" cy="71634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00EA6-5F64-8165-BDA9-606E6BD33D05}"/>
              </a:ext>
            </a:extLst>
          </p:cNvPr>
          <p:cNvSpPr/>
          <p:nvPr/>
        </p:nvSpPr>
        <p:spPr>
          <a:xfrm>
            <a:off x="3733652" y="4637644"/>
            <a:ext cx="423150" cy="423150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E004C6-1D3A-A06D-EAC6-2A137A311A5A}"/>
              </a:ext>
            </a:extLst>
          </p:cNvPr>
          <p:cNvGraphicFramePr>
            <a:graphicFrameLocks noGrp="1"/>
          </p:cNvGraphicFramePr>
          <p:nvPr/>
        </p:nvGraphicFramePr>
        <p:xfrm>
          <a:off x="5354538" y="1668706"/>
          <a:ext cx="6512124" cy="4400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6062">
                  <a:extLst>
                    <a:ext uri="{9D8B030D-6E8A-4147-A177-3AD203B41FA5}">
                      <a16:colId xmlns:a16="http://schemas.microsoft.com/office/drawing/2014/main" val="1421754626"/>
                    </a:ext>
                  </a:extLst>
                </a:gridCol>
                <a:gridCol w="3256062">
                  <a:extLst>
                    <a:ext uri="{9D8B030D-6E8A-4147-A177-3AD203B41FA5}">
                      <a16:colId xmlns:a16="http://schemas.microsoft.com/office/drawing/2014/main" val="2433496804"/>
                    </a:ext>
                  </a:extLst>
                </a:gridCol>
              </a:tblGrid>
              <a:tr h="69737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Straight sides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Round sides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45508"/>
                  </a:ext>
                </a:extLst>
              </a:tr>
              <a:tr h="37032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331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401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58528 -0.05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47239 0.012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28112 0.00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1668 0.228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0.64792 0.007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54453 -0.06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27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E6E80-40D9-C718-DFF9-B67CA734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0D32A8B-3A5D-76D5-6B4E-4EFCECD5D9B4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Come and play my round or straight game.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97C0CDDD-5C18-C6DF-A332-D03FE78F3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842AFB0-DD02-E7C6-142A-552F0720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27</a:t>
            </a:fld>
            <a:endParaRPr lang="en-GB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0EC74A9-E5F6-0D1C-ACBA-2A42B01E80E8}"/>
              </a:ext>
            </a:extLst>
          </p:cNvPr>
          <p:cNvSpPr/>
          <p:nvPr/>
        </p:nvSpPr>
        <p:spPr>
          <a:xfrm flipH="1">
            <a:off x="7664918" y="410405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You’ll need to be quick and say if they are round or straight.</a:t>
            </a:r>
          </a:p>
        </p:txBody>
      </p:sp>
    </p:spTree>
    <p:extLst>
      <p:ext uri="{BB962C8B-B14F-4D97-AF65-F5344CB8AC3E}">
        <p14:creationId xmlns:p14="http://schemas.microsoft.com/office/powerpoint/2010/main" val="347182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FFADD-2BF8-A580-12B1-62BF1AD3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6C525C-BEA0-2CDA-40F4-93123CF5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533284-0C8F-040E-F296-D373E2F5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A7C9D-ECE6-A698-1440-DEB27EB17962}"/>
              </a:ext>
            </a:extLst>
          </p:cNvPr>
          <p:cNvSpPr txBox="1"/>
          <p:nvPr/>
        </p:nvSpPr>
        <p:spPr>
          <a:xfrm>
            <a:off x="5145809" y="5646807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Football Soccer Ball">
                <a:extLst>
                  <a:ext uri="{FF2B5EF4-FFF2-40B4-BE49-F238E27FC236}">
                    <a16:creationId xmlns:a16="http://schemas.microsoft.com/office/drawing/2014/main" id="{8EADECE5-0F29-D623-F93E-17662918E9A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73106" y="2815725"/>
              <a:ext cx="1245788" cy="122654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45788" cy="122654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81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Football Soccer Ball">
                <a:extLst>
                  <a:ext uri="{FF2B5EF4-FFF2-40B4-BE49-F238E27FC236}">
                    <a16:creationId xmlns:a16="http://schemas.microsoft.com/office/drawing/2014/main" id="{8EADECE5-0F29-D623-F93E-17662918E9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3106" y="2815725"/>
                <a:ext cx="1245788" cy="12265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8566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36FB9-0149-3C2D-E347-A1E2F451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92A4C320-2E63-C4B3-9C97-6B446448C909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16E022EB-00B0-34F7-9373-6A6102F4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5E2D2CD-504D-A513-5523-EAE4AFD8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29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able Desk 17">
                <a:extLst>
                  <a:ext uri="{FF2B5EF4-FFF2-40B4-BE49-F238E27FC236}">
                    <a16:creationId xmlns:a16="http://schemas.microsoft.com/office/drawing/2014/main" id="{20AEA469-13CF-6EEC-B568-EA334E5744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6771992"/>
                  </p:ext>
                </p:extLst>
              </p:nvPr>
            </p:nvGraphicFramePr>
            <p:xfrm>
              <a:off x="3487871" y="1824349"/>
              <a:ext cx="5216255" cy="320929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216255" cy="3209298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686579" ay="2933120" az="220676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able Desk 17">
                <a:extLst>
                  <a:ext uri="{FF2B5EF4-FFF2-40B4-BE49-F238E27FC236}">
                    <a16:creationId xmlns:a16="http://schemas.microsoft.com/office/drawing/2014/main" id="{20AEA469-13CF-6EEC-B568-EA334E5744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7871" y="1824349"/>
                <a:ext cx="5216255" cy="32092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55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E5AF4-26C5-DBF2-A71A-0357AEE66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46BA785A-724C-DC5C-ED37-28B3670A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CC3D3C5-4F05-B0C6-DA1F-3252F625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lobe">
                <a:extLst>
                  <a:ext uri="{FF2B5EF4-FFF2-40B4-BE49-F238E27FC236}">
                    <a16:creationId xmlns:a16="http://schemas.microsoft.com/office/drawing/2014/main" id="{5C972446-06AE-134E-0642-82E2C9D311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337124"/>
                  </p:ext>
                </p:extLst>
              </p:nvPr>
            </p:nvGraphicFramePr>
            <p:xfrm>
              <a:off x="8400200" y="1756015"/>
              <a:ext cx="2962611" cy="300908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62611" cy="300908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9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lobe">
                <a:extLst>
                  <a:ext uri="{FF2B5EF4-FFF2-40B4-BE49-F238E27FC236}">
                    <a16:creationId xmlns:a16="http://schemas.microsoft.com/office/drawing/2014/main" id="{5C972446-06AE-134E-0642-82E2C9D311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0200" y="1756015"/>
                <a:ext cx="2962611" cy="300908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F58164F9-A006-278E-DDB6-BB96A1B4432B}"/>
              </a:ext>
            </a:extLst>
          </p:cNvPr>
          <p:cNvSpPr/>
          <p:nvPr/>
        </p:nvSpPr>
        <p:spPr>
          <a:xfrm>
            <a:off x="6173565" y="2694569"/>
            <a:ext cx="1247686" cy="12476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Football Soccer Ball">
                <a:extLst>
                  <a:ext uri="{FF2B5EF4-FFF2-40B4-BE49-F238E27FC236}">
                    <a16:creationId xmlns:a16="http://schemas.microsoft.com/office/drawing/2014/main" id="{AF6A77D0-57DA-A082-A24F-BD1F762ACE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8754585"/>
                  </p:ext>
                </p:extLst>
              </p:nvPr>
            </p:nvGraphicFramePr>
            <p:xfrm>
              <a:off x="4029925" y="2694569"/>
              <a:ext cx="1284643" cy="126561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84643" cy="126561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981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Football Soccer Ball">
                <a:extLst>
                  <a:ext uri="{FF2B5EF4-FFF2-40B4-BE49-F238E27FC236}">
                    <a16:creationId xmlns:a16="http://schemas.microsoft.com/office/drawing/2014/main" id="{AF6A77D0-57DA-A082-A24F-BD1F762ACE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9925" y="2694569"/>
                <a:ext cx="1284643" cy="126561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1D084BD-AED1-5439-7ACE-DA88B120E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635" y="2580105"/>
            <a:ext cx="1428949" cy="13813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102CFB8-9F08-5753-FCED-F016DB528631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Come and play my round or straight game.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CEAA0-710C-D046-8D2E-859A44368A74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5585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F85F-8906-5A16-2D80-2BEE06298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B458F68-B4C4-C86E-FC42-A0A8565F8FAF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396AE073-FCFC-94FE-D63F-126DEFEE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AF377AF6-6B1E-B2F7-80B4-6CA5899F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30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3F00AF-C775-D4B4-8462-F202401F9246}"/>
              </a:ext>
            </a:extLst>
          </p:cNvPr>
          <p:cNvSpPr/>
          <p:nvPr/>
        </p:nvSpPr>
        <p:spPr>
          <a:xfrm>
            <a:off x="5472156" y="2805157"/>
            <a:ext cx="1247686" cy="12476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417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C9FCD-7E43-CF39-C93A-83E319FF8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FB66F5A3-A1D0-D763-44AB-C24E8F4B4AF3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03A379B1-4BAF-B127-1F1E-5A62B24B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A32C16BE-8114-04F3-20FB-7D18BF22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A4975B-3113-18AA-EA88-4D4DDAB593A2}"/>
              </a:ext>
            </a:extLst>
          </p:cNvPr>
          <p:cNvSpPr/>
          <p:nvPr/>
        </p:nvSpPr>
        <p:spPr>
          <a:xfrm>
            <a:off x="4038600" y="2971800"/>
            <a:ext cx="4267200" cy="914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16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89224-D9A0-3AB9-1C43-3BE22620A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F7C4E9A-F99B-60D1-1B99-1A53C97781AB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893FD072-17CB-A8E6-B664-DBA3C893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656E503-3A82-DF62-70A2-2D75D42E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Hammerhead car wheel white">
                <a:extLst>
                  <a:ext uri="{FF2B5EF4-FFF2-40B4-BE49-F238E27FC236}">
                    <a16:creationId xmlns:a16="http://schemas.microsoft.com/office/drawing/2014/main" id="{0CBEF69F-2A4B-8EB6-74B3-BEAC37B296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1345452"/>
                  </p:ext>
                </p:extLst>
              </p:nvPr>
            </p:nvGraphicFramePr>
            <p:xfrm>
              <a:off x="4208617" y="1589158"/>
              <a:ext cx="3774763" cy="367968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74763" cy="3679680"/>
                    </a:xfrm>
                    <a:prstGeom prst="rect">
                      <a:avLst/>
                    </a:prstGeom>
                  </am3d:spPr>
                  <am3d:camera>
                    <am3d:pos x="0" y="0" z="691588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500718" d="1000000"/>
                    <am3d:preTrans dx="-45410116" dy="8" dz="45109777"/>
                    <am3d:scale>
                      <am3d:sx n="1000000" d="1000000"/>
                      <am3d:sy n="1000000" d="1000000"/>
                      <am3d:sz n="1000000" d="1000000"/>
                    </am3d:scale>
                    <am3d:rot ax="1859568" ay="-3258183" az="-156025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34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Hammerhead car wheel white">
                <a:extLst>
                  <a:ext uri="{FF2B5EF4-FFF2-40B4-BE49-F238E27FC236}">
                    <a16:creationId xmlns:a16="http://schemas.microsoft.com/office/drawing/2014/main" id="{0CBEF69F-2A4B-8EB6-74B3-BEAC37B296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8617" y="1589158"/>
                <a:ext cx="3774763" cy="367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767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0" presetClass="exit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C41EC-28CB-8DEF-D323-D637E9D0F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9987658-5D0B-C064-4F11-6D5F8606D400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3A3D2733-2657-F0EB-2981-569F917CE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4B03028-3AC3-3D6E-CB1B-71F4CBA6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Basketball">
                <a:extLst>
                  <a:ext uri="{FF2B5EF4-FFF2-40B4-BE49-F238E27FC236}">
                    <a16:creationId xmlns:a16="http://schemas.microsoft.com/office/drawing/2014/main" id="{BE8D16DF-ACBC-55C3-9360-30577BB6C8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93086" y="1926085"/>
              <a:ext cx="3005826" cy="30058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05826" cy="3005827"/>
                    </a:xfrm>
                    <a:prstGeom prst="rect">
                      <a:avLst/>
                    </a:prstGeom>
                  </am3d:spPr>
                  <am3d:camera>
                    <am3d:pos x="0" y="0" z="814637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9093" d="1000000"/>
                    <am3d:preTrans dx="0" dy="-17998034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91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Basketball">
                <a:extLst>
                  <a:ext uri="{FF2B5EF4-FFF2-40B4-BE49-F238E27FC236}">
                    <a16:creationId xmlns:a16="http://schemas.microsoft.com/office/drawing/2014/main" id="{BE8D16DF-ACBC-55C3-9360-30577BB6C8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86" y="1926085"/>
                <a:ext cx="3005826" cy="30058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64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6EA4D-3BF8-9D9D-4BB7-CD92D789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F8E71A0-16A2-3E85-DE14-731CDA8D6C23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BB0BBC2F-7C64-8EA5-AE22-5F32C127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393962BA-2EF3-D9B8-6689-DA20082D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34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Single Straight Wood Ladder">
                <a:extLst>
                  <a:ext uri="{FF2B5EF4-FFF2-40B4-BE49-F238E27FC236}">
                    <a16:creationId xmlns:a16="http://schemas.microsoft.com/office/drawing/2014/main" id="{777BA803-9A7F-B641-27A7-E5E9D14355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0451787"/>
                  </p:ext>
                </p:extLst>
              </p:nvPr>
            </p:nvGraphicFramePr>
            <p:xfrm>
              <a:off x="5550958" y="789154"/>
              <a:ext cx="1090081" cy="527968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90081" cy="5279688"/>
                    </a:xfrm>
                    <a:prstGeom prst="rect">
                      <a:avLst/>
                    </a:prstGeom>
                  </am3d:spPr>
                  <am3d:camera>
                    <am3d:pos x="0" y="0" z="477253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4041" d="1000000"/>
                    <am3d:preTrans dx="0" dy="-91285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505450" ay="1302932" az="109677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Single Straight Wood Ladder">
                <a:extLst>
                  <a:ext uri="{FF2B5EF4-FFF2-40B4-BE49-F238E27FC236}">
                    <a16:creationId xmlns:a16="http://schemas.microsoft.com/office/drawing/2014/main" id="{777BA803-9A7F-B641-27A7-E5E9D14355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50958" y="789154"/>
                <a:ext cx="1090081" cy="52796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0120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0" presetClass="exit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78A78-6081-6E78-CEB1-B7DF07A91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AE8ADD2-AA2D-EDEB-35C2-B152F9379301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B0B75372-45CE-11F6-C92F-04957A6C7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BB27EAC-6F45-3502-A254-B4F2401B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35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Happy Face">
                <a:extLst>
                  <a:ext uri="{FF2B5EF4-FFF2-40B4-BE49-F238E27FC236}">
                    <a16:creationId xmlns:a16="http://schemas.microsoft.com/office/drawing/2014/main" id="{4817869F-B70A-8FA8-0B80-04C7F4BE65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6922881"/>
                  </p:ext>
                </p:extLst>
              </p:nvPr>
            </p:nvGraphicFramePr>
            <p:xfrm>
              <a:off x="4605875" y="1915861"/>
              <a:ext cx="2980248" cy="30262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80248" cy="3026275"/>
                    </a:xfrm>
                    <a:prstGeom prst="rect">
                      <a:avLst/>
                    </a:prstGeom>
                  </am3d:spPr>
                  <am3d:camera>
                    <am3d:pos x="0" y="0" z="81154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35753" d="1000000"/>
                    <am3d:preTrans dx="285" dy="0" dz="99731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46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Happy Face">
                <a:extLst>
                  <a:ext uri="{FF2B5EF4-FFF2-40B4-BE49-F238E27FC236}">
                    <a16:creationId xmlns:a16="http://schemas.microsoft.com/office/drawing/2014/main" id="{4817869F-B70A-8FA8-0B80-04C7F4BE65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05875" y="1915861"/>
                <a:ext cx="2980248" cy="30262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767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0" presetClass="exit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E1385-0B5C-2BB7-A5B1-9097B1206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91CB3C5-430B-C7CE-AF9E-7D5B2F677ECE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8F012FE-F114-63CF-B788-2DBD5922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24E9B7F6-2BA2-61FE-B59B-76BD79AF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36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FC64A2-A5A9-B1B7-2513-6F6463B7257C}"/>
              </a:ext>
            </a:extLst>
          </p:cNvPr>
          <p:cNvSpPr/>
          <p:nvPr/>
        </p:nvSpPr>
        <p:spPr>
          <a:xfrm>
            <a:off x="5070719" y="1663065"/>
            <a:ext cx="2050561" cy="353187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082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DCDC0-75CB-7F1C-6ABC-F31082004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4000743D-EEE2-EC23-0150-DC8BF52E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97493A7-2218-6CE2-37FC-0749E554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4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740B6F-20F4-F1C9-5CD8-F5F1D8213F8F}"/>
              </a:ext>
            </a:extLst>
          </p:cNvPr>
          <p:cNvSpPr/>
          <p:nvPr/>
        </p:nvSpPr>
        <p:spPr>
          <a:xfrm>
            <a:off x="5351130" y="2732386"/>
            <a:ext cx="1247686" cy="12476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0B621DC-DA91-9233-A2E8-CE946717058D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Is it round?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04EB8-4148-139F-8C79-B741C1F39522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66215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5B0E1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4D8E7-E23E-0A73-2D54-5ADCF2094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0826BE8E-B326-96D5-C45B-093228AB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E3B384AA-D931-9FEE-FF4E-A0F149EC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5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D881AF-6A8B-7EFA-FCCE-405E69D75279}"/>
              </a:ext>
            </a:extLst>
          </p:cNvPr>
          <p:cNvSpPr/>
          <p:nvPr/>
        </p:nvSpPr>
        <p:spPr>
          <a:xfrm>
            <a:off x="3884495" y="2805157"/>
            <a:ext cx="1247686" cy="124768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BB92B9C-47A5-5CFD-9F4D-3861E5099600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same?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different?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ECF9B-1D62-C875-3149-5018F01D0462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22AA8B-D3FF-749E-DF34-048F312B72D4}"/>
              </a:ext>
            </a:extLst>
          </p:cNvPr>
          <p:cNvSpPr/>
          <p:nvPr/>
        </p:nvSpPr>
        <p:spPr>
          <a:xfrm>
            <a:off x="6310859" y="2007531"/>
            <a:ext cx="2842938" cy="2842938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55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FC904-A1C8-9A52-DACD-9906D8CD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0A55FC83-85D2-27B1-C758-8CABD8D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0D31864D-DEDE-613A-3E95-DD0BDCA7B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6</a:t>
            </a:fld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1C50D47-53CE-A160-5170-C64297C6F80B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Is it round?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246A5-6C23-647A-35B4-7BF9BC9AD701}"/>
              </a:ext>
            </a:extLst>
          </p:cNvPr>
          <p:cNvSpPr txBox="1"/>
          <p:nvPr/>
        </p:nvSpPr>
        <p:spPr>
          <a:xfrm>
            <a:off x="5070719" y="5645150"/>
            <a:ext cx="180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Round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Football Soccer Ball">
                <a:extLst>
                  <a:ext uri="{FF2B5EF4-FFF2-40B4-BE49-F238E27FC236}">
                    <a16:creationId xmlns:a16="http://schemas.microsoft.com/office/drawing/2014/main" id="{0B99C9D9-14C4-3979-9FFD-EAF33F8031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46476241"/>
                  </p:ext>
                </p:extLst>
              </p:nvPr>
            </p:nvGraphicFramePr>
            <p:xfrm>
              <a:off x="5453678" y="2796195"/>
              <a:ext cx="1284643" cy="126561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84643" cy="126561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81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Football Soccer Ball">
                <a:extLst>
                  <a:ext uri="{FF2B5EF4-FFF2-40B4-BE49-F238E27FC236}">
                    <a16:creationId xmlns:a16="http://schemas.microsoft.com/office/drawing/2014/main" id="{0B99C9D9-14C4-3979-9FFD-EAF33F8031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3678" y="2796195"/>
                <a:ext cx="1284643" cy="12656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04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89D92-32A3-CA6F-6545-7C84FD067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7F2113-2009-53E7-DC22-E1C82EC12D45}"/>
              </a:ext>
            </a:extLst>
          </p:cNvPr>
          <p:cNvSpPr txBox="1"/>
          <p:nvPr/>
        </p:nvSpPr>
        <p:spPr>
          <a:xfrm>
            <a:off x="4992973" y="3075057"/>
            <a:ext cx="2348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Session 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DB5CA6-1A9E-727E-7747-BAD1D3D6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MrBeeTeach©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531FA8-9BCB-F8D8-B9C2-C6679648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948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7A963-6042-6F73-67F1-3284F9D2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0DBE5BDB-2C77-0DA4-DD38-F0BA13B17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B6BBDEA-78E3-B8C2-E78F-C314069F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8</a:t>
            </a:fld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284AC48-1CCA-3D9E-DF4C-B175EC2651FB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same?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different?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E90B3-84AE-B399-A5BD-8E74C41A1A0A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B35EB-ED76-829B-342D-95F59B0A8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474" y="842810"/>
            <a:ext cx="2519488" cy="479902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265985-9311-6F8F-D9DB-F7C5BF91CF15}"/>
              </a:ext>
            </a:extLst>
          </p:cNvPr>
          <p:cNvCxnSpPr>
            <a:cxnSpLocks/>
          </p:cNvCxnSpPr>
          <p:nvPr/>
        </p:nvCxnSpPr>
        <p:spPr>
          <a:xfrm>
            <a:off x="6935489" y="839000"/>
            <a:ext cx="211533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1A5DE8-588F-5D09-7815-C4A670CD7441}"/>
              </a:ext>
            </a:extLst>
          </p:cNvPr>
          <p:cNvCxnSpPr>
            <a:cxnSpLocks/>
          </p:cNvCxnSpPr>
          <p:nvPr/>
        </p:nvCxnSpPr>
        <p:spPr>
          <a:xfrm flipV="1">
            <a:off x="6736662" y="991760"/>
            <a:ext cx="0" cy="448321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3F38A96-FBF5-043E-34AF-EDA80F49FB0D}"/>
              </a:ext>
            </a:extLst>
          </p:cNvPr>
          <p:cNvSpPr/>
          <p:nvPr/>
        </p:nvSpPr>
        <p:spPr>
          <a:xfrm>
            <a:off x="4178784" y="2777490"/>
            <a:ext cx="1650516" cy="269748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9A918F-9E4E-C658-5FE9-ADC61504A66C}"/>
              </a:ext>
            </a:extLst>
          </p:cNvPr>
          <p:cNvCxnSpPr>
            <a:cxnSpLocks/>
          </p:cNvCxnSpPr>
          <p:nvPr/>
        </p:nvCxnSpPr>
        <p:spPr>
          <a:xfrm>
            <a:off x="4178784" y="2545880"/>
            <a:ext cx="165051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38151F-EE4A-9933-F346-A336C95737A0}"/>
              </a:ext>
            </a:extLst>
          </p:cNvPr>
          <p:cNvCxnSpPr>
            <a:cxnSpLocks/>
          </p:cNvCxnSpPr>
          <p:nvPr/>
        </p:nvCxnSpPr>
        <p:spPr>
          <a:xfrm flipV="1">
            <a:off x="3934237" y="2777490"/>
            <a:ext cx="0" cy="269748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FFE69-A98F-96F1-B499-16510F844868}"/>
              </a:ext>
            </a:extLst>
          </p:cNvPr>
          <p:cNvSpPr/>
          <p:nvPr/>
        </p:nvSpPr>
        <p:spPr>
          <a:xfrm>
            <a:off x="6935488" y="1009180"/>
            <a:ext cx="2219941" cy="446579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49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3D9BB-CDCC-61DE-32C0-21B14E1EB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B7311D99-7F11-163F-75DE-C86748CD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MrBeeTeach</a:t>
            </a:r>
            <a:r>
              <a:rPr lang="en-GB" dirty="0"/>
              <a:t>©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984878-A6E6-5BB9-6EB9-71CD8FE9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C0A6-D96E-431C-B2A3-68E360E6ADFC}" type="slidenum">
              <a:rPr lang="en-GB" smtClean="0"/>
              <a:t>9</a:t>
            </a:fld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9E74B1A-4045-8DE3-58D8-C3E41BC36364}"/>
              </a:ext>
            </a:extLst>
          </p:cNvPr>
          <p:cNvSpPr/>
          <p:nvPr/>
        </p:nvSpPr>
        <p:spPr>
          <a:xfrm>
            <a:off x="429744" y="545554"/>
            <a:ext cx="3749040" cy="1232954"/>
          </a:xfrm>
          <a:prstGeom prst="wedgeRoundRectCallout">
            <a:avLst>
              <a:gd name="adj1" fmla="val -47662"/>
              <a:gd name="adj2" fmla="val 8011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the same?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What is different?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06E926-6993-C689-D947-83E50FC987CE}"/>
              </a:ext>
            </a:extLst>
          </p:cNvPr>
          <p:cNvSpPr txBox="1"/>
          <p:nvPr/>
        </p:nvSpPr>
        <p:spPr>
          <a:xfrm>
            <a:off x="5070719" y="5645150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Straight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434360-6F7E-84B2-EF9F-5AB7817EF59E}"/>
              </a:ext>
            </a:extLst>
          </p:cNvPr>
          <p:cNvCxnSpPr>
            <a:cxnSpLocks/>
          </p:cNvCxnSpPr>
          <p:nvPr/>
        </p:nvCxnSpPr>
        <p:spPr>
          <a:xfrm>
            <a:off x="6935489" y="839000"/>
            <a:ext cx="211533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71F3FF-D92A-C4A4-5049-A414C8419C9D}"/>
              </a:ext>
            </a:extLst>
          </p:cNvPr>
          <p:cNvCxnSpPr>
            <a:cxnSpLocks/>
          </p:cNvCxnSpPr>
          <p:nvPr/>
        </p:nvCxnSpPr>
        <p:spPr>
          <a:xfrm flipV="1">
            <a:off x="6736662" y="991760"/>
            <a:ext cx="0" cy="448321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A49F634-226F-F3BA-D773-9A85889B68D5}"/>
              </a:ext>
            </a:extLst>
          </p:cNvPr>
          <p:cNvSpPr/>
          <p:nvPr/>
        </p:nvSpPr>
        <p:spPr>
          <a:xfrm>
            <a:off x="4178784" y="2777490"/>
            <a:ext cx="1650516" cy="269748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0B5EB2-5F49-FB20-3291-A3886A050FA4}"/>
              </a:ext>
            </a:extLst>
          </p:cNvPr>
          <p:cNvCxnSpPr>
            <a:cxnSpLocks/>
          </p:cNvCxnSpPr>
          <p:nvPr/>
        </p:nvCxnSpPr>
        <p:spPr>
          <a:xfrm>
            <a:off x="4178784" y="2545880"/>
            <a:ext cx="165051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12E917-DA62-11B6-4AAC-465804187F66}"/>
              </a:ext>
            </a:extLst>
          </p:cNvPr>
          <p:cNvCxnSpPr>
            <a:cxnSpLocks/>
          </p:cNvCxnSpPr>
          <p:nvPr/>
        </p:nvCxnSpPr>
        <p:spPr>
          <a:xfrm flipV="1">
            <a:off x="3934237" y="2777490"/>
            <a:ext cx="0" cy="269748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D4639BD-5E11-5859-EE8B-B37B76EF088F}"/>
              </a:ext>
            </a:extLst>
          </p:cNvPr>
          <p:cNvSpPr/>
          <p:nvPr/>
        </p:nvSpPr>
        <p:spPr>
          <a:xfrm>
            <a:off x="6935488" y="1009180"/>
            <a:ext cx="2219941" cy="446579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L-Shape 1">
            <a:extLst>
              <a:ext uri="{FF2B5EF4-FFF2-40B4-BE49-F238E27FC236}">
                <a16:creationId xmlns:a16="http://schemas.microsoft.com/office/drawing/2014/main" id="{ED4AB9D5-2B0F-5BA9-6DD9-26B20722D1F9}"/>
              </a:ext>
            </a:extLst>
          </p:cNvPr>
          <p:cNvSpPr/>
          <p:nvPr/>
        </p:nvSpPr>
        <p:spPr>
          <a:xfrm rot="16200000" flipH="1">
            <a:off x="8993034" y="622584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E70461A4-29F5-7B43-1304-40CFE57587B3}"/>
              </a:ext>
            </a:extLst>
          </p:cNvPr>
          <p:cNvSpPr/>
          <p:nvPr/>
        </p:nvSpPr>
        <p:spPr>
          <a:xfrm flipH="1">
            <a:off x="8987882" y="5327499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62930085-6195-CB43-AA2C-A2000046250D}"/>
              </a:ext>
            </a:extLst>
          </p:cNvPr>
          <p:cNvSpPr/>
          <p:nvPr/>
        </p:nvSpPr>
        <p:spPr>
          <a:xfrm rot="5400000">
            <a:off x="6486795" y="622584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01F63585-771F-CD1E-5A1E-AADE5D09CEB4}"/>
              </a:ext>
            </a:extLst>
          </p:cNvPr>
          <p:cNvSpPr/>
          <p:nvPr/>
        </p:nvSpPr>
        <p:spPr>
          <a:xfrm>
            <a:off x="6481643" y="5293209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B70404DE-00E8-45C1-D842-749D15A62502}"/>
              </a:ext>
            </a:extLst>
          </p:cNvPr>
          <p:cNvSpPr/>
          <p:nvPr/>
        </p:nvSpPr>
        <p:spPr>
          <a:xfrm rot="5400000">
            <a:off x="3777865" y="2287657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37AB6302-442E-E0A7-6EFF-8C59F7F4A87C}"/>
              </a:ext>
            </a:extLst>
          </p:cNvPr>
          <p:cNvSpPr/>
          <p:nvPr/>
        </p:nvSpPr>
        <p:spPr>
          <a:xfrm>
            <a:off x="3742040" y="5293209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A103DFF0-E85C-606C-056D-7A4F70D65E13}"/>
              </a:ext>
            </a:extLst>
          </p:cNvPr>
          <p:cNvSpPr/>
          <p:nvPr/>
        </p:nvSpPr>
        <p:spPr>
          <a:xfrm rot="16200000" flipH="1">
            <a:off x="5679967" y="2287657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D96D78E1-1F57-0880-58DF-CD127D95D220}"/>
              </a:ext>
            </a:extLst>
          </p:cNvPr>
          <p:cNvSpPr/>
          <p:nvPr/>
        </p:nvSpPr>
        <p:spPr>
          <a:xfrm flipH="1">
            <a:off x="5641549" y="5293209"/>
            <a:ext cx="603014" cy="603014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21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334</Words>
  <Application>Microsoft Office PowerPoint</Application>
  <PresentationFormat>Widescreen</PresentationFormat>
  <Paragraphs>135</Paragraphs>
  <Slides>36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Bee (BWCET)</dc:creator>
  <cp:lastModifiedBy>John Bee (BWCET)</cp:lastModifiedBy>
  <cp:revision>1</cp:revision>
  <dcterms:created xsi:type="dcterms:W3CDTF">2026-02-18T15:45:35Z</dcterms:created>
  <dcterms:modified xsi:type="dcterms:W3CDTF">2026-03-07T12:55:25Z</dcterms:modified>
</cp:coreProperties>
</file>