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57" r:id="rId3"/>
    <p:sldId id="294" r:id="rId4"/>
    <p:sldId id="295" r:id="rId5"/>
    <p:sldId id="290" r:id="rId6"/>
    <p:sldId id="291" r:id="rId7"/>
    <p:sldId id="296" r:id="rId8"/>
    <p:sldId id="300" r:id="rId9"/>
    <p:sldId id="297" r:id="rId10"/>
    <p:sldId id="298" r:id="rId11"/>
    <p:sldId id="299" r:id="rId12"/>
    <p:sldId id="301" r:id="rId13"/>
    <p:sldId id="302" r:id="rId14"/>
    <p:sldId id="303" r:id="rId15"/>
    <p:sldId id="304" r:id="rId16"/>
    <p:sldId id="305" r:id="rId17"/>
    <p:sldId id="307" r:id="rId18"/>
    <p:sldId id="308" r:id="rId19"/>
    <p:sldId id="309" r:id="rId20"/>
    <p:sldId id="310" r:id="rId21"/>
    <p:sldId id="311" r:id="rId22"/>
    <p:sldId id="312" r:id="rId23"/>
    <p:sldId id="31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2225F-A4B8-4B38-A0C0-343833903EB1}" v="83" dt="2026-04-03T17:38:13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162" autoAdjust="0"/>
  </p:normalViewPr>
  <p:slideViewPr>
    <p:cSldViewPr snapToGrid="0">
      <p:cViewPr varScale="1">
        <p:scale>
          <a:sx n="56" d="100"/>
          <a:sy n="56" d="100"/>
        </p:scale>
        <p:origin x="436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ee (BWCET)" userId="a1856448-f297-487a-a7ea-498499ce4ab3" providerId="ADAL" clId="{AA2111DE-8648-4F00-BAD4-E330AAB2A79A}"/>
    <pc:docChg chg="undo redo custSel addSld delSld modSld sldOrd addMainMaster delMainMaster modMainMaster">
      <pc:chgData name="John Bee (BWCET)" userId="a1856448-f297-487a-a7ea-498499ce4ab3" providerId="ADAL" clId="{AA2111DE-8648-4F00-BAD4-E330AAB2A79A}" dt="2026-04-03T17:38:33.061" v="11635" actId="12788"/>
      <pc:docMkLst>
        <pc:docMk/>
      </pc:docMkLst>
      <pc:sldChg chg="modSp mod modTransition">
        <pc:chgData name="John Bee (BWCET)" userId="a1856448-f297-487a-a7ea-498499ce4ab3" providerId="ADAL" clId="{AA2111DE-8648-4F00-BAD4-E330AAB2A79A}" dt="2026-03-05T07:42:36.383" v="2743" actId="20577"/>
        <pc:sldMkLst>
          <pc:docMk/>
          <pc:sldMk cId="3237826457" sldId="257"/>
        </pc:sldMkLst>
        <pc:spChg chg="mod">
          <ac:chgData name="John Bee (BWCET)" userId="a1856448-f297-487a-a7ea-498499ce4ab3" providerId="ADAL" clId="{AA2111DE-8648-4F00-BAD4-E330AAB2A79A}" dt="2026-03-05T07:42:36.383" v="2743" actId="20577"/>
          <ac:spMkLst>
            <pc:docMk/>
            <pc:sldMk cId="3237826457" sldId="257"/>
            <ac:spMk id="4" creationId="{A676ED5F-55DA-599A-BC6C-B5DBF9B9505D}"/>
          </ac:spMkLst>
        </pc:spChg>
      </pc:sldChg>
      <pc:sldChg chg="addSp delSp modSp add mod ord">
        <pc:chgData name="John Bee (BWCET)" userId="a1856448-f297-487a-a7ea-498499ce4ab3" providerId="ADAL" clId="{AA2111DE-8648-4F00-BAD4-E330AAB2A79A}" dt="2026-04-03T16:51:08.206" v="11151" actId="20577"/>
        <pc:sldMkLst>
          <pc:docMk/>
          <pc:sldMk cId="2755384033" sldId="266"/>
        </pc:sldMkLst>
        <pc:spChg chg="add mod">
          <ac:chgData name="John Bee (BWCET)" userId="a1856448-f297-487a-a7ea-498499ce4ab3" providerId="ADAL" clId="{AA2111DE-8648-4F00-BAD4-E330AAB2A79A}" dt="2026-04-03T16:51:08.206" v="11151" actId="20577"/>
          <ac:spMkLst>
            <pc:docMk/>
            <pc:sldMk cId="2755384033" sldId="266"/>
            <ac:spMk id="2" creationId="{ABA571C2-D209-7795-AD80-517B1ECCC156}"/>
          </ac:spMkLst>
        </pc:spChg>
        <pc:spChg chg="mod">
          <ac:chgData name="John Bee (BWCET)" userId="a1856448-f297-487a-a7ea-498499ce4ab3" providerId="ADAL" clId="{AA2111DE-8648-4F00-BAD4-E330AAB2A79A}" dt="2026-03-07T12:48:29.712" v="4107" actId="113"/>
          <ac:spMkLst>
            <pc:docMk/>
            <pc:sldMk cId="2755384033" sldId="266"/>
            <ac:spMk id="7" creationId="{2FB5C170-FF8C-4339-B96D-DBC57DC221A7}"/>
          </ac:spMkLst>
        </pc:spChg>
        <pc:grpChg chg="mod">
          <ac:chgData name="John Bee (BWCET)" userId="a1856448-f297-487a-a7ea-498499ce4ab3" providerId="ADAL" clId="{AA2111DE-8648-4F00-BAD4-E330AAB2A79A}" dt="2026-03-07T12:48:25.785" v="4106" actId="1076"/>
          <ac:grpSpMkLst>
            <pc:docMk/>
            <pc:sldMk cId="2755384033" sldId="266"/>
            <ac:grpSpMk id="12" creationId="{0107E011-42F8-459A-9497-02E30E457E77}"/>
          </ac:grpSpMkLst>
        </pc:grpChg>
      </pc:sldChg>
      <pc:sldChg chg="addSp delSp modSp add del mod addAnim delAnim modAnim">
        <pc:chgData name="John Bee (BWCET)" userId="a1856448-f297-487a-a7ea-498499ce4ab3" providerId="ADAL" clId="{AA2111DE-8648-4F00-BAD4-E330AAB2A79A}" dt="2026-04-03T16:51:05.096" v="11149" actId="47"/>
        <pc:sldMkLst>
          <pc:docMk/>
          <pc:sldMk cId="1291598364" sldId="289"/>
        </pc:sldMkLst>
        <pc:spChg chg="add del mod">
          <ac:chgData name="John Bee (BWCET)" userId="a1856448-f297-487a-a7ea-498499ce4ab3" providerId="ADAL" clId="{AA2111DE-8648-4F00-BAD4-E330AAB2A79A}" dt="2026-04-02T13:48:02.897" v="10798" actId="478"/>
          <ac:spMkLst>
            <pc:docMk/>
            <pc:sldMk cId="1291598364" sldId="289"/>
            <ac:spMk id="3" creationId="{8E377B8C-5C03-087C-7B0A-C6E7041C5D97}"/>
          </ac:spMkLst>
        </pc:spChg>
        <pc:spChg chg="add del mod">
          <ac:chgData name="John Bee (BWCET)" userId="a1856448-f297-487a-a7ea-498499ce4ab3" providerId="ADAL" clId="{AA2111DE-8648-4F00-BAD4-E330AAB2A79A}" dt="2026-04-02T13:48:03.474" v="10799" actId="478"/>
          <ac:spMkLst>
            <pc:docMk/>
            <pc:sldMk cId="1291598364" sldId="289"/>
            <ac:spMk id="4" creationId="{991418B7-4673-6FF0-39B9-1F70D07D6B1E}"/>
          </ac:spMkLst>
        </pc:spChg>
        <pc:spChg chg="add del mod">
          <ac:chgData name="John Bee (BWCET)" userId="a1856448-f297-487a-a7ea-498499ce4ab3" providerId="ADAL" clId="{AA2111DE-8648-4F00-BAD4-E330AAB2A79A}" dt="2026-04-02T13:50:28.335" v="10830" actId="478"/>
          <ac:spMkLst>
            <pc:docMk/>
            <pc:sldMk cId="1291598364" sldId="289"/>
            <ac:spMk id="5" creationId="{55DB8405-33B8-8085-8883-F073C2C5AA3A}"/>
          </ac:spMkLst>
        </pc:spChg>
        <pc:spChg chg="del mod">
          <ac:chgData name="John Bee (BWCET)" userId="a1856448-f297-487a-a7ea-498499ce4ab3" providerId="ADAL" clId="{AA2111DE-8648-4F00-BAD4-E330AAB2A79A}" dt="2026-04-02T13:49:56.206" v="10811" actId="478"/>
          <ac:spMkLst>
            <pc:docMk/>
            <pc:sldMk cId="1291598364" sldId="289"/>
            <ac:spMk id="7" creationId="{106F399A-F33C-FAEA-1F4A-BDA53FD38118}"/>
          </ac:spMkLst>
        </pc:spChg>
        <pc:spChg chg="mod">
          <ac:chgData name="John Bee (BWCET)" userId="a1856448-f297-487a-a7ea-498499ce4ab3" providerId="ADAL" clId="{AA2111DE-8648-4F00-BAD4-E330AAB2A79A}" dt="2026-04-02T13:48:56.863" v="10810" actId="206"/>
          <ac:spMkLst>
            <pc:docMk/>
            <pc:sldMk cId="1291598364" sldId="289"/>
            <ac:spMk id="9" creationId="{C7DB3B14-4F11-2973-CC14-A53F54AED27D}"/>
          </ac:spMkLst>
        </pc:spChg>
        <pc:spChg chg="mod">
          <ac:chgData name="John Bee (BWCET)" userId="a1856448-f297-487a-a7ea-498499ce4ab3" providerId="ADAL" clId="{AA2111DE-8648-4F00-BAD4-E330AAB2A79A}" dt="2026-04-02T13:48:56.863" v="10810" actId="206"/>
          <ac:spMkLst>
            <pc:docMk/>
            <pc:sldMk cId="1291598364" sldId="289"/>
            <ac:spMk id="10" creationId="{6875D179-F137-5633-A25F-0AFFACA540F2}"/>
          </ac:spMkLst>
        </pc:spChg>
        <pc:spChg chg="mod">
          <ac:chgData name="John Bee (BWCET)" userId="a1856448-f297-487a-a7ea-498499ce4ab3" providerId="ADAL" clId="{AA2111DE-8648-4F00-BAD4-E330AAB2A79A}" dt="2026-04-02T13:48:56.863" v="10810" actId="206"/>
          <ac:spMkLst>
            <pc:docMk/>
            <pc:sldMk cId="1291598364" sldId="289"/>
            <ac:spMk id="11" creationId="{CCB34A1A-FC62-E722-A489-C39FAFCD675B}"/>
          </ac:spMkLst>
        </pc:spChg>
        <pc:spChg chg="mod">
          <ac:chgData name="John Bee (BWCET)" userId="a1856448-f297-487a-a7ea-498499ce4ab3" providerId="ADAL" clId="{AA2111DE-8648-4F00-BAD4-E330AAB2A79A}" dt="2026-04-02T13:48:56.863" v="10810" actId="206"/>
          <ac:spMkLst>
            <pc:docMk/>
            <pc:sldMk cId="1291598364" sldId="289"/>
            <ac:spMk id="12" creationId="{0E6B04BB-EBCA-F203-4649-03BA4739A8C6}"/>
          </ac:spMkLst>
        </pc:spChg>
        <pc:spChg chg="mod">
          <ac:chgData name="John Bee (BWCET)" userId="a1856448-f297-487a-a7ea-498499ce4ab3" providerId="ADAL" clId="{AA2111DE-8648-4F00-BAD4-E330AAB2A79A}" dt="2026-04-02T13:48:56.863" v="10810" actId="206"/>
          <ac:spMkLst>
            <pc:docMk/>
            <pc:sldMk cId="1291598364" sldId="289"/>
            <ac:spMk id="14" creationId="{4D4DB624-8822-29E9-1F63-A9705EAE34D6}"/>
          </ac:spMkLst>
        </pc:spChg>
        <pc:spChg chg="mod">
          <ac:chgData name="John Bee (BWCET)" userId="a1856448-f297-487a-a7ea-498499ce4ab3" providerId="ADAL" clId="{AA2111DE-8648-4F00-BAD4-E330AAB2A79A}" dt="2026-04-02T13:50:20.698" v="10828" actId="20577"/>
          <ac:spMkLst>
            <pc:docMk/>
            <pc:sldMk cId="1291598364" sldId="289"/>
            <ac:spMk id="16" creationId="{89D8D0B7-2999-7EA5-AD2E-2E9D15F322C9}"/>
          </ac:spMkLst>
        </pc:spChg>
        <pc:spChg chg="mod">
          <ac:chgData name="John Bee (BWCET)" userId="a1856448-f297-487a-a7ea-498499ce4ab3" providerId="ADAL" clId="{AA2111DE-8648-4F00-BAD4-E330AAB2A79A}" dt="2026-04-02T13:48:56.863" v="10810" actId="206"/>
          <ac:spMkLst>
            <pc:docMk/>
            <pc:sldMk cId="1291598364" sldId="289"/>
            <ac:spMk id="19" creationId="{5C9EF646-8D4C-A79F-76A9-8A7C80BD8D39}"/>
          </ac:spMkLst>
        </pc:spChg>
        <pc:spChg chg="mod">
          <ac:chgData name="John Bee (BWCET)" userId="a1856448-f297-487a-a7ea-498499ce4ab3" providerId="ADAL" clId="{AA2111DE-8648-4F00-BAD4-E330AAB2A79A}" dt="2026-04-02T13:48:56.863" v="10810" actId="206"/>
          <ac:spMkLst>
            <pc:docMk/>
            <pc:sldMk cId="1291598364" sldId="289"/>
            <ac:spMk id="21" creationId="{479442F4-6563-5589-242E-0A93E63F6ABB}"/>
          </ac:spMkLst>
        </pc:spChg>
        <pc:spChg chg="mod">
          <ac:chgData name="John Bee (BWCET)" userId="a1856448-f297-487a-a7ea-498499ce4ab3" providerId="ADAL" clId="{AA2111DE-8648-4F00-BAD4-E330AAB2A79A}" dt="2026-04-02T13:48:56.863" v="10810" actId="206"/>
          <ac:spMkLst>
            <pc:docMk/>
            <pc:sldMk cId="1291598364" sldId="289"/>
            <ac:spMk id="25" creationId="{DD0CDC3E-79BE-73A4-AA98-0F3FF83429DF}"/>
          </ac:spMkLst>
        </pc:spChg>
        <pc:spChg chg="mod">
          <ac:chgData name="John Bee (BWCET)" userId="a1856448-f297-487a-a7ea-498499ce4ab3" providerId="ADAL" clId="{AA2111DE-8648-4F00-BAD4-E330AAB2A79A}" dt="2026-04-02T13:48:56.863" v="10810" actId="206"/>
          <ac:spMkLst>
            <pc:docMk/>
            <pc:sldMk cId="1291598364" sldId="289"/>
            <ac:spMk id="27" creationId="{58F35088-4D1F-35A0-52AD-0FEFFBF6858A}"/>
          </ac:spMkLst>
        </pc:spChg>
        <pc:spChg chg="add mod ord">
          <ac:chgData name="John Bee (BWCET)" userId="a1856448-f297-487a-a7ea-498499ce4ab3" providerId="ADAL" clId="{AA2111DE-8648-4F00-BAD4-E330AAB2A79A}" dt="2026-04-02T13:50:44.889" v="10834" actId="167"/>
          <ac:spMkLst>
            <pc:docMk/>
            <pc:sldMk cId="1291598364" sldId="289"/>
            <ac:spMk id="30" creationId="{28904EBE-19DE-0A57-292D-6D7EB0BFE695}"/>
          </ac:spMkLst>
        </pc:spChg>
        <pc:spChg chg="add del mod">
          <ac:chgData name="John Bee (BWCET)" userId="a1856448-f297-487a-a7ea-498499ce4ab3" providerId="ADAL" clId="{AA2111DE-8648-4F00-BAD4-E330AAB2A79A}" dt="2026-04-02T13:53:21.228" v="10857" actId="478"/>
          <ac:spMkLst>
            <pc:docMk/>
            <pc:sldMk cId="1291598364" sldId="289"/>
            <ac:spMk id="34" creationId="{792AA23D-AAD8-775A-65FA-2AC82ADE7951}"/>
          </ac:spMkLst>
        </pc:spChg>
        <pc:grpChg chg="mod">
          <ac:chgData name="John Bee (BWCET)" userId="a1856448-f297-487a-a7ea-498499ce4ab3" providerId="ADAL" clId="{AA2111DE-8648-4F00-BAD4-E330AAB2A79A}" dt="2026-04-02T13:48:30.391" v="10805" actId="1076"/>
          <ac:grpSpMkLst>
            <pc:docMk/>
            <pc:sldMk cId="1291598364" sldId="289"/>
            <ac:grpSpMk id="6" creationId="{CCBC3AA3-DC71-7B7C-54B6-E4755A4C1871}"/>
          </ac:grpSpMkLst>
        </pc:grpChg>
        <pc:graphicFrameChg chg="add del mod">
          <ac:chgData name="John Bee (BWCET)" userId="a1856448-f297-487a-a7ea-498499ce4ab3" providerId="ADAL" clId="{AA2111DE-8648-4F00-BAD4-E330AAB2A79A}" dt="2026-04-02T13:48:06.202" v="10801" actId="478"/>
          <ac:graphicFrameMkLst>
            <pc:docMk/>
            <pc:sldMk cId="1291598364" sldId="289"/>
            <ac:graphicFrameMk id="2" creationId="{1FC8819B-47DD-5A3B-F2FC-BF955C4DBD6E}"/>
          </ac:graphicFrameMkLst>
        </pc:graphicFrameChg>
      </pc:sldChg>
      <pc:sldChg chg="add">
        <pc:chgData name="John Bee (BWCET)" userId="a1856448-f297-487a-a7ea-498499ce4ab3" providerId="ADAL" clId="{AA2111DE-8648-4F00-BAD4-E330AAB2A79A}" dt="2026-04-03T16:51:03.578" v="11148"/>
        <pc:sldMkLst>
          <pc:docMk/>
          <pc:sldMk cId="186276211" sldId="290"/>
        </pc:sldMkLst>
      </pc:sldChg>
      <pc:sldChg chg="addSp delSp modSp add del mod delAnim modAnim">
        <pc:chgData name="John Bee (BWCET)" userId="a1856448-f297-487a-a7ea-498499ce4ab3" providerId="ADAL" clId="{AA2111DE-8648-4F00-BAD4-E330AAB2A79A}" dt="2026-04-03T16:50:00.639" v="11147" actId="47"/>
        <pc:sldMkLst>
          <pc:docMk/>
          <pc:sldMk cId="1980015730" sldId="290"/>
        </pc:sldMkLst>
        <pc:spChg chg="add del mod">
          <ac:chgData name="John Bee (BWCET)" userId="a1856448-f297-487a-a7ea-498499ce4ab3" providerId="ADAL" clId="{AA2111DE-8648-4F00-BAD4-E330AAB2A79A}" dt="2026-04-02T13:53:39.849" v="10863" actId="478"/>
          <ac:spMkLst>
            <pc:docMk/>
            <pc:sldMk cId="1980015730" sldId="290"/>
            <ac:spMk id="2" creationId="{7B734E1D-75F4-A1EA-8EA4-3655E3F5BD47}"/>
          </ac:spMkLst>
        </pc:spChg>
        <pc:spChg chg="mod">
          <ac:chgData name="John Bee (BWCET)" userId="a1856448-f297-487a-a7ea-498499ce4ab3" providerId="ADAL" clId="{AA2111DE-8648-4F00-BAD4-E330AAB2A79A}" dt="2026-04-02T13:53:28.645" v="10860"/>
          <ac:spMkLst>
            <pc:docMk/>
            <pc:sldMk cId="1980015730" sldId="290"/>
            <ac:spMk id="7" creationId="{0E250E96-C57D-0409-69D0-7D5A70F713BE}"/>
          </ac:spMkLst>
        </pc:spChg>
        <pc:spChg chg="mod">
          <ac:chgData name="John Bee (BWCET)" userId="a1856448-f297-487a-a7ea-498499ce4ab3" providerId="ADAL" clId="{AA2111DE-8648-4F00-BAD4-E330AAB2A79A}" dt="2026-04-02T13:53:37.447" v="10862" actId="1076"/>
          <ac:spMkLst>
            <pc:docMk/>
            <pc:sldMk cId="1980015730" sldId="290"/>
            <ac:spMk id="30" creationId="{46DC7042-53FF-A1CD-FFA8-4A07830CC6CB}"/>
          </ac:spMkLst>
        </pc:spChg>
        <pc:spChg chg="mod">
          <ac:chgData name="John Bee (BWCET)" userId="a1856448-f297-487a-a7ea-498499ce4ab3" providerId="ADAL" clId="{AA2111DE-8648-4F00-BAD4-E330AAB2A79A}" dt="2026-04-02T13:53:28.645" v="10860"/>
          <ac:spMkLst>
            <pc:docMk/>
            <pc:sldMk cId="1980015730" sldId="290"/>
            <ac:spMk id="35" creationId="{F3902B3A-548C-3F3C-93FC-8463BCABBD3C}"/>
          </ac:spMkLst>
        </pc:spChg>
        <pc:spChg chg="mod">
          <ac:chgData name="John Bee (BWCET)" userId="a1856448-f297-487a-a7ea-498499ce4ab3" providerId="ADAL" clId="{AA2111DE-8648-4F00-BAD4-E330AAB2A79A}" dt="2026-04-02T13:53:28.645" v="10860"/>
          <ac:spMkLst>
            <pc:docMk/>
            <pc:sldMk cId="1980015730" sldId="290"/>
            <ac:spMk id="39" creationId="{761AE814-2307-DBD5-0A03-AB256627ED15}"/>
          </ac:spMkLst>
        </pc:spChg>
        <pc:spChg chg="mod">
          <ac:chgData name="John Bee (BWCET)" userId="a1856448-f297-487a-a7ea-498499ce4ab3" providerId="ADAL" clId="{AA2111DE-8648-4F00-BAD4-E330AAB2A79A}" dt="2026-04-02T13:53:28.645" v="10860"/>
          <ac:spMkLst>
            <pc:docMk/>
            <pc:sldMk cId="1980015730" sldId="290"/>
            <ac:spMk id="40" creationId="{3CE75314-99B0-ABCA-4021-77F80BACD5C1}"/>
          </ac:spMkLst>
        </pc:spChg>
        <pc:spChg chg="mod">
          <ac:chgData name="John Bee (BWCET)" userId="a1856448-f297-487a-a7ea-498499ce4ab3" providerId="ADAL" clId="{AA2111DE-8648-4F00-BAD4-E330AAB2A79A}" dt="2026-04-02T13:53:28.645" v="10860"/>
          <ac:spMkLst>
            <pc:docMk/>
            <pc:sldMk cId="1980015730" sldId="290"/>
            <ac:spMk id="43" creationId="{99D99F4C-4E78-FD6E-C55A-988A51E2BAF8}"/>
          </ac:spMkLst>
        </pc:spChg>
        <pc:spChg chg="mod">
          <ac:chgData name="John Bee (BWCET)" userId="a1856448-f297-487a-a7ea-498499ce4ab3" providerId="ADAL" clId="{AA2111DE-8648-4F00-BAD4-E330AAB2A79A}" dt="2026-04-02T13:53:28.645" v="10860"/>
          <ac:spMkLst>
            <pc:docMk/>
            <pc:sldMk cId="1980015730" sldId="290"/>
            <ac:spMk id="45" creationId="{A0E7DD2C-71D1-5D52-7BE8-ADA17790F9D2}"/>
          </ac:spMkLst>
        </pc:spChg>
        <pc:spChg chg="mod">
          <ac:chgData name="John Bee (BWCET)" userId="a1856448-f297-487a-a7ea-498499ce4ab3" providerId="ADAL" clId="{AA2111DE-8648-4F00-BAD4-E330AAB2A79A}" dt="2026-04-02T13:53:28.645" v="10860"/>
          <ac:spMkLst>
            <pc:docMk/>
            <pc:sldMk cId="1980015730" sldId="290"/>
            <ac:spMk id="46" creationId="{6D604CD9-D0CF-EDC1-6698-BD12F4837D3E}"/>
          </ac:spMkLst>
        </pc:spChg>
        <pc:spChg chg="mod">
          <ac:chgData name="John Bee (BWCET)" userId="a1856448-f297-487a-a7ea-498499ce4ab3" providerId="ADAL" clId="{AA2111DE-8648-4F00-BAD4-E330AAB2A79A}" dt="2026-04-02T13:53:28.645" v="10860"/>
          <ac:spMkLst>
            <pc:docMk/>
            <pc:sldMk cId="1980015730" sldId="290"/>
            <ac:spMk id="48" creationId="{3FE2F9E6-F5E9-FC36-4616-31BDD4EBC8EB}"/>
          </ac:spMkLst>
        </pc:spChg>
        <pc:spChg chg="mod">
          <ac:chgData name="John Bee (BWCET)" userId="a1856448-f297-487a-a7ea-498499ce4ab3" providerId="ADAL" clId="{AA2111DE-8648-4F00-BAD4-E330AAB2A79A}" dt="2026-04-02T13:53:28.645" v="10860"/>
          <ac:spMkLst>
            <pc:docMk/>
            <pc:sldMk cId="1980015730" sldId="290"/>
            <ac:spMk id="49" creationId="{BB55A5CF-DE15-E069-6311-049ACCD79320}"/>
          </ac:spMkLst>
        </pc:spChg>
        <pc:grpChg chg="mod">
          <ac:chgData name="John Bee (BWCET)" userId="a1856448-f297-487a-a7ea-498499ce4ab3" providerId="ADAL" clId="{AA2111DE-8648-4F00-BAD4-E330AAB2A79A}" dt="2026-04-02T13:53:32.623" v="10861" actId="1076"/>
          <ac:grpSpMkLst>
            <pc:docMk/>
            <pc:sldMk cId="1980015730" sldId="290"/>
            <ac:grpSpMk id="3" creationId="{1318B3E6-2525-8104-C3F3-45745B5439EE}"/>
          </ac:grpSpMkLst>
        </pc:grpChg>
        <pc:grpChg chg="mod">
          <ac:chgData name="John Bee (BWCET)" userId="a1856448-f297-487a-a7ea-498499ce4ab3" providerId="ADAL" clId="{AA2111DE-8648-4F00-BAD4-E330AAB2A79A}" dt="2026-04-02T13:53:37.447" v="10862" actId="1076"/>
          <ac:grpSpMkLst>
            <pc:docMk/>
            <pc:sldMk cId="1980015730" sldId="290"/>
            <ac:grpSpMk id="6" creationId="{325FB78D-8551-33A2-99F2-C2720410D166}"/>
          </ac:grpSpMkLst>
        </pc:grpChg>
      </pc:sldChg>
      <pc:sldChg chg="addSp delSp modSp add del mod delAnim">
        <pc:chgData name="John Bee (BWCET)" userId="a1856448-f297-487a-a7ea-498499ce4ab3" providerId="ADAL" clId="{AA2111DE-8648-4F00-BAD4-E330AAB2A79A}" dt="2026-04-02T13:41:17.245" v="10750" actId="47"/>
        <pc:sldMkLst>
          <pc:docMk/>
          <pc:sldMk cId="2810696380" sldId="290"/>
        </pc:sldMkLst>
      </pc:sldChg>
      <pc:sldChg chg="addSp delSp modSp add del mod">
        <pc:chgData name="John Bee (BWCET)" userId="a1856448-f297-487a-a7ea-498499ce4ab3" providerId="ADAL" clId="{AA2111DE-8648-4F00-BAD4-E330AAB2A79A}" dt="2026-04-02T13:52:02.138" v="10854" actId="47"/>
        <pc:sldMkLst>
          <pc:docMk/>
          <pc:sldMk cId="3254033623" sldId="290"/>
        </pc:sldMkLst>
        <pc:spChg chg="mod">
          <ac:chgData name="John Bee (BWCET)" userId="a1856448-f297-487a-a7ea-498499ce4ab3" providerId="ADAL" clId="{AA2111DE-8648-4F00-BAD4-E330AAB2A79A}" dt="2026-04-02T13:50:33.189" v="10832"/>
          <ac:spMkLst>
            <pc:docMk/>
            <pc:sldMk cId="3254033623" sldId="290"/>
            <ac:spMk id="3" creationId="{708D1E38-946D-0E4B-3CCE-2BDEB61AE01D}"/>
          </ac:spMkLst>
        </pc:spChg>
        <pc:spChg chg="mod">
          <ac:chgData name="John Bee (BWCET)" userId="a1856448-f297-487a-a7ea-498499ce4ab3" providerId="ADAL" clId="{AA2111DE-8648-4F00-BAD4-E330AAB2A79A}" dt="2026-04-02T13:50:33.189" v="10832"/>
          <ac:spMkLst>
            <pc:docMk/>
            <pc:sldMk cId="3254033623" sldId="290"/>
            <ac:spMk id="7" creationId="{3838D2A1-2A84-B4FF-F0C8-1BB035DF3CC0}"/>
          </ac:spMkLst>
        </pc:spChg>
        <pc:spChg chg="mod">
          <ac:chgData name="John Bee (BWCET)" userId="a1856448-f297-487a-a7ea-498499ce4ab3" providerId="ADAL" clId="{AA2111DE-8648-4F00-BAD4-E330AAB2A79A}" dt="2026-04-02T13:50:33.189" v="10832"/>
          <ac:spMkLst>
            <pc:docMk/>
            <pc:sldMk cId="3254033623" sldId="290"/>
            <ac:spMk id="35" creationId="{133FAE65-808C-529B-5ED9-052A3A093FEA}"/>
          </ac:spMkLst>
        </pc:spChg>
        <pc:spChg chg="mod">
          <ac:chgData name="John Bee (BWCET)" userId="a1856448-f297-487a-a7ea-498499ce4ab3" providerId="ADAL" clId="{AA2111DE-8648-4F00-BAD4-E330AAB2A79A}" dt="2026-04-02T13:50:33.189" v="10832"/>
          <ac:spMkLst>
            <pc:docMk/>
            <pc:sldMk cId="3254033623" sldId="290"/>
            <ac:spMk id="37" creationId="{D0DEA90C-F37F-E076-5171-CC8880C95DD4}"/>
          </ac:spMkLst>
        </pc:spChg>
        <pc:spChg chg="mod">
          <ac:chgData name="John Bee (BWCET)" userId="a1856448-f297-487a-a7ea-498499ce4ab3" providerId="ADAL" clId="{AA2111DE-8648-4F00-BAD4-E330AAB2A79A}" dt="2026-04-02T13:50:33.189" v="10832"/>
          <ac:spMkLst>
            <pc:docMk/>
            <pc:sldMk cId="3254033623" sldId="290"/>
            <ac:spMk id="39" creationId="{003EFC64-796F-789F-31CE-E9DCE92AB83A}"/>
          </ac:spMkLst>
        </pc:spChg>
        <pc:spChg chg="mod">
          <ac:chgData name="John Bee (BWCET)" userId="a1856448-f297-487a-a7ea-498499ce4ab3" providerId="ADAL" clId="{AA2111DE-8648-4F00-BAD4-E330AAB2A79A}" dt="2026-04-02T13:50:33.189" v="10832"/>
          <ac:spMkLst>
            <pc:docMk/>
            <pc:sldMk cId="3254033623" sldId="290"/>
            <ac:spMk id="45" creationId="{8DC4AA50-C548-E348-15DD-CB0379B4A34E}"/>
          </ac:spMkLst>
        </pc:spChg>
        <pc:spChg chg="mod">
          <ac:chgData name="John Bee (BWCET)" userId="a1856448-f297-487a-a7ea-498499ce4ab3" providerId="ADAL" clId="{AA2111DE-8648-4F00-BAD4-E330AAB2A79A}" dt="2026-04-02T13:50:33.189" v="10832"/>
          <ac:spMkLst>
            <pc:docMk/>
            <pc:sldMk cId="3254033623" sldId="290"/>
            <ac:spMk id="46" creationId="{2EF5EE10-93FD-B04D-18BA-18EE93DC343B}"/>
          </ac:spMkLst>
        </pc:spChg>
        <pc:spChg chg="mod">
          <ac:chgData name="John Bee (BWCET)" userId="a1856448-f297-487a-a7ea-498499ce4ab3" providerId="ADAL" clId="{AA2111DE-8648-4F00-BAD4-E330AAB2A79A}" dt="2026-04-02T13:50:33.189" v="10832"/>
          <ac:spMkLst>
            <pc:docMk/>
            <pc:sldMk cId="3254033623" sldId="290"/>
            <ac:spMk id="47" creationId="{FA536AE0-AAD6-3031-A50B-1CD1592E1220}"/>
          </ac:spMkLst>
        </pc:spChg>
        <pc:spChg chg="mod">
          <ac:chgData name="John Bee (BWCET)" userId="a1856448-f297-487a-a7ea-498499ce4ab3" providerId="ADAL" clId="{AA2111DE-8648-4F00-BAD4-E330AAB2A79A}" dt="2026-04-02T13:50:33.189" v="10832"/>
          <ac:spMkLst>
            <pc:docMk/>
            <pc:sldMk cId="3254033623" sldId="290"/>
            <ac:spMk id="48" creationId="{FAD2BCFD-A3DD-2409-85A3-F00CF6E58EF9}"/>
          </ac:spMkLst>
        </pc:spChg>
        <pc:spChg chg="mod">
          <ac:chgData name="John Bee (BWCET)" userId="a1856448-f297-487a-a7ea-498499ce4ab3" providerId="ADAL" clId="{AA2111DE-8648-4F00-BAD4-E330AAB2A79A}" dt="2026-04-02T13:50:33.189" v="10832"/>
          <ac:spMkLst>
            <pc:docMk/>
            <pc:sldMk cId="3254033623" sldId="290"/>
            <ac:spMk id="50" creationId="{9E573E11-727F-6DEA-5CCA-592E23B5EC6D}"/>
          </ac:spMkLst>
        </pc:spChg>
        <pc:grpChg chg="del">
          <ac:chgData name="John Bee (BWCET)" userId="a1856448-f297-487a-a7ea-498499ce4ab3" providerId="ADAL" clId="{AA2111DE-8648-4F00-BAD4-E330AAB2A79A}" dt="2026-04-02T13:50:32.618" v="10831" actId="478"/>
          <ac:grpSpMkLst>
            <pc:docMk/>
            <pc:sldMk cId="3254033623" sldId="290"/>
            <ac:grpSpMk id="6" creationId="{5D60CED9-D8E9-E519-F187-DD5FFB773BE5}"/>
          </ac:grpSpMkLst>
        </pc:grpChg>
      </pc:sldChg>
      <pc:sldChg chg="modSp add del mod">
        <pc:chgData name="John Bee (BWCET)" userId="a1856448-f297-487a-a7ea-498499ce4ab3" providerId="ADAL" clId="{AA2111DE-8648-4F00-BAD4-E330AAB2A79A}" dt="2026-04-02T13:41:17.245" v="10750" actId="47"/>
        <pc:sldMkLst>
          <pc:docMk/>
          <pc:sldMk cId="1680706701" sldId="291"/>
        </pc:sldMkLst>
      </pc:sldChg>
      <pc:sldChg chg="modSp add del mod">
        <pc:chgData name="John Bee (BWCET)" userId="a1856448-f297-487a-a7ea-498499ce4ab3" providerId="ADAL" clId="{AA2111DE-8648-4F00-BAD4-E330AAB2A79A}" dt="2026-04-03T16:50:00.639" v="11147" actId="47"/>
        <pc:sldMkLst>
          <pc:docMk/>
          <pc:sldMk cId="2305983299" sldId="291"/>
        </pc:sldMkLst>
        <pc:spChg chg="mod">
          <ac:chgData name="John Bee (BWCET)" userId="a1856448-f297-487a-a7ea-498499ce4ab3" providerId="ADAL" clId="{AA2111DE-8648-4F00-BAD4-E330AAB2A79A}" dt="2026-04-02T13:59:31.322" v="10866" actId="20577"/>
          <ac:spMkLst>
            <pc:docMk/>
            <pc:sldMk cId="2305983299" sldId="291"/>
            <ac:spMk id="4" creationId="{CD1A32B1-A19F-EB51-67F9-2F7B1A5D2A20}"/>
          </ac:spMkLst>
        </pc:spChg>
      </pc:sldChg>
      <pc:sldChg chg="add">
        <pc:chgData name="John Bee (BWCET)" userId="a1856448-f297-487a-a7ea-498499ce4ab3" providerId="ADAL" clId="{AA2111DE-8648-4F00-BAD4-E330AAB2A79A}" dt="2026-04-03T16:51:03.578" v="11148"/>
        <pc:sldMkLst>
          <pc:docMk/>
          <pc:sldMk cId="3835051660" sldId="291"/>
        </pc:sldMkLst>
      </pc:sldChg>
      <pc:sldChg chg="addSp delSp add del mod">
        <pc:chgData name="John Bee (BWCET)" userId="a1856448-f297-487a-a7ea-498499ce4ab3" providerId="ADAL" clId="{AA2111DE-8648-4F00-BAD4-E330AAB2A79A}" dt="2026-04-02T13:41:17.245" v="10750" actId="47"/>
        <pc:sldMkLst>
          <pc:docMk/>
          <pc:sldMk cId="1110418720" sldId="292"/>
        </pc:sldMkLst>
      </pc:sldChg>
      <pc:sldChg chg="add del">
        <pc:chgData name="John Bee (BWCET)" userId="a1856448-f297-487a-a7ea-498499ce4ab3" providerId="ADAL" clId="{AA2111DE-8648-4F00-BAD4-E330AAB2A79A}" dt="2026-04-03T16:50:00.639" v="11147" actId="47"/>
        <pc:sldMkLst>
          <pc:docMk/>
          <pc:sldMk cId="3833367625" sldId="292"/>
        </pc:sldMkLst>
      </pc:sldChg>
      <pc:sldChg chg="addSp delSp modSp add del mod">
        <pc:chgData name="John Bee (BWCET)" userId="a1856448-f297-487a-a7ea-498499ce4ab3" providerId="ADAL" clId="{AA2111DE-8648-4F00-BAD4-E330AAB2A79A}" dt="2026-04-02T13:41:17.245" v="10750" actId="47"/>
        <pc:sldMkLst>
          <pc:docMk/>
          <pc:sldMk cId="551622037" sldId="293"/>
        </pc:sldMkLst>
      </pc:sldChg>
      <pc:sldChg chg="addSp modSp add del mod modAnim">
        <pc:chgData name="John Bee (BWCET)" userId="a1856448-f297-487a-a7ea-498499ce4ab3" providerId="ADAL" clId="{AA2111DE-8648-4F00-BAD4-E330AAB2A79A}" dt="2026-04-03T16:50:00.639" v="11147" actId="47"/>
        <pc:sldMkLst>
          <pc:docMk/>
          <pc:sldMk cId="1772759469" sldId="293"/>
        </pc:sldMkLst>
        <pc:spChg chg="add mod ord">
          <ac:chgData name="John Bee (BWCET)" userId="a1856448-f297-487a-a7ea-498499ce4ab3" providerId="ADAL" clId="{AA2111DE-8648-4F00-BAD4-E330AAB2A79A}" dt="2026-04-02T14:00:58.325" v="10882" actId="171"/>
          <ac:spMkLst>
            <pc:docMk/>
            <pc:sldMk cId="1772759469" sldId="293"/>
            <ac:spMk id="2" creationId="{CAA9DF29-DC66-B5C2-84CE-4F2A06FF66F3}"/>
          </ac:spMkLst>
        </pc:spChg>
        <pc:spChg chg="mod">
          <ac:chgData name="John Bee (BWCET)" userId="a1856448-f297-487a-a7ea-498499ce4ab3" providerId="ADAL" clId="{AA2111DE-8648-4F00-BAD4-E330AAB2A79A}" dt="2026-04-02T14:00:34.053" v="10873" actId="1076"/>
          <ac:spMkLst>
            <pc:docMk/>
            <pc:sldMk cId="1772759469" sldId="293"/>
            <ac:spMk id="33" creationId="{BC22014E-B5C7-A1A4-9D44-54532BEFF614}"/>
          </ac:spMkLst>
        </pc:spChg>
      </pc:sldChg>
      <pc:sldChg chg="addSp delSp modSp add del mod">
        <pc:chgData name="John Bee (BWCET)" userId="a1856448-f297-487a-a7ea-498499ce4ab3" providerId="ADAL" clId="{AA2111DE-8648-4F00-BAD4-E330AAB2A79A}" dt="2026-04-02T13:41:17.245" v="10750" actId="47"/>
        <pc:sldMkLst>
          <pc:docMk/>
          <pc:sldMk cId="391431114" sldId="294"/>
        </pc:sldMkLst>
      </pc:sldChg>
      <pc:sldChg chg="add ord">
        <pc:chgData name="John Bee (BWCET)" userId="a1856448-f297-487a-a7ea-498499ce4ab3" providerId="ADAL" clId="{AA2111DE-8648-4F00-BAD4-E330AAB2A79A}" dt="2026-04-03T16:55:12.951" v="11182"/>
        <pc:sldMkLst>
          <pc:docMk/>
          <pc:sldMk cId="661519538" sldId="294"/>
        </pc:sldMkLst>
      </pc:sldChg>
      <pc:sldChg chg="addSp delSp modSp add del mod delAnim modAnim">
        <pc:chgData name="John Bee (BWCET)" userId="a1856448-f297-487a-a7ea-498499ce4ab3" providerId="ADAL" clId="{AA2111DE-8648-4F00-BAD4-E330AAB2A79A}" dt="2026-04-03T16:50:00.639" v="11147" actId="47"/>
        <pc:sldMkLst>
          <pc:docMk/>
          <pc:sldMk cId="3577979334" sldId="294"/>
        </pc:sldMkLst>
        <pc:spChg chg="del mod">
          <ac:chgData name="John Bee (BWCET)" userId="a1856448-f297-487a-a7ea-498499ce4ab3" providerId="ADAL" clId="{AA2111DE-8648-4F00-BAD4-E330AAB2A79A}" dt="2026-04-02T14:06:48.703" v="10885" actId="478"/>
          <ac:spMkLst>
            <pc:docMk/>
            <pc:sldMk cId="3577979334" sldId="294"/>
            <ac:spMk id="2" creationId="{BA20931D-9EFA-48C4-E528-E67D462A55B3}"/>
          </ac:spMkLst>
        </pc:spChg>
        <pc:spChg chg="mod">
          <ac:chgData name="John Bee (BWCET)" userId="a1856448-f297-487a-a7ea-498499ce4ab3" providerId="ADAL" clId="{AA2111DE-8648-4F00-BAD4-E330AAB2A79A}" dt="2026-04-02T14:07:29.320" v="10895" actId="164"/>
          <ac:spMkLst>
            <pc:docMk/>
            <pc:sldMk cId="3577979334" sldId="294"/>
            <ac:spMk id="30" creationId="{5ED2D7C6-2C19-80C4-2037-89CDC282B419}"/>
          </ac:spMkLst>
        </pc:spChg>
        <pc:spChg chg="add mod">
          <ac:chgData name="John Bee (BWCET)" userId="a1856448-f297-487a-a7ea-498499ce4ab3" providerId="ADAL" clId="{AA2111DE-8648-4F00-BAD4-E330AAB2A79A}" dt="2026-04-02T14:07:17.401" v="10890" actId="164"/>
          <ac:spMkLst>
            <pc:docMk/>
            <pc:sldMk cId="3577979334" sldId="294"/>
            <ac:spMk id="51" creationId="{CB6A8AA3-E59E-3B8A-6177-3F22DCF3BF55}"/>
          </ac:spMkLst>
        </pc:spChg>
        <pc:spChg chg="mod">
          <ac:chgData name="John Bee (BWCET)" userId="a1856448-f297-487a-a7ea-498499ce4ab3" providerId="ADAL" clId="{AA2111DE-8648-4F00-BAD4-E330AAB2A79A}" dt="2026-04-02T14:06:52.087" v="10886"/>
          <ac:spMkLst>
            <pc:docMk/>
            <pc:sldMk cId="3577979334" sldId="294"/>
            <ac:spMk id="54" creationId="{AD2869BE-C751-6CA4-15A7-7E7395881770}"/>
          </ac:spMkLst>
        </pc:spChg>
        <pc:spChg chg="mod">
          <ac:chgData name="John Bee (BWCET)" userId="a1856448-f297-487a-a7ea-498499ce4ab3" providerId="ADAL" clId="{AA2111DE-8648-4F00-BAD4-E330AAB2A79A}" dt="2026-04-02T14:06:52.087" v="10886"/>
          <ac:spMkLst>
            <pc:docMk/>
            <pc:sldMk cId="3577979334" sldId="294"/>
            <ac:spMk id="57" creationId="{8F1FE2D6-3CF0-CB9F-230A-B269F454764A}"/>
          </ac:spMkLst>
        </pc:spChg>
        <pc:spChg chg="mod">
          <ac:chgData name="John Bee (BWCET)" userId="a1856448-f297-487a-a7ea-498499ce4ab3" providerId="ADAL" clId="{AA2111DE-8648-4F00-BAD4-E330AAB2A79A}" dt="2026-04-02T14:06:52.087" v="10886"/>
          <ac:spMkLst>
            <pc:docMk/>
            <pc:sldMk cId="3577979334" sldId="294"/>
            <ac:spMk id="61" creationId="{DC6CB8F8-90E5-43F5-A334-99E1473BB249}"/>
          </ac:spMkLst>
        </pc:spChg>
        <pc:spChg chg="mod">
          <ac:chgData name="John Bee (BWCET)" userId="a1856448-f297-487a-a7ea-498499ce4ab3" providerId="ADAL" clId="{AA2111DE-8648-4F00-BAD4-E330AAB2A79A}" dt="2026-04-02T14:06:52.087" v="10886"/>
          <ac:spMkLst>
            <pc:docMk/>
            <pc:sldMk cId="3577979334" sldId="294"/>
            <ac:spMk id="62" creationId="{17727B52-255F-99B2-2546-BE7CAA287183}"/>
          </ac:spMkLst>
        </pc:spChg>
        <pc:spChg chg="mod">
          <ac:chgData name="John Bee (BWCET)" userId="a1856448-f297-487a-a7ea-498499ce4ab3" providerId="ADAL" clId="{AA2111DE-8648-4F00-BAD4-E330AAB2A79A}" dt="2026-04-02T14:06:52.087" v="10886"/>
          <ac:spMkLst>
            <pc:docMk/>
            <pc:sldMk cId="3577979334" sldId="294"/>
            <ac:spMk id="65" creationId="{86CC0B7A-1765-3C3A-FB00-EAC3C2D4879F}"/>
          </ac:spMkLst>
        </pc:spChg>
        <pc:spChg chg="mod">
          <ac:chgData name="John Bee (BWCET)" userId="a1856448-f297-487a-a7ea-498499ce4ab3" providerId="ADAL" clId="{AA2111DE-8648-4F00-BAD4-E330AAB2A79A}" dt="2026-04-02T14:06:52.087" v="10886"/>
          <ac:spMkLst>
            <pc:docMk/>
            <pc:sldMk cId="3577979334" sldId="294"/>
            <ac:spMk id="67" creationId="{D7672801-4FF4-B14C-9BA7-D15B5614DE11}"/>
          </ac:spMkLst>
        </pc:spChg>
        <pc:spChg chg="mod">
          <ac:chgData name="John Bee (BWCET)" userId="a1856448-f297-487a-a7ea-498499ce4ab3" providerId="ADAL" clId="{AA2111DE-8648-4F00-BAD4-E330AAB2A79A}" dt="2026-04-02T14:06:52.087" v="10886"/>
          <ac:spMkLst>
            <pc:docMk/>
            <pc:sldMk cId="3577979334" sldId="294"/>
            <ac:spMk id="69" creationId="{8AD71A7A-14F0-6498-6470-54850C63B246}"/>
          </ac:spMkLst>
        </pc:spChg>
        <pc:spChg chg="mod">
          <ac:chgData name="John Bee (BWCET)" userId="a1856448-f297-487a-a7ea-498499ce4ab3" providerId="ADAL" clId="{AA2111DE-8648-4F00-BAD4-E330AAB2A79A}" dt="2026-04-02T14:06:52.087" v="10886"/>
          <ac:spMkLst>
            <pc:docMk/>
            <pc:sldMk cId="3577979334" sldId="294"/>
            <ac:spMk id="72" creationId="{9DE143D2-2860-62BA-6792-5E2E1E636582}"/>
          </ac:spMkLst>
        </pc:spChg>
        <pc:spChg chg="mod">
          <ac:chgData name="John Bee (BWCET)" userId="a1856448-f297-487a-a7ea-498499ce4ab3" providerId="ADAL" clId="{AA2111DE-8648-4F00-BAD4-E330AAB2A79A}" dt="2026-04-02T14:06:52.087" v="10886"/>
          <ac:spMkLst>
            <pc:docMk/>
            <pc:sldMk cId="3577979334" sldId="294"/>
            <ac:spMk id="73" creationId="{FFBE03FC-3114-7648-1D8B-EF122DD92B14}"/>
          </ac:spMkLst>
        </pc:spChg>
        <pc:grpChg chg="del">
          <ac:chgData name="John Bee (BWCET)" userId="a1856448-f297-487a-a7ea-498499ce4ab3" providerId="ADAL" clId="{AA2111DE-8648-4F00-BAD4-E330AAB2A79A}" dt="2026-04-02T14:07:01.169" v="10888" actId="478"/>
          <ac:grpSpMkLst>
            <pc:docMk/>
            <pc:sldMk cId="3577979334" sldId="294"/>
            <ac:grpSpMk id="3" creationId="{2B5B4845-AE1D-D2EE-EA16-E89D39A96105}"/>
          </ac:grpSpMkLst>
        </pc:grpChg>
        <pc:grpChg chg="mod">
          <ac:chgData name="John Bee (BWCET)" userId="a1856448-f297-487a-a7ea-498499ce4ab3" providerId="ADAL" clId="{AA2111DE-8648-4F00-BAD4-E330AAB2A79A}" dt="2026-04-02T14:07:29.320" v="10895" actId="164"/>
          <ac:grpSpMkLst>
            <pc:docMk/>
            <pc:sldMk cId="3577979334" sldId="294"/>
            <ac:grpSpMk id="6" creationId="{54A75D81-B457-A0C9-F677-1A86C64C7930}"/>
          </ac:grpSpMkLst>
        </pc:grpChg>
        <pc:grpChg chg="mod">
          <ac:chgData name="John Bee (BWCET)" userId="a1856448-f297-487a-a7ea-498499ce4ab3" providerId="ADAL" clId="{AA2111DE-8648-4F00-BAD4-E330AAB2A79A}" dt="2026-04-02T14:07:17.401" v="10890" actId="164"/>
          <ac:grpSpMkLst>
            <pc:docMk/>
            <pc:sldMk cId="3577979334" sldId="294"/>
            <ac:grpSpMk id="52" creationId="{D1C48DB2-0C86-F5B8-331C-74D9BCD65A25}"/>
          </ac:grpSpMkLst>
        </pc:grpChg>
        <pc:grpChg chg="add mod">
          <ac:chgData name="John Bee (BWCET)" userId="a1856448-f297-487a-a7ea-498499ce4ab3" providerId="ADAL" clId="{AA2111DE-8648-4F00-BAD4-E330AAB2A79A}" dt="2026-04-02T14:07:38.281" v="10899" actId="14100"/>
          <ac:grpSpMkLst>
            <pc:docMk/>
            <pc:sldMk cId="3577979334" sldId="294"/>
            <ac:grpSpMk id="74" creationId="{A6111664-13F4-610E-A2C5-527837F546BC}"/>
          </ac:grpSpMkLst>
        </pc:grpChg>
        <pc:grpChg chg="add mod">
          <ac:chgData name="John Bee (BWCET)" userId="a1856448-f297-487a-a7ea-498499ce4ab3" providerId="ADAL" clId="{AA2111DE-8648-4F00-BAD4-E330AAB2A79A}" dt="2026-04-02T14:07:33.198" v="10897" actId="1076"/>
          <ac:grpSpMkLst>
            <pc:docMk/>
            <pc:sldMk cId="3577979334" sldId="294"/>
            <ac:grpSpMk id="75" creationId="{26BE0825-AF34-31EF-8F48-7E92E6226BB7}"/>
          </ac:grpSpMkLst>
        </pc:grpChg>
      </pc:sldChg>
      <pc:sldChg chg="addSp delSp modSp add del mod">
        <pc:chgData name="John Bee (BWCET)" userId="a1856448-f297-487a-a7ea-498499ce4ab3" providerId="ADAL" clId="{AA2111DE-8648-4F00-BAD4-E330AAB2A79A}" dt="2026-04-02T13:41:17.245" v="10750" actId="47"/>
        <pc:sldMkLst>
          <pc:docMk/>
          <pc:sldMk cId="2317236272" sldId="295"/>
        </pc:sldMkLst>
      </pc:sldChg>
      <pc:sldChg chg="modSp add del mod">
        <pc:chgData name="John Bee (BWCET)" userId="a1856448-f297-487a-a7ea-498499ce4ab3" providerId="ADAL" clId="{AA2111DE-8648-4F00-BAD4-E330AAB2A79A}" dt="2026-04-03T16:50:00.639" v="11147" actId="47"/>
        <pc:sldMkLst>
          <pc:docMk/>
          <pc:sldMk cId="2509997304" sldId="295"/>
        </pc:sldMkLst>
        <pc:spChg chg="mod">
          <ac:chgData name="John Bee (BWCET)" userId="a1856448-f297-487a-a7ea-498499ce4ab3" providerId="ADAL" clId="{AA2111DE-8648-4F00-BAD4-E330AAB2A79A}" dt="2026-04-02T14:11:40.497" v="10902" actId="20577"/>
          <ac:spMkLst>
            <pc:docMk/>
            <pc:sldMk cId="2509997304" sldId="295"/>
            <ac:spMk id="4" creationId="{8F3D9009-192C-D4C1-3138-A0703E9EC43A}"/>
          </ac:spMkLst>
        </pc:spChg>
      </pc:sldChg>
      <pc:sldChg chg="add ord">
        <pc:chgData name="John Bee (BWCET)" userId="a1856448-f297-487a-a7ea-498499ce4ab3" providerId="ADAL" clId="{AA2111DE-8648-4F00-BAD4-E330AAB2A79A}" dt="2026-04-03T16:55:12.951" v="11182"/>
        <pc:sldMkLst>
          <pc:docMk/>
          <pc:sldMk cId="3249153858" sldId="295"/>
        </pc:sldMkLst>
      </pc:sldChg>
      <pc:sldChg chg="addSp delSp modSp add del mod">
        <pc:chgData name="John Bee (BWCET)" userId="a1856448-f297-487a-a7ea-498499ce4ab3" providerId="ADAL" clId="{AA2111DE-8648-4F00-BAD4-E330AAB2A79A}" dt="2026-04-02T13:41:17.245" v="10750" actId="47"/>
        <pc:sldMkLst>
          <pc:docMk/>
          <pc:sldMk cId="322067891" sldId="296"/>
        </pc:sldMkLst>
      </pc:sldChg>
      <pc:sldChg chg="add del">
        <pc:chgData name="John Bee (BWCET)" userId="a1856448-f297-487a-a7ea-498499ce4ab3" providerId="ADAL" clId="{AA2111DE-8648-4F00-BAD4-E330AAB2A79A}" dt="2026-04-03T16:50:00.639" v="11147" actId="47"/>
        <pc:sldMkLst>
          <pc:docMk/>
          <pc:sldMk cId="3103085775" sldId="296"/>
        </pc:sldMkLst>
      </pc:sldChg>
      <pc:sldChg chg="addSp delSp modSp add mod addAnim delAnim modAnim">
        <pc:chgData name="John Bee (BWCET)" userId="a1856448-f297-487a-a7ea-498499ce4ab3" providerId="ADAL" clId="{AA2111DE-8648-4F00-BAD4-E330AAB2A79A}" dt="2026-04-03T17:09:58.897" v="11278" actId="478"/>
        <pc:sldMkLst>
          <pc:docMk/>
          <pc:sldMk cId="3644745867" sldId="296"/>
        </pc:sldMkLst>
        <pc:spChg chg="mod">
          <ac:chgData name="John Bee (BWCET)" userId="a1856448-f297-487a-a7ea-498499ce4ab3" providerId="ADAL" clId="{AA2111DE-8648-4F00-BAD4-E330AAB2A79A}" dt="2026-04-03T16:54:44.548" v="11175" actId="14100"/>
          <ac:spMkLst>
            <pc:docMk/>
            <pc:sldMk cId="3644745867" sldId="296"/>
            <ac:spMk id="3" creationId="{76BF440C-6B73-4BB8-75CE-365B4476CC05}"/>
          </ac:spMkLst>
        </pc:spChg>
        <pc:spChg chg="mod">
          <ac:chgData name="John Bee (BWCET)" userId="a1856448-f297-487a-a7ea-498499ce4ab3" providerId="ADAL" clId="{AA2111DE-8648-4F00-BAD4-E330AAB2A79A}" dt="2026-04-03T16:55:38.081" v="11185" actId="14100"/>
          <ac:spMkLst>
            <pc:docMk/>
            <pc:sldMk cId="3644745867" sldId="296"/>
            <ac:spMk id="4" creationId="{38D3FE1A-F3E0-5520-A6CF-812505076629}"/>
          </ac:spMkLst>
        </pc:spChg>
        <pc:spChg chg="del">
          <ac:chgData name="John Bee (BWCET)" userId="a1856448-f297-487a-a7ea-498499ce4ab3" providerId="ADAL" clId="{AA2111DE-8648-4F00-BAD4-E330AAB2A79A}" dt="2026-04-03T17:09:58.897" v="11278" actId="478"/>
          <ac:spMkLst>
            <pc:docMk/>
            <pc:sldMk cId="3644745867" sldId="296"/>
            <ac:spMk id="5" creationId="{45253C76-6A93-8358-BAB2-4F1508BCFC52}"/>
          </ac:spMkLst>
        </pc:spChg>
        <pc:picChg chg="add mod">
          <ac:chgData name="John Bee (BWCET)" userId="a1856448-f297-487a-a7ea-498499ce4ab3" providerId="ADAL" clId="{AA2111DE-8648-4F00-BAD4-E330AAB2A79A}" dt="2026-04-03T16:54:12.368" v="11164" actId="208"/>
          <ac:picMkLst>
            <pc:docMk/>
            <pc:sldMk cId="3644745867" sldId="296"/>
            <ac:picMk id="6" creationId="{FB8279A2-0AE5-7C91-4387-E188CA932D5F}"/>
          </ac:picMkLst>
        </pc:picChg>
        <pc:picChg chg="add mod">
          <ac:chgData name="John Bee (BWCET)" userId="a1856448-f297-487a-a7ea-498499ce4ab3" providerId="ADAL" clId="{AA2111DE-8648-4F00-BAD4-E330AAB2A79A}" dt="2026-04-03T16:54:18.886" v="11166" actId="1076"/>
          <ac:picMkLst>
            <pc:docMk/>
            <pc:sldMk cId="3644745867" sldId="296"/>
            <ac:picMk id="7" creationId="{8DBF6CFB-DEFA-112C-8DE5-B4606B20B001}"/>
          </ac:picMkLst>
        </pc:picChg>
        <pc:picChg chg="add mod">
          <ac:chgData name="John Bee (BWCET)" userId="a1856448-f297-487a-a7ea-498499ce4ab3" providerId="ADAL" clId="{AA2111DE-8648-4F00-BAD4-E330AAB2A79A}" dt="2026-04-03T16:54:21.960" v="11168" actId="1076"/>
          <ac:picMkLst>
            <pc:docMk/>
            <pc:sldMk cId="3644745867" sldId="296"/>
            <ac:picMk id="8" creationId="{0DE9074C-673D-1726-D236-9632CBCE4F6C}"/>
          </ac:picMkLst>
        </pc:picChg>
        <pc:picChg chg="add mod">
          <ac:chgData name="John Bee (BWCET)" userId="a1856448-f297-487a-a7ea-498499ce4ab3" providerId="ADAL" clId="{AA2111DE-8648-4F00-BAD4-E330AAB2A79A}" dt="2026-04-03T16:54:27.017" v="11170" actId="1076"/>
          <ac:picMkLst>
            <pc:docMk/>
            <pc:sldMk cId="3644745867" sldId="296"/>
            <ac:picMk id="9" creationId="{5CF54EBD-7B98-BBB3-837F-C9B93C32FA74}"/>
          </ac:picMkLst>
        </pc:picChg>
        <pc:picChg chg="add mod">
          <ac:chgData name="John Bee (BWCET)" userId="a1856448-f297-487a-a7ea-498499ce4ab3" providerId="ADAL" clId="{AA2111DE-8648-4F00-BAD4-E330AAB2A79A}" dt="2026-04-03T16:54:34.087" v="11172" actId="1076"/>
          <ac:picMkLst>
            <pc:docMk/>
            <pc:sldMk cId="3644745867" sldId="296"/>
            <ac:picMk id="10" creationId="{4DA5E2CF-9E80-C97C-6659-C3AED9466435}"/>
          </ac:picMkLst>
        </pc:picChg>
        <pc:picChg chg="add mod">
          <ac:chgData name="John Bee (BWCET)" userId="a1856448-f297-487a-a7ea-498499ce4ab3" providerId="ADAL" clId="{AA2111DE-8648-4F00-BAD4-E330AAB2A79A}" dt="2026-04-03T16:54:40.879" v="11174" actId="1076"/>
          <ac:picMkLst>
            <pc:docMk/>
            <pc:sldMk cId="3644745867" sldId="296"/>
            <ac:picMk id="11" creationId="{D2DCF02E-C125-A83B-F9AC-3E22D6F33CBD}"/>
          </ac:picMkLst>
        </pc:picChg>
        <pc:picChg chg="add mod">
          <ac:chgData name="John Bee (BWCET)" userId="a1856448-f297-487a-a7ea-498499ce4ab3" providerId="ADAL" clId="{AA2111DE-8648-4F00-BAD4-E330AAB2A79A}" dt="2026-04-03T16:55:34.031" v="11184" actId="1076"/>
          <ac:picMkLst>
            <pc:docMk/>
            <pc:sldMk cId="3644745867" sldId="296"/>
            <ac:picMk id="12" creationId="{A647AB6C-BFF0-9AE1-6043-855F75283F83}"/>
          </ac:picMkLst>
        </pc:picChg>
        <pc:picChg chg="add mod">
          <ac:chgData name="John Bee (BWCET)" userId="a1856448-f297-487a-a7ea-498499ce4ab3" providerId="ADAL" clId="{AA2111DE-8648-4F00-BAD4-E330AAB2A79A}" dt="2026-04-03T16:55:34.031" v="11184" actId="1076"/>
          <ac:picMkLst>
            <pc:docMk/>
            <pc:sldMk cId="3644745867" sldId="296"/>
            <ac:picMk id="13" creationId="{6DA78646-5FBF-0D58-F8E4-41D3C407E4CC}"/>
          </ac:picMkLst>
        </pc:picChg>
        <pc:picChg chg="add mod">
          <ac:chgData name="John Bee (BWCET)" userId="a1856448-f297-487a-a7ea-498499ce4ab3" providerId="ADAL" clId="{AA2111DE-8648-4F00-BAD4-E330AAB2A79A}" dt="2026-04-03T16:55:34.031" v="11184" actId="1076"/>
          <ac:picMkLst>
            <pc:docMk/>
            <pc:sldMk cId="3644745867" sldId="296"/>
            <ac:picMk id="14" creationId="{ECF75108-B662-462D-BDD6-7E980457195E}"/>
          </ac:picMkLst>
        </pc:picChg>
        <pc:picChg chg="add mod">
          <ac:chgData name="John Bee (BWCET)" userId="a1856448-f297-487a-a7ea-498499ce4ab3" providerId="ADAL" clId="{AA2111DE-8648-4F00-BAD4-E330AAB2A79A}" dt="2026-04-03T16:55:34.031" v="11184" actId="1076"/>
          <ac:picMkLst>
            <pc:docMk/>
            <pc:sldMk cId="3644745867" sldId="296"/>
            <ac:picMk id="15" creationId="{E2B6AC9B-B890-5B13-2A5D-7DD7AD55E20A}"/>
          </ac:picMkLst>
        </pc:picChg>
        <pc:picChg chg="add del mod">
          <ac:chgData name="John Bee (BWCET)" userId="a1856448-f297-487a-a7ea-498499ce4ab3" providerId="ADAL" clId="{AA2111DE-8648-4F00-BAD4-E330AAB2A79A}" dt="2026-04-03T16:55:40.383" v="11186" actId="478"/>
          <ac:picMkLst>
            <pc:docMk/>
            <pc:sldMk cId="3644745867" sldId="296"/>
            <ac:picMk id="17" creationId="{4228E246-2653-4BF3-5E02-B1B5E065E0C5}"/>
          </ac:picMkLst>
        </pc:picChg>
        <pc:picChg chg="add del mod">
          <ac:chgData name="John Bee (BWCET)" userId="a1856448-f297-487a-a7ea-498499ce4ab3" providerId="ADAL" clId="{AA2111DE-8648-4F00-BAD4-E330AAB2A79A}" dt="2026-04-03T16:55:40.383" v="11186" actId="478"/>
          <ac:picMkLst>
            <pc:docMk/>
            <pc:sldMk cId="3644745867" sldId="296"/>
            <ac:picMk id="18" creationId="{F4188049-1A96-A493-8A22-66272AC8FE61}"/>
          </ac:picMkLst>
        </pc:picChg>
      </pc:sldChg>
      <pc:sldChg chg="addSp delSp modSp add mod delAnim modAnim">
        <pc:chgData name="John Bee (BWCET)" userId="a1856448-f297-487a-a7ea-498499ce4ab3" providerId="ADAL" clId="{AA2111DE-8648-4F00-BAD4-E330AAB2A79A}" dt="2026-04-03T17:11:07.310" v="11317" actId="408"/>
        <pc:sldMkLst>
          <pc:docMk/>
          <pc:sldMk cId="1693158456" sldId="297"/>
        </pc:sldMkLst>
        <pc:spChg chg="mod">
          <ac:chgData name="John Bee (BWCET)" userId="a1856448-f297-487a-a7ea-498499ce4ab3" providerId="ADAL" clId="{AA2111DE-8648-4F00-BAD4-E330AAB2A79A}" dt="2026-04-03T17:10:22.194" v="11284" actId="1076"/>
          <ac:spMkLst>
            <pc:docMk/>
            <pc:sldMk cId="1693158456" sldId="297"/>
            <ac:spMk id="3" creationId="{E3A49DF4-2C5E-B2DA-2C5D-A927C844F5A6}"/>
          </ac:spMkLst>
        </pc:spChg>
        <pc:spChg chg="mod">
          <ac:chgData name="John Bee (BWCET)" userId="a1856448-f297-487a-a7ea-498499ce4ab3" providerId="ADAL" clId="{AA2111DE-8648-4F00-BAD4-E330AAB2A79A}" dt="2026-04-03T16:58:26.371" v="11235" actId="14100"/>
          <ac:spMkLst>
            <pc:docMk/>
            <pc:sldMk cId="1693158456" sldId="297"/>
            <ac:spMk id="4" creationId="{6243B1D5-4AAA-2C31-B060-1F6A3BE2016A}"/>
          </ac:spMkLst>
        </pc:spChg>
        <pc:spChg chg="del">
          <ac:chgData name="John Bee (BWCET)" userId="a1856448-f297-487a-a7ea-498499ce4ab3" providerId="ADAL" clId="{AA2111DE-8648-4F00-BAD4-E330AAB2A79A}" dt="2026-04-03T17:09:55.433" v="11277" actId="478"/>
          <ac:spMkLst>
            <pc:docMk/>
            <pc:sldMk cId="1693158456" sldId="297"/>
            <ac:spMk id="5" creationId="{49FF1982-AAC8-F0B7-D746-C4EFF554E369}"/>
          </ac:spMkLst>
        </pc:spChg>
        <pc:spChg chg="del">
          <ac:chgData name="John Bee (BWCET)" userId="a1856448-f297-487a-a7ea-498499ce4ab3" providerId="ADAL" clId="{AA2111DE-8648-4F00-BAD4-E330AAB2A79A}" dt="2026-04-03T17:10:17.098" v="11283" actId="478"/>
          <ac:spMkLst>
            <pc:docMk/>
            <pc:sldMk cId="1693158456" sldId="297"/>
            <ac:spMk id="16" creationId="{612F9A54-77F6-D5EB-9233-44C58C56A00A}"/>
          </ac:spMkLst>
        </pc:spChg>
        <pc:picChg chg="add mod">
          <ac:chgData name="John Bee (BWCET)" userId="a1856448-f297-487a-a7ea-498499ce4ab3" providerId="ADAL" clId="{AA2111DE-8648-4F00-BAD4-E330AAB2A79A}" dt="2026-04-03T16:58:42.284" v="11237" actId="207"/>
          <ac:picMkLst>
            <pc:docMk/>
            <pc:sldMk cId="1693158456" sldId="297"/>
            <ac:picMk id="2" creationId="{F8CAA02B-E7D2-4A59-35F2-BB2367B19225}"/>
          </ac:picMkLst>
        </pc:picChg>
        <pc:picChg chg="mod">
          <ac:chgData name="John Bee (BWCET)" userId="a1856448-f297-487a-a7ea-498499ce4ab3" providerId="ADAL" clId="{AA2111DE-8648-4F00-BAD4-E330AAB2A79A}" dt="2026-04-03T16:58:42.284" v="11237" actId="207"/>
          <ac:picMkLst>
            <pc:docMk/>
            <pc:sldMk cId="1693158456" sldId="297"/>
            <ac:picMk id="6" creationId="{3B1E5D7C-EE17-9F1C-66F4-327965F2A5D3}"/>
          </ac:picMkLst>
        </pc:picChg>
        <pc:picChg chg="mod">
          <ac:chgData name="John Bee (BWCET)" userId="a1856448-f297-487a-a7ea-498499ce4ab3" providerId="ADAL" clId="{AA2111DE-8648-4F00-BAD4-E330AAB2A79A}" dt="2026-04-03T16:58:42.284" v="11237" actId="207"/>
          <ac:picMkLst>
            <pc:docMk/>
            <pc:sldMk cId="1693158456" sldId="297"/>
            <ac:picMk id="7" creationId="{D1877934-F3FD-D650-FE1F-227016E73414}"/>
          </ac:picMkLst>
        </pc:picChg>
        <pc:picChg chg="mod">
          <ac:chgData name="John Bee (BWCET)" userId="a1856448-f297-487a-a7ea-498499ce4ab3" providerId="ADAL" clId="{AA2111DE-8648-4F00-BAD4-E330AAB2A79A}" dt="2026-04-03T17:10:22.194" v="11284" actId="1076"/>
          <ac:picMkLst>
            <pc:docMk/>
            <pc:sldMk cId="1693158456" sldId="297"/>
            <ac:picMk id="8" creationId="{E4167765-42D8-CBE5-F10B-1539131BF997}"/>
          </ac:picMkLst>
        </pc:picChg>
        <pc:picChg chg="mod">
          <ac:chgData name="John Bee (BWCET)" userId="a1856448-f297-487a-a7ea-498499ce4ab3" providerId="ADAL" clId="{AA2111DE-8648-4F00-BAD4-E330AAB2A79A}" dt="2026-04-03T16:58:42.284" v="11237" actId="207"/>
          <ac:picMkLst>
            <pc:docMk/>
            <pc:sldMk cId="1693158456" sldId="297"/>
            <ac:picMk id="9" creationId="{1AD470F5-22FD-67E0-4A27-248E5DB34492}"/>
          </ac:picMkLst>
        </pc:picChg>
        <pc:picChg chg="mod">
          <ac:chgData name="John Bee (BWCET)" userId="a1856448-f297-487a-a7ea-498499ce4ab3" providerId="ADAL" clId="{AA2111DE-8648-4F00-BAD4-E330AAB2A79A}" dt="2026-04-03T17:10:22.194" v="11284" actId="1076"/>
          <ac:picMkLst>
            <pc:docMk/>
            <pc:sldMk cId="1693158456" sldId="297"/>
            <ac:picMk id="10" creationId="{DAE3C290-1F9A-6BE9-C2CD-E59F6D18EF0F}"/>
          </ac:picMkLst>
        </pc:picChg>
        <pc:picChg chg="mod">
          <ac:chgData name="John Bee (BWCET)" userId="a1856448-f297-487a-a7ea-498499ce4ab3" providerId="ADAL" clId="{AA2111DE-8648-4F00-BAD4-E330AAB2A79A}" dt="2026-04-03T16:58:42.284" v="11237" actId="207"/>
          <ac:picMkLst>
            <pc:docMk/>
            <pc:sldMk cId="1693158456" sldId="297"/>
            <ac:picMk id="11" creationId="{632A950C-436A-966D-CE3F-1AC9543B66C4}"/>
          </ac:picMkLst>
        </pc:picChg>
        <pc:picChg chg="del">
          <ac:chgData name="John Bee (BWCET)" userId="a1856448-f297-487a-a7ea-498499ce4ab3" providerId="ADAL" clId="{AA2111DE-8648-4F00-BAD4-E330AAB2A79A}" dt="2026-04-03T16:57:32.823" v="11223" actId="478"/>
          <ac:picMkLst>
            <pc:docMk/>
            <pc:sldMk cId="1693158456" sldId="297"/>
            <ac:picMk id="12" creationId="{C7795D00-B077-0814-3F41-0D9026328F49}"/>
          </ac:picMkLst>
        </pc:picChg>
        <pc:picChg chg="del">
          <ac:chgData name="John Bee (BWCET)" userId="a1856448-f297-487a-a7ea-498499ce4ab3" providerId="ADAL" clId="{AA2111DE-8648-4F00-BAD4-E330AAB2A79A}" dt="2026-04-03T16:57:32.823" v="11223" actId="478"/>
          <ac:picMkLst>
            <pc:docMk/>
            <pc:sldMk cId="1693158456" sldId="297"/>
            <ac:picMk id="13" creationId="{CE48A3A3-B63C-4AFF-493E-9221ADC3A9CB}"/>
          </ac:picMkLst>
        </pc:picChg>
        <pc:picChg chg="del">
          <ac:chgData name="John Bee (BWCET)" userId="a1856448-f297-487a-a7ea-498499ce4ab3" providerId="ADAL" clId="{AA2111DE-8648-4F00-BAD4-E330AAB2A79A}" dt="2026-04-03T16:57:32.823" v="11223" actId="478"/>
          <ac:picMkLst>
            <pc:docMk/>
            <pc:sldMk cId="1693158456" sldId="297"/>
            <ac:picMk id="14" creationId="{E0551FF2-1FE9-D780-5472-AA3EB9D8EC71}"/>
          </ac:picMkLst>
        </pc:picChg>
        <pc:picChg chg="del">
          <ac:chgData name="John Bee (BWCET)" userId="a1856448-f297-487a-a7ea-498499ce4ab3" providerId="ADAL" clId="{AA2111DE-8648-4F00-BAD4-E330AAB2A79A}" dt="2026-04-03T16:57:32.823" v="11223" actId="478"/>
          <ac:picMkLst>
            <pc:docMk/>
            <pc:sldMk cId="1693158456" sldId="297"/>
            <ac:picMk id="15" creationId="{D9F01F60-0BA1-6D89-DCFD-7D9228A6F959}"/>
          </ac:picMkLst>
        </pc:picChg>
        <pc:picChg chg="add mod">
          <ac:chgData name="John Bee (BWCET)" userId="a1856448-f297-487a-a7ea-498499ce4ab3" providerId="ADAL" clId="{AA2111DE-8648-4F00-BAD4-E330AAB2A79A}" dt="2026-04-03T17:10:22.194" v="11284" actId="1076"/>
          <ac:picMkLst>
            <pc:docMk/>
            <pc:sldMk cId="1693158456" sldId="297"/>
            <ac:picMk id="17" creationId="{478CE706-A404-7204-2BD9-C80B68FC325A}"/>
          </ac:picMkLst>
        </pc:picChg>
        <pc:picChg chg="add mod">
          <ac:chgData name="John Bee (BWCET)" userId="a1856448-f297-487a-a7ea-498499ce4ab3" providerId="ADAL" clId="{AA2111DE-8648-4F00-BAD4-E330AAB2A79A}" dt="2026-04-03T17:10:22.194" v="11284" actId="1076"/>
          <ac:picMkLst>
            <pc:docMk/>
            <pc:sldMk cId="1693158456" sldId="297"/>
            <ac:picMk id="18" creationId="{03E77C47-F733-BABA-D980-B917EF805E4B}"/>
          </ac:picMkLst>
        </pc:picChg>
        <pc:picChg chg="add mod">
          <ac:chgData name="John Bee (BWCET)" userId="a1856448-f297-487a-a7ea-498499ce4ab3" providerId="ADAL" clId="{AA2111DE-8648-4F00-BAD4-E330AAB2A79A}" dt="2026-04-03T17:10:22.194" v="11284" actId="1076"/>
          <ac:picMkLst>
            <pc:docMk/>
            <pc:sldMk cId="1693158456" sldId="297"/>
            <ac:picMk id="19" creationId="{8C07AB89-A6BC-6843-2DED-2C22CB86E78F}"/>
          </ac:picMkLst>
        </pc:picChg>
        <pc:picChg chg="add mod">
          <ac:chgData name="John Bee (BWCET)" userId="a1856448-f297-487a-a7ea-498499ce4ab3" providerId="ADAL" clId="{AA2111DE-8648-4F00-BAD4-E330AAB2A79A}" dt="2026-04-03T16:58:39.495" v="11236" actId="207"/>
          <ac:picMkLst>
            <pc:docMk/>
            <pc:sldMk cId="1693158456" sldId="297"/>
            <ac:picMk id="20" creationId="{41B7AAE9-5E74-9E13-7732-734CF5779C5D}"/>
          </ac:picMkLst>
        </pc:picChg>
        <pc:picChg chg="add mod">
          <ac:chgData name="John Bee (BWCET)" userId="a1856448-f297-487a-a7ea-498499ce4ab3" providerId="ADAL" clId="{AA2111DE-8648-4F00-BAD4-E330AAB2A79A}" dt="2026-04-03T16:58:39.495" v="11236" actId="207"/>
          <ac:picMkLst>
            <pc:docMk/>
            <pc:sldMk cId="1693158456" sldId="297"/>
            <ac:picMk id="21" creationId="{8B230ED1-E7DB-2969-0A53-748B43A8A6AC}"/>
          </ac:picMkLst>
        </pc:picChg>
        <pc:picChg chg="add mod">
          <ac:chgData name="John Bee (BWCET)" userId="a1856448-f297-487a-a7ea-498499ce4ab3" providerId="ADAL" clId="{AA2111DE-8648-4F00-BAD4-E330AAB2A79A}" dt="2026-04-03T16:58:39.495" v="11236" actId="207"/>
          <ac:picMkLst>
            <pc:docMk/>
            <pc:sldMk cId="1693158456" sldId="297"/>
            <ac:picMk id="22" creationId="{134D5B85-7A73-65C5-38AF-2F595ACD1FF7}"/>
          </ac:picMkLst>
        </pc:picChg>
        <pc:picChg chg="add mod">
          <ac:chgData name="John Bee (BWCET)" userId="a1856448-f297-487a-a7ea-498499ce4ab3" providerId="ADAL" clId="{AA2111DE-8648-4F00-BAD4-E330AAB2A79A}" dt="2026-04-03T16:58:39.495" v="11236" actId="207"/>
          <ac:picMkLst>
            <pc:docMk/>
            <pc:sldMk cId="1693158456" sldId="297"/>
            <ac:picMk id="23" creationId="{6300621F-093A-4B18-9C1E-028FDB38D22D}"/>
          </ac:picMkLst>
        </pc:picChg>
        <pc:picChg chg="add mod">
          <ac:chgData name="John Bee (BWCET)" userId="a1856448-f297-487a-a7ea-498499ce4ab3" providerId="ADAL" clId="{AA2111DE-8648-4F00-BAD4-E330AAB2A79A}" dt="2026-04-03T16:58:39.495" v="11236" actId="207"/>
          <ac:picMkLst>
            <pc:docMk/>
            <pc:sldMk cId="1693158456" sldId="297"/>
            <ac:picMk id="24" creationId="{58F2082C-F66C-9F6A-73AD-EE24D8213EDF}"/>
          </ac:picMkLst>
        </pc:picChg>
        <pc:picChg chg="add mod">
          <ac:chgData name="John Bee (BWCET)" userId="a1856448-f297-487a-a7ea-498499ce4ab3" providerId="ADAL" clId="{AA2111DE-8648-4F00-BAD4-E330AAB2A79A}" dt="2026-04-03T16:58:39.495" v="11236" actId="207"/>
          <ac:picMkLst>
            <pc:docMk/>
            <pc:sldMk cId="1693158456" sldId="297"/>
            <ac:picMk id="25" creationId="{B6979E00-5E61-78B6-D715-8F37B94A4F40}"/>
          </ac:picMkLst>
        </pc:picChg>
        <pc:picChg chg="add mod">
          <ac:chgData name="John Bee (BWCET)" userId="a1856448-f297-487a-a7ea-498499ce4ab3" providerId="ADAL" clId="{AA2111DE-8648-4F00-BAD4-E330AAB2A79A}" dt="2026-04-03T16:58:39.495" v="11236" actId="207"/>
          <ac:picMkLst>
            <pc:docMk/>
            <pc:sldMk cId="1693158456" sldId="297"/>
            <ac:picMk id="26" creationId="{5BD44C61-54AE-DC88-5673-F742FF126E77}"/>
          </ac:picMkLst>
        </pc:picChg>
        <pc:picChg chg="add del mod">
          <ac:chgData name="John Bee (BWCET)" userId="a1856448-f297-487a-a7ea-498499ce4ab3" providerId="ADAL" clId="{AA2111DE-8648-4F00-BAD4-E330AAB2A79A}" dt="2026-04-03T16:58:21.959" v="11234" actId="478"/>
          <ac:picMkLst>
            <pc:docMk/>
            <pc:sldMk cId="1693158456" sldId="297"/>
            <ac:picMk id="27" creationId="{E84D3399-80D6-2430-D962-ED966A2128DD}"/>
          </ac:picMkLst>
        </pc:picChg>
        <pc:picChg chg="add del mod">
          <ac:chgData name="John Bee (BWCET)" userId="a1856448-f297-487a-a7ea-498499ce4ab3" providerId="ADAL" clId="{AA2111DE-8648-4F00-BAD4-E330AAB2A79A}" dt="2026-04-03T16:58:21.959" v="11234" actId="478"/>
          <ac:picMkLst>
            <pc:docMk/>
            <pc:sldMk cId="1693158456" sldId="297"/>
            <ac:picMk id="28" creationId="{1446FBC2-11CF-FD3D-5346-FD4D7273C901}"/>
          </ac:picMkLst>
        </pc:picChg>
        <pc:picChg chg="add del mod">
          <ac:chgData name="John Bee (BWCET)" userId="a1856448-f297-487a-a7ea-498499ce4ab3" providerId="ADAL" clId="{AA2111DE-8648-4F00-BAD4-E330AAB2A79A}" dt="2026-04-03T16:58:21.959" v="11234" actId="478"/>
          <ac:picMkLst>
            <pc:docMk/>
            <pc:sldMk cId="1693158456" sldId="297"/>
            <ac:picMk id="29" creationId="{5B06A89E-064B-9C4F-604B-1DC821CD6AED}"/>
          </ac:picMkLst>
        </pc:picChg>
        <pc:picChg chg="add mod">
          <ac:chgData name="John Bee (BWCET)" userId="a1856448-f297-487a-a7ea-498499ce4ab3" providerId="ADAL" clId="{AA2111DE-8648-4F00-BAD4-E330AAB2A79A}" dt="2026-04-03T17:09:52.737" v="11276" actId="1076"/>
          <ac:picMkLst>
            <pc:docMk/>
            <pc:sldMk cId="1693158456" sldId="297"/>
            <ac:picMk id="30" creationId="{CD2FAD51-5013-7876-C9A1-221F6AC6337E}"/>
          </ac:picMkLst>
        </pc:picChg>
        <pc:picChg chg="add mod">
          <ac:chgData name="John Bee (BWCET)" userId="a1856448-f297-487a-a7ea-498499ce4ab3" providerId="ADAL" clId="{AA2111DE-8648-4F00-BAD4-E330AAB2A79A}" dt="2026-04-03T17:09:52.737" v="11276" actId="1076"/>
          <ac:picMkLst>
            <pc:docMk/>
            <pc:sldMk cId="1693158456" sldId="297"/>
            <ac:picMk id="31" creationId="{15A0A8E9-9B2F-65FE-851B-1CF32D3A263E}"/>
          </ac:picMkLst>
        </pc:picChg>
        <pc:picChg chg="add mod">
          <ac:chgData name="John Bee (BWCET)" userId="a1856448-f297-487a-a7ea-498499ce4ab3" providerId="ADAL" clId="{AA2111DE-8648-4F00-BAD4-E330AAB2A79A}" dt="2026-04-03T17:10:22.194" v="11284" actId="1076"/>
          <ac:picMkLst>
            <pc:docMk/>
            <pc:sldMk cId="1693158456" sldId="297"/>
            <ac:picMk id="34" creationId="{9AB59D49-F50D-46A0-BBA9-B720F7925F56}"/>
          </ac:picMkLst>
        </pc:picChg>
        <pc:picChg chg="add mod">
          <ac:chgData name="John Bee (BWCET)" userId="a1856448-f297-487a-a7ea-498499ce4ab3" providerId="ADAL" clId="{AA2111DE-8648-4F00-BAD4-E330AAB2A79A}" dt="2026-04-03T17:10:22.194" v="11284" actId="1076"/>
          <ac:picMkLst>
            <pc:docMk/>
            <pc:sldMk cId="1693158456" sldId="297"/>
            <ac:picMk id="35" creationId="{D5EE08DF-B78C-070E-27B5-0F3DA7B8E240}"/>
          </ac:picMkLst>
        </pc:picChg>
        <pc:picChg chg="add mod">
          <ac:chgData name="John Bee (BWCET)" userId="a1856448-f297-487a-a7ea-498499ce4ab3" providerId="ADAL" clId="{AA2111DE-8648-4F00-BAD4-E330AAB2A79A}" dt="2026-04-03T17:10:22.194" v="11284" actId="1076"/>
          <ac:picMkLst>
            <pc:docMk/>
            <pc:sldMk cId="1693158456" sldId="297"/>
            <ac:picMk id="36" creationId="{F8B3DFF0-B883-23EB-C4AA-A72B113F6EF4}"/>
          </ac:picMkLst>
        </pc:picChg>
        <pc:picChg chg="add mod">
          <ac:chgData name="John Bee (BWCET)" userId="a1856448-f297-487a-a7ea-498499ce4ab3" providerId="ADAL" clId="{AA2111DE-8648-4F00-BAD4-E330AAB2A79A}" dt="2026-04-03T17:10:22.194" v="11284" actId="1076"/>
          <ac:picMkLst>
            <pc:docMk/>
            <pc:sldMk cId="1693158456" sldId="297"/>
            <ac:picMk id="37" creationId="{65A34A18-ABCF-EB0B-0D37-C8A090CC063B}"/>
          </ac:picMkLst>
        </pc:picChg>
        <pc:picChg chg="add mod">
          <ac:chgData name="John Bee (BWCET)" userId="a1856448-f297-487a-a7ea-498499ce4ab3" providerId="ADAL" clId="{AA2111DE-8648-4F00-BAD4-E330AAB2A79A}" dt="2026-04-03T17:10:33.139" v="11286" actId="1076"/>
          <ac:picMkLst>
            <pc:docMk/>
            <pc:sldMk cId="1693158456" sldId="297"/>
            <ac:picMk id="38" creationId="{E6B219E4-78B7-9AC5-BB30-342253598958}"/>
          </ac:picMkLst>
        </pc:picChg>
        <pc:picChg chg="add mod">
          <ac:chgData name="John Bee (BWCET)" userId="a1856448-f297-487a-a7ea-498499ce4ab3" providerId="ADAL" clId="{AA2111DE-8648-4F00-BAD4-E330AAB2A79A}" dt="2026-04-03T17:11:07.310" v="11317" actId="408"/>
          <ac:picMkLst>
            <pc:docMk/>
            <pc:sldMk cId="1693158456" sldId="297"/>
            <ac:picMk id="39" creationId="{75BAE907-B590-84AD-608E-FEF3A0641044}"/>
          </ac:picMkLst>
        </pc:picChg>
        <pc:picChg chg="add mod">
          <ac:chgData name="John Bee (BWCET)" userId="a1856448-f297-487a-a7ea-498499ce4ab3" providerId="ADAL" clId="{AA2111DE-8648-4F00-BAD4-E330AAB2A79A}" dt="2026-04-03T17:11:07.310" v="11317" actId="408"/>
          <ac:picMkLst>
            <pc:docMk/>
            <pc:sldMk cId="1693158456" sldId="297"/>
            <ac:picMk id="40" creationId="{90ABDBCF-FB0A-DB71-F409-B48A8BCF3644}"/>
          </ac:picMkLst>
        </pc:picChg>
        <pc:picChg chg="add mod">
          <ac:chgData name="John Bee (BWCET)" userId="a1856448-f297-487a-a7ea-498499ce4ab3" providerId="ADAL" clId="{AA2111DE-8648-4F00-BAD4-E330AAB2A79A}" dt="2026-04-03T17:11:01.973" v="11316" actId="1038"/>
          <ac:picMkLst>
            <pc:docMk/>
            <pc:sldMk cId="1693158456" sldId="297"/>
            <ac:picMk id="41" creationId="{3269BF67-E6C1-43BB-2C37-FBA65BC85443}"/>
          </ac:picMkLst>
        </pc:picChg>
        <pc:picChg chg="add del mod">
          <ac:chgData name="John Bee (BWCET)" userId="a1856448-f297-487a-a7ea-498499ce4ab3" providerId="ADAL" clId="{AA2111DE-8648-4F00-BAD4-E330AAB2A79A}" dt="2026-04-03T17:10:35.740" v="11288" actId="478"/>
          <ac:picMkLst>
            <pc:docMk/>
            <pc:sldMk cId="1693158456" sldId="297"/>
            <ac:picMk id="42" creationId="{0043876E-5115-9D51-70B0-5CF6D1892773}"/>
          </ac:picMkLst>
        </pc:picChg>
        <pc:picChg chg="add del mod">
          <ac:chgData name="John Bee (BWCET)" userId="a1856448-f297-487a-a7ea-498499ce4ab3" providerId="ADAL" clId="{AA2111DE-8648-4F00-BAD4-E330AAB2A79A}" dt="2026-04-03T17:10:34.532" v="11287" actId="478"/>
          <ac:picMkLst>
            <pc:docMk/>
            <pc:sldMk cId="1693158456" sldId="297"/>
            <ac:picMk id="43" creationId="{CC4498A6-FC64-7C1B-3350-29A8EA871E85}"/>
          </ac:picMkLst>
        </pc:picChg>
      </pc:sldChg>
      <pc:sldChg chg="addSp delSp modSp add del mod delAnim modAnim">
        <pc:chgData name="John Bee (BWCET)" userId="a1856448-f297-487a-a7ea-498499ce4ab3" providerId="ADAL" clId="{AA2111DE-8648-4F00-BAD4-E330AAB2A79A}" dt="2026-04-03T16:50:00.639" v="11147" actId="47"/>
        <pc:sldMkLst>
          <pc:docMk/>
          <pc:sldMk cId="3588777087" sldId="297"/>
        </pc:sldMkLst>
        <pc:spChg chg="del">
          <ac:chgData name="John Bee (BWCET)" userId="a1856448-f297-487a-a7ea-498499ce4ab3" providerId="ADAL" clId="{AA2111DE-8648-4F00-BAD4-E330AAB2A79A}" dt="2026-04-02T14:13:31.513" v="10909" actId="478"/>
          <ac:spMkLst>
            <pc:docMk/>
            <pc:sldMk cId="3588777087" sldId="297"/>
            <ac:spMk id="2" creationId="{6C2CD5B4-2206-5A8F-3304-A1CA1E111323}"/>
          </ac:spMkLst>
        </pc:spChg>
        <pc:spChg chg="mod">
          <ac:chgData name="John Bee (BWCET)" userId="a1856448-f297-487a-a7ea-498499ce4ab3" providerId="ADAL" clId="{AA2111DE-8648-4F00-BAD4-E330AAB2A79A}" dt="2026-04-02T14:19:01.459" v="11000" actId="14100"/>
          <ac:spMkLst>
            <pc:docMk/>
            <pc:sldMk cId="3588777087" sldId="297"/>
            <ac:spMk id="16" creationId="{53CCA769-5D96-0725-3ABA-1FAC9613C1F3}"/>
          </ac:spMkLst>
        </pc:spChg>
        <pc:spChg chg="mod">
          <ac:chgData name="John Bee (BWCET)" userId="a1856448-f297-487a-a7ea-498499ce4ab3" providerId="ADAL" clId="{AA2111DE-8648-4F00-BAD4-E330AAB2A79A}" dt="2026-04-02T14:13:58.524" v="10912" actId="206"/>
          <ac:spMkLst>
            <pc:docMk/>
            <pc:sldMk cId="3588777087" sldId="297"/>
            <ac:spMk id="30" creationId="{6B24B666-ED85-B593-D708-715F58913CE7}"/>
          </ac:spMkLst>
        </pc:spChg>
        <pc:spChg chg="add mod">
          <ac:chgData name="John Bee (BWCET)" userId="a1856448-f297-487a-a7ea-498499ce4ab3" providerId="ADAL" clId="{AA2111DE-8648-4F00-BAD4-E330AAB2A79A}" dt="2026-04-02T14:13:20.085" v="10906" actId="1076"/>
          <ac:spMkLst>
            <pc:docMk/>
            <pc:sldMk cId="3588777087" sldId="297"/>
            <ac:spMk id="51" creationId="{64043AE7-05B6-0CB5-A704-CC61C31B20A4}"/>
          </ac:spMkLst>
        </pc:spChg>
        <pc:spChg chg="mod">
          <ac:chgData name="John Bee (BWCET)" userId="a1856448-f297-487a-a7ea-498499ce4ab3" providerId="ADAL" clId="{AA2111DE-8648-4F00-BAD4-E330AAB2A79A}" dt="2026-04-02T14:13:16.535" v="10905"/>
          <ac:spMkLst>
            <pc:docMk/>
            <pc:sldMk cId="3588777087" sldId="297"/>
            <ac:spMk id="54" creationId="{160D7433-8F88-A92E-D67D-BBB14BE258B5}"/>
          </ac:spMkLst>
        </pc:spChg>
        <pc:spChg chg="mod">
          <ac:chgData name="John Bee (BWCET)" userId="a1856448-f297-487a-a7ea-498499ce4ab3" providerId="ADAL" clId="{AA2111DE-8648-4F00-BAD4-E330AAB2A79A}" dt="2026-04-02T14:13:16.535" v="10905"/>
          <ac:spMkLst>
            <pc:docMk/>
            <pc:sldMk cId="3588777087" sldId="297"/>
            <ac:spMk id="55" creationId="{08614FD2-F9FF-4FB9-B326-EBE7E3D1D64B}"/>
          </ac:spMkLst>
        </pc:spChg>
        <pc:spChg chg="mod">
          <ac:chgData name="John Bee (BWCET)" userId="a1856448-f297-487a-a7ea-498499ce4ab3" providerId="ADAL" clId="{AA2111DE-8648-4F00-BAD4-E330AAB2A79A}" dt="2026-04-02T14:13:16.535" v="10905"/>
          <ac:spMkLst>
            <pc:docMk/>
            <pc:sldMk cId="3588777087" sldId="297"/>
            <ac:spMk id="57" creationId="{B57BA974-7BE6-937C-3EE1-3C63ACD53363}"/>
          </ac:spMkLst>
        </pc:spChg>
        <pc:spChg chg="mod">
          <ac:chgData name="John Bee (BWCET)" userId="a1856448-f297-487a-a7ea-498499ce4ab3" providerId="ADAL" clId="{AA2111DE-8648-4F00-BAD4-E330AAB2A79A}" dt="2026-04-02T14:13:16.535" v="10905"/>
          <ac:spMkLst>
            <pc:docMk/>
            <pc:sldMk cId="3588777087" sldId="297"/>
            <ac:spMk id="65" creationId="{8B08B391-E9A9-2B00-559E-FB8B6CC07DF6}"/>
          </ac:spMkLst>
        </pc:spChg>
        <pc:spChg chg="mod">
          <ac:chgData name="John Bee (BWCET)" userId="a1856448-f297-487a-a7ea-498499ce4ab3" providerId="ADAL" clId="{AA2111DE-8648-4F00-BAD4-E330AAB2A79A}" dt="2026-04-02T14:13:16.535" v="10905"/>
          <ac:spMkLst>
            <pc:docMk/>
            <pc:sldMk cId="3588777087" sldId="297"/>
            <ac:spMk id="67" creationId="{8F40A377-3EF0-C334-D302-6DFF7D0BE568}"/>
          </ac:spMkLst>
        </pc:spChg>
        <pc:spChg chg="mod">
          <ac:chgData name="John Bee (BWCET)" userId="a1856448-f297-487a-a7ea-498499ce4ab3" providerId="ADAL" clId="{AA2111DE-8648-4F00-BAD4-E330AAB2A79A}" dt="2026-04-02T14:13:16.535" v="10905"/>
          <ac:spMkLst>
            <pc:docMk/>
            <pc:sldMk cId="3588777087" sldId="297"/>
            <ac:spMk id="68" creationId="{7236F502-1E2C-F7F8-C950-002F631A6514}"/>
          </ac:spMkLst>
        </pc:spChg>
        <pc:spChg chg="mod">
          <ac:chgData name="John Bee (BWCET)" userId="a1856448-f297-487a-a7ea-498499ce4ab3" providerId="ADAL" clId="{AA2111DE-8648-4F00-BAD4-E330AAB2A79A}" dt="2026-04-02T14:13:16.535" v="10905"/>
          <ac:spMkLst>
            <pc:docMk/>
            <pc:sldMk cId="3588777087" sldId="297"/>
            <ac:spMk id="70" creationId="{29F4DA24-BF79-9100-9BDB-5CA2D67F35CF}"/>
          </ac:spMkLst>
        </pc:spChg>
        <pc:spChg chg="mod">
          <ac:chgData name="John Bee (BWCET)" userId="a1856448-f297-487a-a7ea-498499ce4ab3" providerId="ADAL" clId="{AA2111DE-8648-4F00-BAD4-E330AAB2A79A}" dt="2026-04-02T14:13:16.535" v="10905"/>
          <ac:spMkLst>
            <pc:docMk/>
            <pc:sldMk cId="3588777087" sldId="297"/>
            <ac:spMk id="72" creationId="{B8EE4F8A-E0AE-904E-CA58-5D17884D4C0A}"/>
          </ac:spMkLst>
        </pc:spChg>
        <pc:spChg chg="mod">
          <ac:chgData name="John Bee (BWCET)" userId="a1856448-f297-487a-a7ea-498499ce4ab3" providerId="ADAL" clId="{AA2111DE-8648-4F00-BAD4-E330AAB2A79A}" dt="2026-04-02T14:13:16.535" v="10905"/>
          <ac:spMkLst>
            <pc:docMk/>
            <pc:sldMk cId="3588777087" sldId="297"/>
            <ac:spMk id="73" creationId="{E2BDBADB-4AFF-80DF-958B-9E04E2019306}"/>
          </ac:spMkLst>
        </pc:spChg>
        <pc:grpChg chg="mod">
          <ac:chgData name="John Bee (BWCET)" userId="a1856448-f297-487a-a7ea-498499ce4ab3" providerId="ADAL" clId="{AA2111DE-8648-4F00-BAD4-E330AAB2A79A}" dt="2026-04-02T14:13:20.085" v="10906" actId="1076"/>
          <ac:grpSpMkLst>
            <pc:docMk/>
            <pc:sldMk cId="3588777087" sldId="297"/>
            <ac:grpSpMk id="52" creationId="{8CB22F6B-40A0-EEA6-7F5C-1B096BE89DE1}"/>
          </ac:grpSpMkLst>
        </pc:grpChg>
      </pc:sldChg>
      <pc:sldChg chg="modSp add del mod">
        <pc:chgData name="John Bee (BWCET)" userId="a1856448-f297-487a-a7ea-498499ce4ab3" providerId="ADAL" clId="{AA2111DE-8648-4F00-BAD4-E330AAB2A79A}" dt="2026-04-02T13:41:17.245" v="10750" actId="47"/>
        <pc:sldMkLst>
          <pc:docMk/>
          <pc:sldMk cId="4140375937" sldId="297"/>
        </pc:sldMkLst>
      </pc:sldChg>
      <pc:sldChg chg="add del">
        <pc:chgData name="John Bee (BWCET)" userId="a1856448-f297-487a-a7ea-498499ce4ab3" providerId="ADAL" clId="{AA2111DE-8648-4F00-BAD4-E330AAB2A79A}" dt="2026-04-02T14:19:14.780" v="11002" actId="47"/>
        <pc:sldMkLst>
          <pc:docMk/>
          <pc:sldMk cId="179374060" sldId="298"/>
        </pc:sldMkLst>
      </pc:sldChg>
      <pc:sldChg chg="modSp add del mod">
        <pc:chgData name="John Bee (BWCET)" userId="a1856448-f297-487a-a7ea-498499ce4ab3" providerId="ADAL" clId="{AA2111DE-8648-4F00-BAD4-E330AAB2A79A}" dt="2026-04-03T16:50:00.639" v="11147" actId="47"/>
        <pc:sldMkLst>
          <pc:docMk/>
          <pc:sldMk cId="788153631" sldId="298"/>
        </pc:sldMkLst>
        <pc:spChg chg="mod">
          <ac:chgData name="John Bee (BWCET)" userId="a1856448-f297-487a-a7ea-498499ce4ab3" providerId="ADAL" clId="{AA2111DE-8648-4F00-BAD4-E330AAB2A79A}" dt="2026-04-02T14:22:00.432" v="11005" actId="20577"/>
          <ac:spMkLst>
            <pc:docMk/>
            <pc:sldMk cId="788153631" sldId="298"/>
            <ac:spMk id="4" creationId="{97EC50F1-FDCC-5163-3B9B-6E97DAB012B5}"/>
          </ac:spMkLst>
        </pc:spChg>
      </pc:sldChg>
      <pc:sldChg chg="modSp add mod">
        <pc:chgData name="John Bee (BWCET)" userId="a1856448-f297-487a-a7ea-498499ce4ab3" providerId="ADAL" clId="{AA2111DE-8648-4F00-BAD4-E330AAB2A79A}" dt="2026-04-03T17:01:52.351" v="11240" actId="20577"/>
        <pc:sldMkLst>
          <pc:docMk/>
          <pc:sldMk cId="1106402543" sldId="298"/>
        </pc:sldMkLst>
        <pc:spChg chg="mod">
          <ac:chgData name="John Bee (BWCET)" userId="a1856448-f297-487a-a7ea-498499ce4ab3" providerId="ADAL" clId="{AA2111DE-8648-4F00-BAD4-E330AAB2A79A}" dt="2026-04-03T17:01:52.351" v="11240" actId="20577"/>
          <ac:spMkLst>
            <pc:docMk/>
            <pc:sldMk cId="1106402543" sldId="298"/>
            <ac:spMk id="4" creationId="{D5BA902C-06C5-2A5E-4ACE-2DEA55A5AE45}"/>
          </ac:spMkLst>
        </pc:spChg>
      </pc:sldChg>
      <pc:sldChg chg="addSp delSp modSp add del mod">
        <pc:chgData name="John Bee (BWCET)" userId="a1856448-f297-487a-a7ea-498499ce4ab3" providerId="ADAL" clId="{AA2111DE-8648-4F00-BAD4-E330AAB2A79A}" dt="2026-04-02T13:41:17.245" v="10750" actId="47"/>
        <pc:sldMkLst>
          <pc:docMk/>
          <pc:sldMk cId="2510393657" sldId="298"/>
        </pc:sldMkLst>
      </pc:sldChg>
      <pc:sldChg chg="add del">
        <pc:chgData name="John Bee (BWCET)" userId="a1856448-f297-487a-a7ea-498499ce4ab3" providerId="ADAL" clId="{AA2111DE-8648-4F00-BAD4-E330AAB2A79A}" dt="2026-04-03T16:50:00.639" v="11147" actId="47"/>
        <pc:sldMkLst>
          <pc:docMk/>
          <pc:sldMk cId="186652239" sldId="299"/>
        </pc:sldMkLst>
      </pc:sldChg>
      <pc:sldChg chg="addSp delSp modSp add mod delAnim modAnim">
        <pc:chgData name="John Bee (BWCET)" userId="a1856448-f297-487a-a7ea-498499ce4ab3" providerId="ADAL" clId="{AA2111DE-8648-4F00-BAD4-E330AAB2A79A}" dt="2026-04-03T17:08:38.175" v="11273" actId="478"/>
        <pc:sldMkLst>
          <pc:docMk/>
          <pc:sldMk cId="1221743631" sldId="299"/>
        </pc:sldMkLst>
        <pc:spChg chg="del">
          <ac:chgData name="John Bee (BWCET)" userId="a1856448-f297-487a-a7ea-498499ce4ab3" providerId="ADAL" clId="{AA2111DE-8648-4F00-BAD4-E330AAB2A79A}" dt="2026-04-03T17:07:28.878" v="11242" actId="478"/>
          <ac:spMkLst>
            <pc:docMk/>
            <pc:sldMk cId="1221743631" sldId="299"/>
            <ac:spMk id="3" creationId="{2BEFED1F-0E04-C8B2-5357-AE9AE33B4C70}"/>
          </ac:spMkLst>
        </pc:spChg>
        <pc:spChg chg="del">
          <ac:chgData name="John Bee (BWCET)" userId="a1856448-f297-487a-a7ea-498499ce4ab3" providerId="ADAL" clId="{AA2111DE-8648-4F00-BAD4-E330AAB2A79A}" dt="2026-04-03T17:07:31.471" v="11243" actId="478"/>
          <ac:spMkLst>
            <pc:docMk/>
            <pc:sldMk cId="1221743631" sldId="299"/>
            <ac:spMk id="4" creationId="{87A1619E-CD6F-B2BB-6AE3-561B69E168AB}"/>
          </ac:spMkLst>
        </pc:spChg>
        <pc:spChg chg="del">
          <ac:chgData name="John Bee (BWCET)" userId="a1856448-f297-487a-a7ea-498499ce4ab3" providerId="ADAL" clId="{AA2111DE-8648-4F00-BAD4-E330AAB2A79A}" dt="2026-04-03T17:08:38.175" v="11273" actId="478"/>
          <ac:spMkLst>
            <pc:docMk/>
            <pc:sldMk cId="1221743631" sldId="299"/>
            <ac:spMk id="5" creationId="{E76E7CEB-30F0-5667-7B28-0E26CB00A229}"/>
          </ac:spMkLst>
        </pc:spChg>
        <pc:spChg chg="del">
          <ac:chgData name="John Bee (BWCET)" userId="a1856448-f297-487a-a7ea-498499ce4ab3" providerId="ADAL" clId="{AA2111DE-8648-4F00-BAD4-E330AAB2A79A}" dt="2026-04-03T17:08:11.073" v="11266" actId="478"/>
          <ac:spMkLst>
            <pc:docMk/>
            <pc:sldMk cId="1221743631" sldId="299"/>
            <ac:spMk id="16" creationId="{160B2DF7-20E7-31C1-B69F-41CC1884988C}"/>
          </ac:spMkLst>
        </pc:spChg>
        <pc:picChg chg="del mod">
          <ac:chgData name="John Bee (BWCET)" userId="a1856448-f297-487a-a7ea-498499ce4ab3" providerId="ADAL" clId="{AA2111DE-8648-4F00-BAD4-E330AAB2A79A}" dt="2026-04-03T17:07:57.624" v="11263" actId="478"/>
          <ac:picMkLst>
            <pc:docMk/>
            <pc:sldMk cId="1221743631" sldId="299"/>
            <ac:picMk id="2" creationId="{C1B7E379-2947-34F0-FB96-056E61F19DBC}"/>
          </ac:picMkLst>
        </pc:picChg>
        <pc:picChg chg="mod">
          <ac:chgData name="John Bee (BWCET)" userId="a1856448-f297-487a-a7ea-498499ce4ab3" providerId="ADAL" clId="{AA2111DE-8648-4F00-BAD4-E330AAB2A79A}" dt="2026-04-03T17:08:23.479" v="11269" actId="1076"/>
          <ac:picMkLst>
            <pc:docMk/>
            <pc:sldMk cId="1221743631" sldId="299"/>
            <ac:picMk id="6" creationId="{BA741A9F-A816-1EF2-5E00-DBA448F39943}"/>
          </ac:picMkLst>
        </pc:picChg>
        <pc:picChg chg="mod">
          <ac:chgData name="John Bee (BWCET)" userId="a1856448-f297-487a-a7ea-498499ce4ab3" providerId="ADAL" clId="{AA2111DE-8648-4F00-BAD4-E330AAB2A79A}" dt="2026-04-03T17:08:23.479" v="11269" actId="1076"/>
          <ac:picMkLst>
            <pc:docMk/>
            <pc:sldMk cId="1221743631" sldId="299"/>
            <ac:picMk id="7" creationId="{97E0E1E8-6E1D-2231-14C1-699AAE73740A}"/>
          </ac:picMkLst>
        </pc:picChg>
        <pc:picChg chg="mod">
          <ac:chgData name="John Bee (BWCET)" userId="a1856448-f297-487a-a7ea-498499ce4ab3" providerId="ADAL" clId="{AA2111DE-8648-4F00-BAD4-E330AAB2A79A}" dt="2026-04-03T17:08:23.479" v="11269" actId="1076"/>
          <ac:picMkLst>
            <pc:docMk/>
            <pc:sldMk cId="1221743631" sldId="299"/>
            <ac:picMk id="8" creationId="{2246D7B2-54B3-BB7E-83A5-71C48A4E02DE}"/>
          </ac:picMkLst>
        </pc:picChg>
        <pc:picChg chg="mod">
          <ac:chgData name="John Bee (BWCET)" userId="a1856448-f297-487a-a7ea-498499ce4ab3" providerId="ADAL" clId="{AA2111DE-8648-4F00-BAD4-E330AAB2A79A}" dt="2026-04-03T17:08:23.479" v="11269" actId="1076"/>
          <ac:picMkLst>
            <pc:docMk/>
            <pc:sldMk cId="1221743631" sldId="299"/>
            <ac:picMk id="9" creationId="{BF913F0C-C2A5-43C6-2D9D-7150520AB9FA}"/>
          </ac:picMkLst>
        </pc:picChg>
        <pc:picChg chg="mod">
          <ac:chgData name="John Bee (BWCET)" userId="a1856448-f297-487a-a7ea-498499ce4ab3" providerId="ADAL" clId="{AA2111DE-8648-4F00-BAD4-E330AAB2A79A}" dt="2026-04-03T17:08:23.479" v="11269" actId="1076"/>
          <ac:picMkLst>
            <pc:docMk/>
            <pc:sldMk cId="1221743631" sldId="299"/>
            <ac:picMk id="10" creationId="{68842144-F9F9-DDA3-61C8-E2EF1CD50242}"/>
          </ac:picMkLst>
        </pc:picChg>
        <pc:picChg chg="del mod">
          <ac:chgData name="John Bee (BWCET)" userId="a1856448-f297-487a-a7ea-498499ce4ab3" providerId="ADAL" clId="{AA2111DE-8648-4F00-BAD4-E330AAB2A79A}" dt="2026-04-03T17:07:57.624" v="11263" actId="478"/>
          <ac:picMkLst>
            <pc:docMk/>
            <pc:sldMk cId="1221743631" sldId="299"/>
            <ac:picMk id="11" creationId="{B13641E2-F38E-83F4-FDE5-56C22161AFA2}"/>
          </ac:picMkLst>
        </pc:picChg>
        <pc:picChg chg="add mod ord">
          <ac:chgData name="John Bee (BWCET)" userId="a1856448-f297-487a-a7ea-498499ce4ab3" providerId="ADAL" clId="{AA2111DE-8648-4F00-BAD4-E330AAB2A79A}" dt="2026-04-03T17:08:16.898" v="11268" actId="1076"/>
          <ac:picMkLst>
            <pc:docMk/>
            <pc:sldMk cId="1221743631" sldId="299"/>
            <ac:picMk id="13" creationId="{0D496975-FF62-5DAB-4E70-CA2F09AF75B1}"/>
          </ac:picMkLst>
        </pc:picChg>
        <pc:picChg chg="add mod">
          <ac:chgData name="John Bee (BWCET)" userId="a1856448-f297-487a-a7ea-498499ce4ab3" providerId="ADAL" clId="{AA2111DE-8648-4F00-BAD4-E330AAB2A79A}" dt="2026-04-03T17:08:31.183" v="11271" actId="1076"/>
          <ac:picMkLst>
            <pc:docMk/>
            <pc:sldMk cId="1221743631" sldId="299"/>
            <ac:picMk id="14" creationId="{7FC7DF77-CFD5-2B60-80D5-186B3BC110E6}"/>
          </ac:picMkLst>
        </pc:picChg>
        <pc:picChg chg="add mod">
          <ac:chgData name="John Bee (BWCET)" userId="a1856448-f297-487a-a7ea-498499ce4ab3" providerId="ADAL" clId="{AA2111DE-8648-4F00-BAD4-E330AAB2A79A}" dt="2026-04-03T17:08:31.183" v="11271" actId="1076"/>
          <ac:picMkLst>
            <pc:docMk/>
            <pc:sldMk cId="1221743631" sldId="299"/>
            <ac:picMk id="15" creationId="{CB3F7173-3AA8-E0AE-6477-C8F04747E130}"/>
          </ac:picMkLst>
        </pc:picChg>
        <pc:picChg chg="del mod">
          <ac:chgData name="John Bee (BWCET)" userId="a1856448-f297-487a-a7ea-498499ce4ab3" providerId="ADAL" clId="{AA2111DE-8648-4F00-BAD4-E330AAB2A79A}" dt="2026-04-03T17:07:57.624" v="11263" actId="478"/>
          <ac:picMkLst>
            <pc:docMk/>
            <pc:sldMk cId="1221743631" sldId="299"/>
            <ac:picMk id="17" creationId="{5A9CD043-F369-2EDA-4DC1-3F36483B2D6D}"/>
          </ac:picMkLst>
        </pc:picChg>
        <pc:picChg chg="del mod">
          <ac:chgData name="John Bee (BWCET)" userId="a1856448-f297-487a-a7ea-498499ce4ab3" providerId="ADAL" clId="{AA2111DE-8648-4F00-BAD4-E330AAB2A79A}" dt="2026-04-03T17:07:57.624" v="11263" actId="478"/>
          <ac:picMkLst>
            <pc:docMk/>
            <pc:sldMk cId="1221743631" sldId="299"/>
            <ac:picMk id="18" creationId="{76BBB9CA-88EA-A2FE-A5AF-A3BB3EF182FF}"/>
          </ac:picMkLst>
        </pc:picChg>
        <pc:picChg chg="del mod">
          <ac:chgData name="John Bee (BWCET)" userId="a1856448-f297-487a-a7ea-498499ce4ab3" providerId="ADAL" clId="{AA2111DE-8648-4F00-BAD4-E330AAB2A79A}" dt="2026-04-03T17:07:54.098" v="11262" actId="478"/>
          <ac:picMkLst>
            <pc:docMk/>
            <pc:sldMk cId="1221743631" sldId="299"/>
            <ac:picMk id="19" creationId="{9E9223DC-7237-1C34-A6F9-6476A7D562B7}"/>
          </ac:picMkLst>
        </pc:picChg>
        <pc:picChg chg="del">
          <ac:chgData name="John Bee (BWCET)" userId="a1856448-f297-487a-a7ea-498499ce4ab3" providerId="ADAL" clId="{AA2111DE-8648-4F00-BAD4-E330AAB2A79A}" dt="2026-04-03T17:07:31.471" v="11243" actId="478"/>
          <ac:picMkLst>
            <pc:docMk/>
            <pc:sldMk cId="1221743631" sldId="299"/>
            <ac:picMk id="20" creationId="{F5819D43-617E-C97E-9C2F-51A6B1FF8AB6}"/>
          </ac:picMkLst>
        </pc:picChg>
        <pc:picChg chg="del">
          <ac:chgData name="John Bee (BWCET)" userId="a1856448-f297-487a-a7ea-498499ce4ab3" providerId="ADAL" clId="{AA2111DE-8648-4F00-BAD4-E330AAB2A79A}" dt="2026-04-03T17:07:31.471" v="11243" actId="478"/>
          <ac:picMkLst>
            <pc:docMk/>
            <pc:sldMk cId="1221743631" sldId="299"/>
            <ac:picMk id="21" creationId="{64492474-7CBB-9483-7EDD-84A464493D11}"/>
          </ac:picMkLst>
        </pc:picChg>
        <pc:picChg chg="del">
          <ac:chgData name="John Bee (BWCET)" userId="a1856448-f297-487a-a7ea-498499ce4ab3" providerId="ADAL" clId="{AA2111DE-8648-4F00-BAD4-E330AAB2A79A}" dt="2026-04-03T17:07:31.471" v="11243" actId="478"/>
          <ac:picMkLst>
            <pc:docMk/>
            <pc:sldMk cId="1221743631" sldId="299"/>
            <ac:picMk id="22" creationId="{6A5B63CD-651B-6FEB-03EA-ABA61F065557}"/>
          </ac:picMkLst>
        </pc:picChg>
        <pc:picChg chg="del">
          <ac:chgData name="John Bee (BWCET)" userId="a1856448-f297-487a-a7ea-498499ce4ab3" providerId="ADAL" clId="{AA2111DE-8648-4F00-BAD4-E330AAB2A79A}" dt="2026-04-03T17:07:31.471" v="11243" actId="478"/>
          <ac:picMkLst>
            <pc:docMk/>
            <pc:sldMk cId="1221743631" sldId="299"/>
            <ac:picMk id="23" creationId="{0F8C9008-200F-585B-690C-A619DA95C8E2}"/>
          </ac:picMkLst>
        </pc:picChg>
        <pc:picChg chg="del">
          <ac:chgData name="John Bee (BWCET)" userId="a1856448-f297-487a-a7ea-498499ce4ab3" providerId="ADAL" clId="{AA2111DE-8648-4F00-BAD4-E330AAB2A79A}" dt="2026-04-03T17:07:31.471" v="11243" actId="478"/>
          <ac:picMkLst>
            <pc:docMk/>
            <pc:sldMk cId="1221743631" sldId="299"/>
            <ac:picMk id="24" creationId="{BE0141D7-E942-0CA2-A512-72E59534CE96}"/>
          </ac:picMkLst>
        </pc:picChg>
        <pc:picChg chg="del">
          <ac:chgData name="John Bee (BWCET)" userId="a1856448-f297-487a-a7ea-498499ce4ab3" providerId="ADAL" clId="{AA2111DE-8648-4F00-BAD4-E330AAB2A79A}" dt="2026-04-03T17:07:31.471" v="11243" actId="478"/>
          <ac:picMkLst>
            <pc:docMk/>
            <pc:sldMk cId="1221743631" sldId="299"/>
            <ac:picMk id="25" creationId="{8296250B-8524-5E11-6F64-5DB3871374F7}"/>
          </ac:picMkLst>
        </pc:picChg>
        <pc:picChg chg="del">
          <ac:chgData name="John Bee (BWCET)" userId="a1856448-f297-487a-a7ea-498499ce4ab3" providerId="ADAL" clId="{AA2111DE-8648-4F00-BAD4-E330AAB2A79A}" dt="2026-04-03T17:07:31.471" v="11243" actId="478"/>
          <ac:picMkLst>
            <pc:docMk/>
            <pc:sldMk cId="1221743631" sldId="299"/>
            <ac:picMk id="26" creationId="{BFCF8A8E-5CBE-5872-02F5-BA6019BBC132}"/>
          </ac:picMkLst>
        </pc:picChg>
        <pc:picChg chg="add del mod">
          <ac:chgData name="John Bee (BWCET)" userId="a1856448-f297-487a-a7ea-498499ce4ab3" providerId="ADAL" clId="{AA2111DE-8648-4F00-BAD4-E330AAB2A79A}" dt="2026-04-03T17:08:32.656" v="11272" actId="478"/>
          <ac:picMkLst>
            <pc:docMk/>
            <pc:sldMk cId="1221743631" sldId="299"/>
            <ac:picMk id="27" creationId="{6B9499C9-68EA-CF9E-79F0-11863F3D3DB9}"/>
          </ac:picMkLst>
        </pc:picChg>
      </pc:sldChg>
      <pc:sldChg chg="addSp delSp modSp add del mod">
        <pc:chgData name="John Bee (BWCET)" userId="a1856448-f297-487a-a7ea-498499ce4ab3" providerId="ADAL" clId="{AA2111DE-8648-4F00-BAD4-E330AAB2A79A}" dt="2026-04-02T13:41:17.245" v="10750" actId="47"/>
        <pc:sldMkLst>
          <pc:docMk/>
          <pc:sldMk cId="1698065201" sldId="299"/>
        </pc:sldMkLst>
      </pc:sldChg>
      <pc:sldChg chg="modSp add del mod">
        <pc:chgData name="John Bee (BWCET)" userId="a1856448-f297-487a-a7ea-498499ce4ab3" providerId="ADAL" clId="{AA2111DE-8648-4F00-BAD4-E330AAB2A79A}" dt="2026-04-03T16:50:00.639" v="11147" actId="47"/>
        <pc:sldMkLst>
          <pc:docMk/>
          <pc:sldMk cId="3164413182" sldId="300"/>
        </pc:sldMkLst>
        <pc:spChg chg="mod">
          <ac:chgData name="John Bee (BWCET)" userId="a1856448-f297-487a-a7ea-498499ce4ab3" providerId="ADAL" clId="{AA2111DE-8648-4F00-BAD4-E330AAB2A79A}" dt="2026-04-02T14:22:59.647" v="11016" actId="1076"/>
          <ac:spMkLst>
            <pc:docMk/>
            <pc:sldMk cId="3164413182" sldId="300"/>
            <ac:spMk id="2" creationId="{DA5566DC-4777-BEF9-5240-6E23D4C0E2B0}"/>
          </ac:spMkLst>
        </pc:spChg>
        <pc:spChg chg="mod">
          <ac:chgData name="John Bee (BWCET)" userId="a1856448-f297-487a-a7ea-498499ce4ab3" providerId="ADAL" clId="{AA2111DE-8648-4F00-BAD4-E330AAB2A79A}" dt="2026-04-02T14:22:53.273" v="11015" actId="1076"/>
          <ac:spMkLst>
            <pc:docMk/>
            <pc:sldMk cId="3164413182" sldId="300"/>
            <ac:spMk id="30" creationId="{B816BEA4-A949-3DE9-46E2-2D28B87C66E6}"/>
          </ac:spMkLst>
        </pc:spChg>
        <pc:grpChg chg="mod">
          <ac:chgData name="John Bee (BWCET)" userId="a1856448-f297-487a-a7ea-498499ce4ab3" providerId="ADAL" clId="{AA2111DE-8648-4F00-BAD4-E330AAB2A79A}" dt="2026-04-02T14:22:59.647" v="11016" actId="1076"/>
          <ac:grpSpMkLst>
            <pc:docMk/>
            <pc:sldMk cId="3164413182" sldId="300"/>
            <ac:grpSpMk id="3" creationId="{AC18F390-C1BB-E154-0E70-0188414877FC}"/>
          </ac:grpSpMkLst>
        </pc:grpChg>
        <pc:grpChg chg="mod">
          <ac:chgData name="John Bee (BWCET)" userId="a1856448-f297-487a-a7ea-498499ce4ab3" providerId="ADAL" clId="{AA2111DE-8648-4F00-BAD4-E330AAB2A79A}" dt="2026-04-02T14:22:53.273" v="11015" actId="1076"/>
          <ac:grpSpMkLst>
            <pc:docMk/>
            <pc:sldMk cId="3164413182" sldId="300"/>
            <ac:grpSpMk id="6" creationId="{1374835C-8633-E9DE-3F35-97B4B53EFC0F}"/>
          </ac:grpSpMkLst>
        </pc:grpChg>
      </pc:sldChg>
      <pc:sldChg chg="delSp add mod ord">
        <pc:chgData name="John Bee (BWCET)" userId="a1856448-f297-487a-a7ea-498499ce4ab3" providerId="ADAL" clId="{AA2111DE-8648-4F00-BAD4-E330AAB2A79A}" dt="2026-04-03T17:10:12.198" v="11282" actId="478"/>
        <pc:sldMkLst>
          <pc:docMk/>
          <pc:sldMk cId="3259465701" sldId="300"/>
        </pc:sldMkLst>
        <pc:spChg chg="del">
          <ac:chgData name="John Bee (BWCET)" userId="a1856448-f297-487a-a7ea-498499ce4ab3" providerId="ADAL" clId="{AA2111DE-8648-4F00-BAD4-E330AAB2A79A}" dt="2026-04-03T17:10:09.548" v="11281" actId="478"/>
          <ac:spMkLst>
            <pc:docMk/>
            <pc:sldMk cId="3259465701" sldId="300"/>
            <ac:spMk id="5" creationId="{467A2264-7DA6-799E-6BBD-D74D607847E6}"/>
          </ac:spMkLst>
        </pc:spChg>
        <pc:spChg chg="del">
          <ac:chgData name="John Bee (BWCET)" userId="a1856448-f297-487a-a7ea-498499ce4ab3" providerId="ADAL" clId="{AA2111DE-8648-4F00-BAD4-E330AAB2A79A}" dt="2026-04-03T17:10:12.198" v="11282" actId="478"/>
          <ac:spMkLst>
            <pc:docMk/>
            <pc:sldMk cId="3259465701" sldId="300"/>
            <ac:spMk id="16" creationId="{C6A093A3-7ECC-3D36-DB7B-C897CD71DF2D}"/>
          </ac:spMkLst>
        </pc:spChg>
      </pc:sldChg>
      <pc:sldChg chg="addSp delSp modSp add del mod">
        <pc:chgData name="John Bee (BWCET)" userId="a1856448-f297-487a-a7ea-498499ce4ab3" providerId="ADAL" clId="{AA2111DE-8648-4F00-BAD4-E330AAB2A79A}" dt="2026-04-02T13:41:17.245" v="10750" actId="47"/>
        <pc:sldMkLst>
          <pc:docMk/>
          <pc:sldMk cId="3725456831" sldId="300"/>
        </pc:sldMkLst>
      </pc:sldChg>
      <pc:sldChg chg="addSp delSp modSp add del mod">
        <pc:chgData name="John Bee (BWCET)" userId="a1856448-f297-487a-a7ea-498499ce4ab3" providerId="ADAL" clId="{AA2111DE-8648-4F00-BAD4-E330AAB2A79A}" dt="2026-04-03T16:50:00.639" v="11147" actId="47"/>
        <pc:sldMkLst>
          <pc:docMk/>
          <pc:sldMk cId="441446957" sldId="301"/>
        </pc:sldMkLst>
        <pc:spChg chg="mod">
          <ac:chgData name="John Bee (BWCET)" userId="a1856448-f297-487a-a7ea-498499ce4ab3" providerId="ADAL" clId="{AA2111DE-8648-4F00-BAD4-E330AAB2A79A}" dt="2026-04-02T14:24:56.481" v="11025" actId="1076"/>
          <ac:spMkLst>
            <pc:docMk/>
            <pc:sldMk cId="441446957" sldId="301"/>
            <ac:spMk id="30" creationId="{306FF6CD-2AB0-80DF-F474-836CB6568EEC}"/>
          </ac:spMkLst>
        </pc:spChg>
        <pc:spChg chg="add del mod">
          <ac:chgData name="John Bee (BWCET)" userId="a1856448-f297-487a-a7ea-498499ce4ab3" providerId="ADAL" clId="{AA2111DE-8648-4F00-BAD4-E330AAB2A79A}" dt="2026-04-02T14:24:35.272" v="11022" actId="21"/>
          <ac:spMkLst>
            <pc:docMk/>
            <pc:sldMk cId="441446957" sldId="301"/>
            <ac:spMk id="31" creationId="{91F51683-02BC-6C69-BD95-9BEFC9CC2C41}"/>
          </ac:spMkLst>
        </pc:spChg>
        <pc:spChg chg="mod">
          <ac:chgData name="John Bee (BWCET)" userId="a1856448-f297-487a-a7ea-498499ce4ab3" providerId="ADAL" clId="{AA2111DE-8648-4F00-BAD4-E330AAB2A79A}" dt="2026-04-02T14:24:56.481" v="11025" actId="1076"/>
          <ac:spMkLst>
            <pc:docMk/>
            <pc:sldMk cId="441446957" sldId="301"/>
            <ac:spMk id="51" creationId="{BA68BDF8-1CC8-DF22-C3AE-0128BFFE4F8F}"/>
          </ac:spMkLst>
        </pc:spChg>
        <pc:grpChg chg="mod">
          <ac:chgData name="John Bee (BWCET)" userId="a1856448-f297-487a-a7ea-498499ce4ab3" providerId="ADAL" clId="{AA2111DE-8648-4F00-BAD4-E330AAB2A79A}" dt="2026-04-02T14:24:56.481" v="11025" actId="1076"/>
          <ac:grpSpMkLst>
            <pc:docMk/>
            <pc:sldMk cId="441446957" sldId="301"/>
            <ac:grpSpMk id="3" creationId="{D1618DD5-75F5-7E88-9F4E-BF714FA95AF5}"/>
          </ac:grpSpMkLst>
        </pc:grpChg>
        <pc:grpChg chg="mod">
          <ac:chgData name="John Bee (BWCET)" userId="a1856448-f297-487a-a7ea-498499ce4ab3" providerId="ADAL" clId="{AA2111DE-8648-4F00-BAD4-E330AAB2A79A}" dt="2026-04-02T14:24:56.481" v="11025" actId="1076"/>
          <ac:grpSpMkLst>
            <pc:docMk/>
            <pc:sldMk cId="441446957" sldId="301"/>
            <ac:grpSpMk id="6" creationId="{D74947C0-BBBD-783E-7373-D7346078D4A0}"/>
          </ac:grpSpMkLst>
        </pc:grpChg>
        <pc:grpChg chg="mod">
          <ac:chgData name="John Bee (BWCET)" userId="a1856448-f297-487a-a7ea-498499ce4ab3" providerId="ADAL" clId="{AA2111DE-8648-4F00-BAD4-E330AAB2A79A}" dt="2026-04-02T14:24:56.481" v="11025" actId="1076"/>
          <ac:grpSpMkLst>
            <pc:docMk/>
            <pc:sldMk cId="441446957" sldId="301"/>
            <ac:grpSpMk id="52" creationId="{0A8C4F2D-CA30-5EC9-ACE4-10234A852E90}"/>
          </ac:grpSpMkLst>
        </pc:grpChg>
      </pc:sldChg>
      <pc:sldChg chg="addSp delSp modSp add del mod">
        <pc:chgData name="John Bee (BWCET)" userId="a1856448-f297-487a-a7ea-498499ce4ab3" providerId="ADAL" clId="{AA2111DE-8648-4F00-BAD4-E330AAB2A79A}" dt="2026-04-02T13:41:17.245" v="10750" actId="47"/>
        <pc:sldMkLst>
          <pc:docMk/>
          <pc:sldMk cId="1425988706" sldId="301"/>
        </pc:sldMkLst>
      </pc:sldChg>
      <pc:sldChg chg="addSp delSp modSp add mod">
        <pc:chgData name="John Bee (BWCET)" userId="a1856448-f297-487a-a7ea-498499ce4ab3" providerId="ADAL" clId="{AA2111DE-8648-4F00-BAD4-E330AAB2A79A}" dt="2026-04-03T17:13:20.761" v="11337" actId="12788"/>
        <pc:sldMkLst>
          <pc:docMk/>
          <pc:sldMk cId="2537019592" sldId="301"/>
        </pc:sldMkLst>
        <pc:picChg chg="add mod ord">
          <ac:chgData name="John Bee (BWCET)" userId="a1856448-f297-487a-a7ea-498499ce4ab3" providerId="ADAL" clId="{AA2111DE-8648-4F00-BAD4-E330AAB2A79A}" dt="2026-04-03T17:12:26.804" v="11323" actId="167"/>
          <ac:picMkLst>
            <pc:docMk/>
            <pc:sldMk cId="2537019592" sldId="301"/>
            <ac:picMk id="3" creationId="{8EC5D348-AC71-60FA-B469-9944794E1EB4}"/>
          </ac:picMkLst>
        </pc:picChg>
        <pc:picChg chg="mod">
          <ac:chgData name="John Bee (BWCET)" userId="a1856448-f297-487a-a7ea-498499ce4ab3" providerId="ADAL" clId="{AA2111DE-8648-4F00-BAD4-E330AAB2A79A}" dt="2026-04-03T17:13:20.761" v="11337" actId="12788"/>
          <ac:picMkLst>
            <pc:docMk/>
            <pc:sldMk cId="2537019592" sldId="301"/>
            <ac:picMk id="6" creationId="{2B19D37B-F9A9-D985-C6EA-5AE6D9E5B952}"/>
          </ac:picMkLst>
        </pc:picChg>
        <pc:picChg chg="mod">
          <ac:chgData name="John Bee (BWCET)" userId="a1856448-f297-487a-a7ea-498499ce4ab3" providerId="ADAL" clId="{AA2111DE-8648-4F00-BAD4-E330AAB2A79A}" dt="2026-04-03T17:13:20.761" v="11337" actId="12788"/>
          <ac:picMkLst>
            <pc:docMk/>
            <pc:sldMk cId="2537019592" sldId="301"/>
            <ac:picMk id="7" creationId="{E2A25178-B637-0747-521A-73FE311E3F0A}"/>
          </ac:picMkLst>
        </pc:picChg>
        <pc:picChg chg="mod">
          <ac:chgData name="John Bee (BWCET)" userId="a1856448-f297-487a-a7ea-498499ce4ab3" providerId="ADAL" clId="{AA2111DE-8648-4F00-BAD4-E330AAB2A79A}" dt="2026-04-03T17:13:20.761" v="11337" actId="12788"/>
          <ac:picMkLst>
            <pc:docMk/>
            <pc:sldMk cId="2537019592" sldId="301"/>
            <ac:picMk id="8" creationId="{8F174E2F-E2EF-F723-FF9A-FC366FEB2325}"/>
          </ac:picMkLst>
        </pc:picChg>
        <pc:picChg chg="mod">
          <ac:chgData name="John Bee (BWCET)" userId="a1856448-f297-487a-a7ea-498499ce4ab3" providerId="ADAL" clId="{AA2111DE-8648-4F00-BAD4-E330AAB2A79A}" dt="2026-04-03T17:13:20.761" v="11337" actId="12788"/>
          <ac:picMkLst>
            <pc:docMk/>
            <pc:sldMk cId="2537019592" sldId="301"/>
            <ac:picMk id="9" creationId="{7EE4223E-8CF0-5D7F-1B1F-756C8444FEF6}"/>
          </ac:picMkLst>
        </pc:picChg>
        <pc:picChg chg="mod">
          <ac:chgData name="John Bee (BWCET)" userId="a1856448-f297-487a-a7ea-498499ce4ab3" providerId="ADAL" clId="{AA2111DE-8648-4F00-BAD4-E330AAB2A79A}" dt="2026-04-03T17:13:20.761" v="11337" actId="12788"/>
          <ac:picMkLst>
            <pc:docMk/>
            <pc:sldMk cId="2537019592" sldId="301"/>
            <ac:picMk id="10" creationId="{1DB55DE2-69E8-4E9A-30D8-40F03CE0503F}"/>
          </ac:picMkLst>
        </pc:picChg>
        <pc:picChg chg="del">
          <ac:chgData name="John Bee (BWCET)" userId="a1856448-f297-487a-a7ea-498499ce4ab3" providerId="ADAL" clId="{AA2111DE-8648-4F00-BAD4-E330AAB2A79A}" dt="2026-04-03T17:12:20.303" v="11319" actId="478"/>
          <ac:picMkLst>
            <pc:docMk/>
            <pc:sldMk cId="2537019592" sldId="301"/>
            <ac:picMk id="13" creationId="{7EC9F84F-5ED0-3C26-8672-9F077B4253DF}"/>
          </ac:picMkLst>
        </pc:picChg>
        <pc:picChg chg="mod">
          <ac:chgData name="John Bee (BWCET)" userId="a1856448-f297-487a-a7ea-498499ce4ab3" providerId="ADAL" clId="{AA2111DE-8648-4F00-BAD4-E330AAB2A79A}" dt="2026-04-03T17:13:20.761" v="11337" actId="12788"/>
          <ac:picMkLst>
            <pc:docMk/>
            <pc:sldMk cId="2537019592" sldId="301"/>
            <ac:picMk id="14" creationId="{96A90F85-341A-249F-775C-FDA5D97465FE}"/>
          </ac:picMkLst>
        </pc:picChg>
        <pc:picChg chg="mod">
          <ac:chgData name="John Bee (BWCET)" userId="a1856448-f297-487a-a7ea-498499ce4ab3" providerId="ADAL" clId="{AA2111DE-8648-4F00-BAD4-E330AAB2A79A}" dt="2026-04-03T17:13:20.761" v="11337" actId="12788"/>
          <ac:picMkLst>
            <pc:docMk/>
            <pc:sldMk cId="2537019592" sldId="301"/>
            <ac:picMk id="15" creationId="{AA71B354-8301-F835-DA15-65143627AF4A}"/>
          </ac:picMkLst>
        </pc:picChg>
      </pc:sldChg>
      <pc:sldChg chg="addSp delSp modSp add del mod modAnim">
        <pc:chgData name="John Bee (BWCET)" userId="a1856448-f297-487a-a7ea-498499ce4ab3" providerId="ADAL" clId="{AA2111DE-8648-4F00-BAD4-E330AAB2A79A}" dt="2026-04-03T16:50:00.639" v="11147" actId="47"/>
        <pc:sldMkLst>
          <pc:docMk/>
          <pc:sldMk cId="956706667" sldId="302"/>
        </pc:sldMkLst>
        <pc:spChg chg="del">
          <ac:chgData name="John Bee (BWCET)" userId="a1856448-f297-487a-a7ea-498499ce4ab3" providerId="ADAL" clId="{AA2111DE-8648-4F00-BAD4-E330AAB2A79A}" dt="2026-04-02T14:26:52.728" v="11036" actId="478"/>
          <ac:spMkLst>
            <pc:docMk/>
            <pc:sldMk cId="956706667" sldId="302"/>
            <ac:spMk id="16" creationId="{CA91F54C-6A07-6A4B-A9C8-016799C4BD11}"/>
          </ac:spMkLst>
        </pc:spChg>
        <pc:spChg chg="mod">
          <ac:chgData name="John Bee (BWCET)" userId="a1856448-f297-487a-a7ea-498499ce4ab3" providerId="ADAL" clId="{AA2111DE-8648-4F00-BAD4-E330AAB2A79A}" dt="2026-04-02T14:26:30.786" v="11031" actId="165"/>
          <ac:spMkLst>
            <pc:docMk/>
            <pc:sldMk cId="956706667" sldId="302"/>
            <ac:spMk id="20" creationId="{3D5D9EA0-8AE1-0520-B4D6-AB34B77595C9}"/>
          </ac:spMkLst>
        </pc:spChg>
        <pc:spChg chg="mod">
          <ac:chgData name="John Bee (BWCET)" userId="a1856448-f297-487a-a7ea-498499ce4ab3" providerId="ADAL" clId="{AA2111DE-8648-4F00-BAD4-E330AAB2A79A}" dt="2026-04-02T14:26:30.786" v="11031" actId="165"/>
          <ac:spMkLst>
            <pc:docMk/>
            <pc:sldMk cId="956706667" sldId="302"/>
            <ac:spMk id="26" creationId="{47308BA6-41A5-B898-8ADF-46596FE6CC1A}"/>
          </ac:spMkLst>
        </pc:spChg>
        <pc:spChg chg="mod topLvl">
          <ac:chgData name="John Bee (BWCET)" userId="a1856448-f297-487a-a7ea-498499ce4ab3" providerId="ADAL" clId="{AA2111DE-8648-4F00-BAD4-E330AAB2A79A}" dt="2026-04-02T14:28:28.234" v="11051" actId="207"/>
          <ac:spMkLst>
            <pc:docMk/>
            <pc:sldMk cId="956706667" sldId="302"/>
            <ac:spMk id="30" creationId="{910FAF9B-7ADB-7B02-9893-2DE73606D81E}"/>
          </ac:spMkLst>
        </pc:spChg>
        <pc:spChg chg="mod">
          <ac:chgData name="John Bee (BWCET)" userId="a1856448-f297-487a-a7ea-498499ce4ab3" providerId="ADAL" clId="{AA2111DE-8648-4F00-BAD4-E330AAB2A79A}" dt="2026-04-02T14:26:30.786" v="11031" actId="165"/>
          <ac:spMkLst>
            <pc:docMk/>
            <pc:sldMk cId="956706667" sldId="302"/>
            <ac:spMk id="40" creationId="{8A4104EE-0986-7E38-F33A-5EE5C4336164}"/>
          </ac:spMkLst>
        </pc:spChg>
        <pc:spChg chg="mod">
          <ac:chgData name="John Bee (BWCET)" userId="a1856448-f297-487a-a7ea-498499ce4ab3" providerId="ADAL" clId="{AA2111DE-8648-4F00-BAD4-E330AAB2A79A}" dt="2026-04-02T14:26:30.786" v="11031" actId="165"/>
          <ac:spMkLst>
            <pc:docMk/>
            <pc:sldMk cId="956706667" sldId="302"/>
            <ac:spMk id="43" creationId="{EB4E67FF-EDC8-6E0B-D501-596751B5133F}"/>
          </ac:spMkLst>
        </pc:spChg>
        <pc:spChg chg="mod">
          <ac:chgData name="John Bee (BWCET)" userId="a1856448-f297-487a-a7ea-498499ce4ab3" providerId="ADAL" clId="{AA2111DE-8648-4F00-BAD4-E330AAB2A79A}" dt="2026-04-02T14:26:30.786" v="11031" actId="165"/>
          <ac:spMkLst>
            <pc:docMk/>
            <pc:sldMk cId="956706667" sldId="302"/>
            <ac:spMk id="46" creationId="{0AD1C648-E188-BCEB-33CD-16C3F6ED6F16}"/>
          </ac:spMkLst>
        </pc:spChg>
        <pc:spChg chg="mod">
          <ac:chgData name="John Bee (BWCET)" userId="a1856448-f297-487a-a7ea-498499ce4ab3" providerId="ADAL" clId="{AA2111DE-8648-4F00-BAD4-E330AAB2A79A}" dt="2026-04-02T14:26:30.786" v="11031" actId="165"/>
          <ac:spMkLst>
            <pc:docMk/>
            <pc:sldMk cId="956706667" sldId="302"/>
            <ac:spMk id="47" creationId="{6A796939-8593-5102-0C7D-3E400063E9EB}"/>
          </ac:spMkLst>
        </pc:spChg>
        <pc:spChg chg="mod topLvl">
          <ac:chgData name="John Bee (BWCET)" userId="a1856448-f297-487a-a7ea-498499ce4ab3" providerId="ADAL" clId="{AA2111DE-8648-4F00-BAD4-E330AAB2A79A}" dt="2026-04-02T14:26:50.208" v="11035" actId="1076"/>
          <ac:spMkLst>
            <pc:docMk/>
            <pc:sldMk cId="956706667" sldId="302"/>
            <ac:spMk id="51" creationId="{61DEB237-1D55-3B4C-C670-6C299933CCB7}"/>
          </ac:spMkLst>
        </pc:spChg>
        <pc:spChg chg="mod">
          <ac:chgData name="John Bee (BWCET)" userId="a1856448-f297-487a-a7ea-498499ce4ab3" providerId="ADAL" clId="{AA2111DE-8648-4F00-BAD4-E330AAB2A79A}" dt="2026-04-02T14:26:30.786" v="11031" actId="165"/>
          <ac:spMkLst>
            <pc:docMk/>
            <pc:sldMk cId="956706667" sldId="302"/>
            <ac:spMk id="69" creationId="{25CAB743-7AE5-BD76-589E-C63997F99107}"/>
          </ac:spMkLst>
        </pc:spChg>
        <pc:spChg chg="mod">
          <ac:chgData name="John Bee (BWCET)" userId="a1856448-f297-487a-a7ea-498499ce4ab3" providerId="ADAL" clId="{AA2111DE-8648-4F00-BAD4-E330AAB2A79A}" dt="2026-04-02T14:26:30.786" v="11031" actId="165"/>
          <ac:spMkLst>
            <pc:docMk/>
            <pc:sldMk cId="956706667" sldId="302"/>
            <ac:spMk id="73" creationId="{0DE4CBF5-0D7C-F554-D995-B80E4A5FF041}"/>
          </ac:spMkLst>
        </pc:spChg>
        <pc:spChg chg="add mod">
          <ac:chgData name="John Bee (BWCET)" userId="a1856448-f297-487a-a7ea-498499ce4ab3" providerId="ADAL" clId="{AA2111DE-8648-4F00-BAD4-E330AAB2A79A}" dt="2026-04-02T14:28:28.234" v="11051" actId="207"/>
          <ac:spMkLst>
            <pc:docMk/>
            <pc:sldMk cId="956706667" sldId="302"/>
            <ac:spMk id="74" creationId="{A4F374A0-AD8A-6118-5ABA-632BB9762E2F}"/>
          </ac:spMkLst>
        </pc:spChg>
        <pc:spChg chg="mod">
          <ac:chgData name="John Bee (BWCET)" userId="a1856448-f297-487a-a7ea-498499ce4ab3" providerId="ADAL" clId="{AA2111DE-8648-4F00-BAD4-E330AAB2A79A}" dt="2026-04-02T14:26:33.329" v="11032"/>
          <ac:spMkLst>
            <pc:docMk/>
            <pc:sldMk cId="956706667" sldId="302"/>
            <ac:spMk id="91" creationId="{03EB3582-01DC-360C-7DE4-9C8FF6AB736A}"/>
          </ac:spMkLst>
        </pc:spChg>
        <pc:spChg chg="mod">
          <ac:chgData name="John Bee (BWCET)" userId="a1856448-f297-487a-a7ea-498499ce4ab3" providerId="ADAL" clId="{AA2111DE-8648-4F00-BAD4-E330AAB2A79A}" dt="2026-04-02T14:26:33.329" v="11032"/>
          <ac:spMkLst>
            <pc:docMk/>
            <pc:sldMk cId="956706667" sldId="302"/>
            <ac:spMk id="113" creationId="{423F4A9D-A5C6-89CD-F96F-07803B5D32C1}"/>
          </ac:spMkLst>
        </pc:spChg>
        <pc:spChg chg="mod">
          <ac:chgData name="John Bee (BWCET)" userId="a1856448-f297-487a-a7ea-498499ce4ab3" providerId="ADAL" clId="{AA2111DE-8648-4F00-BAD4-E330AAB2A79A}" dt="2026-04-02T14:26:33.329" v="11032"/>
          <ac:spMkLst>
            <pc:docMk/>
            <pc:sldMk cId="956706667" sldId="302"/>
            <ac:spMk id="117" creationId="{AA3618EF-5F8D-FB22-3D41-B02A0AB12CBD}"/>
          </ac:spMkLst>
        </pc:spChg>
        <pc:spChg chg="mod">
          <ac:chgData name="John Bee (BWCET)" userId="a1856448-f297-487a-a7ea-498499ce4ab3" providerId="ADAL" clId="{AA2111DE-8648-4F00-BAD4-E330AAB2A79A}" dt="2026-04-02T14:26:33.329" v="11032"/>
          <ac:spMkLst>
            <pc:docMk/>
            <pc:sldMk cId="956706667" sldId="302"/>
            <ac:spMk id="118" creationId="{F43507F4-6413-86AA-5A3E-E6D62BA63224}"/>
          </ac:spMkLst>
        </pc:spChg>
        <pc:spChg chg="mod">
          <ac:chgData name="John Bee (BWCET)" userId="a1856448-f297-487a-a7ea-498499ce4ab3" providerId="ADAL" clId="{AA2111DE-8648-4F00-BAD4-E330AAB2A79A}" dt="2026-04-02T14:27:50.360" v="11042" actId="14100"/>
          <ac:spMkLst>
            <pc:docMk/>
            <pc:sldMk cId="956706667" sldId="302"/>
            <ac:spMk id="119" creationId="{C96F4487-5516-39C4-1B4C-D9BE335737C5}"/>
          </ac:spMkLst>
        </pc:spChg>
        <pc:spChg chg="mod">
          <ac:chgData name="John Bee (BWCET)" userId="a1856448-f297-487a-a7ea-498499ce4ab3" providerId="ADAL" clId="{AA2111DE-8648-4F00-BAD4-E330AAB2A79A}" dt="2026-04-02T14:26:33.329" v="11032"/>
          <ac:spMkLst>
            <pc:docMk/>
            <pc:sldMk cId="956706667" sldId="302"/>
            <ac:spMk id="123" creationId="{E16D64E8-54FF-EB6B-57FA-25C2BAFA1A13}"/>
          </ac:spMkLst>
        </pc:spChg>
        <pc:spChg chg="mod">
          <ac:chgData name="John Bee (BWCET)" userId="a1856448-f297-487a-a7ea-498499ce4ab3" providerId="ADAL" clId="{AA2111DE-8648-4F00-BAD4-E330AAB2A79A}" dt="2026-04-02T14:26:33.329" v="11032"/>
          <ac:spMkLst>
            <pc:docMk/>
            <pc:sldMk cId="956706667" sldId="302"/>
            <ac:spMk id="124" creationId="{3B71A9BD-EC29-3C99-3DF9-6910186A8637}"/>
          </ac:spMkLst>
        </pc:spChg>
        <pc:spChg chg="mod">
          <ac:chgData name="John Bee (BWCET)" userId="a1856448-f297-487a-a7ea-498499ce4ab3" providerId="ADAL" clId="{AA2111DE-8648-4F00-BAD4-E330AAB2A79A}" dt="2026-04-02T14:26:33.329" v="11032"/>
          <ac:spMkLst>
            <pc:docMk/>
            <pc:sldMk cId="956706667" sldId="302"/>
            <ac:spMk id="125" creationId="{C65B89CD-BFDC-12A2-4F0D-3FE1104A22EF}"/>
          </ac:spMkLst>
        </pc:spChg>
        <pc:spChg chg="mod">
          <ac:chgData name="John Bee (BWCET)" userId="a1856448-f297-487a-a7ea-498499ce4ab3" providerId="ADAL" clId="{AA2111DE-8648-4F00-BAD4-E330AAB2A79A}" dt="2026-04-02T14:26:33.329" v="11032"/>
          <ac:spMkLst>
            <pc:docMk/>
            <pc:sldMk cId="956706667" sldId="302"/>
            <ac:spMk id="130" creationId="{9C5FC52E-8166-9A0D-CCEB-BCC85E4AADDF}"/>
          </ac:spMkLst>
        </pc:spChg>
        <pc:spChg chg="mod">
          <ac:chgData name="John Bee (BWCET)" userId="a1856448-f297-487a-a7ea-498499ce4ab3" providerId="ADAL" clId="{AA2111DE-8648-4F00-BAD4-E330AAB2A79A}" dt="2026-04-02T14:26:33.329" v="11032"/>
          <ac:spMkLst>
            <pc:docMk/>
            <pc:sldMk cId="956706667" sldId="302"/>
            <ac:spMk id="136" creationId="{76C80D39-9CE8-ABCB-32DC-65357B2D6659}"/>
          </ac:spMkLst>
        </pc:spChg>
        <pc:spChg chg="add mod ord">
          <ac:chgData name="John Bee (BWCET)" userId="a1856448-f297-487a-a7ea-498499ce4ab3" providerId="ADAL" clId="{AA2111DE-8648-4F00-BAD4-E330AAB2A79A}" dt="2026-04-02T14:28:06.708" v="11047" actId="14100"/>
          <ac:spMkLst>
            <pc:docMk/>
            <pc:sldMk cId="956706667" sldId="302"/>
            <ac:spMk id="142" creationId="{464E61C2-0738-1E42-AFB0-AEE3073B5397}"/>
          </ac:spMkLst>
        </pc:spChg>
        <pc:spChg chg="del mod">
          <ac:chgData name="John Bee (BWCET)" userId="a1856448-f297-487a-a7ea-498499ce4ab3" providerId="ADAL" clId="{AA2111DE-8648-4F00-BAD4-E330AAB2A79A}" dt="2026-04-02T14:28:22.780" v="11050" actId="478"/>
          <ac:spMkLst>
            <pc:docMk/>
            <pc:sldMk cId="956706667" sldId="302"/>
            <ac:spMk id="143" creationId="{D714B332-CF72-BBFB-5631-BD83897F6886}"/>
          </ac:spMkLst>
        </pc:spChg>
        <pc:spChg chg="mod">
          <ac:chgData name="John Bee (BWCET)" userId="a1856448-f297-487a-a7ea-498499ce4ab3" providerId="ADAL" clId="{AA2111DE-8648-4F00-BAD4-E330AAB2A79A}" dt="2026-04-02T14:28:17.862" v="11048"/>
          <ac:spMkLst>
            <pc:docMk/>
            <pc:sldMk cId="956706667" sldId="302"/>
            <ac:spMk id="146" creationId="{A3F49A79-B4BB-266C-554A-A637BFF45CF8}"/>
          </ac:spMkLst>
        </pc:spChg>
        <pc:spChg chg="mod">
          <ac:chgData name="John Bee (BWCET)" userId="a1856448-f297-487a-a7ea-498499ce4ab3" providerId="ADAL" clId="{AA2111DE-8648-4F00-BAD4-E330AAB2A79A}" dt="2026-04-02T14:28:17.862" v="11048"/>
          <ac:spMkLst>
            <pc:docMk/>
            <pc:sldMk cId="956706667" sldId="302"/>
            <ac:spMk id="147" creationId="{0E1C250D-A624-7959-4723-E9930D3D56B9}"/>
          </ac:spMkLst>
        </pc:spChg>
        <pc:spChg chg="mod">
          <ac:chgData name="John Bee (BWCET)" userId="a1856448-f297-487a-a7ea-498499ce4ab3" providerId="ADAL" clId="{AA2111DE-8648-4F00-BAD4-E330AAB2A79A}" dt="2026-04-02T14:28:17.862" v="11048"/>
          <ac:spMkLst>
            <pc:docMk/>
            <pc:sldMk cId="956706667" sldId="302"/>
            <ac:spMk id="149" creationId="{37ABDAAF-808F-7BB4-B4F3-86355FC3A116}"/>
          </ac:spMkLst>
        </pc:spChg>
        <pc:spChg chg="mod">
          <ac:chgData name="John Bee (BWCET)" userId="a1856448-f297-487a-a7ea-498499ce4ab3" providerId="ADAL" clId="{AA2111DE-8648-4F00-BAD4-E330AAB2A79A}" dt="2026-04-02T14:28:17.862" v="11048"/>
          <ac:spMkLst>
            <pc:docMk/>
            <pc:sldMk cId="956706667" sldId="302"/>
            <ac:spMk id="150" creationId="{00D14D71-2184-A9FB-8F77-A78796CCF8E8}"/>
          </ac:spMkLst>
        </pc:spChg>
        <pc:spChg chg="mod">
          <ac:chgData name="John Bee (BWCET)" userId="a1856448-f297-487a-a7ea-498499ce4ab3" providerId="ADAL" clId="{AA2111DE-8648-4F00-BAD4-E330AAB2A79A}" dt="2026-04-02T14:28:17.862" v="11048"/>
          <ac:spMkLst>
            <pc:docMk/>
            <pc:sldMk cId="956706667" sldId="302"/>
            <ac:spMk id="153" creationId="{59D28856-B3A3-5E7D-F18C-3E9222A07B4B}"/>
          </ac:spMkLst>
        </pc:spChg>
        <pc:spChg chg="mod">
          <ac:chgData name="John Bee (BWCET)" userId="a1856448-f297-487a-a7ea-498499ce4ab3" providerId="ADAL" clId="{AA2111DE-8648-4F00-BAD4-E330AAB2A79A}" dt="2026-04-02T14:28:17.862" v="11048"/>
          <ac:spMkLst>
            <pc:docMk/>
            <pc:sldMk cId="956706667" sldId="302"/>
            <ac:spMk id="154" creationId="{6B194542-F721-1BFE-E8EA-CA4BB890BBF0}"/>
          </ac:spMkLst>
        </pc:spChg>
        <pc:spChg chg="mod">
          <ac:chgData name="John Bee (BWCET)" userId="a1856448-f297-487a-a7ea-498499ce4ab3" providerId="ADAL" clId="{AA2111DE-8648-4F00-BAD4-E330AAB2A79A}" dt="2026-04-02T14:28:17.862" v="11048"/>
          <ac:spMkLst>
            <pc:docMk/>
            <pc:sldMk cId="956706667" sldId="302"/>
            <ac:spMk id="157" creationId="{1F762C9C-8717-1B33-1258-E99A589648F2}"/>
          </ac:spMkLst>
        </pc:spChg>
        <pc:spChg chg="mod">
          <ac:chgData name="John Bee (BWCET)" userId="a1856448-f297-487a-a7ea-498499ce4ab3" providerId="ADAL" clId="{AA2111DE-8648-4F00-BAD4-E330AAB2A79A}" dt="2026-04-02T14:28:17.862" v="11048"/>
          <ac:spMkLst>
            <pc:docMk/>
            <pc:sldMk cId="956706667" sldId="302"/>
            <ac:spMk id="159" creationId="{0ABB8644-69C6-334F-2779-8B8CA2016483}"/>
          </ac:spMkLst>
        </pc:spChg>
        <pc:spChg chg="mod">
          <ac:chgData name="John Bee (BWCET)" userId="a1856448-f297-487a-a7ea-498499ce4ab3" providerId="ADAL" clId="{AA2111DE-8648-4F00-BAD4-E330AAB2A79A}" dt="2026-04-02T14:28:17.862" v="11048"/>
          <ac:spMkLst>
            <pc:docMk/>
            <pc:sldMk cId="956706667" sldId="302"/>
            <ac:spMk id="163" creationId="{4CBE0DCF-363E-0D96-C12D-B7ABE124206A}"/>
          </ac:spMkLst>
        </pc:spChg>
        <pc:spChg chg="mod">
          <ac:chgData name="John Bee (BWCET)" userId="a1856448-f297-487a-a7ea-498499ce4ab3" providerId="ADAL" clId="{AA2111DE-8648-4F00-BAD4-E330AAB2A79A}" dt="2026-04-02T14:28:17.862" v="11048"/>
          <ac:spMkLst>
            <pc:docMk/>
            <pc:sldMk cId="956706667" sldId="302"/>
            <ac:spMk id="164" creationId="{89722F10-45A9-A4B7-C196-700A04F542D6}"/>
          </ac:spMkLst>
        </pc:spChg>
        <pc:grpChg chg="add mod ord">
          <ac:chgData name="John Bee (BWCET)" userId="a1856448-f297-487a-a7ea-498499ce4ab3" providerId="ADAL" clId="{AA2111DE-8648-4F00-BAD4-E330AAB2A79A}" dt="2026-04-02T14:26:28.379" v="11030" actId="166"/>
          <ac:grpSpMkLst>
            <pc:docMk/>
            <pc:sldMk cId="956706667" sldId="302"/>
            <ac:grpSpMk id="2" creationId="{E3BEE6CC-FC50-52EC-FBB2-A5F1FFCB7A95}"/>
          </ac:grpSpMkLst>
        </pc:grpChg>
        <pc:grpChg chg="mod">
          <ac:chgData name="John Bee (BWCET)" userId="a1856448-f297-487a-a7ea-498499ce4ab3" providerId="ADAL" clId="{AA2111DE-8648-4F00-BAD4-E330AAB2A79A}" dt="2026-04-02T14:26:50.208" v="11035" actId="1076"/>
          <ac:grpSpMkLst>
            <pc:docMk/>
            <pc:sldMk cId="956706667" sldId="302"/>
            <ac:grpSpMk id="3" creationId="{D047BAB6-14AA-EA83-B238-A2AD823FF5F9}"/>
          </ac:grpSpMkLst>
        </pc:grpChg>
        <pc:grpChg chg="mod">
          <ac:chgData name="John Bee (BWCET)" userId="a1856448-f297-487a-a7ea-498499ce4ab3" providerId="ADAL" clId="{AA2111DE-8648-4F00-BAD4-E330AAB2A79A}" dt="2026-04-02T14:26:50.208" v="11035" actId="1076"/>
          <ac:grpSpMkLst>
            <pc:docMk/>
            <pc:sldMk cId="956706667" sldId="302"/>
            <ac:grpSpMk id="6" creationId="{D6BEF761-47E5-44DB-5652-21D279F95986}"/>
          </ac:grpSpMkLst>
        </pc:grpChg>
        <pc:grpChg chg="mod">
          <ac:chgData name="John Bee (BWCET)" userId="a1856448-f297-487a-a7ea-498499ce4ab3" providerId="ADAL" clId="{AA2111DE-8648-4F00-BAD4-E330AAB2A79A}" dt="2026-04-02T14:26:50.208" v="11035" actId="1076"/>
          <ac:grpSpMkLst>
            <pc:docMk/>
            <pc:sldMk cId="956706667" sldId="302"/>
            <ac:grpSpMk id="52" creationId="{D100ACAF-3559-BBD6-C64A-02EB493401FB}"/>
          </ac:grpSpMkLst>
        </pc:grpChg>
        <pc:grpChg chg="mod">
          <ac:chgData name="John Bee (BWCET)" userId="a1856448-f297-487a-a7ea-498499ce4ab3" providerId="ADAL" clId="{AA2111DE-8648-4F00-BAD4-E330AAB2A79A}" dt="2026-04-02T14:27:25.209" v="11037" actId="1076"/>
          <ac:grpSpMkLst>
            <pc:docMk/>
            <pc:sldMk cId="956706667" sldId="302"/>
            <ac:grpSpMk id="75" creationId="{4A536F6A-94D5-4111-F9DE-1FE723584091}"/>
          </ac:grpSpMkLst>
        </pc:grpChg>
        <pc:grpChg chg="mod">
          <ac:chgData name="John Bee (BWCET)" userId="a1856448-f297-487a-a7ea-498499ce4ab3" providerId="ADAL" clId="{AA2111DE-8648-4F00-BAD4-E330AAB2A79A}" dt="2026-04-02T14:26:50.208" v="11035" actId="1076"/>
          <ac:grpSpMkLst>
            <pc:docMk/>
            <pc:sldMk cId="956706667" sldId="302"/>
            <ac:grpSpMk id="97" creationId="{4C499E7A-6BA4-1728-908F-38C8DBEF28DD}"/>
          </ac:grpSpMkLst>
        </pc:grpChg>
        <pc:grpChg chg="mod">
          <ac:chgData name="John Bee (BWCET)" userId="a1856448-f297-487a-a7ea-498499ce4ab3" providerId="ADAL" clId="{AA2111DE-8648-4F00-BAD4-E330AAB2A79A}" dt="2026-04-02T14:27:41.374" v="11039" actId="1076"/>
          <ac:grpSpMkLst>
            <pc:docMk/>
            <pc:sldMk cId="956706667" sldId="302"/>
            <ac:grpSpMk id="120" creationId="{64BCAA53-7780-4F3A-BCC3-F1C8181605A5}"/>
          </ac:grpSpMkLst>
        </pc:grpChg>
        <pc:grpChg chg="del mod">
          <ac:chgData name="John Bee (BWCET)" userId="a1856448-f297-487a-a7ea-498499ce4ab3" providerId="ADAL" clId="{AA2111DE-8648-4F00-BAD4-E330AAB2A79A}" dt="2026-04-02T14:28:22.780" v="11050" actId="478"/>
          <ac:grpSpMkLst>
            <pc:docMk/>
            <pc:sldMk cId="956706667" sldId="302"/>
            <ac:grpSpMk id="144" creationId="{E6E9B4E0-DD30-3257-D027-92118C855F46}"/>
          </ac:grpSpMkLst>
        </pc:grpChg>
      </pc:sldChg>
      <pc:sldChg chg="addSp delSp modSp add del mod">
        <pc:chgData name="John Bee (BWCET)" userId="a1856448-f297-487a-a7ea-498499ce4ab3" providerId="ADAL" clId="{AA2111DE-8648-4F00-BAD4-E330AAB2A79A}" dt="2026-04-02T13:41:17.245" v="10750" actId="47"/>
        <pc:sldMkLst>
          <pc:docMk/>
          <pc:sldMk cId="3608653850" sldId="302"/>
        </pc:sldMkLst>
      </pc:sldChg>
      <pc:sldChg chg="addSp delSp modSp add mod modAnim">
        <pc:chgData name="John Bee (BWCET)" userId="a1856448-f297-487a-a7ea-498499ce4ab3" providerId="ADAL" clId="{AA2111DE-8648-4F00-BAD4-E330AAB2A79A}" dt="2026-04-03T17:14:53.387" v="11347" actId="1076"/>
        <pc:sldMkLst>
          <pc:docMk/>
          <pc:sldMk cId="4050522269" sldId="302"/>
        </pc:sldMkLst>
        <pc:picChg chg="del">
          <ac:chgData name="John Bee (BWCET)" userId="a1856448-f297-487a-a7ea-498499ce4ab3" providerId="ADAL" clId="{AA2111DE-8648-4F00-BAD4-E330AAB2A79A}" dt="2026-04-03T17:14:30.272" v="11339" actId="478"/>
          <ac:picMkLst>
            <pc:docMk/>
            <pc:sldMk cId="4050522269" sldId="302"/>
            <ac:picMk id="3" creationId="{97CFFABB-3F3E-220B-C9EF-BAF5B22C69DE}"/>
          </ac:picMkLst>
        </pc:picChg>
        <pc:picChg chg="add mod ord">
          <ac:chgData name="John Bee (BWCET)" userId="a1856448-f297-487a-a7ea-498499ce4ab3" providerId="ADAL" clId="{AA2111DE-8648-4F00-BAD4-E330AAB2A79A}" dt="2026-04-03T17:14:40.696" v="11344" actId="167"/>
          <ac:picMkLst>
            <pc:docMk/>
            <pc:sldMk cId="4050522269" sldId="302"/>
            <ac:picMk id="4" creationId="{59C311F7-7952-6F26-DA45-985D60D49A69}"/>
          </ac:picMkLst>
        </pc:picChg>
        <pc:picChg chg="add mod">
          <ac:chgData name="John Bee (BWCET)" userId="a1856448-f297-487a-a7ea-498499ce4ab3" providerId="ADAL" clId="{AA2111DE-8648-4F00-BAD4-E330AAB2A79A}" dt="2026-04-03T17:14:53.387" v="11347" actId="1076"/>
          <ac:picMkLst>
            <pc:docMk/>
            <pc:sldMk cId="4050522269" sldId="302"/>
            <ac:picMk id="5" creationId="{16027B32-6349-FD8F-36E6-1E3CF0176ADE}"/>
          </ac:picMkLst>
        </pc:picChg>
        <pc:picChg chg="mod">
          <ac:chgData name="John Bee (BWCET)" userId="a1856448-f297-487a-a7ea-498499ce4ab3" providerId="ADAL" clId="{AA2111DE-8648-4F00-BAD4-E330AAB2A79A}" dt="2026-04-03T17:14:45.923" v="11345" actId="207"/>
          <ac:picMkLst>
            <pc:docMk/>
            <pc:sldMk cId="4050522269" sldId="302"/>
            <ac:picMk id="6" creationId="{5048F8C6-13ED-A6B6-17C0-910AAA227D51}"/>
          </ac:picMkLst>
        </pc:picChg>
        <pc:picChg chg="mod">
          <ac:chgData name="John Bee (BWCET)" userId="a1856448-f297-487a-a7ea-498499ce4ab3" providerId="ADAL" clId="{AA2111DE-8648-4F00-BAD4-E330AAB2A79A}" dt="2026-04-03T17:14:45.923" v="11345" actId="207"/>
          <ac:picMkLst>
            <pc:docMk/>
            <pc:sldMk cId="4050522269" sldId="302"/>
            <ac:picMk id="7" creationId="{DD68A00C-E8EF-254E-1837-68861507F3CD}"/>
          </ac:picMkLst>
        </pc:picChg>
        <pc:picChg chg="mod">
          <ac:chgData name="John Bee (BWCET)" userId="a1856448-f297-487a-a7ea-498499ce4ab3" providerId="ADAL" clId="{AA2111DE-8648-4F00-BAD4-E330AAB2A79A}" dt="2026-04-03T17:14:45.923" v="11345" actId="207"/>
          <ac:picMkLst>
            <pc:docMk/>
            <pc:sldMk cId="4050522269" sldId="302"/>
            <ac:picMk id="8" creationId="{A752B552-FC73-9AE2-BC32-F221945EF11A}"/>
          </ac:picMkLst>
        </pc:picChg>
        <pc:picChg chg="mod">
          <ac:chgData name="John Bee (BWCET)" userId="a1856448-f297-487a-a7ea-498499ce4ab3" providerId="ADAL" clId="{AA2111DE-8648-4F00-BAD4-E330AAB2A79A}" dt="2026-04-03T17:14:45.923" v="11345" actId="207"/>
          <ac:picMkLst>
            <pc:docMk/>
            <pc:sldMk cId="4050522269" sldId="302"/>
            <ac:picMk id="9" creationId="{2F2249CC-32ED-872F-4CC0-4DAB891CA028}"/>
          </ac:picMkLst>
        </pc:picChg>
        <pc:picChg chg="mod">
          <ac:chgData name="John Bee (BWCET)" userId="a1856448-f297-487a-a7ea-498499ce4ab3" providerId="ADAL" clId="{AA2111DE-8648-4F00-BAD4-E330AAB2A79A}" dt="2026-04-03T17:14:45.923" v="11345" actId="207"/>
          <ac:picMkLst>
            <pc:docMk/>
            <pc:sldMk cId="4050522269" sldId="302"/>
            <ac:picMk id="10" creationId="{602B460B-6872-DA88-6F0B-FB5F2CEA2F1B}"/>
          </ac:picMkLst>
        </pc:picChg>
        <pc:picChg chg="mod">
          <ac:chgData name="John Bee (BWCET)" userId="a1856448-f297-487a-a7ea-498499ce4ab3" providerId="ADAL" clId="{AA2111DE-8648-4F00-BAD4-E330AAB2A79A}" dt="2026-04-03T17:14:45.923" v="11345" actId="207"/>
          <ac:picMkLst>
            <pc:docMk/>
            <pc:sldMk cId="4050522269" sldId="302"/>
            <ac:picMk id="14" creationId="{B54F66F0-C5C4-4EF9-BC31-5416DF16B899}"/>
          </ac:picMkLst>
        </pc:picChg>
        <pc:picChg chg="mod">
          <ac:chgData name="John Bee (BWCET)" userId="a1856448-f297-487a-a7ea-498499ce4ab3" providerId="ADAL" clId="{AA2111DE-8648-4F00-BAD4-E330AAB2A79A}" dt="2026-04-03T17:14:45.923" v="11345" actId="207"/>
          <ac:picMkLst>
            <pc:docMk/>
            <pc:sldMk cId="4050522269" sldId="302"/>
            <ac:picMk id="15" creationId="{055D2573-8185-DBC7-0677-843F90526D18}"/>
          </ac:picMkLst>
        </pc:picChg>
      </pc:sldChg>
      <pc:sldChg chg="modSp add mod">
        <pc:chgData name="John Bee (BWCET)" userId="a1856448-f297-487a-a7ea-498499ce4ab3" providerId="ADAL" clId="{AA2111DE-8648-4F00-BAD4-E330AAB2A79A}" dt="2026-04-03T17:16:44.045" v="11350" actId="20577"/>
        <pc:sldMkLst>
          <pc:docMk/>
          <pc:sldMk cId="394413918" sldId="303"/>
        </pc:sldMkLst>
        <pc:spChg chg="mod">
          <ac:chgData name="John Bee (BWCET)" userId="a1856448-f297-487a-a7ea-498499ce4ab3" providerId="ADAL" clId="{AA2111DE-8648-4F00-BAD4-E330AAB2A79A}" dt="2026-04-03T17:16:44.045" v="11350" actId="20577"/>
          <ac:spMkLst>
            <pc:docMk/>
            <pc:sldMk cId="394413918" sldId="303"/>
            <ac:spMk id="4" creationId="{29590D74-5B4C-0A4C-03E7-CE5A0BBBCB97}"/>
          </ac:spMkLst>
        </pc:spChg>
      </pc:sldChg>
      <pc:sldChg chg="modSp add del mod">
        <pc:chgData name="John Bee (BWCET)" userId="a1856448-f297-487a-a7ea-498499ce4ab3" providerId="ADAL" clId="{AA2111DE-8648-4F00-BAD4-E330AAB2A79A}" dt="2026-04-02T13:41:17.245" v="10750" actId="47"/>
        <pc:sldMkLst>
          <pc:docMk/>
          <pc:sldMk cId="760550528" sldId="303"/>
        </pc:sldMkLst>
      </pc:sldChg>
      <pc:sldChg chg="delSp modSp add del mod">
        <pc:chgData name="John Bee (BWCET)" userId="a1856448-f297-487a-a7ea-498499ce4ab3" providerId="ADAL" clId="{AA2111DE-8648-4F00-BAD4-E330AAB2A79A}" dt="2026-04-03T16:50:00.639" v="11147" actId="47"/>
        <pc:sldMkLst>
          <pc:docMk/>
          <pc:sldMk cId="2269343077" sldId="303"/>
        </pc:sldMkLst>
        <pc:spChg chg="mod">
          <ac:chgData name="John Bee (BWCET)" userId="a1856448-f297-487a-a7ea-498499ce4ab3" providerId="ADAL" clId="{AA2111DE-8648-4F00-BAD4-E330AAB2A79A}" dt="2026-04-02T14:29:00.565" v="11064" actId="1076"/>
          <ac:spMkLst>
            <pc:docMk/>
            <pc:sldMk cId="2269343077" sldId="303"/>
            <ac:spMk id="30" creationId="{276850F7-591A-4287-B6F6-56ACF3AAE80C}"/>
          </ac:spMkLst>
        </pc:spChg>
        <pc:spChg chg="mod">
          <ac:chgData name="John Bee (BWCET)" userId="a1856448-f297-487a-a7ea-498499ce4ab3" providerId="ADAL" clId="{AA2111DE-8648-4F00-BAD4-E330AAB2A79A}" dt="2026-04-02T14:28:54.253" v="11063" actId="1076"/>
          <ac:spMkLst>
            <pc:docMk/>
            <pc:sldMk cId="2269343077" sldId="303"/>
            <ac:spMk id="33" creationId="{7CAE1BB8-84E2-E1C6-C7AB-BCF140AC7C5A}"/>
          </ac:spMkLst>
        </pc:spChg>
        <pc:spChg chg="del">
          <ac:chgData name="John Bee (BWCET)" userId="a1856448-f297-487a-a7ea-498499ce4ab3" providerId="ADAL" clId="{AA2111DE-8648-4F00-BAD4-E330AAB2A79A}" dt="2026-04-02T14:28:38.232" v="11055" actId="478"/>
          <ac:spMkLst>
            <pc:docMk/>
            <pc:sldMk cId="2269343077" sldId="303"/>
            <ac:spMk id="51" creationId="{17489395-DE47-182B-F807-16E1B5D7BFA4}"/>
          </ac:spMkLst>
        </pc:spChg>
        <pc:spChg chg="mod">
          <ac:chgData name="John Bee (BWCET)" userId="a1856448-f297-487a-a7ea-498499ce4ab3" providerId="ADAL" clId="{AA2111DE-8648-4F00-BAD4-E330AAB2A79A}" dt="2026-04-02T14:29:00.565" v="11064" actId="1076"/>
          <ac:spMkLst>
            <pc:docMk/>
            <pc:sldMk cId="2269343077" sldId="303"/>
            <ac:spMk id="74" creationId="{33D882FC-7E9A-DBE2-692B-2A3699B7A2C8}"/>
          </ac:spMkLst>
        </pc:spChg>
        <pc:spChg chg="del">
          <ac:chgData name="John Bee (BWCET)" userId="a1856448-f297-487a-a7ea-498499ce4ab3" providerId="ADAL" clId="{AA2111DE-8648-4F00-BAD4-E330AAB2A79A}" dt="2026-04-02T14:28:41.211" v="11058" actId="478"/>
          <ac:spMkLst>
            <pc:docMk/>
            <pc:sldMk cId="2269343077" sldId="303"/>
            <ac:spMk id="119" creationId="{8285386F-C551-24EF-8B31-E250460C0A26}"/>
          </ac:spMkLst>
        </pc:spChg>
        <pc:spChg chg="del">
          <ac:chgData name="John Bee (BWCET)" userId="a1856448-f297-487a-a7ea-498499ce4ab3" providerId="ADAL" clId="{AA2111DE-8648-4F00-BAD4-E330AAB2A79A}" dt="2026-04-02T14:28:39.394" v="11056" actId="478"/>
          <ac:spMkLst>
            <pc:docMk/>
            <pc:sldMk cId="2269343077" sldId="303"/>
            <ac:spMk id="142" creationId="{AFF011BF-828B-1595-288A-2C10D78E0458}"/>
          </ac:spMkLst>
        </pc:spChg>
        <pc:grpChg chg="del">
          <ac:chgData name="John Bee (BWCET)" userId="a1856448-f297-487a-a7ea-498499ce4ab3" providerId="ADAL" clId="{AA2111DE-8648-4F00-BAD4-E330AAB2A79A}" dt="2026-04-02T14:28:36.357" v="11053" actId="478"/>
          <ac:grpSpMkLst>
            <pc:docMk/>
            <pc:sldMk cId="2269343077" sldId="303"/>
            <ac:grpSpMk id="3" creationId="{FEEF1FEA-7830-273B-A02C-0444587526B5}"/>
          </ac:grpSpMkLst>
        </pc:grpChg>
        <pc:grpChg chg="mod">
          <ac:chgData name="John Bee (BWCET)" userId="a1856448-f297-487a-a7ea-498499ce4ab3" providerId="ADAL" clId="{AA2111DE-8648-4F00-BAD4-E330AAB2A79A}" dt="2026-04-02T14:29:00.565" v="11064" actId="1076"/>
          <ac:grpSpMkLst>
            <pc:docMk/>
            <pc:sldMk cId="2269343077" sldId="303"/>
            <ac:grpSpMk id="6" creationId="{38F9D636-CDC9-538E-8313-32B4041370C3}"/>
          </ac:grpSpMkLst>
        </pc:grpChg>
        <pc:grpChg chg="del">
          <ac:chgData name="John Bee (BWCET)" userId="a1856448-f297-487a-a7ea-498499ce4ab3" providerId="ADAL" clId="{AA2111DE-8648-4F00-BAD4-E330AAB2A79A}" dt="2026-04-02T14:28:37.419" v="11054" actId="478"/>
          <ac:grpSpMkLst>
            <pc:docMk/>
            <pc:sldMk cId="2269343077" sldId="303"/>
            <ac:grpSpMk id="52" creationId="{7D62738E-C0EC-6DA5-0242-D78F84CDB4A0}"/>
          </ac:grpSpMkLst>
        </pc:grpChg>
        <pc:grpChg chg="mod">
          <ac:chgData name="John Bee (BWCET)" userId="a1856448-f297-487a-a7ea-498499ce4ab3" providerId="ADAL" clId="{AA2111DE-8648-4F00-BAD4-E330AAB2A79A}" dt="2026-04-02T14:29:00.565" v="11064" actId="1076"/>
          <ac:grpSpMkLst>
            <pc:docMk/>
            <pc:sldMk cId="2269343077" sldId="303"/>
            <ac:grpSpMk id="75" creationId="{13FB006F-D0B9-C4F9-AF40-E2C4D9824BF0}"/>
          </ac:grpSpMkLst>
        </pc:grpChg>
        <pc:grpChg chg="del">
          <ac:chgData name="John Bee (BWCET)" userId="a1856448-f297-487a-a7ea-498499ce4ab3" providerId="ADAL" clId="{AA2111DE-8648-4F00-BAD4-E330AAB2A79A}" dt="2026-04-02T14:28:39.998" v="11057" actId="478"/>
          <ac:grpSpMkLst>
            <pc:docMk/>
            <pc:sldMk cId="2269343077" sldId="303"/>
            <ac:grpSpMk id="97" creationId="{27DF8369-010C-DB8F-42F7-427F1ED73B6E}"/>
          </ac:grpSpMkLst>
        </pc:grpChg>
        <pc:grpChg chg="del">
          <ac:chgData name="John Bee (BWCET)" userId="a1856448-f297-487a-a7ea-498499ce4ab3" providerId="ADAL" clId="{AA2111DE-8648-4F00-BAD4-E330AAB2A79A}" dt="2026-04-02T14:28:41.764" v="11059" actId="478"/>
          <ac:grpSpMkLst>
            <pc:docMk/>
            <pc:sldMk cId="2269343077" sldId="303"/>
            <ac:grpSpMk id="120" creationId="{05E12DF9-9AAC-9AEB-6D29-F7746B1DB9EB}"/>
          </ac:grpSpMkLst>
        </pc:grpChg>
      </pc:sldChg>
      <pc:sldChg chg="modSp add del mod">
        <pc:chgData name="John Bee (BWCET)" userId="a1856448-f297-487a-a7ea-498499ce4ab3" providerId="ADAL" clId="{AA2111DE-8648-4F00-BAD4-E330AAB2A79A}" dt="2026-04-03T16:50:00.639" v="11147" actId="47"/>
        <pc:sldMkLst>
          <pc:docMk/>
          <pc:sldMk cId="323811652" sldId="304"/>
        </pc:sldMkLst>
        <pc:spChg chg="mod">
          <ac:chgData name="John Bee (BWCET)" userId="a1856448-f297-487a-a7ea-498499ce4ab3" providerId="ADAL" clId="{AA2111DE-8648-4F00-BAD4-E330AAB2A79A}" dt="2026-04-02T14:29:34.606" v="11069" actId="14100"/>
          <ac:spMkLst>
            <pc:docMk/>
            <pc:sldMk cId="323811652" sldId="304"/>
            <ac:spMk id="142" creationId="{5F27EB82-30E7-6D75-3F0D-4C87549A5889}"/>
          </ac:spMkLst>
        </pc:spChg>
        <pc:grpChg chg="mod">
          <ac:chgData name="John Bee (BWCET)" userId="a1856448-f297-487a-a7ea-498499ce4ab3" providerId="ADAL" clId="{AA2111DE-8648-4F00-BAD4-E330AAB2A79A}" dt="2026-04-02T14:29:31.984" v="11068" actId="1076"/>
          <ac:grpSpMkLst>
            <pc:docMk/>
            <pc:sldMk cId="323811652" sldId="304"/>
            <ac:grpSpMk id="97" creationId="{ADED522F-8ADB-DF4F-784E-3A7F6CA75537}"/>
          </ac:grpSpMkLst>
        </pc:grpChg>
      </pc:sldChg>
      <pc:sldChg chg="delSp add del mod">
        <pc:chgData name="John Bee (BWCET)" userId="a1856448-f297-487a-a7ea-498499ce4ab3" providerId="ADAL" clId="{AA2111DE-8648-4F00-BAD4-E330AAB2A79A}" dt="2026-04-02T13:41:17.245" v="10750" actId="47"/>
        <pc:sldMkLst>
          <pc:docMk/>
          <pc:sldMk cId="1279164893" sldId="304"/>
        </pc:sldMkLst>
      </pc:sldChg>
      <pc:sldChg chg="addSp delSp modSp add mod addAnim delAnim modAnim">
        <pc:chgData name="John Bee (BWCET)" userId="a1856448-f297-487a-a7ea-498499ce4ab3" providerId="ADAL" clId="{AA2111DE-8648-4F00-BAD4-E330AAB2A79A}" dt="2026-04-03T17:29:17.864" v="11495"/>
        <pc:sldMkLst>
          <pc:docMk/>
          <pc:sldMk cId="3279231701" sldId="304"/>
        </pc:sldMkLst>
        <pc:spChg chg="add mod">
          <ac:chgData name="John Bee (BWCET)" userId="a1856448-f297-487a-a7ea-498499ce4ab3" providerId="ADAL" clId="{AA2111DE-8648-4F00-BAD4-E330AAB2A79A}" dt="2026-04-03T17:21:07.231" v="11393" actId="164"/>
          <ac:spMkLst>
            <pc:docMk/>
            <pc:sldMk cId="3279231701" sldId="304"/>
            <ac:spMk id="2" creationId="{C215D7E6-7969-31D4-BA11-A12755998B56}"/>
          </ac:spMkLst>
        </pc:spChg>
        <pc:spChg chg="add del mod">
          <ac:chgData name="John Bee (BWCET)" userId="a1856448-f297-487a-a7ea-498499ce4ab3" providerId="ADAL" clId="{AA2111DE-8648-4F00-BAD4-E330AAB2A79A}" dt="2026-04-03T17:19:40.265" v="11356" actId="478"/>
          <ac:spMkLst>
            <pc:docMk/>
            <pc:sldMk cId="3279231701" sldId="304"/>
            <ac:spMk id="3" creationId="{B3E2237A-8DDE-43AA-4A47-DCF80268AAC0}"/>
          </ac:spMkLst>
        </pc:spChg>
        <pc:spChg chg="add mod">
          <ac:chgData name="John Bee (BWCET)" userId="a1856448-f297-487a-a7ea-498499ce4ab3" providerId="ADAL" clId="{AA2111DE-8648-4F00-BAD4-E330AAB2A79A}" dt="2026-04-03T17:21:07.231" v="11393" actId="164"/>
          <ac:spMkLst>
            <pc:docMk/>
            <pc:sldMk cId="3279231701" sldId="304"/>
            <ac:spMk id="11" creationId="{9F8C707D-A779-8CAE-CF19-F9D255F9B62B}"/>
          </ac:spMkLst>
        </pc:spChg>
        <pc:spChg chg="add mod ord">
          <ac:chgData name="John Bee (BWCET)" userId="a1856448-f297-487a-a7ea-498499ce4ab3" providerId="ADAL" clId="{AA2111DE-8648-4F00-BAD4-E330AAB2A79A}" dt="2026-04-03T17:21:07.231" v="11393" actId="164"/>
          <ac:spMkLst>
            <pc:docMk/>
            <pc:sldMk cId="3279231701" sldId="304"/>
            <ac:spMk id="12" creationId="{9011FAF7-9F8B-9E85-2C2E-BCAB32011609}"/>
          </ac:spMkLst>
        </pc:spChg>
        <pc:spChg chg="mod">
          <ac:chgData name="John Bee (BWCET)" userId="a1856448-f297-487a-a7ea-498499ce4ab3" providerId="ADAL" clId="{AA2111DE-8648-4F00-BAD4-E330AAB2A79A}" dt="2026-04-03T17:21:13.822" v="11395"/>
          <ac:spMkLst>
            <pc:docMk/>
            <pc:sldMk cId="3279231701" sldId="304"/>
            <ac:spMk id="17" creationId="{9A5EB967-FDDA-3FB2-8F71-C51D8DEB7EED}"/>
          </ac:spMkLst>
        </pc:spChg>
        <pc:spChg chg="mod">
          <ac:chgData name="John Bee (BWCET)" userId="a1856448-f297-487a-a7ea-498499ce4ab3" providerId="ADAL" clId="{AA2111DE-8648-4F00-BAD4-E330AAB2A79A}" dt="2026-04-03T17:21:13.822" v="11395"/>
          <ac:spMkLst>
            <pc:docMk/>
            <pc:sldMk cId="3279231701" sldId="304"/>
            <ac:spMk id="18" creationId="{2E5ACFAC-1400-2003-9BD9-956FD8581922}"/>
          </ac:spMkLst>
        </pc:spChg>
        <pc:spChg chg="mod">
          <ac:chgData name="John Bee (BWCET)" userId="a1856448-f297-487a-a7ea-498499ce4ab3" providerId="ADAL" clId="{AA2111DE-8648-4F00-BAD4-E330AAB2A79A}" dt="2026-04-03T17:21:13.822" v="11395"/>
          <ac:spMkLst>
            <pc:docMk/>
            <pc:sldMk cId="3279231701" sldId="304"/>
            <ac:spMk id="19" creationId="{FE691295-3034-741E-58A7-A1F17C8B97DD}"/>
          </ac:spMkLst>
        </pc:spChg>
        <pc:spChg chg="mod">
          <ac:chgData name="John Bee (BWCET)" userId="a1856448-f297-487a-a7ea-498499ce4ab3" providerId="ADAL" clId="{AA2111DE-8648-4F00-BAD4-E330AAB2A79A}" dt="2026-04-03T17:21:29.508" v="11404"/>
          <ac:spMkLst>
            <pc:docMk/>
            <pc:sldMk cId="3279231701" sldId="304"/>
            <ac:spMk id="21" creationId="{32B6E85D-31CE-5BA4-EFBB-DF3594F2DBE4}"/>
          </ac:spMkLst>
        </pc:spChg>
        <pc:spChg chg="mod">
          <ac:chgData name="John Bee (BWCET)" userId="a1856448-f297-487a-a7ea-498499ce4ab3" providerId="ADAL" clId="{AA2111DE-8648-4F00-BAD4-E330AAB2A79A}" dt="2026-04-03T17:21:29.508" v="11404"/>
          <ac:spMkLst>
            <pc:docMk/>
            <pc:sldMk cId="3279231701" sldId="304"/>
            <ac:spMk id="22" creationId="{799F8031-4C24-FCA5-C8A8-FFE9072FFFF4}"/>
          </ac:spMkLst>
        </pc:spChg>
        <pc:spChg chg="mod">
          <ac:chgData name="John Bee (BWCET)" userId="a1856448-f297-487a-a7ea-498499ce4ab3" providerId="ADAL" clId="{AA2111DE-8648-4F00-BAD4-E330AAB2A79A}" dt="2026-04-03T17:21:29.508" v="11404"/>
          <ac:spMkLst>
            <pc:docMk/>
            <pc:sldMk cId="3279231701" sldId="304"/>
            <ac:spMk id="23" creationId="{A4DF1B69-F0F9-F29B-BCA9-3A7311C373F7}"/>
          </ac:spMkLst>
        </pc:spChg>
        <pc:spChg chg="mod">
          <ac:chgData name="John Bee (BWCET)" userId="a1856448-f297-487a-a7ea-498499ce4ab3" providerId="ADAL" clId="{AA2111DE-8648-4F00-BAD4-E330AAB2A79A}" dt="2026-04-03T17:21:29.508" v="11404"/>
          <ac:spMkLst>
            <pc:docMk/>
            <pc:sldMk cId="3279231701" sldId="304"/>
            <ac:spMk id="25" creationId="{4FA9D32B-5999-A2B5-9917-466264267D36}"/>
          </ac:spMkLst>
        </pc:spChg>
        <pc:spChg chg="mod">
          <ac:chgData name="John Bee (BWCET)" userId="a1856448-f297-487a-a7ea-498499ce4ab3" providerId="ADAL" clId="{AA2111DE-8648-4F00-BAD4-E330AAB2A79A}" dt="2026-04-03T17:21:29.508" v="11404"/>
          <ac:spMkLst>
            <pc:docMk/>
            <pc:sldMk cId="3279231701" sldId="304"/>
            <ac:spMk id="26" creationId="{40B40088-0D3F-2B23-6BC6-19288DCFA377}"/>
          </ac:spMkLst>
        </pc:spChg>
        <pc:spChg chg="mod">
          <ac:chgData name="John Bee (BWCET)" userId="a1856448-f297-487a-a7ea-498499ce4ab3" providerId="ADAL" clId="{AA2111DE-8648-4F00-BAD4-E330AAB2A79A}" dt="2026-04-03T17:21:29.508" v="11404"/>
          <ac:spMkLst>
            <pc:docMk/>
            <pc:sldMk cId="3279231701" sldId="304"/>
            <ac:spMk id="27" creationId="{9A444E42-1C6B-8529-B9DB-D92553173BE4}"/>
          </ac:spMkLst>
        </pc:spChg>
        <pc:spChg chg="mod">
          <ac:chgData name="John Bee (BWCET)" userId="a1856448-f297-487a-a7ea-498499ce4ab3" providerId="ADAL" clId="{AA2111DE-8648-4F00-BAD4-E330AAB2A79A}" dt="2026-04-03T17:21:40.552" v="11410"/>
          <ac:spMkLst>
            <pc:docMk/>
            <pc:sldMk cId="3279231701" sldId="304"/>
            <ac:spMk id="29" creationId="{E0E0897D-FC46-3413-CC4A-B0275625853B}"/>
          </ac:spMkLst>
        </pc:spChg>
        <pc:spChg chg="mod">
          <ac:chgData name="John Bee (BWCET)" userId="a1856448-f297-487a-a7ea-498499ce4ab3" providerId="ADAL" clId="{AA2111DE-8648-4F00-BAD4-E330AAB2A79A}" dt="2026-04-03T17:21:40.552" v="11410"/>
          <ac:spMkLst>
            <pc:docMk/>
            <pc:sldMk cId="3279231701" sldId="304"/>
            <ac:spMk id="30" creationId="{7C93EF44-A9E4-CD8C-07F9-52AC97C8DEF8}"/>
          </ac:spMkLst>
        </pc:spChg>
        <pc:spChg chg="mod">
          <ac:chgData name="John Bee (BWCET)" userId="a1856448-f297-487a-a7ea-498499ce4ab3" providerId="ADAL" clId="{AA2111DE-8648-4F00-BAD4-E330AAB2A79A}" dt="2026-04-03T17:21:40.552" v="11410"/>
          <ac:spMkLst>
            <pc:docMk/>
            <pc:sldMk cId="3279231701" sldId="304"/>
            <ac:spMk id="31" creationId="{20B55D10-477B-8038-7215-DE95D355690D}"/>
          </ac:spMkLst>
        </pc:spChg>
        <pc:grpChg chg="add mod">
          <ac:chgData name="John Bee (BWCET)" userId="a1856448-f297-487a-a7ea-498499ce4ab3" providerId="ADAL" clId="{AA2111DE-8648-4F00-BAD4-E330AAB2A79A}" dt="2026-04-03T17:21:12.893" v="11394" actId="1076"/>
          <ac:grpSpMkLst>
            <pc:docMk/>
            <pc:sldMk cId="3279231701" sldId="304"/>
            <ac:grpSpMk id="13" creationId="{9B350566-5AC0-9E35-754C-7C386874BC36}"/>
          </ac:grpSpMkLst>
        </pc:grpChg>
        <pc:grpChg chg="add mod ord">
          <ac:chgData name="John Bee (BWCET)" userId="a1856448-f297-487a-a7ea-498499ce4ab3" providerId="ADAL" clId="{AA2111DE-8648-4F00-BAD4-E330AAB2A79A}" dt="2026-04-03T17:21:26.330" v="11403" actId="1035"/>
          <ac:grpSpMkLst>
            <pc:docMk/>
            <pc:sldMk cId="3279231701" sldId="304"/>
            <ac:grpSpMk id="16" creationId="{ECBAB122-734A-ECC3-9971-158B991CCCC7}"/>
          </ac:grpSpMkLst>
        </pc:grpChg>
        <pc:grpChg chg="add mod ord">
          <ac:chgData name="John Bee (BWCET)" userId="a1856448-f297-487a-a7ea-498499ce4ab3" providerId="ADAL" clId="{AA2111DE-8648-4F00-BAD4-E330AAB2A79A}" dt="2026-04-03T17:21:36.633" v="11409" actId="171"/>
          <ac:grpSpMkLst>
            <pc:docMk/>
            <pc:sldMk cId="3279231701" sldId="304"/>
            <ac:grpSpMk id="20" creationId="{B0EACF64-AB64-CE72-15CE-1AE6AE91B0E8}"/>
          </ac:grpSpMkLst>
        </pc:grpChg>
        <pc:grpChg chg="add mod ord">
          <ac:chgData name="John Bee (BWCET)" userId="a1856448-f297-487a-a7ea-498499ce4ab3" providerId="ADAL" clId="{AA2111DE-8648-4F00-BAD4-E330AAB2A79A}" dt="2026-04-03T17:21:36.633" v="11409" actId="171"/>
          <ac:grpSpMkLst>
            <pc:docMk/>
            <pc:sldMk cId="3279231701" sldId="304"/>
            <ac:grpSpMk id="24" creationId="{155A6FFD-C958-8544-6871-1E26B4A95207}"/>
          </ac:grpSpMkLst>
        </pc:grpChg>
        <pc:grpChg chg="add mod ord">
          <ac:chgData name="John Bee (BWCET)" userId="a1856448-f297-487a-a7ea-498499ce4ab3" providerId="ADAL" clId="{AA2111DE-8648-4F00-BAD4-E330AAB2A79A}" dt="2026-04-03T17:21:48.773" v="11422" actId="170"/>
          <ac:grpSpMkLst>
            <pc:docMk/>
            <pc:sldMk cId="3279231701" sldId="304"/>
            <ac:grpSpMk id="28" creationId="{386C9B88-F94D-50AA-C347-CD0E67BD3FBA}"/>
          </ac:grpSpMkLst>
        </pc:grpChg>
        <pc:picChg chg="del">
          <ac:chgData name="John Bee (BWCET)" userId="a1856448-f297-487a-a7ea-498499ce4ab3" providerId="ADAL" clId="{AA2111DE-8648-4F00-BAD4-E330AAB2A79A}" dt="2026-04-03T17:19:23.697" v="11352" actId="478"/>
          <ac:picMkLst>
            <pc:docMk/>
            <pc:sldMk cId="3279231701" sldId="304"/>
            <ac:picMk id="5" creationId="{85707270-43C9-93CD-5514-FCB6D5ABA7D2}"/>
          </ac:picMkLst>
        </pc:picChg>
        <pc:picChg chg="del">
          <ac:chgData name="John Bee (BWCET)" userId="a1856448-f297-487a-a7ea-498499ce4ab3" providerId="ADAL" clId="{AA2111DE-8648-4F00-BAD4-E330AAB2A79A}" dt="2026-04-03T17:19:23.697" v="11352" actId="478"/>
          <ac:picMkLst>
            <pc:docMk/>
            <pc:sldMk cId="3279231701" sldId="304"/>
            <ac:picMk id="6" creationId="{BBE38917-DA60-1F80-C2BC-1D7BF054BD4D}"/>
          </ac:picMkLst>
        </pc:picChg>
        <pc:picChg chg="del">
          <ac:chgData name="John Bee (BWCET)" userId="a1856448-f297-487a-a7ea-498499ce4ab3" providerId="ADAL" clId="{AA2111DE-8648-4F00-BAD4-E330AAB2A79A}" dt="2026-04-03T17:19:23.697" v="11352" actId="478"/>
          <ac:picMkLst>
            <pc:docMk/>
            <pc:sldMk cId="3279231701" sldId="304"/>
            <ac:picMk id="7" creationId="{547D6041-6E55-DA23-54DF-D92F17EFE314}"/>
          </ac:picMkLst>
        </pc:picChg>
        <pc:picChg chg="del">
          <ac:chgData name="John Bee (BWCET)" userId="a1856448-f297-487a-a7ea-498499ce4ab3" providerId="ADAL" clId="{AA2111DE-8648-4F00-BAD4-E330AAB2A79A}" dt="2026-04-03T17:19:23.697" v="11352" actId="478"/>
          <ac:picMkLst>
            <pc:docMk/>
            <pc:sldMk cId="3279231701" sldId="304"/>
            <ac:picMk id="8" creationId="{72A6E317-2306-A3DD-4CFD-02D469A95965}"/>
          </ac:picMkLst>
        </pc:picChg>
        <pc:picChg chg="del">
          <ac:chgData name="John Bee (BWCET)" userId="a1856448-f297-487a-a7ea-498499ce4ab3" providerId="ADAL" clId="{AA2111DE-8648-4F00-BAD4-E330AAB2A79A}" dt="2026-04-03T17:19:23.697" v="11352" actId="478"/>
          <ac:picMkLst>
            <pc:docMk/>
            <pc:sldMk cId="3279231701" sldId="304"/>
            <ac:picMk id="9" creationId="{9AFC8C25-4C82-3249-C6B5-D23F5D9DF45C}"/>
          </ac:picMkLst>
        </pc:picChg>
        <pc:picChg chg="del">
          <ac:chgData name="John Bee (BWCET)" userId="a1856448-f297-487a-a7ea-498499ce4ab3" providerId="ADAL" clId="{AA2111DE-8648-4F00-BAD4-E330AAB2A79A}" dt="2026-04-03T17:19:23.697" v="11352" actId="478"/>
          <ac:picMkLst>
            <pc:docMk/>
            <pc:sldMk cId="3279231701" sldId="304"/>
            <ac:picMk id="10" creationId="{C5F98142-0C9F-3A11-A3AF-7835A4686C28}"/>
          </ac:picMkLst>
        </pc:picChg>
        <pc:picChg chg="del">
          <ac:chgData name="John Bee (BWCET)" userId="a1856448-f297-487a-a7ea-498499ce4ab3" providerId="ADAL" clId="{AA2111DE-8648-4F00-BAD4-E330AAB2A79A}" dt="2026-04-03T17:19:23.697" v="11352" actId="478"/>
          <ac:picMkLst>
            <pc:docMk/>
            <pc:sldMk cId="3279231701" sldId="304"/>
            <ac:picMk id="14" creationId="{4B6AE907-29F7-D62F-F9DF-F37F318A10DC}"/>
          </ac:picMkLst>
        </pc:picChg>
        <pc:picChg chg="del">
          <ac:chgData name="John Bee (BWCET)" userId="a1856448-f297-487a-a7ea-498499ce4ab3" providerId="ADAL" clId="{AA2111DE-8648-4F00-BAD4-E330AAB2A79A}" dt="2026-04-03T17:19:23.697" v="11352" actId="478"/>
          <ac:picMkLst>
            <pc:docMk/>
            <pc:sldMk cId="3279231701" sldId="304"/>
            <ac:picMk id="15" creationId="{DA89B818-AEB6-8B3B-A86E-4D32A40C6A5C}"/>
          </ac:picMkLst>
        </pc:picChg>
      </pc:sldChg>
      <pc:sldChg chg="addSp delSp modSp add mod modAnim">
        <pc:chgData name="John Bee (BWCET)" userId="a1856448-f297-487a-a7ea-498499ce4ab3" providerId="ADAL" clId="{AA2111DE-8648-4F00-BAD4-E330AAB2A79A}" dt="2026-04-03T17:25:13.857" v="11465"/>
        <pc:sldMkLst>
          <pc:docMk/>
          <pc:sldMk cId="521915844" sldId="305"/>
        </pc:sldMkLst>
        <pc:spChg chg="mod">
          <ac:chgData name="John Bee (BWCET)" userId="a1856448-f297-487a-a7ea-498499ce4ab3" providerId="ADAL" clId="{AA2111DE-8648-4F00-BAD4-E330AAB2A79A}" dt="2026-04-03T17:24:31.873" v="11455"/>
          <ac:spMkLst>
            <pc:docMk/>
            <pc:sldMk cId="521915844" sldId="305"/>
            <ac:spMk id="7" creationId="{4B015249-99A3-F43C-655B-410AE0B53E8D}"/>
          </ac:spMkLst>
        </pc:spChg>
        <pc:spChg chg="mod">
          <ac:chgData name="John Bee (BWCET)" userId="a1856448-f297-487a-a7ea-498499ce4ab3" providerId="ADAL" clId="{AA2111DE-8648-4F00-BAD4-E330AAB2A79A}" dt="2026-04-03T17:24:31.873" v="11455"/>
          <ac:spMkLst>
            <pc:docMk/>
            <pc:sldMk cId="521915844" sldId="305"/>
            <ac:spMk id="8" creationId="{22F64455-D4CC-CB19-122C-4575A9824F55}"/>
          </ac:spMkLst>
        </pc:spChg>
        <pc:spChg chg="mod">
          <ac:chgData name="John Bee (BWCET)" userId="a1856448-f297-487a-a7ea-498499ce4ab3" providerId="ADAL" clId="{AA2111DE-8648-4F00-BAD4-E330AAB2A79A}" dt="2026-04-03T17:24:31.873" v="11455"/>
          <ac:spMkLst>
            <pc:docMk/>
            <pc:sldMk cId="521915844" sldId="305"/>
            <ac:spMk id="9" creationId="{F85DB04F-501B-533E-64F2-78E1669441E8}"/>
          </ac:spMkLst>
        </pc:spChg>
        <pc:spChg chg="mod">
          <ac:chgData name="John Bee (BWCET)" userId="a1856448-f297-487a-a7ea-498499ce4ab3" providerId="ADAL" clId="{AA2111DE-8648-4F00-BAD4-E330AAB2A79A}" dt="2026-04-03T17:24:41.370" v="11459"/>
          <ac:spMkLst>
            <pc:docMk/>
            <pc:sldMk cId="521915844" sldId="305"/>
            <ac:spMk id="14" creationId="{899AEA2C-9B1B-C09B-A47D-00269618BC2D}"/>
          </ac:spMkLst>
        </pc:spChg>
        <pc:spChg chg="mod">
          <ac:chgData name="John Bee (BWCET)" userId="a1856448-f297-487a-a7ea-498499ce4ab3" providerId="ADAL" clId="{AA2111DE-8648-4F00-BAD4-E330AAB2A79A}" dt="2026-04-03T17:24:41.370" v="11459"/>
          <ac:spMkLst>
            <pc:docMk/>
            <pc:sldMk cId="521915844" sldId="305"/>
            <ac:spMk id="15" creationId="{57D95F5D-BA09-2D0B-A663-74202E0612B3}"/>
          </ac:spMkLst>
        </pc:spChg>
        <pc:spChg chg="mod">
          <ac:chgData name="John Bee (BWCET)" userId="a1856448-f297-487a-a7ea-498499ce4ab3" providerId="ADAL" clId="{AA2111DE-8648-4F00-BAD4-E330AAB2A79A}" dt="2026-04-03T17:24:41.370" v="11459"/>
          <ac:spMkLst>
            <pc:docMk/>
            <pc:sldMk cId="521915844" sldId="305"/>
            <ac:spMk id="34" creationId="{1E556872-6635-DEF0-A43E-B96190419FC0}"/>
          </ac:spMkLst>
        </pc:spChg>
        <pc:grpChg chg="add mod">
          <ac:chgData name="John Bee (BWCET)" userId="a1856448-f297-487a-a7ea-498499ce4ab3" providerId="ADAL" clId="{AA2111DE-8648-4F00-BAD4-E330AAB2A79A}" dt="2026-04-03T17:25:03.209" v="11464" actId="408"/>
          <ac:grpSpMkLst>
            <pc:docMk/>
            <pc:sldMk cId="521915844" sldId="305"/>
            <ac:grpSpMk id="6" creationId="{2EA9DB18-0B25-74CA-C773-7ACF75160AC6}"/>
          </ac:grpSpMkLst>
        </pc:grpChg>
        <pc:grpChg chg="add mod">
          <ac:chgData name="John Bee (BWCET)" userId="a1856448-f297-487a-a7ea-498499ce4ab3" providerId="ADAL" clId="{AA2111DE-8648-4F00-BAD4-E330AAB2A79A}" dt="2026-04-03T17:25:00.743" v="11463" actId="554"/>
          <ac:grpSpMkLst>
            <pc:docMk/>
            <pc:sldMk cId="521915844" sldId="305"/>
            <ac:grpSpMk id="10" creationId="{4464276B-5C37-8D14-5DE0-C9A7EA2AD0E7}"/>
          </ac:grpSpMkLst>
        </pc:grpChg>
        <pc:grpChg chg="mod">
          <ac:chgData name="John Bee (BWCET)" userId="a1856448-f297-487a-a7ea-498499ce4ab3" providerId="ADAL" clId="{AA2111DE-8648-4F00-BAD4-E330AAB2A79A}" dt="2026-04-03T17:25:03.209" v="11464" actId="408"/>
          <ac:grpSpMkLst>
            <pc:docMk/>
            <pc:sldMk cId="521915844" sldId="305"/>
            <ac:grpSpMk id="13" creationId="{683C1B2B-30AD-9230-2212-86653992A2B0}"/>
          </ac:grpSpMkLst>
        </pc:grpChg>
        <pc:grpChg chg="mod">
          <ac:chgData name="John Bee (BWCET)" userId="a1856448-f297-487a-a7ea-498499ce4ab3" providerId="ADAL" clId="{AA2111DE-8648-4F00-BAD4-E330AAB2A79A}" dt="2026-04-03T17:25:03.209" v="11464" actId="408"/>
          <ac:grpSpMkLst>
            <pc:docMk/>
            <pc:sldMk cId="521915844" sldId="305"/>
            <ac:grpSpMk id="16" creationId="{EF24AA9C-4356-C958-CBE7-5812F8AB6718}"/>
          </ac:grpSpMkLst>
        </pc:grpChg>
        <pc:grpChg chg="mod">
          <ac:chgData name="John Bee (BWCET)" userId="a1856448-f297-487a-a7ea-498499ce4ab3" providerId="ADAL" clId="{AA2111DE-8648-4F00-BAD4-E330AAB2A79A}" dt="2026-04-03T17:25:03.209" v="11464" actId="408"/>
          <ac:grpSpMkLst>
            <pc:docMk/>
            <pc:sldMk cId="521915844" sldId="305"/>
            <ac:grpSpMk id="20" creationId="{75DE33D4-A04B-3234-14EE-B8B42FA878CD}"/>
          </ac:grpSpMkLst>
        </pc:grpChg>
        <pc:grpChg chg="mod">
          <ac:chgData name="John Bee (BWCET)" userId="a1856448-f297-487a-a7ea-498499ce4ab3" providerId="ADAL" clId="{AA2111DE-8648-4F00-BAD4-E330AAB2A79A}" dt="2026-04-03T17:25:03.209" v="11464" actId="408"/>
          <ac:grpSpMkLst>
            <pc:docMk/>
            <pc:sldMk cId="521915844" sldId="305"/>
            <ac:grpSpMk id="24" creationId="{2212F4F3-CD7E-B162-F97D-DFA54232CF76}"/>
          </ac:grpSpMkLst>
        </pc:grpChg>
        <pc:grpChg chg="mod">
          <ac:chgData name="John Bee (BWCET)" userId="a1856448-f297-487a-a7ea-498499ce4ab3" providerId="ADAL" clId="{AA2111DE-8648-4F00-BAD4-E330AAB2A79A}" dt="2026-04-03T17:25:00.743" v="11463" actId="554"/>
          <ac:grpSpMkLst>
            <pc:docMk/>
            <pc:sldMk cId="521915844" sldId="305"/>
            <ac:grpSpMk id="28" creationId="{4B06BB82-35F4-D32D-9985-FC8CA333D045}"/>
          </ac:grpSpMkLst>
        </pc:grpChg>
        <pc:picChg chg="del">
          <ac:chgData name="John Bee (BWCET)" userId="a1856448-f297-487a-a7ea-498499ce4ab3" providerId="ADAL" clId="{AA2111DE-8648-4F00-BAD4-E330AAB2A79A}" dt="2026-04-03T17:23:52.857" v="11428" actId="478"/>
          <ac:picMkLst>
            <pc:docMk/>
            <pc:sldMk cId="521915844" sldId="305"/>
            <ac:picMk id="4" creationId="{6011A0B2-E03A-2EAA-C736-3C0C35D4EA37}"/>
          </ac:picMkLst>
        </pc:picChg>
        <pc:picChg chg="add mod ord modCrop">
          <ac:chgData name="John Bee (BWCET)" userId="a1856448-f297-487a-a7ea-498499ce4ab3" providerId="ADAL" clId="{AA2111DE-8648-4F00-BAD4-E330AAB2A79A}" dt="2026-04-03T17:24:52.636" v="11462" actId="14100"/>
          <ac:picMkLst>
            <pc:docMk/>
            <pc:sldMk cId="521915844" sldId="305"/>
            <ac:picMk id="5" creationId="{73281068-84A2-1083-E898-21B52A298333}"/>
          </ac:picMkLst>
        </pc:picChg>
      </pc:sldChg>
      <pc:sldChg chg="addSp delSp modSp add del mod">
        <pc:chgData name="John Bee (BWCET)" userId="a1856448-f297-487a-a7ea-498499ce4ab3" providerId="ADAL" clId="{AA2111DE-8648-4F00-BAD4-E330AAB2A79A}" dt="2026-04-03T16:50:00.639" v="11147" actId="47"/>
        <pc:sldMkLst>
          <pc:docMk/>
          <pc:sldMk cId="1006496237" sldId="305"/>
        </pc:sldMkLst>
        <pc:spChg chg="del">
          <ac:chgData name="John Bee (BWCET)" userId="a1856448-f297-487a-a7ea-498499ce4ab3" providerId="ADAL" clId="{AA2111DE-8648-4F00-BAD4-E330AAB2A79A}" dt="2026-04-02T14:29:43.509" v="11071" actId="478"/>
          <ac:spMkLst>
            <pc:docMk/>
            <pc:sldMk cId="1006496237" sldId="305"/>
            <ac:spMk id="30" creationId="{A233550E-28FF-CF46-059B-F39FB71CB79E}"/>
          </ac:spMkLst>
        </pc:spChg>
        <pc:spChg chg="add del mod">
          <ac:chgData name="John Bee (BWCET)" userId="a1856448-f297-487a-a7ea-498499ce4ab3" providerId="ADAL" clId="{AA2111DE-8648-4F00-BAD4-E330AAB2A79A}" dt="2026-04-02T14:29:52.320" v="11078" actId="21"/>
          <ac:spMkLst>
            <pc:docMk/>
            <pc:sldMk cId="1006496237" sldId="305"/>
            <ac:spMk id="33" creationId="{4F764F65-A5D8-5A2A-C27D-DF6BAA9E63BD}"/>
          </ac:spMkLst>
        </pc:spChg>
        <pc:spChg chg="mod">
          <ac:chgData name="John Bee (BWCET)" userId="a1856448-f297-487a-a7ea-498499ce4ab3" providerId="ADAL" clId="{AA2111DE-8648-4F00-BAD4-E330AAB2A79A}" dt="2026-04-02T14:30:05.945" v="11082" actId="1076"/>
          <ac:spMkLst>
            <pc:docMk/>
            <pc:sldMk cId="1006496237" sldId="305"/>
            <ac:spMk id="51" creationId="{2E520ECB-F374-7979-E772-7A06A3326652}"/>
          </ac:spMkLst>
        </pc:spChg>
        <pc:spChg chg="add del">
          <ac:chgData name="John Bee (BWCET)" userId="a1856448-f297-487a-a7ea-498499ce4ab3" providerId="ADAL" clId="{AA2111DE-8648-4F00-BAD4-E330AAB2A79A}" dt="2026-04-02T14:29:54.668" v="11080" actId="478"/>
          <ac:spMkLst>
            <pc:docMk/>
            <pc:sldMk cId="1006496237" sldId="305"/>
            <ac:spMk id="74" creationId="{043C84A0-6B6F-D2AD-5103-B1FA5943F870}"/>
          </ac:spMkLst>
        </pc:spChg>
        <pc:spChg chg="del">
          <ac:chgData name="John Bee (BWCET)" userId="a1856448-f297-487a-a7ea-498499ce4ab3" providerId="ADAL" clId="{AA2111DE-8648-4F00-BAD4-E330AAB2A79A}" dt="2026-04-02T14:29:44.147" v="11072" actId="478"/>
          <ac:spMkLst>
            <pc:docMk/>
            <pc:sldMk cId="1006496237" sldId="305"/>
            <ac:spMk id="119" creationId="{2AAC687D-6073-9258-F9C5-649B7A221B92}"/>
          </ac:spMkLst>
        </pc:spChg>
        <pc:spChg chg="mod">
          <ac:chgData name="John Bee (BWCET)" userId="a1856448-f297-487a-a7ea-498499ce4ab3" providerId="ADAL" clId="{AA2111DE-8648-4F00-BAD4-E330AAB2A79A}" dt="2026-04-02T14:30:05.945" v="11082" actId="1076"/>
          <ac:spMkLst>
            <pc:docMk/>
            <pc:sldMk cId="1006496237" sldId="305"/>
            <ac:spMk id="142" creationId="{1336C12E-AFE7-CFF7-D656-02E73E7D061C}"/>
          </ac:spMkLst>
        </pc:spChg>
        <pc:grpChg chg="add del">
          <ac:chgData name="John Bee (BWCET)" userId="a1856448-f297-487a-a7ea-498499ce4ab3" providerId="ADAL" clId="{AA2111DE-8648-4F00-BAD4-E330AAB2A79A}" dt="2026-04-02T14:29:54.668" v="11080" actId="478"/>
          <ac:grpSpMkLst>
            <pc:docMk/>
            <pc:sldMk cId="1006496237" sldId="305"/>
            <ac:grpSpMk id="3" creationId="{C4675214-BAAD-D580-9523-E069B0F35498}"/>
          </ac:grpSpMkLst>
        </pc:grpChg>
        <pc:grpChg chg="del">
          <ac:chgData name="John Bee (BWCET)" userId="a1856448-f297-487a-a7ea-498499ce4ab3" providerId="ADAL" clId="{AA2111DE-8648-4F00-BAD4-E330AAB2A79A}" dt="2026-04-02T14:29:43.509" v="11071" actId="478"/>
          <ac:grpSpMkLst>
            <pc:docMk/>
            <pc:sldMk cId="1006496237" sldId="305"/>
            <ac:grpSpMk id="6" creationId="{06804FF9-1A92-0CE6-07EB-F98D2A120250}"/>
          </ac:grpSpMkLst>
        </pc:grpChg>
        <pc:grpChg chg="mod">
          <ac:chgData name="John Bee (BWCET)" userId="a1856448-f297-487a-a7ea-498499ce4ab3" providerId="ADAL" clId="{AA2111DE-8648-4F00-BAD4-E330AAB2A79A}" dt="2026-04-02T14:30:05.945" v="11082" actId="1076"/>
          <ac:grpSpMkLst>
            <pc:docMk/>
            <pc:sldMk cId="1006496237" sldId="305"/>
            <ac:grpSpMk id="52" creationId="{56364B87-166C-BD3E-6E8A-C96DA8D077F6}"/>
          </ac:grpSpMkLst>
        </pc:grpChg>
        <pc:grpChg chg="add del">
          <ac:chgData name="John Bee (BWCET)" userId="a1856448-f297-487a-a7ea-498499ce4ab3" providerId="ADAL" clId="{AA2111DE-8648-4F00-BAD4-E330AAB2A79A}" dt="2026-04-02T14:29:54.668" v="11080" actId="478"/>
          <ac:grpSpMkLst>
            <pc:docMk/>
            <pc:sldMk cId="1006496237" sldId="305"/>
            <ac:grpSpMk id="75" creationId="{2A324CF8-BA38-2E88-8890-BE247C0C962A}"/>
          </ac:grpSpMkLst>
        </pc:grpChg>
        <pc:grpChg chg="mod">
          <ac:chgData name="John Bee (BWCET)" userId="a1856448-f297-487a-a7ea-498499ce4ab3" providerId="ADAL" clId="{AA2111DE-8648-4F00-BAD4-E330AAB2A79A}" dt="2026-04-02T14:30:05.945" v="11082" actId="1076"/>
          <ac:grpSpMkLst>
            <pc:docMk/>
            <pc:sldMk cId="1006496237" sldId="305"/>
            <ac:grpSpMk id="97" creationId="{5F7264C4-8DF3-3DC8-DC59-49C7D9FB6F2F}"/>
          </ac:grpSpMkLst>
        </pc:grpChg>
        <pc:grpChg chg="del">
          <ac:chgData name="John Bee (BWCET)" userId="a1856448-f297-487a-a7ea-498499ce4ab3" providerId="ADAL" clId="{AA2111DE-8648-4F00-BAD4-E330AAB2A79A}" dt="2026-04-02T14:29:44.685" v="11073" actId="478"/>
          <ac:grpSpMkLst>
            <pc:docMk/>
            <pc:sldMk cId="1006496237" sldId="305"/>
            <ac:grpSpMk id="120" creationId="{E1DC8452-0802-AD13-8419-114763CF0351}"/>
          </ac:grpSpMkLst>
        </pc:grpChg>
      </pc:sldChg>
      <pc:sldChg chg="delSp modSp add del mod">
        <pc:chgData name="John Bee (BWCET)" userId="a1856448-f297-487a-a7ea-498499ce4ab3" providerId="ADAL" clId="{AA2111DE-8648-4F00-BAD4-E330AAB2A79A}" dt="2026-04-03T16:50:00.639" v="11147" actId="47"/>
        <pc:sldMkLst>
          <pc:docMk/>
          <pc:sldMk cId="764729060" sldId="306"/>
        </pc:sldMkLst>
        <pc:spChg chg="del">
          <ac:chgData name="John Bee (BWCET)" userId="a1856448-f297-487a-a7ea-498499ce4ab3" providerId="ADAL" clId="{AA2111DE-8648-4F00-BAD4-E330AAB2A79A}" dt="2026-04-02T14:30:30.533" v="11087" actId="478"/>
          <ac:spMkLst>
            <pc:docMk/>
            <pc:sldMk cId="764729060" sldId="306"/>
            <ac:spMk id="30" creationId="{A2D958E4-C321-83C3-7C08-0EB0D4DFCC9F}"/>
          </ac:spMkLst>
        </pc:spChg>
        <pc:spChg chg="del">
          <ac:chgData name="John Bee (BWCET)" userId="a1856448-f297-487a-a7ea-498499ce4ab3" providerId="ADAL" clId="{AA2111DE-8648-4F00-BAD4-E330AAB2A79A}" dt="2026-04-02T14:30:30.533" v="11087" actId="478"/>
          <ac:spMkLst>
            <pc:docMk/>
            <pc:sldMk cId="764729060" sldId="306"/>
            <ac:spMk id="51" creationId="{3E94C2ED-4FA0-4444-EF1D-1140556676FD}"/>
          </ac:spMkLst>
        </pc:spChg>
        <pc:spChg chg="del">
          <ac:chgData name="John Bee (BWCET)" userId="a1856448-f297-487a-a7ea-498499ce4ab3" providerId="ADAL" clId="{AA2111DE-8648-4F00-BAD4-E330AAB2A79A}" dt="2026-04-02T14:30:26.623" v="11086" actId="478"/>
          <ac:spMkLst>
            <pc:docMk/>
            <pc:sldMk cId="764729060" sldId="306"/>
            <ac:spMk id="74" creationId="{9DF480BE-76B5-7E5D-36C1-B44A9D95AC88}"/>
          </ac:spMkLst>
        </pc:spChg>
        <pc:spChg chg="del">
          <ac:chgData name="John Bee (BWCET)" userId="a1856448-f297-487a-a7ea-498499ce4ab3" providerId="ADAL" clId="{AA2111DE-8648-4F00-BAD4-E330AAB2A79A}" dt="2026-04-02T14:30:24.326" v="11085" actId="478"/>
          <ac:spMkLst>
            <pc:docMk/>
            <pc:sldMk cId="764729060" sldId="306"/>
            <ac:spMk id="119" creationId="{66A3BB04-E145-29D8-402A-9C2E2B7308D6}"/>
          </ac:spMkLst>
        </pc:spChg>
        <pc:spChg chg="del mod">
          <ac:chgData name="John Bee (BWCET)" userId="a1856448-f297-487a-a7ea-498499ce4ab3" providerId="ADAL" clId="{AA2111DE-8648-4F00-BAD4-E330AAB2A79A}" dt="2026-04-02T14:30:26.623" v="11086" actId="478"/>
          <ac:spMkLst>
            <pc:docMk/>
            <pc:sldMk cId="764729060" sldId="306"/>
            <ac:spMk id="142" creationId="{7E2EB8B6-2938-354A-DB6B-944245AA05A1}"/>
          </ac:spMkLst>
        </pc:spChg>
        <pc:grpChg chg="mod">
          <ac:chgData name="John Bee (BWCET)" userId="a1856448-f297-487a-a7ea-498499ce4ab3" providerId="ADAL" clId="{AA2111DE-8648-4F00-BAD4-E330AAB2A79A}" dt="2026-04-02T14:30:45.852" v="11091" actId="1076"/>
          <ac:grpSpMkLst>
            <pc:docMk/>
            <pc:sldMk cId="764729060" sldId="306"/>
            <ac:grpSpMk id="3" creationId="{4122FF5C-7AA3-33BE-E45D-5145E401A370}"/>
          </ac:grpSpMkLst>
        </pc:grpChg>
        <pc:grpChg chg="del">
          <ac:chgData name="John Bee (BWCET)" userId="a1856448-f297-487a-a7ea-498499ce4ab3" providerId="ADAL" clId="{AA2111DE-8648-4F00-BAD4-E330AAB2A79A}" dt="2026-04-02T14:30:30.533" v="11087" actId="478"/>
          <ac:grpSpMkLst>
            <pc:docMk/>
            <pc:sldMk cId="764729060" sldId="306"/>
            <ac:grpSpMk id="6" creationId="{3ADE6015-2639-4683-CF1A-9402E21BA086}"/>
          </ac:grpSpMkLst>
        </pc:grpChg>
        <pc:grpChg chg="del">
          <ac:chgData name="John Bee (BWCET)" userId="a1856448-f297-487a-a7ea-498499ce4ab3" providerId="ADAL" clId="{AA2111DE-8648-4F00-BAD4-E330AAB2A79A}" dt="2026-04-02T14:30:30.533" v="11087" actId="478"/>
          <ac:grpSpMkLst>
            <pc:docMk/>
            <pc:sldMk cId="764729060" sldId="306"/>
            <ac:grpSpMk id="52" creationId="{89AC1AF0-D315-1F53-5F06-A1945785B5E8}"/>
          </ac:grpSpMkLst>
        </pc:grpChg>
        <pc:grpChg chg="del">
          <ac:chgData name="John Bee (BWCET)" userId="a1856448-f297-487a-a7ea-498499ce4ab3" providerId="ADAL" clId="{AA2111DE-8648-4F00-BAD4-E330AAB2A79A}" dt="2026-04-02T14:30:26.623" v="11086" actId="478"/>
          <ac:grpSpMkLst>
            <pc:docMk/>
            <pc:sldMk cId="764729060" sldId="306"/>
            <ac:grpSpMk id="75" creationId="{2015FC1F-B8F2-CF11-26D2-9D12E5FC526C}"/>
          </ac:grpSpMkLst>
        </pc:grpChg>
        <pc:grpChg chg="del">
          <ac:chgData name="John Bee (BWCET)" userId="a1856448-f297-487a-a7ea-498499ce4ab3" providerId="ADAL" clId="{AA2111DE-8648-4F00-BAD4-E330AAB2A79A}" dt="2026-04-02T14:30:26.623" v="11086" actId="478"/>
          <ac:grpSpMkLst>
            <pc:docMk/>
            <pc:sldMk cId="764729060" sldId="306"/>
            <ac:grpSpMk id="97" creationId="{CD3B8826-D582-7346-2F67-65024349DAD7}"/>
          </ac:grpSpMkLst>
        </pc:grpChg>
        <pc:grpChg chg="mod">
          <ac:chgData name="John Bee (BWCET)" userId="a1856448-f297-487a-a7ea-498499ce4ab3" providerId="ADAL" clId="{AA2111DE-8648-4F00-BAD4-E330AAB2A79A}" dt="2026-04-02T14:30:45.852" v="11091" actId="1076"/>
          <ac:grpSpMkLst>
            <pc:docMk/>
            <pc:sldMk cId="764729060" sldId="306"/>
            <ac:grpSpMk id="120" creationId="{4EC07245-E199-C549-D0BF-35D1BE6CFDBB}"/>
          </ac:grpSpMkLst>
        </pc:grpChg>
      </pc:sldChg>
      <pc:sldChg chg="delSp add del mod">
        <pc:chgData name="John Bee (BWCET)" userId="a1856448-f297-487a-a7ea-498499ce4ab3" providerId="ADAL" clId="{AA2111DE-8648-4F00-BAD4-E330AAB2A79A}" dt="2026-04-03T17:26:51.587" v="11474" actId="47"/>
        <pc:sldMkLst>
          <pc:docMk/>
          <pc:sldMk cId="1839026556" sldId="306"/>
        </pc:sldMkLst>
        <pc:picChg chg="del">
          <ac:chgData name="John Bee (BWCET)" userId="a1856448-f297-487a-a7ea-498499ce4ab3" providerId="ADAL" clId="{AA2111DE-8648-4F00-BAD4-E330AAB2A79A}" dt="2026-04-03T17:25:23.357" v="11467" actId="478"/>
          <ac:picMkLst>
            <pc:docMk/>
            <pc:sldMk cId="1839026556" sldId="306"/>
            <ac:picMk id="5" creationId="{70103BE0-1189-0C47-BAA4-1325F69C7FA2}"/>
          </ac:picMkLst>
        </pc:picChg>
      </pc:sldChg>
      <pc:sldChg chg="delSp add del mod">
        <pc:chgData name="John Bee (BWCET)" userId="a1856448-f297-487a-a7ea-498499ce4ab3" providerId="ADAL" clId="{AA2111DE-8648-4F00-BAD4-E330AAB2A79A}" dt="2026-04-03T16:50:00.639" v="11147" actId="47"/>
        <pc:sldMkLst>
          <pc:docMk/>
          <pc:sldMk cId="1670371137" sldId="307"/>
        </pc:sldMkLst>
        <pc:spChg chg="del">
          <ac:chgData name="John Bee (BWCET)" userId="a1856448-f297-487a-a7ea-498499ce4ab3" providerId="ADAL" clId="{AA2111DE-8648-4F00-BAD4-E330AAB2A79A}" dt="2026-04-02T14:30:54.094" v="11093" actId="478"/>
          <ac:spMkLst>
            <pc:docMk/>
            <pc:sldMk cId="1670371137" sldId="307"/>
            <ac:spMk id="119" creationId="{98019CEC-CF6C-81CE-03CB-6AF4275367C3}"/>
          </ac:spMkLst>
        </pc:spChg>
      </pc:sldChg>
      <pc:sldChg chg="addSp delSp modSp add mod modAnim">
        <pc:chgData name="John Bee (BWCET)" userId="a1856448-f297-487a-a7ea-498499ce4ab3" providerId="ADAL" clId="{AA2111DE-8648-4F00-BAD4-E330AAB2A79A}" dt="2026-04-03T17:27:09.753" v="11479" actId="1076"/>
        <pc:sldMkLst>
          <pc:docMk/>
          <pc:sldMk cId="2117789249" sldId="307"/>
        </pc:sldMkLst>
        <pc:spChg chg="mod">
          <ac:chgData name="John Bee (BWCET)" userId="a1856448-f297-487a-a7ea-498499ce4ab3" providerId="ADAL" clId="{AA2111DE-8648-4F00-BAD4-E330AAB2A79A}" dt="2026-04-03T17:26:52.267" v="11475"/>
          <ac:spMkLst>
            <pc:docMk/>
            <pc:sldMk cId="2117789249" sldId="307"/>
            <ac:spMk id="3" creationId="{045F24A6-47E7-7365-3F45-BC9D0C0EE5F3}"/>
          </ac:spMkLst>
        </pc:spChg>
        <pc:spChg chg="del">
          <ac:chgData name="John Bee (BWCET)" userId="a1856448-f297-487a-a7ea-498499ce4ab3" providerId="ADAL" clId="{AA2111DE-8648-4F00-BAD4-E330AAB2A79A}" dt="2026-04-03T17:26:46.041" v="11473" actId="478"/>
          <ac:spMkLst>
            <pc:docMk/>
            <pc:sldMk cId="2117789249" sldId="307"/>
            <ac:spMk id="6" creationId="{7D45650A-9291-C694-0B80-7BAEB7CBC6AA}"/>
          </ac:spMkLst>
        </pc:spChg>
        <pc:spChg chg="mod">
          <ac:chgData name="John Bee (BWCET)" userId="a1856448-f297-487a-a7ea-498499ce4ab3" providerId="ADAL" clId="{AA2111DE-8648-4F00-BAD4-E330AAB2A79A}" dt="2026-04-03T17:26:52.267" v="11475"/>
          <ac:spMkLst>
            <pc:docMk/>
            <pc:sldMk cId="2117789249" sldId="307"/>
            <ac:spMk id="9" creationId="{8BD8D086-E8A3-89B8-7346-4FD6392BAF5A}"/>
          </ac:spMkLst>
        </pc:spChg>
        <pc:spChg chg="mod">
          <ac:chgData name="John Bee (BWCET)" userId="a1856448-f297-487a-a7ea-498499ce4ab3" providerId="ADAL" clId="{AA2111DE-8648-4F00-BAD4-E330AAB2A79A}" dt="2026-04-03T17:26:52.267" v="11475"/>
          <ac:spMkLst>
            <pc:docMk/>
            <pc:sldMk cId="2117789249" sldId="307"/>
            <ac:spMk id="10" creationId="{800F153A-7850-276F-E99A-0F3D2DC9D2B3}"/>
          </ac:spMkLst>
        </pc:spChg>
        <pc:spChg chg="mod">
          <ac:chgData name="John Bee (BWCET)" userId="a1856448-f297-487a-a7ea-498499ce4ab3" providerId="ADAL" clId="{AA2111DE-8648-4F00-BAD4-E330AAB2A79A}" dt="2026-04-03T17:26:52.267" v="11475"/>
          <ac:spMkLst>
            <pc:docMk/>
            <pc:sldMk cId="2117789249" sldId="307"/>
            <ac:spMk id="11" creationId="{DCDFA320-C4B1-FFDE-9283-2F55EE921778}"/>
          </ac:spMkLst>
        </pc:spChg>
        <pc:spChg chg="mod">
          <ac:chgData name="John Bee (BWCET)" userId="a1856448-f297-487a-a7ea-498499ce4ab3" providerId="ADAL" clId="{AA2111DE-8648-4F00-BAD4-E330AAB2A79A}" dt="2026-04-03T17:26:52.267" v="11475"/>
          <ac:spMkLst>
            <pc:docMk/>
            <pc:sldMk cId="2117789249" sldId="307"/>
            <ac:spMk id="14" creationId="{55AC4007-CB07-C768-DC48-26CE3914B8A2}"/>
          </ac:spMkLst>
        </pc:spChg>
        <pc:spChg chg="mod">
          <ac:chgData name="John Bee (BWCET)" userId="a1856448-f297-487a-a7ea-498499ce4ab3" providerId="ADAL" clId="{AA2111DE-8648-4F00-BAD4-E330AAB2A79A}" dt="2026-04-03T17:26:52.267" v="11475"/>
          <ac:spMkLst>
            <pc:docMk/>
            <pc:sldMk cId="2117789249" sldId="307"/>
            <ac:spMk id="20" creationId="{BF415159-09E3-A754-3284-934B0F46F9C3}"/>
          </ac:spMkLst>
        </pc:spChg>
        <pc:spChg chg="mod">
          <ac:chgData name="John Bee (BWCET)" userId="a1856448-f297-487a-a7ea-498499ce4ab3" providerId="ADAL" clId="{AA2111DE-8648-4F00-BAD4-E330AAB2A79A}" dt="2026-04-03T17:26:52.267" v="11475"/>
          <ac:spMkLst>
            <pc:docMk/>
            <pc:sldMk cId="2117789249" sldId="307"/>
            <ac:spMk id="24" creationId="{3EA89710-D94F-CAF4-F610-BD941AFD4CCF}"/>
          </ac:spMkLst>
        </pc:spChg>
        <pc:spChg chg="mod">
          <ac:chgData name="John Bee (BWCET)" userId="a1856448-f297-487a-a7ea-498499ce4ab3" providerId="ADAL" clId="{AA2111DE-8648-4F00-BAD4-E330AAB2A79A}" dt="2026-04-03T17:26:52.267" v="11475"/>
          <ac:spMkLst>
            <pc:docMk/>
            <pc:sldMk cId="2117789249" sldId="307"/>
            <ac:spMk id="26" creationId="{154AFE0C-E8FB-B424-F9DE-D5ABEED67473}"/>
          </ac:spMkLst>
        </pc:spChg>
        <pc:spChg chg="mod">
          <ac:chgData name="John Bee (BWCET)" userId="a1856448-f297-487a-a7ea-498499ce4ab3" providerId="ADAL" clId="{AA2111DE-8648-4F00-BAD4-E330AAB2A79A}" dt="2026-04-03T17:26:52.267" v="11475"/>
          <ac:spMkLst>
            <pc:docMk/>
            <pc:sldMk cId="2117789249" sldId="307"/>
            <ac:spMk id="27" creationId="{F892308D-30F3-22C0-6414-1D8BC29AFB32}"/>
          </ac:spMkLst>
        </pc:spChg>
        <pc:spChg chg="mod">
          <ac:chgData name="John Bee (BWCET)" userId="a1856448-f297-487a-a7ea-498499ce4ab3" providerId="ADAL" clId="{AA2111DE-8648-4F00-BAD4-E330AAB2A79A}" dt="2026-04-03T17:26:52.267" v="11475"/>
          <ac:spMkLst>
            <pc:docMk/>
            <pc:sldMk cId="2117789249" sldId="307"/>
            <ac:spMk id="28" creationId="{9AFC980F-1D9D-9EC9-2C44-ED5CA17FA53E}"/>
          </ac:spMkLst>
        </pc:spChg>
        <pc:spChg chg="mod">
          <ac:chgData name="John Bee (BWCET)" userId="a1856448-f297-487a-a7ea-498499ce4ab3" providerId="ADAL" clId="{AA2111DE-8648-4F00-BAD4-E330AAB2A79A}" dt="2026-04-03T17:26:58.091" v="11477"/>
          <ac:spMkLst>
            <pc:docMk/>
            <pc:sldMk cId="2117789249" sldId="307"/>
            <ac:spMk id="36" creationId="{BF263C19-C3A0-C05C-2729-6E6BD4CE886F}"/>
          </ac:spMkLst>
        </pc:spChg>
        <pc:spChg chg="mod">
          <ac:chgData name="John Bee (BWCET)" userId="a1856448-f297-487a-a7ea-498499ce4ab3" providerId="ADAL" clId="{AA2111DE-8648-4F00-BAD4-E330AAB2A79A}" dt="2026-04-03T17:26:58.091" v="11477"/>
          <ac:spMkLst>
            <pc:docMk/>
            <pc:sldMk cId="2117789249" sldId="307"/>
            <ac:spMk id="37" creationId="{3D4477C4-2876-8D1E-3FCC-AA8716BB6E4A}"/>
          </ac:spMkLst>
        </pc:spChg>
        <pc:spChg chg="mod">
          <ac:chgData name="John Bee (BWCET)" userId="a1856448-f297-487a-a7ea-498499ce4ab3" providerId="ADAL" clId="{AA2111DE-8648-4F00-BAD4-E330AAB2A79A}" dt="2026-04-03T17:26:58.091" v="11477"/>
          <ac:spMkLst>
            <pc:docMk/>
            <pc:sldMk cId="2117789249" sldId="307"/>
            <ac:spMk id="38" creationId="{D999515F-CFCC-FCCC-2556-93DBBBC979F0}"/>
          </ac:spMkLst>
        </pc:spChg>
        <pc:spChg chg="mod">
          <ac:chgData name="John Bee (BWCET)" userId="a1856448-f297-487a-a7ea-498499ce4ab3" providerId="ADAL" clId="{AA2111DE-8648-4F00-BAD4-E330AAB2A79A}" dt="2026-04-03T17:26:58.091" v="11477"/>
          <ac:spMkLst>
            <pc:docMk/>
            <pc:sldMk cId="2117789249" sldId="307"/>
            <ac:spMk id="40" creationId="{AB315A0F-C7CA-3FB4-4238-EAEE867D2C43}"/>
          </ac:spMkLst>
        </pc:spChg>
        <pc:spChg chg="mod">
          <ac:chgData name="John Bee (BWCET)" userId="a1856448-f297-487a-a7ea-498499ce4ab3" providerId="ADAL" clId="{AA2111DE-8648-4F00-BAD4-E330AAB2A79A}" dt="2026-04-03T17:26:58.091" v="11477"/>
          <ac:spMkLst>
            <pc:docMk/>
            <pc:sldMk cId="2117789249" sldId="307"/>
            <ac:spMk id="41" creationId="{17958284-BDA1-C519-8EC2-A7E9B9FA6216}"/>
          </ac:spMkLst>
        </pc:spChg>
        <pc:spChg chg="mod">
          <ac:chgData name="John Bee (BWCET)" userId="a1856448-f297-487a-a7ea-498499ce4ab3" providerId="ADAL" clId="{AA2111DE-8648-4F00-BAD4-E330AAB2A79A}" dt="2026-04-03T17:26:58.091" v="11477"/>
          <ac:spMkLst>
            <pc:docMk/>
            <pc:sldMk cId="2117789249" sldId="307"/>
            <ac:spMk id="42" creationId="{AAB5852F-125B-0A18-3658-3CAF98F78244}"/>
          </ac:spMkLst>
        </pc:spChg>
        <pc:grpChg chg="mod">
          <ac:chgData name="John Bee (BWCET)" userId="a1856448-f297-487a-a7ea-498499ce4ab3" providerId="ADAL" clId="{AA2111DE-8648-4F00-BAD4-E330AAB2A79A}" dt="2026-04-03T17:27:09.753" v="11479" actId="1076"/>
          <ac:grpSpMkLst>
            <pc:docMk/>
            <pc:sldMk cId="2117789249" sldId="307"/>
            <ac:grpSpMk id="2" creationId="{5D30601C-BA11-9C3C-8168-F11412494DD1}"/>
          </ac:grpSpMkLst>
        </pc:grpChg>
        <pc:grpChg chg="mod">
          <ac:chgData name="John Bee (BWCET)" userId="a1856448-f297-487a-a7ea-498499ce4ab3" providerId="ADAL" clId="{AA2111DE-8648-4F00-BAD4-E330AAB2A79A}" dt="2026-04-03T17:26:56.086" v="11476" actId="1076"/>
          <ac:grpSpMkLst>
            <pc:docMk/>
            <pc:sldMk cId="2117789249" sldId="307"/>
            <ac:grpSpMk id="8" creationId="{3F62BCEB-7461-6CA4-1A3E-329BBDE03480}"/>
          </ac:grpSpMkLst>
        </pc:grpChg>
        <pc:grpChg chg="mod">
          <ac:chgData name="John Bee (BWCET)" userId="a1856448-f297-487a-a7ea-498499ce4ab3" providerId="ADAL" clId="{AA2111DE-8648-4F00-BAD4-E330AAB2A79A}" dt="2026-04-03T17:26:56.086" v="11476" actId="1076"/>
          <ac:grpSpMkLst>
            <pc:docMk/>
            <pc:sldMk cId="2117789249" sldId="307"/>
            <ac:grpSpMk id="12" creationId="{6C708A3C-CFE1-3F26-AADF-7675E61514A7}"/>
          </ac:grpSpMkLst>
        </pc:grpChg>
        <pc:grpChg chg="mod">
          <ac:chgData name="John Bee (BWCET)" userId="a1856448-f297-487a-a7ea-498499ce4ab3" providerId="ADAL" clId="{AA2111DE-8648-4F00-BAD4-E330AAB2A79A}" dt="2026-04-03T17:26:56.086" v="11476" actId="1076"/>
          <ac:grpSpMkLst>
            <pc:docMk/>
            <pc:sldMk cId="2117789249" sldId="307"/>
            <ac:grpSpMk id="17" creationId="{5962E8C9-3F32-399D-79DE-EF321DBA0514}"/>
          </ac:grpSpMkLst>
        </pc:grpChg>
        <pc:grpChg chg="mod">
          <ac:chgData name="John Bee (BWCET)" userId="a1856448-f297-487a-a7ea-498499ce4ab3" providerId="ADAL" clId="{AA2111DE-8648-4F00-BAD4-E330AAB2A79A}" dt="2026-04-03T17:26:56.086" v="11476" actId="1076"/>
          <ac:grpSpMkLst>
            <pc:docMk/>
            <pc:sldMk cId="2117789249" sldId="307"/>
            <ac:grpSpMk id="21" creationId="{9299C531-797E-5913-7D4E-3A33D00F0C66}"/>
          </ac:grpSpMkLst>
        </pc:grpChg>
        <pc:grpChg chg="mod">
          <ac:chgData name="John Bee (BWCET)" userId="a1856448-f297-487a-a7ea-498499ce4ab3" providerId="ADAL" clId="{AA2111DE-8648-4F00-BAD4-E330AAB2A79A}" dt="2026-04-03T17:26:56.086" v="11476" actId="1076"/>
          <ac:grpSpMkLst>
            <pc:docMk/>
            <pc:sldMk cId="2117789249" sldId="307"/>
            <ac:grpSpMk id="25" creationId="{C23E351A-3ADD-A44E-FA1A-0DA5B705A7B6}"/>
          </ac:grpSpMkLst>
        </pc:grpChg>
        <pc:grpChg chg="mod">
          <ac:chgData name="John Bee (BWCET)" userId="a1856448-f297-487a-a7ea-498499ce4ab3" providerId="ADAL" clId="{AA2111DE-8648-4F00-BAD4-E330AAB2A79A}" dt="2026-04-03T17:26:56.086" v="11476" actId="1076"/>
          <ac:grpSpMkLst>
            <pc:docMk/>
            <pc:sldMk cId="2117789249" sldId="307"/>
            <ac:grpSpMk id="29" creationId="{D3E18AFE-68FF-82B3-563A-7873F9B2F441}"/>
          </ac:grpSpMkLst>
        </pc:grpChg>
        <pc:grpChg chg="add mod">
          <ac:chgData name="John Bee (BWCET)" userId="a1856448-f297-487a-a7ea-498499ce4ab3" providerId="ADAL" clId="{AA2111DE-8648-4F00-BAD4-E330AAB2A79A}" dt="2026-04-03T17:27:01.901" v="11478" actId="1076"/>
          <ac:grpSpMkLst>
            <pc:docMk/>
            <pc:sldMk cId="2117789249" sldId="307"/>
            <ac:grpSpMk id="35" creationId="{DCB5A90C-8866-71EA-440F-D6E81D77E21C}"/>
          </ac:grpSpMkLst>
        </pc:grpChg>
        <pc:grpChg chg="add mod">
          <ac:chgData name="John Bee (BWCET)" userId="a1856448-f297-487a-a7ea-498499ce4ab3" providerId="ADAL" clId="{AA2111DE-8648-4F00-BAD4-E330AAB2A79A}" dt="2026-04-03T17:27:01.901" v="11478" actId="1076"/>
          <ac:grpSpMkLst>
            <pc:docMk/>
            <pc:sldMk cId="2117789249" sldId="307"/>
            <ac:grpSpMk id="39" creationId="{1BDAC9AF-3940-09BF-F1A3-06F7D435B7CC}"/>
          </ac:grpSpMkLst>
        </pc:grpChg>
        <pc:picChg chg="mod modCrop">
          <ac:chgData name="John Bee (BWCET)" userId="a1856448-f297-487a-a7ea-498499ce4ab3" providerId="ADAL" clId="{AA2111DE-8648-4F00-BAD4-E330AAB2A79A}" dt="2026-04-03T17:26:45.129" v="11472" actId="1076"/>
          <ac:picMkLst>
            <pc:docMk/>
            <pc:sldMk cId="2117789249" sldId="307"/>
            <ac:picMk id="4" creationId="{B5D74CC9-30F8-0BF1-314A-864F3FB9E90F}"/>
          </ac:picMkLst>
        </pc:picChg>
      </pc:sldChg>
      <pc:sldChg chg="addSp delSp modSp add mod modAnim">
        <pc:chgData name="John Bee (BWCET)" userId="a1856448-f297-487a-a7ea-498499ce4ab3" providerId="ADAL" clId="{AA2111DE-8648-4F00-BAD4-E330AAB2A79A}" dt="2026-04-03T17:29:07.195" v="11494"/>
        <pc:sldMkLst>
          <pc:docMk/>
          <pc:sldMk cId="2135240718" sldId="308"/>
        </pc:sldMkLst>
        <pc:spChg chg="mod">
          <ac:chgData name="John Bee (BWCET)" userId="a1856448-f297-487a-a7ea-498499ce4ab3" providerId="ADAL" clId="{AA2111DE-8648-4F00-BAD4-E330AAB2A79A}" dt="2026-04-03T17:28:23.528" v="11488"/>
          <ac:spMkLst>
            <pc:docMk/>
            <pc:sldMk cId="2135240718" sldId="308"/>
            <ac:spMk id="7" creationId="{6C684716-8441-3697-34AA-FEE9B3176954}"/>
          </ac:spMkLst>
        </pc:spChg>
        <pc:spChg chg="mod">
          <ac:chgData name="John Bee (BWCET)" userId="a1856448-f297-487a-a7ea-498499ce4ab3" providerId="ADAL" clId="{AA2111DE-8648-4F00-BAD4-E330AAB2A79A}" dt="2026-04-03T17:28:23.528" v="11488"/>
          <ac:spMkLst>
            <pc:docMk/>
            <pc:sldMk cId="2135240718" sldId="308"/>
            <ac:spMk id="8" creationId="{A4B8443A-E19B-2DC6-FAD4-8CC076D9E224}"/>
          </ac:spMkLst>
        </pc:spChg>
        <pc:spChg chg="mod">
          <ac:chgData name="John Bee (BWCET)" userId="a1856448-f297-487a-a7ea-498499ce4ab3" providerId="ADAL" clId="{AA2111DE-8648-4F00-BAD4-E330AAB2A79A}" dt="2026-04-03T17:28:23.528" v="11488"/>
          <ac:spMkLst>
            <pc:docMk/>
            <pc:sldMk cId="2135240718" sldId="308"/>
            <ac:spMk id="9" creationId="{C1965A8F-9415-A150-F641-60271F9EDBB0}"/>
          </ac:spMkLst>
        </pc:spChg>
        <pc:grpChg chg="add mod">
          <ac:chgData name="John Bee (BWCET)" userId="a1856448-f297-487a-a7ea-498499ce4ab3" providerId="ADAL" clId="{AA2111DE-8648-4F00-BAD4-E330AAB2A79A}" dt="2026-04-03T17:28:46.790" v="11493" actId="1076"/>
          <ac:grpSpMkLst>
            <pc:docMk/>
            <pc:sldMk cId="2135240718" sldId="308"/>
            <ac:grpSpMk id="6" creationId="{22436287-C974-8E3F-4875-5E17B67020EE}"/>
          </ac:grpSpMkLst>
        </pc:grpChg>
        <pc:grpChg chg="mod">
          <ac:chgData name="John Bee (BWCET)" userId="a1856448-f297-487a-a7ea-498499ce4ab3" providerId="ADAL" clId="{AA2111DE-8648-4F00-BAD4-E330AAB2A79A}" dt="2026-04-03T17:28:46.790" v="11493" actId="1076"/>
          <ac:grpSpMkLst>
            <pc:docMk/>
            <pc:sldMk cId="2135240718" sldId="308"/>
            <ac:grpSpMk id="13" creationId="{D1E26394-7995-58E6-A324-D8C789EC8912}"/>
          </ac:grpSpMkLst>
        </pc:grpChg>
        <pc:grpChg chg="mod">
          <ac:chgData name="John Bee (BWCET)" userId="a1856448-f297-487a-a7ea-498499ce4ab3" providerId="ADAL" clId="{AA2111DE-8648-4F00-BAD4-E330AAB2A79A}" dt="2026-04-03T17:28:46.790" v="11493" actId="1076"/>
          <ac:grpSpMkLst>
            <pc:docMk/>
            <pc:sldMk cId="2135240718" sldId="308"/>
            <ac:grpSpMk id="16" creationId="{DDEAB683-5490-A108-1A1A-1E1BF38F5E70}"/>
          </ac:grpSpMkLst>
        </pc:grpChg>
        <pc:grpChg chg="mod">
          <ac:chgData name="John Bee (BWCET)" userId="a1856448-f297-487a-a7ea-498499ce4ab3" providerId="ADAL" clId="{AA2111DE-8648-4F00-BAD4-E330AAB2A79A}" dt="2026-04-03T17:28:46.790" v="11493" actId="1076"/>
          <ac:grpSpMkLst>
            <pc:docMk/>
            <pc:sldMk cId="2135240718" sldId="308"/>
            <ac:grpSpMk id="20" creationId="{69A4D392-77B1-8BD7-1CDF-C0D4007670B4}"/>
          </ac:grpSpMkLst>
        </pc:grpChg>
        <pc:grpChg chg="mod">
          <ac:chgData name="John Bee (BWCET)" userId="a1856448-f297-487a-a7ea-498499ce4ab3" providerId="ADAL" clId="{AA2111DE-8648-4F00-BAD4-E330AAB2A79A}" dt="2026-04-03T17:28:46.790" v="11493" actId="1076"/>
          <ac:grpSpMkLst>
            <pc:docMk/>
            <pc:sldMk cId="2135240718" sldId="308"/>
            <ac:grpSpMk id="24" creationId="{FD62FD0C-2A95-4F5E-F763-2D3B6B981C8F}"/>
          </ac:grpSpMkLst>
        </pc:grpChg>
        <pc:grpChg chg="mod">
          <ac:chgData name="John Bee (BWCET)" userId="a1856448-f297-487a-a7ea-498499ce4ab3" providerId="ADAL" clId="{AA2111DE-8648-4F00-BAD4-E330AAB2A79A}" dt="2026-04-03T17:28:46.790" v="11493" actId="1076"/>
          <ac:grpSpMkLst>
            <pc:docMk/>
            <pc:sldMk cId="2135240718" sldId="308"/>
            <ac:grpSpMk id="28" creationId="{E4B6E32B-A91B-86C1-4DAC-3CB0D8C49DD9}"/>
          </ac:grpSpMkLst>
        </pc:grpChg>
        <pc:picChg chg="del">
          <ac:chgData name="John Bee (BWCET)" userId="a1856448-f297-487a-a7ea-498499ce4ab3" providerId="ADAL" clId="{AA2111DE-8648-4F00-BAD4-E330AAB2A79A}" dt="2026-04-03T17:27:22.161" v="11481" actId="478"/>
          <ac:picMkLst>
            <pc:docMk/>
            <pc:sldMk cId="2135240718" sldId="308"/>
            <ac:picMk id="4" creationId="{9F8202A6-1DA8-339F-2E60-987EDA30FB2B}"/>
          </ac:picMkLst>
        </pc:picChg>
        <pc:picChg chg="add mod ord modCrop">
          <ac:chgData name="John Bee (BWCET)" userId="a1856448-f297-487a-a7ea-498499ce4ab3" providerId="ADAL" clId="{AA2111DE-8648-4F00-BAD4-E330AAB2A79A}" dt="2026-04-03T17:28:15.554" v="11486" actId="167"/>
          <ac:picMkLst>
            <pc:docMk/>
            <pc:sldMk cId="2135240718" sldId="308"/>
            <ac:picMk id="5" creationId="{8CADD773-06B2-E83C-26FC-D7549344DCBA}"/>
          </ac:picMkLst>
        </pc:picChg>
      </pc:sldChg>
      <pc:sldChg chg="modSp add mod">
        <pc:chgData name="John Bee (BWCET)" userId="a1856448-f297-487a-a7ea-498499ce4ab3" providerId="ADAL" clId="{AA2111DE-8648-4F00-BAD4-E330AAB2A79A}" dt="2026-04-03T17:30:58.573" v="11498" actId="20577"/>
        <pc:sldMkLst>
          <pc:docMk/>
          <pc:sldMk cId="1631374357" sldId="309"/>
        </pc:sldMkLst>
        <pc:spChg chg="mod">
          <ac:chgData name="John Bee (BWCET)" userId="a1856448-f297-487a-a7ea-498499ce4ab3" providerId="ADAL" clId="{AA2111DE-8648-4F00-BAD4-E330AAB2A79A}" dt="2026-04-03T17:30:58.573" v="11498" actId="20577"/>
          <ac:spMkLst>
            <pc:docMk/>
            <pc:sldMk cId="1631374357" sldId="309"/>
            <ac:spMk id="4" creationId="{D70A05AC-AF44-F1B2-306D-4219FADC63FF}"/>
          </ac:spMkLst>
        </pc:spChg>
      </pc:sldChg>
      <pc:sldChg chg="addSp delSp modSp add mod addAnim delAnim modAnim">
        <pc:chgData name="John Bee (BWCET)" userId="a1856448-f297-487a-a7ea-498499ce4ab3" providerId="ADAL" clId="{AA2111DE-8648-4F00-BAD4-E330AAB2A79A}" dt="2026-04-03T17:37:38.805" v="11620" actId="1036"/>
        <pc:sldMkLst>
          <pc:docMk/>
          <pc:sldMk cId="1546066103" sldId="310"/>
        </pc:sldMkLst>
        <pc:picChg chg="add mod">
          <ac:chgData name="John Bee (BWCET)" userId="a1856448-f297-487a-a7ea-498499ce4ab3" providerId="ADAL" clId="{AA2111DE-8648-4F00-BAD4-E330AAB2A79A}" dt="2026-04-03T17:33:09.431" v="11503" actId="1076"/>
          <ac:picMkLst>
            <pc:docMk/>
            <pc:sldMk cId="1546066103" sldId="310"/>
            <ac:picMk id="3" creationId="{399DE8A3-0A82-309C-3520-E8F59EF1AA29}"/>
          </ac:picMkLst>
        </pc:picChg>
        <pc:picChg chg="add mod">
          <ac:chgData name="John Bee (BWCET)" userId="a1856448-f297-487a-a7ea-498499ce4ab3" providerId="ADAL" clId="{AA2111DE-8648-4F00-BAD4-E330AAB2A79A}" dt="2026-04-03T17:37:33.970" v="11600" actId="1035"/>
          <ac:picMkLst>
            <pc:docMk/>
            <pc:sldMk cId="1546066103" sldId="310"/>
            <ac:picMk id="5" creationId="{D8EA5C3B-CCC6-EA98-8202-60E04CF46D6F}"/>
          </ac:picMkLst>
        </pc:picChg>
        <pc:picChg chg="add del mod">
          <ac:chgData name="John Bee (BWCET)" userId="a1856448-f297-487a-a7ea-498499ce4ab3" providerId="ADAL" clId="{AA2111DE-8648-4F00-BAD4-E330AAB2A79A}" dt="2026-04-03T17:33:36.324" v="11511" actId="478"/>
          <ac:picMkLst>
            <pc:docMk/>
            <pc:sldMk cId="1546066103" sldId="310"/>
            <ac:picMk id="6" creationId="{53B296C8-0BF0-A452-8CA5-AC00671F33D5}"/>
          </ac:picMkLst>
        </pc:picChg>
        <pc:picChg chg="add mod">
          <ac:chgData name="John Bee (BWCET)" userId="a1856448-f297-487a-a7ea-498499ce4ab3" providerId="ADAL" clId="{AA2111DE-8648-4F00-BAD4-E330AAB2A79A}" dt="2026-04-03T17:37:38.805" v="11620" actId="1036"/>
          <ac:picMkLst>
            <pc:docMk/>
            <pc:sldMk cId="1546066103" sldId="310"/>
            <ac:picMk id="7" creationId="{C4E170BE-86C8-22FD-1C0D-B27F9B1E02AD}"/>
          </ac:picMkLst>
        </pc:picChg>
        <pc:picChg chg="add mod">
          <ac:chgData name="John Bee (BWCET)" userId="a1856448-f297-487a-a7ea-498499ce4ab3" providerId="ADAL" clId="{AA2111DE-8648-4F00-BAD4-E330AAB2A79A}" dt="2026-04-03T17:33:26.054" v="11509" actId="1076"/>
          <ac:picMkLst>
            <pc:docMk/>
            <pc:sldMk cId="1546066103" sldId="310"/>
            <ac:picMk id="8" creationId="{44186B27-71C3-33E3-8E3A-0FB134DE6856}"/>
          </ac:picMkLst>
        </pc:picChg>
      </pc:sldChg>
      <pc:sldChg chg="addSp modSp add mod addAnim delAnim modAnim">
        <pc:chgData name="John Bee (BWCET)" userId="a1856448-f297-487a-a7ea-498499ce4ab3" providerId="ADAL" clId="{AA2111DE-8648-4F00-BAD4-E330AAB2A79A}" dt="2026-04-03T17:36:31.743" v="11533"/>
        <pc:sldMkLst>
          <pc:docMk/>
          <pc:sldMk cId="863776566" sldId="311"/>
        </pc:sldMkLst>
        <pc:picChg chg="add mod">
          <ac:chgData name="John Bee (BWCET)" userId="a1856448-f297-487a-a7ea-498499ce4ab3" providerId="ADAL" clId="{AA2111DE-8648-4F00-BAD4-E330AAB2A79A}" dt="2026-04-03T17:36:11.103" v="11529" actId="555"/>
          <ac:picMkLst>
            <pc:docMk/>
            <pc:sldMk cId="863776566" sldId="311"/>
            <ac:picMk id="3" creationId="{C6C971C7-DB6D-3CFD-5846-E9BBF97F948C}"/>
          </ac:picMkLst>
        </pc:picChg>
        <pc:picChg chg="add mod">
          <ac:chgData name="John Bee (BWCET)" userId="a1856448-f297-487a-a7ea-498499ce4ab3" providerId="ADAL" clId="{AA2111DE-8648-4F00-BAD4-E330AAB2A79A}" dt="2026-04-03T17:36:16.151" v="11530" actId="408"/>
          <ac:picMkLst>
            <pc:docMk/>
            <pc:sldMk cId="863776566" sldId="311"/>
            <ac:picMk id="4" creationId="{7FF7CA7B-2BD4-E9E9-50C9-F965FE44FF39}"/>
          </ac:picMkLst>
        </pc:picChg>
        <pc:picChg chg="add mod">
          <ac:chgData name="John Bee (BWCET)" userId="a1856448-f297-487a-a7ea-498499ce4ab3" providerId="ADAL" clId="{AA2111DE-8648-4F00-BAD4-E330AAB2A79A}" dt="2026-04-03T17:36:16.151" v="11530" actId="408"/>
          <ac:picMkLst>
            <pc:docMk/>
            <pc:sldMk cId="863776566" sldId="311"/>
            <ac:picMk id="35" creationId="{B18990D6-D98E-4BB6-491F-B3432EAA478A}"/>
          </ac:picMkLst>
        </pc:picChg>
        <pc:picChg chg="add mod">
          <ac:chgData name="John Bee (BWCET)" userId="a1856448-f297-487a-a7ea-498499ce4ab3" providerId="ADAL" clId="{AA2111DE-8648-4F00-BAD4-E330AAB2A79A}" dt="2026-04-03T17:36:16.151" v="11530" actId="408"/>
          <ac:picMkLst>
            <pc:docMk/>
            <pc:sldMk cId="863776566" sldId="311"/>
            <ac:picMk id="36" creationId="{2AC62458-D0B6-ABC1-522C-7ABBDB4BC3A6}"/>
          </ac:picMkLst>
        </pc:picChg>
        <pc:picChg chg="add mod">
          <ac:chgData name="John Bee (BWCET)" userId="a1856448-f297-487a-a7ea-498499ce4ab3" providerId="ADAL" clId="{AA2111DE-8648-4F00-BAD4-E330AAB2A79A}" dt="2026-04-03T17:36:16.151" v="11530" actId="408"/>
          <ac:picMkLst>
            <pc:docMk/>
            <pc:sldMk cId="863776566" sldId="311"/>
            <ac:picMk id="37" creationId="{75F0B8EB-B53F-09F5-02B4-06313544CE9A}"/>
          </ac:picMkLst>
        </pc:picChg>
        <pc:picChg chg="add mod">
          <ac:chgData name="John Bee (BWCET)" userId="a1856448-f297-487a-a7ea-498499ce4ab3" providerId="ADAL" clId="{AA2111DE-8648-4F00-BAD4-E330AAB2A79A}" dt="2026-04-03T17:36:16.151" v="11530" actId="408"/>
          <ac:picMkLst>
            <pc:docMk/>
            <pc:sldMk cId="863776566" sldId="311"/>
            <ac:picMk id="38" creationId="{17ECE289-1A69-108F-7A2B-55EEE68C3ACC}"/>
          </ac:picMkLst>
        </pc:picChg>
        <pc:picChg chg="add mod">
          <ac:chgData name="John Bee (BWCET)" userId="a1856448-f297-487a-a7ea-498499ce4ab3" providerId="ADAL" clId="{AA2111DE-8648-4F00-BAD4-E330AAB2A79A}" dt="2026-04-03T17:36:16.151" v="11530" actId="408"/>
          <ac:picMkLst>
            <pc:docMk/>
            <pc:sldMk cId="863776566" sldId="311"/>
            <ac:picMk id="39" creationId="{90C8C483-71D4-35A8-9F57-48C2C7DD51A8}"/>
          </ac:picMkLst>
        </pc:picChg>
        <pc:picChg chg="add mod">
          <ac:chgData name="John Bee (BWCET)" userId="a1856448-f297-487a-a7ea-498499ce4ab3" providerId="ADAL" clId="{AA2111DE-8648-4F00-BAD4-E330AAB2A79A}" dt="2026-04-03T17:36:16.151" v="11530" actId="408"/>
          <ac:picMkLst>
            <pc:docMk/>
            <pc:sldMk cId="863776566" sldId="311"/>
            <ac:picMk id="40" creationId="{A32FA98F-0E7B-FDE9-1AF0-F5932A33CF6E}"/>
          </ac:picMkLst>
        </pc:picChg>
        <pc:picChg chg="add mod">
          <ac:chgData name="John Bee (BWCET)" userId="a1856448-f297-487a-a7ea-498499ce4ab3" providerId="ADAL" clId="{AA2111DE-8648-4F00-BAD4-E330AAB2A79A}" dt="2026-04-03T17:36:16.151" v="11530" actId="408"/>
          <ac:picMkLst>
            <pc:docMk/>
            <pc:sldMk cId="863776566" sldId="311"/>
            <ac:picMk id="41" creationId="{3E2BE97E-75A5-AAD4-E48D-3A2DD6B56D47}"/>
          </ac:picMkLst>
        </pc:picChg>
        <pc:picChg chg="add mod">
          <ac:chgData name="John Bee (BWCET)" userId="a1856448-f297-487a-a7ea-498499ce4ab3" providerId="ADAL" clId="{AA2111DE-8648-4F00-BAD4-E330AAB2A79A}" dt="2026-04-03T17:36:16.151" v="11530" actId="408"/>
          <ac:picMkLst>
            <pc:docMk/>
            <pc:sldMk cId="863776566" sldId="311"/>
            <ac:picMk id="42" creationId="{29D925CC-CA00-3E7C-63A6-4B1693565D06}"/>
          </ac:picMkLst>
        </pc:picChg>
        <pc:picChg chg="add mod">
          <ac:chgData name="John Bee (BWCET)" userId="a1856448-f297-487a-a7ea-498499ce4ab3" providerId="ADAL" clId="{AA2111DE-8648-4F00-BAD4-E330AAB2A79A}" dt="2026-04-03T17:36:11.103" v="11529" actId="555"/>
          <ac:picMkLst>
            <pc:docMk/>
            <pc:sldMk cId="863776566" sldId="311"/>
            <ac:picMk id="43" creationId="{CEE7362A-DC68-CE97-A329-1D7AA6C109AB}"/>
          </ac:picMkLst>
        </pc:picChg>
      </pc:sldChg>
      <pc:sldChg chg="addSp delSp modSp add mod delAnim modAnim">
        <pc:chgData name="John Bee (BWCET)" userId="a1856448-f297-487a-a7ea-498499ce4ab3" providerId="ADAL" clId="{AA2111DE-8648-4F00-BAD4-E330AAB2A79A}" dt="2026-04-03T17:37:21.172" v="11583" actId="1037"/>
        <pc:sldMkLst>
          <pc:docMk/>
          <pc:sldMk cId="1774501687" sldId="312"/>
        </pc:sldMkLst>
        <pc:picChg chg="add mod">
          <ac:chgData name="John Bee (BWCET)" userId="a1856448-f297-487a-a7ea-498499ce4ab3" providerId="ADAL" clId="{AA2111DE-8648-4F00-BAD4-E330AAB2A79A}" dt="2026-04-03T17:36:47.199" v="11535" actId="1076"/>
          <ac:picMkLst>
            <pc:docMk/>
            <pc:sldMk cId="1774501687" sldId="312"/>
            <ac:picMk id="6" creationId="{3D5E415D-F238-1B97-A66D-7CCBF553B9C1}"/>
          </ac:picMkLst>
        </pc:picChg>
        <pc:picChg chg="add mod">
          <ac:chgData name="John Bee (BWCET)" userId="a1856448-f297-487a-a7ea-498499ce4ab3" providerId="ADAL" clId="{AA2111DE-8648-4F00-BAD4-E330AAB2A79A}" dt="2026-04-03T17:37:14.715" v="11552" actId="1038"/>
          <ac:picMkLst>
            <pc:docMk/>
            <pc:sldMk cId="1774501687" sldId="312"/>
            <ac:picMk id="43" creationId="{8D6DBF64-43F9-59B9-16A2-8FFBFE2221B7}"/>
          </ac:picMkLst>
        </pc:picChg>
        <pc:picChg chg="mod">
          <ac:chgData name="John Bee (BWCET)" userId="a1856448-f297-487a-a7ea-498499ce4ab3" providerId="ADAL" clId="{AA2111DE-8648-4F00-BAD4-E330AAB2A79A}" dt="2026-04-03T17:37:05.187" v="11541" actId="408"/>
          <ac:picMkLst>
            <pc:docMk/>
            <pc:sldMk cId="1774501687" sldId="312"/>
            <ac:picMk id="44" creationId="{3F11D5AB-9756-2292-8799-4F16E37F64D5}"/>
          </ac:picMkLst>
        </pc:picChg>
        <pc:picChg chg="add mod">
          <ac:chgData name="John Bee (BWCET)" userId="a1856448-f297-487a-a7ea-498499ce4ab3" providerId="ADAL" clId="{AA2111DE-8648-4F00-BAD4-E330AAB2A79A}" dt="2026-04-03T17:37:17.486" v="11571" actId="1038"/>
          <ac:picMkLst>
            <pc:docMk/>
            <pc:sldMk cId="1774501687" sldId="312"/>
            <ac:picMk id="45" creationId="{ADE56078-8CB6-5FF9-E7E4-6DDA0457B196}"/>
          </ac:picMkLst>
        </pc:picChg>
        <pc:picChg chg="add del mod">
          <ac:chgData name="John Bee (BWCET)" userId="a1856448-f297-487a-a7ea-498499ce4ab3" providerId="ADAL" clId="{AA2111DE-8648-4F00-BAD4-E330AAB2A79A}" dt="2026-04-03T17:37:07.680" v="11542" actId="478"/>
          <ac:picMkLst>
            <pc:docMk/>
            <pc:sldMk cId="1774501687" sldId="312"/>
            <ac:picMk id="46" creationId="{50F533A3-B1D3-3063-003C-709ED4296B5E}"/>
          </ac:picMkLst>
        </pc:picChg>
        <pc:picChg chg="add mod">
          <ac:chgData name="John Bee (BWCET)" userId="a1856448-f297-487a-a7ea-498499ce4ab3" providerId="ADAL" clId="{AA2111DE-8648-4F00-BAD4-E330AAB2A79A}" dt="2026-04-03T17:37:05.187" v="11541" actId="408"/>
          <ac:picMkLst>
            <pc:docMk/>
            <pc:sldMk cId="1774501687" sldId="312"/>
            <ac:picMk id="47" creationId="{1D8FEC72-3173-EC2C-AF68-B61EE489B62D}"/>
          </ac:picMkLst>
        </pc:picChg>
        <pc:picChg chg="add del mod">
          <ac:chgData name="John Bee (BWCET)" userId="a1856448-f297-487a-a7ea-498499ce4ab3" providerId="ADAL" clId="{AA2111DE-8648-4F00-BAD4-E330AAB2A79A}" dt="2026-04-03T17:37:00.183" v="11540" actId="478"/>
          <ac:picMkLst>
            <pc:docMk/>
            <pc:sldMk cId="1774501687" sldId="312"/>
            <ac:picMk id="48" creationId="{5FCD582A-2865-80F7-6E5E-5B11CD07902D}"/>
          </ac:picMkLst>
        </pc:picChg>
        <pc:picChg chg="add del mod">
          <ac:chgData name="John Bee (BWCET)" userId="a1856448-f297-487a-a7ea-498499ce4ab3" providerId="ADAL" clId="{AA2111DE-8648-4F00-BAD4-E330AAB2A79A}" dt="2026-04-03T17:36:59.187" v="11539" actId="478"/>
          <ac:picMkLst>
            <pc:docMk/>
            <pc:sldMk cId="1774501687" sldId="312"/>
            <ac:picMk id="49" creationId="{89597CAB-0A03-85D3-9172-80FBB325F5EF}"/>
          </ac:picMkLst>
        </pc:picChg>
        <pc:picChg chg="add del mod">
          <ac:chgData name="John Bee (BWCET)" userId="a1856448-f297-487a-a7ea-498499ce4ab3" providerId="ADAL" clId="{AA2111DE-8648-4F00-BAD4-E330AAB2A79A}" dt="2026-04-03T17:36:58.065" v="11538" actId="478"/>
          <ac:picMkLst>
            <pc:docMk/>
            <pc:sldMk cId="1774501687" sldId="312"/>
            <ac:picMk id="50" creationId="{3BE8AA29-1808-FE29-F8A9-4ED92330E49B}"/>
          </ac:picMkLst>
        </pc:picChg>
        <pc:picChg chg="add mod">
          <ac:chgData name="John Bee (BWCET)" userId="a1856448-f297-487a-a7ea-498499ce4ab3" providerId="ADAL" clId="{AA2111DE-8648-4F00-BAD4-E330AAB2A79A}" dt="2026-04-03T17:37:21.172" v="11583" actId="1037"/>
          <ac:picMkLst>
            <pc:docMk/>
            <pc:sldMk cId="1774501687" sldId="312"/>
            <ac:picMk id="51" creationId="{1B2D12E6-4E9F-6F3E-A4C5-5D864E0583E9}"/>
          </ac:picMkLst>
        </pc:picChg>
        <pc:picChg chg="add mod">
          <ac:chgData name="John Bee (BWCET)" userId="a1856448-f297-487a-a7ea-498499ce4ab3" providerId="ADAL" clId="{AA2111DE-8648-4F00-BAD4-E330AAB2A79A}" dt="2026-04-03T17:36:50.198" v="11536" actId="1076"/>
          <ac:picMkLst>
            <pc:docMk/>
            <pc:sldMk cId="1774501687" sldId="312"/>
            <ac:picMk id="52" creationId="{6CCC8ED0-7ED6-C009-E6A4-7CBED47EA7E9}"/>
          </ac:picMkLst>
        </pc:picChg>
      </pc:sldChg>
      <pc:sldChg chg="addSp modSp add mod modAnim">
        <pc:chgData name="John Bee (BWCET)" userId="a1856448-f297-487a-a7ea-498499ce4ab3" providerId="ADAL" clId="{AA2111DE-8648-4F00-BAD4-E330AAB2A79A}" dt="2026-04-03T17:38:33.061" v="11635" actId="12788"/>
        <pc:sldMkLst>
          <pc:docMk/>
          <pc:sldMk cId="2528167820" sldId="313"/>
        </pc:sldMkLst>
        <pc:picChg chg="add mod">
          <ac:chgData name="John Bee (BWCET)" userId="a1856448-f297-487a-a7ea-498499ce4ab3" providerId="ADAL" clId="{AA2111DE-8648-4F00-BAD4-E330AAB2A79A}" dt="2026-04-03T17:38:33.061" v="11635" actId="12788"/>
          <ac:picMkLst>
            <pc:docMk/>
            <pc:sldMk cId="2528167820" sldId="313"/>
            <ac:picMk id="3" creationId="{41888700-771C-1AFE-E8C7-6D0227124DBF}"/>
          </ac:picMkLst>
        </pc:picChg>
        <pc:picChg chg="add mod">
          <ac:chgData name="John Bee (BWCET)" userId="a1856448-f297-487a-a7ea-498499ce4ab3" providerId="ADAL" clId="{AA2111DE-8648-4F00-BAD4-E330AAB2A79A}" dt="2026-04-03T17:38:33.061" v="11635" actId="12788"/>
          <ac:picMkLst>
            <pc:docMk/>
            <pc:sldMk cId="2528167820" sldId="313"/>
            <ac:picMk id="4" creationId="{92D29550-140D-4590-FB2A-5F8DADB7023C}"/>
          </ac:picMkLst>
        </pc:picChg>
        <pc:picChg chg="add mod">
          <ac:chgData name="John Bee (BWCET)" userId="a1856448-f297-487a-a7ea-498499ce4ab3" providerId="ADAL" clId="{AA2111DE-8648-4F00-BAD4-E330AAB2A79A}" dt="2026-04-03T17:38:33.061" v="11635" actId="12788"/>
          <ac:picMkLst>
            <pc:docMk/>
            <pc:sldMk cId="2528167820" sldId="313"/>
            <ac:picMk id="10" creationId="{CD2FD928-C2A4-F0C3-8F6A-B42BCB2A266F}"/>
          </ac:picMkLst>
        </pc:picChg>
        <pc:picChg chg="add mod">
          <ac:chgData name="John Bee (BWCET)" userId="a1856448-f297-487a-a7ea-498499ce4ab3" providerId="ADAL" clId="{AA2111DE-8648-4F00-BAD4-E330AAB2A79A}" dt="2026-04-03T17:38:33.061" v="11635" actId="12788"/>
          <ac:picMkLst>
            <pc:docMk/>
            <pc:sldMk cId="2528167820" sldId="313"/>
            <ac:picMk id="14" creationId="{8A341139-CABA-F2F0-C6A5-42BB3BDD5914}"/>
          </ac:picMkLst>
        </pc:picChg>
        <pc:picChg chg="add mod">
          <ac:chgData name="John Bee (BWCET)" userId="a1856448-f297-487a-a7ea-498499ce4ab3" providerId="ADAL" clId="{AA2111DE-8648-4F00-BAD4-E330AAB2A79A}" dt="2026-04-03T17:38:33.061" v="11635" actId="12788"/>
          <ac:picMkLst>
            <pc:docMk/>
            <pc:sldMk cId="2528167820" sldId="313"/>
            <ac:picMk id="15" creationId="{77714BDA-D599-78DB-A1A7-84A6B330953F}"/>
          </ac:picMkLst>
        </pc:picChg>
        <pc:picChg chg="add mod">
          <ac:chgData name="John Bee (BWCET)" userId="a1856448-f297-487a-a7ea-498499ce4ab3" providerId="ADAL" clId="{AA2111DE-8648-4F00-BAD4-E330AAB2A79A}" dt="2026-04-03T17:38:33.061" v="11635" actId="12788"/>
          <ac:picMkLst>
            <pc:docMk/>
            <pc:sldMk cId="2528167820" sldId="313"/>
            <ac:picMk id="34" creationId="{169DFF23-473E-8361-D408-86E4240239B4}"/>
          </ac:picMkLst>
        </pc:picChg>
      </pc:sldChg>
      <pc:sldMasterChg chg="addSp delSp modSp mod delSldLayout modSldLayout">
        <pc:chgData name="John Bee (BWCET)" userId="a1856448-f297-487a-a7ea-498499ce4ab3" providerId="ADAL" clId="{AA2111DE-8648-4F00-BAD4-E330AAB2A79A}" dt="2026-03-07T12:25:16.427" v="3862" actId="47"/>
        <pc:sldMasterMkLst>
          <pc:docMk/>
          <pc:sldMasterMk cId="831599521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5EC88-8908-436F-AFB0-0ED58AD0E71E}" type="datetimeFigureOut">
              <a:rPr lang="en-GB" smtClean="0"/>
              <a:t>03/04/2026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8B123-93A8-42FE-8984-288C26BC8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4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9EB856-A531-58CA-E0F9-0C748C0C2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9" y="6188149"/>
            <a:ext cx="601514" cy="60151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27453-2E8C-38E5-DAA7-B0A4FAC6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F433-9770-4950-95C3-BC0E40A08509}" type="datetime1">
              <a:rPr lang="en-GB" smtClean="0"/>
              <a:t>03/04/2026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49285-3611-616B-36F9-6380399B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FADD1-F9C1-11DF-421A-507A7FB9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0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DED5-75E7-396C-BE02-05F06150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390BD-1674-9AA5-595F-EBCE5FD50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FA139-BFCE-0208-B74F-BDAA7347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E31E-7B43-4B9B-B66B-7DF19CB420D2}" type="datetime1">
              <a:rPr lang="en-GB" smtClean="0"/>
              <a:t>03/04/2026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B95D1-F858-D7AE-70B8-334278CE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A447C-9BD9-57C3-4E88-0C91D802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1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1C850-9D07-CF23-0D73-CD69C32E4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061D8-553D-EBBB-3105-80A5AD8F1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B5A24-5176-E95A-5100-4C56BA29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47DE-DF2E-4CFA-B8C4-E406B378F4A7}" type="datetime1">
              <a:rPr lang="en-GB" smtClean="0"/>
              <a:t>03/04/2026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36BA1-E179-EC24-0220-0EC7DB73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1433F-433F-B2B0-D6EC-3BD01EAC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06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0D65-D559-6BBB-2278-ABEB2CD69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932C3-9D14-04F2-8DEC-D7142E04B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D7015-1B34-A694-D43E-ED2A7FA8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0600-C943-4EC1-A3C3-50B67CF2DA1C}" type="datetime1">
              <a:rPr lang="en-GB" smtClean="0"/>
              <a:t>03/04/2026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BB68B-D70A-16EC-8296-3DB9A93C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37BA3-DBF9-BCA3-1077-D4DFA5BE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1242-9BF0-44FA-90B8-EF6B433760D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8DBF92-086F-5B4B-5104-8650AA1C3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4" y="6193354"/>
            <a:ext cx="691116" cy="6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8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0212C-1850-0D5D-FE5E-A899D683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A48B0-E948-5649-5129-714A2A082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3D28E-852D-A7DD-D9EB-F66BEEC6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597C-4A8A-46E4-B1E7-52FA445201B5}" type="datetime1">
              <a:rPr lang="en-GB" smtClean="0"/>
              <a:t>03/04/2026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43477-6F9B-30BB-487E-322BF13B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029F5-3D48-CB49-653E-E6B4DACB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FF56-2809-A0FF-EE47-56EA51D5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D6FE5-EB3E-9547-A52A-A9EAE9733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D6852-15A1-0BD3-6CBD-2142B48F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7EEF-ECDE-4AC6-9DEE-AE5ABA7A0F51}" type="datetime1">
              <a:rPr lang="en-GB" smtClean="0"/>
              <a:t>03/04/2026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C44C-42FF-C996-81C1-B7E00135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2950B-800C-8C50-206D-046DEE97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17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8F1F4-EE56-1B96-E8A0-5A8D040F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05F6-7B6B-3331-707A-F6537081A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0A392-79D7-6F78-EF5B-0BD305E02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02C4E-8759-CC01-22FD-F85BCDB4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9DF7-91FF-4181-B1BD-8EF13EA0E731}" type="datetime1">
              <a:rPr lang="en-GB" smtClean="0"/>
              <a:t>03/04/2026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4094E-6D65-2CE3-CA4D-F7E8D2EA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49374-8230-4F04-3AA1-0D1EC97E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0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AFAC-237D-5B42-344C-EB7C5D1DF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0133E-2F7C-5011-0CA7-2A6C3E71B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3F88-E741-F8B2-026D-EF8917063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5D506-CB3C-E9AB-4279-65BF7618C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70EDC-6D2C-47A1-E653-ED8285EDF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44A3BA-7208-7E6E-EC80-A2C7A11E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3359-81F5-4C2A-84CD-FDCDE5C796AD}" type="datetime1">
              <a:rPr lang="en-GB" smtClean="0"/>
              <a:t>03/04/2026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CEE7A-5C1C-3446-20D6-2BB2D9A7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4AE9D-9505-6928-1F0A-A5727D9D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35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D4B8-FF39-6A95-50DF-61DEE7B9A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CD30F7-5276-1D1B-A67D-ADA8E014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FB5-43AC-4F50-BDF2-B6E1913E83C2}" type="datetime1">
              <a:rPr lang="en-GB" smtClean="0"/>
              <a:t>03/04/2026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65B4A-88B0-6865-46FC-4C8A7EA1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4AEF7-78A5-6302-3542-845657E1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7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C7210-D669-7482-996D-7D41EBD9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A206-6D13-43B1-ADD5-25EE8DF29D29}" type="datetime1">
              <a:rPr lang="en-GB" smtClean="0"/>
              <a:t>03/04/2026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DB273-637D-90BD-FD7E-782D17A3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0256C-1047-DB0D-6152-DF51ED22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65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BB2E-FAC9-E377-80B3-04A04CA7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E6B1F-0A0E-6EE5-88DC-8DA86BCD9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906EB-A9AE-890D-001C-37EDBD37B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A77DB-D9F8-EF25-02DA-D853A68FD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5AED-61A6-438B-A089-A89A181C0C63}" type="datetime1">
              <a:rPr lang="en-GB" smtClean="0"/>
              <a:t>03/04/2026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A685C-1CA9-D3C4-D3DB-894353A1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5B99A-46B3-0592-B775-0407182B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9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C0B11-41A9-2F13-0CFC-547F0E08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1B4F46-0E63-5B6E-197E-70693A9D3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8472C-37C5-FD33-E190-11A8466AD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0CF03-E96B-84E9-EFA0-17DD65FB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944C-5C8A-47E8-86D6-96FA3BE0D35E}" type="datetime1">
              <a:rPr lang="en-GB" smtClean="0"/>
              <a:t>03/04/2026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3C172-BF08-FB16-060D-4C94D254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2443B-11E3-0397-FE58-87F6AE2D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87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1BA85C-2BD7-718D-995C-102B4018F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D6334-89C6-3449-B5AC-052B0208A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468A1-942B-100B-72D5-F41BD6E1C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0D9A26-B0EE-42CB-9399-3D49C9B34653}" type="datetime1">
              <a:rPr lang="en-GB" smtClean="0"/>
              <a:t>03/04/2026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BD18-5A4B-A89F-52C3-5B53B05DF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7A07C-F9BC-ED1D-260A-BBB691A83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59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D076E-8EA2-0129-8838-861AFD39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 2026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5C170-FF8C-4339-B96D-DBC57DC221A7}"/>
              </a:ext>
            </a:extLst>
          </p:cNvPr>
          <p:cNvSpPr txBox="1"/>
          <p:nvPr/>
        </p:nvSpPr>
        <p:spPr>
          <a:xfrm>
            <a:off x="2164475" y="553934"/>
            <a:ext cx="7863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atin typeface="Century Gothic" panose="020B0502020202020204" pitchFamily="34" charset="0"/>
              </a:rPr>
              <a:t>Mastering Geometry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07E011-42F8-459A-9497-02E30E457E77}"/>
              </a:ext>
            </a:extLst>
          </p:cNvPr>
          <p:cNvGrpSpPr/>
          <p:nvPr/>
        </p:nvGrpSpPr>
        <p:grpSpPr>
          <a:xfrm>
            <a:off x="3144972" y="1487339"/>
            <a:ext cx="5902055" cy="1650423"/>
            <a:chOff x="2015126" y="2552577"/>
            <a:chExt cx="8161748" cy="22823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FF1752-71CE-AEE7-A28D-B592C5DE5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5126" y="2552577"/>
              <a:ext cx="8161748" cy="2282313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E3EDCC-D640-9041-21BD-28B632453007}"/>
                </a:ext>
              </a:extLst>
            </p:cNvPr>
            <p:cNvSpPr/>
            <p:nvPr/>
          </p:nvSpPr>
          <p:spPr>
            <a:xfrm>
              <a:off x="3280410" y="376047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01DA96-A62D-CE85-546F-424CABD761F7}"/>
                </a:ext>
              </a:extLst>
            </p:cNvPr>
            <p:cNvSpPr/>
            <p:nvPr/>
          </p:nvSpPr>
          <p:spPr>
            <a:xfrm>
              <a:off x="6256020" y="376047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76FF81A-0303-A6C8-EEDF-1EB3BF0432F7}"/>
                </a:ext>
              </a:extLst>
            </p:cNvPr>
            <p:cNvSpPr/>
            <p:nvPr/>
          </p:nvSpPr>
          <p:spPr>
            <a:xfrm>
              <a:off x="7631430" y="358573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E00301-3CE7-08BD-3B6E-D8808829E6B6}"/>
                </a:ext>
              </a:extLst>
            </p:cNvPr>
            <p:cNvSpPr/>
            <p:nvPr/>
          </p:nvSpPr>
          <p:spPr>
            <a:xfrm>
              <a:off x="9338310" y="358573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A571C2-D209-7795-AD80-517B1ECCC156}"/>
              </a:ext>
            </a:extLst>
          </p:cNvPr>
          <p:cNvSpPr txBox="1"/>
          <p:nvPr/>
        </p:nvSpPr>
        <p:spPr>
          <a:xfrm>
            <a:off x="3247516" y="3077730"/>
            <a:ext cx="832792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Reception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Summer term 1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Week 27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Focus: Informal measuring tools - cubes, hands</a:t>
            </a:r>
          </a:p>
        </p:txBody>
      </p:sp>
    </p:spTree>
    <p:extLst>
      <p:ext uri="{BB962C8B-B14F-4D97-AF65-F5344CB8AC3E}">
        <p14:creationId xmlns:p14="http://schemas.microsoft.com/office/powerpoint/2010/main" val="275538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DE908-8236-25C0-C751-EFF32967E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BA902C-06C5-2A5E-4ACE-2DEA55A5AE45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29B286-3D8A-8351-540C-BB0276F8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73B919-AB10-7650-40F3-2A0D6CB0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402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11AF0-BF2F-D13B-A966-84E085EAF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496975-FF62-5DAB-4E70-CA2F09AF7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6" y="1635797"/>
            <a:ext cx="5032304" cy="5222203"/>
          </a:xfrm>
          <a:prstGeom prst="rect">
            <a:avLst/>
          </a:prstGeom>
        </p:spPr>
      </p:pic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3C37CDA1-D122-E2F0-DC09-F0181B877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2FED235A-1A23-0B6B-C48E-313034DE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11</a:t>
            </a:fld>
            <a:endParaRPr lang="en-GB"/>
          </a:p>
        </p:txBody>
      </p:sp>
      <p:pic>
        <p:nvPicPr>
          <p:cNvPr id="6" name="Graphic 5" descr="Raised hand with solid fill">
            <a:extLst>
              <a:ext uri="{FF2B5EF4-FFF2-40B4-BE49-F238E27FC236}">
                <a16:creationId xmlns:a16="http://schemas.microsoft.com/office/drawing/2014/main" id="{BA741A9F-A816-1EF2-5E00-DBA448F399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038600" y="2826257"/>
            <a:ext cx="602743" cy="602743"/>
          </a:xfrm>
          <a:prstGeom prst="rect">
            <a:avLst/>
          </a:prstGeom>
        </p:spPr>
      </p:pic>
      <p:pic>
        <p:nvPicPr>
          <p:cNvPr id="7" name="Graphic 6" descr="Raised hand with solid fill">
            <a:extLst>
              <a:ext uri="{FF2B5EF4-FFF2-40B4-BE49-F238E27FC236}">
                <a16:creationId xmlns:a16="http://schemas.microsoft.com/office/drawing/2014/main" id="{97E0E1E8-6E1D-2231-14C1-699AAE7374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636198" y="2826257"/>
            <a:ext cx="602743" cy="602743"/>
          </a:xfrm>
          <a:prstGeom prst="rect">
            <a:avLst/>
          </a:prstGeom>
        </p:spPr>
      </p:pic>
      <p:pic>
        <p:nvPicPr>
          <p:cNvPr id="8" name="Graphic 7" descr="Raised hand with solid fill">
            <a:extLst>
              <a:ext uri="{FF2B5EF4-FFF2-40B4-BE49-F238E27FC236}">
                <a16:creationId xmlns:a16="http://schemas.microsoft.com/office/drawing/2014/main" id="{2246D7B2-54B3-BB7E-83A5-71C48A4E02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233796" y="2826257"/>
            <a:ext cx="602743" cy="602743"/>
          </a:xfrm>
          <a:prstGeom prst="rect">
            <a:avLst/>
          </a:prstGeom>
        </p:spPr>
      </p:pic>
      <p:pic>
        <p:nvPicPr>
          <p:cNvPr id="9" name="Graphic 8" descr="Raised hand with solid fill">
            <a:extLst>
              <a:ext uri="{FF2B5EF4-FFF2-40B4-BE49-F238E27FC236}">
                <a16:creationId xmlns:a16="http://schemas.microsoft.com/office/drawing/2014/main" id="{BF913F0C-C2A5-43C6-2D9D-7150520AB9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831394" y="2826257"/>
            <a:ext cx="602743" cy="602743"/>
          </a:xfrm>
          <a:prstGeom prst="rect">
            <a:avLst/>
          </a:prstGeom>
        </p:spPr>
      </p:pic>
      <p:pic>
        <p:nvPicPr>
          <p:cNvPr id="10" name="Graphic 9" descr="Raised hand with solid fill">
            <a:extLst>
              <a:ext uri="{FF2B5EF4-FFF2-40B4-BE49-F238E27FC236}">
                <a16:creationId xmlns:a16="http://schemas.microsoft.com/office/drawing/2014/main" id="{68842144-F9F9-DDA3-61C8-E2EF1CD502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428992" y="2826257"/>
            <a:ext cx="602743" cy="602743"/>
          </a:xfrm>
          <a:prstGeom prst="rect">
            <a:avLst/>
          </a:prstGeom>
        </p:spPr>
      </p:pic>
      <p:pic>
        <p:nvPicPr>
          <p:cNvPr id="14" name="Graphic 13" descr="Raised hand with solid fill">
            <a:extLst>
              <a:ext uri="{FF2B5EF4-FFF2-40B4-BE49-F238E27FC236}">
                <a16:creationId xmlns:a16="http://schemas.microsoft.com/office/drawing/2014/main" id="{7FC7DF77-CFD5-2B60-80D5-186B3BC110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7004495" y="2826257"/>
            <a:ext cx="602743" cy="602743"/>
          </a:xfrm>
          <a:prstGeom prst="rect">
            <a:avLst/>
          </a:prstGeom>
        </p:spPr>
      </p:pic>
      <p:pic>
        <p:nvPicPr>
          <p:cNvPr id="15" name="Graphic 14" descr="Raised hand with solid fill">
            <a:extLst>
              <a:ext uri="{FF2B5EF4-FFF2-40B4-BE49-F238E27FC236}">
                <a16:creationId xmlns:a16="http://schemas.microsoft.com/office/drawing/2014/main" id="{CB3F7173-3AA8-E0AE-6477-C8F04747E1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7602093" y="2826257"/>
            <a:ext cx="602743" cy="6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43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E51F6-9A2E-27E1-FA4E-AD0141E93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C5D348-AC71-60FA-B469-9944794E1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362" y="1068977"/>
            <a:ext cx="3345275" cy="4720046"/>
          </a:xfrm>
          <a:prstGeom prst="rect">
            <a:avLst/>
          </a:prstGeom>
        </p:spPr>
      </p:pic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BF8E18BF-292D-A827-E1C8-ADCFDE93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A2ADC5D4-15FB-33A3-C202-4E3AB2BA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12</a:t>
            </a:fld>
            <a:endParaRPr lang="en-GB"/>
          </a:p>
        </p:txBody>
      </p:sp>
      <p:pic>
        <p:nvPicPr>
          <p:cNvPr id="6" name="Graphic 5" descr="Raised hand with solid fill">
            <a:extLst>
              <a:ext uri="{FF2B5EF4-FFF2-40B4-BE49-F238E27FC236}">
                <a16:creationId xmlns:a16="http://schemas.microsoft.com/office/drawing/2014/main" id="{2B19D37B-F9A9-D985-C6EA-5AE6D9E5B9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828631" y="1370348"/>
            <a:ext cx="602743" cy="602743"/>
          </a:xfrm>
          <a:prstGeom prst="rect">
            <a:avLst/>
          </a:prstGeom>
        </p:spPr>
      </p:pic>
      <p:pic>
        <p:nvPicPr>
          <p:cNvPr id="7" name="Graphic 6" descr="Raised hand with solid fill">
            <a:extLst>
              <a:ext uri="{FF2B5EF4-FFF2-40B4-BE49-F238E27FC236}">
                <a16:creationId xmlns:a16="http://schemas.microsoft.com/office/drawing/2014/main" id="{E2A25178-B637-0747-521A-73FE311E3F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828631" y="1956108"/>
            <a:ext cx="602743" cy="602743"/>
          </a:xfrm>
          <a:prstGeom prst="rect">
            <a:avLst/>
          </a:prstGeom>
        </p:spPr>
      </p:pic>
      <p:pic>
        <p:nvPicPr>
          <p:cNvPr id="8" name="Graphic 7" descr="Raised hand with solid fill">
            <a:extLst>
              <a:ext uri="{FF2B5EF4-FFF2-40B4-BE49-F238E27FC236}">
                <a16:creationId xmlns:a16="http://schemas.microsoft.com/office/drawing/2014/main" id="{8F174E2F-E2EF-F723-FF9A-FC366FEB23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828631" y="2541868"/>
            <a:ext cx="602743" cy="602743"/>
          </a:xfrm>
          <a:prstGeom prst="rect">
            <a:avLst/>
          </a:prstGeom>
        </p:spPr>
      </p:pic>
      <p:pic>
        <p:nvPicPr>
          <p:cNvPr id="9" name="Graphic 8" descr="Raised hand with solid fill">
            <a:extLst>
              <a:ext uri="{FF2B5EF4-FFF2-40B4-BE49-F238E27FC236}">
                <a16:creationId xmlns:a16="http://schemas.microsoft.com/office/drawing/2014/main" id="{7EE4223E-8CF0-5D7F-1B1F-756C8444FE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828631" y="3127628"/>
            <a:ext cx="602743" cy="602743"/>
          </a:xfrm>
          <a:prstGeom prst="rect">
            <a:avLst/>
          </a:prstGeom>
        </p:spPr>
      </p:pic>
      <p:pic>
        <p:nvPicPr>
          <p:cNvPr id="10" name="Graphic 9" descr="Raised hand with solid fill">
            <a:extLst>
              <a:ext uri="{FF2B5EF4-FFF2-40B4-BE49-F238E27FC236}">
                <a16:creationId xmlns:a16="http://schemas.microsoft.com/office/drawing/2014/main" id="{1DB55DE2-69E8-4E9A-30D8-40F03CE050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828631" y="3713388"/>
            <a:ext cx="602743" cy="602743"/>
          </a:xfrm>
          <a:prstGeom prst="rect">
            <a:avLst/>
          </a:prstGeom>
        </p:spPr>
      </p:pic>
      <p:pic>
        <p:nvPicPr>
          <p:cNvPr id="14" name="Graphic 13" descr="Raised hand with solid fill">
            <a:extLst>
              <a:ext uri="{FF2B5EF4-FFF2-40B4-BE49-F238E27FC236}">
                <a16:creationId xmlns:a16="http://schemas.microsoft.com/office/drawing/2014/main" id="{96A90F85-341A-249F-775C-FDA5D97465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828631" y="4299148"/>
            <a:ext cx="602743" cy="602743"/>
          </a:xfrm>
          <a:prstGeom prst="rect">
            <a:avLst/>
          </a:prstGeom>
        </p:spPr>
      </p:pic>
      <p:pic>
        <p:nvPicPr>
          <p:cNvPr id="15" name="Graphic 14" descr="Raised hand with solid fill">
            <a:extLst>
              <a:ext uri="{FF2B5EF4-FFF2-40B4-BE49-F238E27FC236}">
                <a16:creationId xmlns:a16="http://schemas.microsoft.com/office/drawing/2014/main" id="{AA71B354-8301-F835-DA15-65143627AF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828631" y="4884909"/>
            <a:ext cx="602743" cy="6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195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D3BCF-07D9-1BB3-32A7-2BE3AA788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C311F7-7952-6F26-DA45-985D60D49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671" y="1103481"/>
            <a:ext cx="4322657" cy="5219813"/>
          </a:xfrm>
          <a:prstGeom prst="rect">
            <a:avLst/>
          </a:prstGeom>
        </p:spPr>
      </p:pic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6F4A89D0-5488-B09A-62B7-9BECFFDA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0B65E7C6-21FB-E8F6-AE46-D0A17287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13</a:t>
            </a:fld>
            <a:endParaRPr lang="en-GB"/>
          </a:p>
        </p:txBody>
      </p:sp>
      <p:pic>
        <p:nvPicPr>
          <p:cNvPr id="6" name="Graphic 5" descr="Raised hand with solid fill">
            <a:extLst>
              <a:ext uri="{FF2B5EF4-FFF2-40B4-BE49-F238E27FC236}">
                <a16:creationId xmlns:a16="http://schemas.microsoft.com/office/drawing/2014/main" id="{5048F8C6-13ED-A6B6-17C0-910AAA227D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828631" y="1370348"/>
            <a:ext cx="602743" cy="602743"/>
          </a:xfrm>
          <a:prstGeom prst="rect">
            <a:avLst/>
          </a:prstGeom>
        </p:spPr>
      </p:pic>
      <p:pic>
        <p:nvPicPr>
          <p:cNvPr id="7" name="Graphic 6" descr="Raised hand with solid fill">
            <a:extLst>
              <a:ext uri="{FF2B5EF4-FFF2-40B4-BE49-F238E27FC236}">
                <a16:creationId xmlns:a16="http://schemas.microsoft.com/office/drawing/2014/main" id="{DD68A00C-E8EF-254E-1837-68861507F3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828631" y="1956108"/>
            <a:ext cx="602743" cy="602743"/>
          </a:xfrm>
          <a:prstGeom prst="rect">
            <a:avLst/>
          </a:prstGeom>
        </p:spPr>
      </p:pic>
      <p:pic>
        <p:nvPicPr>
          <p:cNvPr id="8" name="Graphic 7" descr="Raised hand with solid fill">
            <a:extLst>
              <a:ext uri="{FF2B5EF4-FFF2-40B4-BE49-F238E27FC236}">
                <a16:creationId xmlns:a16="http://schemas.microsoft.com/office/drawing/2014/main" id="{A752B552-FC73-9AE2-BC32-F221945EF1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828631" y="2541868"/>
            <a:ext cx="602743" cy="602743"/>
          </a:xfrm>
          <a:prstGeom prst="rect">
            <a:avLst/>
          </a:prstGeom>
        </p:spPr>
      </p:pic>
      <p:pic>
        <p:nvPicPr>
          <p:cNvPr id="9" name="Graphic 8" descr="Raised hand with solid fill">
            <a:extLst>
              <a:ext uri="{FF2B5EF4-FFF2-40B4-BE49-F238E27FC236}">
                <a16:creationId xmlns:a16="http://schemas.microsoft.com/office/drawing/2014/main" id="{2F2249CC-32ED-872F-4CC0-4DAB891CA0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828631" y="3127628"/>
            <a:ext cx="602743" cy="602743"/>
          </a:xfrm>
          <a:prstGeom prst="rect">
            <a:avLst/>
          </a:prstGeom>
        </p:spPr>
      </p:pic>
      <p:pic>
        <p:nvPicPr>
          <p:cNvPr id="10" name="Graphic 9" descr="Raised hand with solid fill">
            <a:extLst>
              <a:ext uri="{FF2B5EF4-FFF2-40B4-BE49-F238E27FC236}">
                <a16:creationId xmlns:a16="http://schemas.microsoft.com/office/drawing/2014/main" id="{602B460B-6872-DA88-6F0B-FB5F2CEA2F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828631" y="3713388"/>
            <a:ext cx="602743" cy="602743"/>
          </a:xfrm>
          <a:prstGeom prst="rect">
            <a:avLst/>
          </a:prstGeom>
        </p:spPr>
      </p:pic>
      <p:pic>
        <p:nvPicPr>
          <p:cNvPr id="14" name="Graphic 13" descr="Raised hand with solid fill">
            <a:extLst>
              <a:ext uri="{FF2B5EF4-FFF2-40B4-BE49-F238E27FC236}">
                <a16:creationId xmlns:a16="http://schemas.microsoft.com/office/drawing/2014/main" id="{B54F66F0-C5C4-4EF9-BC31-5416DF16B8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828631" y="4299148"/>
            <a:ext cx="602743" cy="602743"/>
          </a:xfrm>
          <a:prstGeom prst="rect">
            <a:avLst/>
          </a:prstGeom>
        </p:spPr>
      </p:pic>
      <p:pic>
        <p:nvPicPr>
          <p:cNvPr id="15" name="Graphic 14" descr="Raised hand with solid fill">
            <a:extLst>
              <a:ext uri="{FF2B5EF4-FFF2-40B4-BE49-F238E27FC236}">
                <a16:creationId xmlns:a16="http://schemas.microsoft.com/office/drawing/2014/main" id="{055D2573-8185-DBC7-0677-843F90526D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828631" y="4884909"/>
            <a:ext cx="602743" cy="602743"/>
          </a:xfrm>
          <a:prstGeom prst="rect">
            <a:avLst/>
          </a:prstGeom>
        </p:spPr>
      </p:pic>
      <p:pic>
        <p:nvPicPr>
          <p:cNvPr id="5" name="Graphic 4" descr="Raised hand with solid fill">
            <a:extLst>
              <a:ext uri="{FF2B5EF4-FFF2-40B4-BE49-F238E27FC236}">
                <a16:creationId xmlns:a16="http://schemas.microsoft.com/office/drawing/2014/main" id="{16027B32-6349-FD8F-36E6-1E3CF0176A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828631" y="5520709"/>
            <a:ext cx="602743" cy="6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222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833E6-47DA-FAA1-FCFE-F66B9FC88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590D74-5B4C-0A4C-03E7-CE5A0BBBCB97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E706A9-F69B-5D22-8B3B-425D270F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9FC3D6-714A-12C7-B008-A1C269996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13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2097E-18A1-676F-9BB9-6D627495B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BD1CFF-2632-B9CA-4A67-B236F032B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671" y="1103481"/>
            <a:ext cx="4322657" cy="521981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86C9B88-F94D-50AA-C347-CD0E67BD3FBA}"/>
              </a:ext>
            </a:extLst>
          </p:cNvPr>
          <p:cNvGrpSpPr/>
          <p:nvPr/>
        </p:nvGrpSpPr>
        <p:grpSpPr>
          <a:xfrm>
            <a:off x="5613358" y="4981536"/>
            <a:ext cx="914400" cy="1085850"/>
            <a:chOff x="1908810" y="2045970"/>
            <a:chExt cx="914400" cy="108585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0E0897D-FC46-3413-CC4A-B0275625853B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C93EF44-A9E4-CD8C-07F9-52AC97C8DEF8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B55D10-477B-8038-7215-DE95D355690D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EACF64-AB64-CE72-15CE-1AE6AE91B0E8}"/>
              </a:ext>
            </a:extLst>
          </p:cNvPr>
          <p:cNvGrpSpPr/>
          <p:nvPr/>
        </p:nvGrpSpPr>
        <p:grpSpPr>
          <a:xfrm>
            <a:off x="5622268" y="4067622"/>
            <a:ext cx="914400" cy="1085850"/>
            <a:chOff x="1908810" y="2045970"/>
            <a:chExt cx="914400" cy="108585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2B6E85D-31CE-5BA4-EFBB-DF3594F2DBE4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99F8031-4C24-FCA5-C8A8-FFE9072FFFF4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4DF1B69-F0F9-F29B-BCA9-3A7311C373F7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5A6FFD-C958-8544-6871-1E26B4A95207}"/>
              </a:ext>
            </a:extLst>
          </p:cNvPr>
          <p:cNvGrpSpPr/>
          <p:nvPr/>
        </p:nvGrpSpPr>
        <p:grpSpPr>
          <a:xfrm>
            <a:off x="5631178" y="3153708"/>
            <a:ext cx="914400" cy="1085850"/>
            <a:chOff x="1908810" y="2045970"/>
            <a:chExt cx="914400" cy="108585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FA9D32B-5999-A2B5-9917-466264267D36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0B40088-0D3F-2B23-6BC6-19288DCFA377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A444E42-1C6B-8529-B9DB-D92553173BE4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BAB122-734A-ECC3-9971-158B991CCCC7}"/>
              </a:ext>
            </a:extLst>
          </p:cNvPr>
          <p:cNvGrpSpPr/>
          <p:nvPr/>
        </p:nvGrpSpPr>
        <p:grpSpPr>
          <a:xfrm>
            <a:off x="5629889" y="2228364"/>
            <a:ext cx="914400" cy="1085850"/>
            <a:chOff x="1908810" y="2045970"/>
            <a:chExt cx="914400" cy="108585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A5EB967-FDDA-3FB2-8F71-C51D8DEB7EED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E5ACFAC-1400-2003-9BD9-956FD8581922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E691295-3034-741E-58A7-A1F17C8B97DD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2D62B97D-22FC-45AB-54A3-D42DEE48E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693EAE3-62D7-8340-786E-D58B8DCD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15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350566-5AC0-9E35-754C-7C386874BC36}"/>
              </a:ext>
            </a:extLst>
          </p:cNvPr>
          <p:cNvGrpSpPr/>
          <p:nvPr/>
        </p:nvGrpSpPr>
        <p:grpSpPr>
          <a:xfrm>
            <a:off x="5638799" y="1314450"/>
            <a:ext cx="914400" cy="1085850"/>
            <a:chOff x="1908810" y="2045970"/>
            <a:chExt cx="914400" cy="108585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011FAF7-9F8B-9E85-2C2E-BCAB32011609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215D7E6-7969-31D4-BA11-A12755998B56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8C707D-A779-8CAE-CF19-F9D255F9B62B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79231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78909-1514-234B-64AB-9377A6A3D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281068-84A2-1083-E898-21B52A2983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346"/>
          <a:stretch>
            <a:fillRect/>
          </a:stretch>
        </p:blipFill>
        <p:spPr>
          <a:xfrm>
            <a:off x="2527246" y="457013"/>
            <a:ext cx="7313984" cy="529789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B06BB82-35F4-D32D-9985-FC8CA333D045}"/>
              </a:ext>
            </a:extLst>
          </p:cNvPr>
          <p:cNvGrpSpPr/>
          <p:nvPr/>
        </p:nvGrpSpPr>
        <p:grpSpPr>
          <a:xfrm rot="5400000">
            <a:off x="2938738" y="5337565"/>
            <a:ext cx="914400" cy="1085850"/>
            <a:chOff x="1908810" y="2045970"/>
            <a:chExt cx="914400" cy="108585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F18AC42-9315-EEC4-3536-62C26774BFD1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86F32EE-01B8-41C4-4AAD-0D58D12997F7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A209FB2-7BA9-A3E8-F51D-2D252A042D7C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DE33D4-A04B-3234-14EE-B8B42FA878CD}"/>
              </a:ext>
            </a:extLst>
          </p:cNvPr>
          <p:cNvGrpSpPr/>
          <p:nvPr/>
        </p:nvGrpSpPr>
        <p:grpSpPr>
          <a:xfrm rot="5400000">
            <a:off x="3859685" y="5337565"/>
            <a:ext cx="914400" cy="1085850"/>
            <a:chOff x="1908810" y="2045970"/>
            <a:chExt cx="914400" cy="108585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0A4A996-E716-ED4A-42B0-F225185BB379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CC9F0C8-BF10-9D5B-CA56-049B2DBC3848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CF39158-83A5-DE2A-2425-204FEEFF76B1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212F4F3-CD7E-B162-F97D-DFA54232CF76}"/>
              </a:ext>
            </a:extLst>
          </p:cNvPr>
          <p:cNvGrpSpPr/>
          <p:nvPr/>
        </p:nvGrpSpPr>
        <p:grpSpPr>
          <a:xfrm rot="5400000">
            <a:off x="4780632" y="5337565"/>
            <a:ext cx="914400" cy="1085850"/>
            <a:chOff x="1908810" y="2045970"/>
            <a:chExt cx="914400" cy="108585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CE077E8-21ED-24F6-07F6-256953F514B1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AFCBBB4-E247-E475-5143-2539E109B4EC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A369D6D-2BE4-AC35-A50A-28AB18AF6C0F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24AA9C-4356-C958-CBE7-5812F8AB6718}"/>
              </a:ext>
            </a:extLst>
          </p:cNvPr>
          <p:cNvGrpSpPr/>
          <p:nvPr/>
        </p:nvGrpSpPr>
        <p:grpSpPr>
          <a:xfrm rot="5400000">
            <a:off x="5701579" y="5337565"/>
            <a:ext cx="914400" cy="1085850"/>
            <a:chOff x="1908810" y="2045970"/>
            <a:chExt cx="914400" cy="108585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AD3F03F-57B8-519B-9AF0-F78E227263C7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9427FE5-5014-E0E1-4B7B-E29FF78E1A8B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D4BEBB5-A501-9006-0AC8-B3F864302C6E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EE7E1305-1355-CEBF-2180-EB65DE36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BF08FC62-C5B0-BB7A-4006-BB42E991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16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3C1B2B-30AD-9230-2212-86653992A2B0}"/>
              </a:ext>
            </a:extLst>
          </p:cNvPr>
          <p:cNvGrpSpPr/>
          <p:nvPr/>
        </p:nvGrpSpPr>
        <p:grpSpPr>
          <a:xfrm rot="5400000">
            <a:off x="6622526" y="5337565"/>
            <a:ext cx="914400" cy="1085850"/>
            <a:chOff x="1908810" y="2045970"/>
            <a:chExt cx="914400" cy="108585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3C8917D-4D23-8353-552C-488A25B3D3A0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ECBF27B-78A9-2D44-4FB6-15F5632A9CF6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19ECE65-F1F2-061A-1326-2F849878C082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EA9DB18-0B25-74CA-C773-7ACF75160AC6}"/>
              </a:ext>
            </a:extLst>
          </p:cNvPr>
          <p:cNvGrpSpPr/>
          <p:nvPr/>
        </p:nvGrpSpPr>
        <p:grpSpPr>
          <a:xfrm rot="5400000">
            <a:off x="7543473" y="5337565"/>
            <a:ext cx="914400" cy="1085850"/>
            <a:chOff x="1908810" y="2045970"/>
            <a:chExt cx="914400" cy="108585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B015249-99A3-F43C-655B-410AE0B53E8D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2F64455-D4CC-CB19-122C-4575A9824F55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85DB04F-501B-533E-64F2-78E1669441E8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64276B-5C37-8D14-5DE0-C9A7EA2AD0E7}"/>
              </a:ext>
            </a:extLst>
          </p:cNvPr>
          <p:cNvGrpSpPr/>
          <p:nvPr/>
        </p:nvGrpSpPr>
        <p:grpSpPr>
          <a:xfrm rot="5400000">
            <a:off x="8464421" y="5337565"/>
            <a:ext cx="914400" cy="1085850"/>
            <a:chOff x="1908810" y="2045970"/>
            <a:chExt cx="914400" cy="10858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99AEA2C-9B1B-C09B-A47D-00269618BC2D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7D95F5D-BA09-2D0B-A663-74202E0612B3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E556872-6635-DEF0-A43E-B96190419FC0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219158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49FED-A659-0AF5-3462-07854A395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3C0C657C-C918-1E18-1DA0-888399D5D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25FCFDA8-577A-269A-B367-8828CB3E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17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81240-3D98-D591-30D2-A18EB4E71F72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worm</a:t>
            </a:r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___ than the ___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worm</a:t>
            </a:r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74CC9-30F8-0BF1-314A-864F3FB9E9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253" r="32456" b="4516"/>
          <a:stretch>
            <a:fillRect/>
          </a:stretch>
        </p:blipFill>
        <p:spPr>
          <a:xfrm>
            <a:off x="1404188" y="2263140"/>
            <a:ext cx="9383624" cy="16002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30601C-BA11-9C3C-8168-F11412494DD1}"/>
              </a:ext>
            </a:extLst>
          </p:cNvPr>
          <p:cNvGrpSpPr/>
          <p:nvPr/>
        </p:nvGrpSpPr>
        <p:grpSpPr>
          <a:xfrm rot="5400000">
            <a:off x="2195787" y="3982839"/>
            <a:ext cx="914400" cy="1085850"/>
            <a:chOff x="1908810" y="2045970"/>
            <a:chExt cx="914400" cy="10858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45F24A6-47E7-7365-3F45-BC9D0C0EE5F3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A47B767-1950-2103-9E54-065F1A01CF70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FE5446-5B50-5989-49E3-EB34B5B8F6E7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F62BCEB-7461-6CA4-1A3E-329BBDE03480}"/>
              </a:ext>
            </a:extLst>
          </p:cNvPr>
          <p:cNvGrpSpPr/>
          <p:nvPr/>
        </p:nvGrpSpPr>
        <p:grpSpPr>
          <a:xfrm rot="5400000">
            <a:off x="3116735" y="3982839"/>
            <a:ext cx="914400" cy="1085850"/>
            <a:chOff x="1908810" y="2045970"/>
            <a:chExt cx="914400" cy="108585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BD8D086-E8A3-89B8-7346-4FD6392BAF5A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00F153A-7850-276F-E99A-0F3D2DC9D2B3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CDFA320-C4B1-FFDE-9283-2F55EE921778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708A3C-CFE1-3F26-AADF-7675E61514A7}"/>
              </a:ext>
            </a:extLst>
          </p:cNvPr>
          <p:cNvGrpSpPr/>
          <p:nvPr/>
        </p:nvGrpSpPr>
        <p:grpSpPr>
          <a:xfrm rot="5400000">
            <a:off x="4037682" y="3982839"/>
            <a:ext cx="914400" cy="1085850"/>
            <a:chOff x="1908810" y="2045970"/>
            <a:chExt cx="914400" cy="108585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8A185DC-52F1-D077-1CC6-EF3247B10D40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5AC4007-CB07-C768-DC48-26CE3914B8A2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EFFE8FE-F9BC-5A7E-AE2E-2C877AC041AE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62E8C9-3F32-399D-79DE-EF321DBA0514}"/>
              </a:ext>
            </a:extLst>
          </p:cNvPr>
          <p:cNvGrpSpPr/>
          <p:nvPr/>
        </p:nvGrpSpPr>
        <p:grpSpPr>
          <a:xfrm rot="5400000">
            <a:off x="4958629" y="3982839"/>
            <a:ext cx="914400" cy="1085850"/>
            <a:chOff x="1908810" y="2045970"/>
            <a:chExt cx="914400" cy="108585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EF55022-6413-DE93-C349-F8E098E50072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FC7E8CC-D2ED-FF73-F628-ED499880F5F9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F415159-09E3-A754-3284-934B0F46F9C3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99C531-797E-5913-7D4E-3A33D00F0C66}"/>
              </a:ext>
            </a:extLst>
          </p:cNvPr>
          <p:cNvGrpSpPr/>
          <p:nvPr/>
        </p:nvGrpSpPr>
        <p:grpSpPr>
          <a:xfrm rot="5400000">
            <a:off x="5879576" y="3982839"/>
            <a:ext cx="914400" cy="1085850"/>
            <a:chOff x="1908810" y="2045970"/>
            <a:chExt cx="914400" cy="10858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DD2D1C1-4CFF-84BB-C662-E9522ABC835C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4A71B59-2508-0D0A-1942-3F686BD2A6B5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A89710-D94F-CAF4-F610-BD941AFD4CCF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3E351A-3ADD-A44E-FA1A-0DA5B705A7B6}"/>
              </a:ext>
            </a:extLst>
          </p:cNvPr>
          <p:cNvGrpSpPr/>
          <p:nvPr/>
        </p:nvGrpSpPr>
        <p:grpSpPr>
          <a:xfrm rot="5400000">
            <a:off x="6800523" y="3982839"/>
            <a:ext cx="914400" cy="1085850"/>
            <a:chOff x="1908810" y="2045970"/>
            <a:chExt cx="914400" cy="108585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54AFE0C-E8FB-B424-F9DE-D5ABEED67473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892308D-30F3-22C0-6414-1D8BC29AFB32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AFC980F-1D9D-9EC9-2C44-ED5CA17FA53E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E18AFE-68FF-82B3-563A-7873F9B2F441}"/>
              </a:ext>
            </a:extLst>
          </p:cNvPr>
          <p:cNvGrpSpPr/>
          <p:nvPr/>
        </p:nvGrpSpPr>
        <p:grpSpPr>
          <a:xfrm rot="5400000">
            <a:off x="7721471" y="3982839"/>
            <a:ext cx="914400" cy="1085850"/>
            <a:chOff x="1908810" y="2045970"/>
            <a:chExt cx="914400" cy="108585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623CDF6-6D5C-8AE7-2B06-F608D40F9A8B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57E11DE-7C8B-A4FA-B829-2A814037FB1B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F9D5F20-08F0-B6EA-B3FD-C34FDF542CC3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CB5A90C-8866-71EA-440F-D6E81D77E21C}"/>
              </a:ext>
            </a:extLst>
          </p:cNvPr>
          <p:cNvGrpSpPr/>
          <p:nvPr/>
        </p:nvGrpSpPr>
        <p:grpSpPr>
          <a:xfrm rot="5400000">
            <a:off x="8642419" y="3982839"/>
            <a:ext cx="914400" cy="1085850"/>
            <a:chOff x="1908810" y="2045970"/>
            <a:chExt cx="914400" cy="108585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F263C19-C3A0-C05C-2729-6E6BD4CE886F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D4477C4-2876-8D1E-3FCC-AA8716BB6E4A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999515F-CFCC-FCCC-2556-93DBBBC979F0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BDAC9AF-3940-09BF-F1A3-06F7D435B7CC}"/>
              </a:ext>
            </a:extLst>
          </p:cNvPr>
          <p:cNvGrpSpPr/>
          <p:nvPr/>
        </p:nvGrpSpPr>
        <p:grpSpPr>
          <a:xfrm rot="5400000">
            <a:off x="9563367" y="3982839"/>
            <a:ext cx="914400" cy="1085850"/>
            <a:chOff x="1908810" y="2045970"/>
            <a:chExt cx="914400" cy="108585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B315A0F-C7CA-3FB4-4238-EAEE867D2C43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7958284-BDA1-C519-8EC2-A7E9B9FA6216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AB5852F-125B-0A18-3658-3CAF98F78244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17789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4834D-5561-7651-1DCA-1DE8674B5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ADD773-06B2-E83C-26FC-D7549344DC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59"/>
          <a:stretch>
            <a:fillRect/>
          </a:stretch>
        </p:blipFill>
        <p:spPr>
          <a:xfrm>
            <a:off x="3726131" y="468630"/>
            <a:ext cx="4739736" cy="622025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4B6E32B-A91B-86C1-4DAC-3CB0D8C49DD9}"/>
              </a:ext>
            </a:extLst>
          </p:cNvPr>
          <p:cNvGrpSpPr/>
          <p:nvPr/>
        </p:nvGrpSpPr>
        <p:grpSpPr>
          <a:xfrm>
            <a:off x="5638800" y="5303520"/>
            <a:ext cx="914400" cy="1085850"/>
            <a:chOff x="1908810" y="2045970"/>
            <a:chExt cx="914400" cy="108585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568E4F4-6ECD-F092-4385-FE79184CD655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9715443-19D9-C578-DBFA-9A7244998AB3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6FF06A-0259-71E1-B180-9341219BA2EE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A4D392-77B1-8BD7-1CDF-C0D4007670B4}"/>
              </a:ext>
            </a:extLst>
          </p:cNvPr>
          <p:cNvGrpSpPr/>
          <p:nvPr/>
        </p:nvGrpSpPr>
        <p:grpSpPr>
          <a:xfrm>
            <a:off x="5647710" y="4389606"/>
            <a:ext cx="914400" cy="1085850"/>
            <a:chOff x="1908810" y="2045970"/>
            <a:chExt cx="914400" cy="108585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56DE2A4-AB66-EF21-1B34-41F83C5284E8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CF14E6E-480C-52FE-348A-C682DA7F2346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5BE8F93-A6CC-DF8E-A991-43DFA3EEBB2A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D62FD0C-2A95-4F5E-F763-2D3B6B981C8F}"/>
              </a:ext>
            </a:extLst>
          </p:cNvPr>
          <p:cNvGrpSpPr/>
          <p:nvPr/>
        </p:nvGrpSpPr>
        <p:grpSpPr>
          <a:xfrm>
            <a:off x="5656620" y="3475692"/>
            <a:ext cx="914400" cy="1085850"/>
            <a:chOff x="1908810" y="2045970"/>
            <a:chExt cx="914400" cy="108585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CAA0252-C36E-B637-4222-47065C3F57F9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9F1D07C-2CDD-FE9F-A3ED-2475333561DB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19427CC-6834-45C8-782E-7EDB23A1A227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EAB683-5490-A108-1A1A-1E1BF38F5E70}"/>
              </a:ext>
            </a:extLst>
          </p:cNvPr>
          <p:cNvGrpSpPr/>
          <p:nvPr/>
        </p:nvGrpSpPr>
        <p:grpSpPr>
          <a:xfrm>
            <a:off x="5655331" y="2550348"/>
            <a:ext cx="914400" cy="1085850"/>
            <a:chOff x="1908810" y="2045970"/>
            <a:chExt cx="914400" cy="108585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64DAFA0-BE58-6472-01D5-34E47992F746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ADBF065-E8E7-763F-D711-4C2CC03B3D3A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7826EB-B66B-6B69-E401-20792455B968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38157A08-1938-D376-CF17-EB745AD5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071C4F0F-B0EC-FB29-860F-05C38E48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18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E26394-7995-58E6-A324-D8C789EC8912}"/>
              </a:ext>
            </a:extLst>
          </p:cNvPr>
          <p:cNvGrpSpPr/>
          <p:nvPr/>
        </p:nvGrpSpPr>
        <p:grpSpPr>
          <a:xfrm>
            <a:off x="5664241" y="1636434"/>
            <a:ext cx="914400" cy="1085850"/>
            <a:chOff x="1908810" y="2045970"/>
            <a:chExt cx="914400" cy="108585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4683EEC-09DD-FC4A-8B6D-6DE050864892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DAC5689-224B-2BD4-8AE7-A32CF6701C71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4307F92-58DB-AAC9-8CC6-E0FF43DCE0DD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2436287-C974-8E3F-4875-5E17B67020EE}"/>
              </a:ext>
            </a:extLst>
          </p:cNvPr>
          <p:cNvGrpSpPr/>
          <p:nvPr/>
        </p:nvGrpSpPr>
        <p:grpSpPr>
          <a:xfrm>
            <a:off x="5659140" y="728235"/>
            <a:ext cx="914400" cy="1085850"/>
            <a:chOff x="1908810" y="2045970"/>
            <a:chExt cx="914400" cy="108585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C684716-8441-3697-34AA-FEE9B3176954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4B8443A-E19B-2DC6-FAD4-8CC076D9E224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965A8F-9415-A150-F641-60271F9EDBB0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35240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C381A-2F35-8A40-DC22-53DCAB15F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0A05AC-AF44-F1B2-306D-4219FADC63FF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344131-32B5-1272-1E36-17509401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E1BFB6-3BEB-EDBD-6CA9-A7718094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374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03F31-9653-3E92-E530-332F7BC0C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76ED5F-55DA-599A-BC6C-B5DBF9B9505D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07B5D1-7483-F39D-0735-F8F96AC7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ADABD-FE38-09BF-299C-CACA7B79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826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E4F53-B4BA-A390-3049-3BBE7C61E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DD5527-E36A-4A8B-C0B3-E580D30A9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671" y="1103481"/>
            <a:ext cx="4322657" cy="521981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A54A56-6200-45E2-B3B3-034EDDA62C92}"/>
              </a:ext>
            </a:extLst>
          </p:cNvPr>
          <p:cNvGrpSpPr/>
          <p:nvPr/>
        </p:nvGrpSpPr>
        <p:grpSpPr>
          <a:xfrm>
            <a:off x="5613358" y="4981536"/>
            <a:ext cx="914400" cy="1085850"/>
            <a:chOff x="1908810" y="2045970"/>
            <a:chExt cx="914400" cy="108585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F63BA0E-85C9-0F73-89A4-D1B6961016CA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7031036-3CB8-B3FD-FEE7-237029A52DD7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C444A7B-2140-F8D2-0832-764890F4E868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C63D39-0F3A-BFC7-7F64-3945A31C76AF}"/>
              </a:ext>
            </a:extLst>
          </p:cNvPr>
          <p:cNvGrpSpPr/>
          <p:nvPr/>
        </p:nvGrpSpPr>
        <p:grpSpPr>
          <a:xfrm>
            <a:off x="5622268" y="4067622"/>
            <a:ext cx="914400" cy="1085850"/>
            <a:chOff x="1908810" y="2045970"/>
            <a:chExt cx="914400" cy="108585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70BCB4-45C8-F48F-4F3A-C3CC860B0052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43AD1C3-8233-C502-CB54-8F337259055F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F93132-D655-EC2B-4F03-5E7C61CAF85A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3F2A6A-FD14-8A93-CD61-0796D14CEACD}"/>
              </a:ext>
            </a:extLst>
          </p:cNvPr>
          <p:cNvGrpSpPr/>
          <p:nvPr/>
        </p:nvGrpSpPr>
        <p:grpSpPr>
          <a:xfrm>
            <a:off x="5631178" y="3153708"/>
            <a:ext cx="914400" cy="1085850"/>
            <a:chOff x="1908810" y="2045970"/>
            <a:chExt cx="914400" cy="108585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3838100-AE28-CDD1-28A0-8006F09F59F4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DD3B20C-E49A-F1C9-D608-A34ADD18232D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DD971BD-CAD5-479F-4BDF-0D079FE7D20A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9030AE-5390-FB31-96F4-F50AAF50141D}"/>
              </a:ext>
            </a:extLst>
          </p:cNvPr>
          <p:cNvGrpSpPr/>
          <p:nvPr/>
        </p:nvGrpSpPr>
        <p:grpSpPr>
          <a:xfrm>
            <a:off x="5629889" y="2228364"/>
            <a:ext cx="914400" cy="1085850"/>
            <a:chOff x="1908810" y="2045970"/>
            <a:chExt cx="914400" cy="108585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17AB435-A25B-2DC1-7951-08166EE35B0E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CD04B94-7692-4BA2-35BA-50FDC74B178C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F3FAECA-AFBF-29E6-CAA8-6A6BA2EE4543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55FCE24E-A5ED-706F-A4AD-8C599E8A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7DDFDCF3-DBFE-A284-EB60-153799C0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20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CA25DC-C290-9E6F-2AAA-02A74497B177}"/>
              </a:ext>
            </a:extLst>
          </p:cNvPr>
          <p:cNvGrpSpPr/>
          <p:nvPr/>
        </p:nvGrpSpPr>
        <p:grpSpPr>
          <a:xfrm>
            <a:off x="5638799" y="1314450"/>
            <a:ext cx="914400" cy="1085850"/>
            <a:chOff x="1908810" y="2045970"/>
            <a:chExt cx="914400" cy="108585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C9B184C-5AC2-A630-3D85-C36D59ED321B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322280B-2308-0B4D-FC8F-0BC7E4A34A28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3D5EF12-F1D8-E0F0-66A3-51332D3A1A7F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Graphic 2" descr="Raised hand with solid fill">
            <a:extLst>
              <a:ext uri="{FF2B5EF4-FFF2-40B4-BE49-F238E27FC236}">
                <a16:creationId xmlns:a16="http://schemas.microsoft.com/office/drawing/2014/main" id="{399DE8A3-0A82-309C-3520-E8F59EF1AA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642119" y="1203198"/>
            <a:ext cx="1082802" cy="1082802"/>
          </a:xfrm>
          <a:prstGeom prst="rect">
            <a:avLst/>
          </a:prstGeom>
        </p:spPr>
      </p:pic>
      <p:pic>
        <p:nvPicPr>
          <p:cNvPr id="5" name="Graphic 4" descr="Raised hand with solid fill">
            <a:extLst>
              <a:ext uri="{FF2B5EF4-FFF2-40B4-BE49-F238E27FC236}">
                <a16:creationId xmlns:a16="http://schemas.microsoft.com/office/drawing/2014/main" id="{D8EA5C3B-CCC6-EA98-8202-60E04CF46D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677585" y="2188324"/>
            <a:ext cx="1082802" cy="1082802"/>
          </a:xfrm>
          <a:prstGeom prst="rect">
            <a:avLst/>
          </a:prstGeom>
        </p:spPr>
      </p:pic>
      <p:pic>
        <p:nvPicPr>
          <p:cNvPr id="7" name="Graphic 6" descr="Raised hand with solid fill">
            <a:extLst>
              <a:ext uri="{FF2B5EF4-FFF2-40B4-BE49-F238E27FC236}">
                <a16:creationId xmlns:a16="http://schemas.microsoft.com/office/drawing/2014/main" id="{C4E170BE-86C8-22FD-1C0D-B27F9B1E02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708008" y="3482060"/>
            <a:ext cx="1082802" cy="1082802"/>
          </a:xfrm>
          <a:prstGeom prst="rect">
            <a:avLst/>
          </a:prstGeom>
        </p:spPr>
      </p:pic>
      <p:pic>
        <p:nvPicPr>
          <p:cNvPr id="8" name="Graphic 7" descr="Raised hand with solid fill">
            <a:extLst>
              <a:ext uri="{FF2B5EF4-FFF2-40B4-BE49-F238E27FC236}">
                <a16:creationId xmlns:a16="http://schemas.microsoft.com/office/drawing/2014/main" id="{44186B27-71C3-33E3-8E3A-0FB134DE68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708008" y="5152986"/>
            <a:ext cx="1082802" cy="10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661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ABA30-D2F1-4E97-F1BD-8B6CCFE5E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77D9B2-A7B2-7C72-C070-D6A9C760B9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346"/>
          <a:stretch>
            <a:fillRect/>
          </a:stretch>
        </p:blipFill>
        <p:spPr>
          <a:xfrm>
            <a:off x="2527246" y="457013"/>
            <a:ext cx="7313984" cy="529789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7034F47C-AC98-F474-CEA4-3B9AA00B9408}"/>
              </a:ext>
            </a:extLst>
          </p:cNvPr>
          <p:cNvGrpSpPr/>
          <p:nvPr/>
        </p:nvGrpSpPr>
        <p:grpSpPr>
          <a:xfrm rot="5400000">
            <a:off x="2938738" y="5337565"/>
            <a:ext cx="914400" cy="1085850"/>
            <a:chOff x="1908810" y="2045970"/>
            <a:chExt cx="914400" cy="108585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BFF5934-3F2F-681A-D9C6-F37BD7853DBD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52FCC5D-FAA9-7BF5-EEE0-9237612ACC3E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EF524AA-3144-35C8-30AC-2160FBDDF796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64F147-EE87-AFC8-5632-890C8E608B75}"/>
              </a:ext>
            </a:extLst>
          </p:cNvPr>
          <p:cNvGrpSpPr/>
          <p:nvPr/>
        </p:nvGrpSpPr>
        <p:grpSpPr>
          <a:xfrm rot="5400000">
            <a:off x="3859685" y="5337565"/>
            <a:ext cx="914400" cy="1085850"/>
            <a:chOff x="1908810" y="2045970"/>
            <a:chExt cx="914400" cy="108585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060D362-40CB-BFB7-D79E-0857E93E8CC0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304CFD0-AC20-517F-CC04-A285D5BDB0CF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7B809A-BA96-AC1D-8218-059FCAB14ECF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A5AB7C-DDDA-7AC4-C8D5-09A277D16E0F}"/>
              </a:ext>
            </a:extLst>
          </p:cNvPr>
          <p:cNvGrpSpPr/>
          <p:nvPr/>
        </p:nvGrpSpPr>
        <p:grpSpPr>
          <a:xfrm rot="5400000">
            <a:off x="4780632" y="5337565"/>
            <a:ext cx="914400" cy="1085850"/>
            <a:chOff x="1908810" y="2045970"/>
            <a:chExt cx="914400" cy="108585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3E1879A-CA3C-6E7C-D3F4-D31459C08B9C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8C8082A-BECB-3616-F60E-6CD4113C1DF3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BDF7FA5-BF81-1548-F8F1-162B85BC2E14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087489-9E8F-3FB2-C80E-5B9C93195CE9}"/>
              </a:ext>
            </a:extLst>
          </p:cNvPr>
          <p:cNvGrpSpPr/>
          <p:nvPr/>
        </p:nvGrpSpPr>
        <p:grpSpPr>
          <a:xfrm rot="5400000">
            <a:off x="5701579" y="5337565"/>
            <a:ext cx="914400" cy="1085850"/>
            <a:chOff x="1908810" y="2045970"/>
            <a:chExt cx="914400" cy="108585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405DF43-9472-697C-C2ED-E0EB85E93501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E458519-C2F3-5955-536C-31928CED63B2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FACE1B4-9CB9-7F3D-7495-40293ACCB0BD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7B683C60-4E92-FB85-7DE9-B7C1FABCB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2E5F653E-0E42-1009-E0FF-8AA80989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21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57FC28-67A9-B705-DF79-EC7E2659199B}"/>
              </a:ext>
            </a:extLst>
          </p:cNvPr>
          <p:cNvGrpSpPr/>
          <p:nvPr/>
        </p:nvGrpSpPr>
        <p:grpSpPr>
          <a:xfrm rot="5400000">
            <a:off x="6622526" y="5337565"/>
            <a:ext cx="914400" cy="1085850"/>
            <a:chOff x="1908810" y="2045970"/>
            <a:chExt cx="914400" cy="108585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64BB00E-8C90-D956-3D93-DDFA513191C8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E5D8944-4647-6E05-3FD9-1328D9EA5839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D95784-C9AF-FE1C-4E4C-910FE881E977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24FEABA-7CB7-9B83-C9E2-E4177962EE08}"/>
              </a:ext>
            </a:extLst>
          </p:cNvPr>
          <p:cNvGrpSpPr/>
          <p:nvPr/>
        </p:nvGrpSpPr>
        <p:grpSpPr>
          <a:xfrm rot="5400000">
            <a:off x="7543473" y="5337565"/>
            <a:ext cx="914400" cy="1085850"/>
            <a:chOff x="1908810" y="2045970"/>
            <a:chExt cx="914400" cy="108585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CD64B5E-66D6-FDA5-85DF-66704398DA1A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93A1E42-A00F-8CA0-8AD3-CB5E89F321C5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B9B723-E954-9AA0-07C5-747B7712630C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B449AA-0DC8-5AB7-F1CA-5BF90BB8FBCE}"/>
              </a:ext>
            </a:extLst>
          </p:cNvPr>
          <p:cNvGrpSpPr/>
          <p:nvPr/>
        </p:nvGrpSpPr>
        <p:grpSpPr>
          <a:xfrm rot="5400000">
            <a:off x="8464421" y="5337565"/>
            <a:ext cx="914400" cy="1085850"/>
            <a:chOff x="1908810" y="2045970"/>
            <a:chExt cx="914400" cy="10858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4B0FEF4-05BE-5FF8-3C3D-D2001A66904E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FE14147-D662-EE5C-AB92-FE089D3BE44A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EA28E6B-36CD-0E15-D2A4-35F15F6A221D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Graphic 2" descr="Raised hand with solid fill">
            <a:extLst>
              <a:ext uri="{FF2B5EF4-FFF2-40B4-BE49-F238E27FC236}">
                <a16:creationId xmlns:a16="http://schemas.microsoft.com/office/drawing/2014/main" id="{C6C971C7-DB6D-3CFD-5846-E9BBF97F94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713186" y="208788"/>
            <a:ext cx="1082802" cy="1082802"/>
          </a:xfrm>
          <a:prstGeom prst="rect">
            <a:avLst/>
          </a:prstGeom>
        </p:spPr>
      </p:pic>
      <p:pic>
        <p:nvPicPr>
          <p:cNvPr id="4" name="Graphic 3" descr="Raised hand with solid fill">
            <a:extLst>
              <a:ext uri="{FF2B5EF4-FFF2-40B4-BE49-F238E27FC236}">
                <a16:creationId xmlns:a16="http://schemas.microsoft.com/office/drawing/2014/main" id="{7FF7CA7B-2BD4-E9E9-50C9-F965FE44FF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265754" y="208788"/>
            <a:ext cx="1082802" cy="1082802"/>
          </a:xfrm>
          <a:prstGeom prst="rect">
            <a:avLst/>
          </a:prstGeom>
        </p:spPr>
      </p:pic>
      <p:pic>
        <p:nvPicPr>
          <p:cNvPr id="35" name="Graphic 34" descr="Raised hand with solid fill">
            <a:extLst>
              <a:ext uri="{FF2B5EF4-FFF2-40B4-BE49-F238E27FC236}">
                <a16:creationId xmlns:a16="http://schemas.microsoft.com/office/drawing/2014/main" id="{B18990D6-D98E-4BB6-491F-B3432EAA47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818322" y="208788"/>
            <a:ext cx="1082802" cy="1082802"/>
          </a:xfrm>
          <a:prstGeom prst="rect">
            <a:avLst/>
          </a:prstGeom>
        </p:spPr>
      </p:pic>
      <p:pic>
        <p:nvPicPr>
          <p:cNvPr id="36" name="Graphic 35" descr="Raised hand with solid fill">
            <a:extLst>
              <a:ext uri="{FF2B5EF4-FFF2-40B4-BE49-F238E27FC236}">
                <a16:creationId xmlns:a16="http://schemas.microsoft.com/office/drawing/2014/main" id="{2AC62458-D0B6-ABC1-522C-7ABBDB4BC3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370890" y="208788"/>
            <a:ext cx="1082802" cy="1082802"/>
          </a:xfrm>
          <a:prstGeom prst="rect">
            <a:avLst/>
          </a:prstGeom>
        </p:spPr>
      </p:pic>
      <p:pic>
        <p:nvPicPr>
          <p:cNvPr id="37" name="Graphic 36" descr="Raised hand with solid fill">
            <a:extLst>
              <a:ext uri="{FF2B5EF4-FFF2-40B4-BE49-F238E27FC236}">
                <a16:creationId xmlns:a16="http://schemas.microsoft.com/office/drawing/2014/main" id="{75F0B8EB-B53F-09F5-02B4-06313544CE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923458" y="208788"/>
            <a:ext cx="1082802" cy="1082802"/>
          </a:xfrm>
          <a:prstGeom prst="rect">
            <a:avLst/>
          </a:prstGeom>
        </p:spPr>
      </p:pic>
      <p:pic>
        <p:nvPicPr>
          <p:cNvPr id="38" name="Graphic 37" descr="Raised hand with solid fill">
            <a:extLst>
              <a:ext uri="{FF2B5EF4-FFF2-40B4-BE49-F238E27FC236}">
                <a16:creationId xmlns:a16="http://schemas.microsoft.com/office/drawing/2014/main" id="{17ECE289-1A69-108F-7A2B-55EEE68C3A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476026" y="208788"/>
            <a:ext cx="1082802" cy="1082802"/>
          </a:xfrm>
          <a:prstGeom prst="rect">
            <a:avLst/>
          </a:prstGeom>
        </p:spPr>
      </p:pic>
      <p:pic>
        <p:nvPicPr>
          <p:cNvPr id="39" name="Graphic 38" descr="Raised hand with solid fill">
            <a:extLst>
              <a:ext uri="{FF2B5EF4-FFF2-40B4-BE49-F238E27FC236}">
                <a16:creationId xmlns:a16="http://schemas.microsoft.com/office/drawing/2014/main" id="{90C8C483-71D4-35A8-9F57-48C2C7DD51A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028594" y="208788"/>
            <a:ext cx="1082802" cy="1082802"/>
          </a:xfrm>
          <a:prstGeom prst="rect">
            <a:avLst/>
          </a:prstGeom>
        </p:spPr>
      </p:pic>
      <p:pic>
        <p:nvPicPr>
          <p:cNvPr id="40" name="Graphic 39" descr="Raised hand with solid fill">
            <a:extLst>
              <a:ext uri="{FF2B5EF4-FFF2-40B4-BE49-F238E27FC236}">
                <a16:creationId xmlns:a16="http://schemas.microsoft.com/office/drawing/2014/main" id="{A32FA98F-0E7B-FDE9-1AF0-F5932A33CF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581162" y="208788"/>
            <a:ext cx="1082802" cy="1082802"/>
          </a:xfrm>
          <a:prstGeom prst="rect">
            <a:avLst/>
          </a:prstGeom>
        </p:spPr>
      </p:pic>
      <p:pic>
        <p:nvPicPr>
          <p:cNvPr id="41" name="Graphic 40" descr="Raised hand with solid fill">
            <a:extLst>
              <a:ext uri="{FF2B5EF4-FFF2-40B4-BE49-F238E27FC236}">
                <a16:creationId xmlns:a16="http://schemas.microsoft.com/office/drawing/2014/main" id="{3E2BE97E-75A5-AAD4-E48D-3A2DD6B56D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133730" y="208788"/>
            <a:ext cx="1082802" cy="1082802"/>
          </a:xfrm>
          <a:prstGeom prst="rect">
            <a:avLst/>
          </a:prstGeom>
        </p:spPr>
      </p:pic>
      <p:pic>
        <p:nvPicPr>
          <p:cNvPr id="42" name="Graphic 41" descr="Raised hand with solid fill">
            <a:extLst>
              <a:ext uri="{FF2B5EF4-FFF2-40B4-BE49-F238E27FC236}">
                <a16:creationId xmlns:a16="http://schemas.microsoft.com/office/drawing/2014/main" id="{29D925CC-CA00-3E7C-63A6-4B1693565D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686298" y="208788"/>
            <a:ext cx="1082802" cy="1082802"/>
          </a:xfrm>
          <a:prstGeom prst="rect">
            <a:avLst/>
          </a:prstGeom>
        </p:spPr>
      </p:pic>
      <p:pic>
        <p:nvPicPr>
          <p:cNvPr id="43" name="Graphic 42" descr="Raised hand with solid fill">
            <a:extLst>
              <a:ext uri="{FF2B5EF4-FFF2-40B4-BE49-F238E27FC236}">
                <a16:creationId xmlns:a16="http://schemas.microsoft.com/office/drawing/2014/main" id="{CEE7362A-DC68-CE97-A329-1D7AA6C109A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238869" y="208788"/>
            <a:ext cx="1082802" cy="10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65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475B3-4668-B3EC-375D-E9FB17506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912DECE7-F5EE-BB36-742B-DBF645C16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3335FE0-9D04-E39D-11F1-6D6368B4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22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55166A-0923-C146-7C4A-B1E1EAC18F43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worm</a:t>
            </a:r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___ than the ___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worm</a:t>
            </a:r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3BFF4-347B-4BB2-3BA4-B2F4E2A0E7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253" r="32456" b="4516"/>
          <a:stretch>
            <a:fillRect/>
          </a:stretch>
        </p:blipFill>
        <p:spPr>
          <a:xfrm>
            <a:off x="1404188" y="2263140"/>
            <a:ext cx="9383624" cy="16002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5C6125-CEA8-1F02-FDC1-71DF8B1FE7AA}"/>
              </a:ext>
            </a:extLst>
          </p:cNvPr>
          <p:cNvGrpSpPr/>
          <p:nvPr/>
        </p:nvGrpSpPr>
        <p:grpSpPr>
          <a:xfrm rot="5400000">
            <a:off x="2195787" y="3982839"/>
            <a:ext cx="914400" cy="1085850"/>
            <a:chOff x="1908810" y="2045970"/>
            <a:chExt cx="914400" cy="10858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E9CF8CE-D2FE-43E9-69F6-84454BABDFC2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A4F2B16-1305-FAEF-A12C-7E04F3A41A3A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C92EF66-FCD5-5B31-1D6F-30D4003BDC56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BEEE6C-6D6A-4DA0-8AA5-0B133E672D12}"/>
              </a:ext>
            </a:extLst>
          </p:cNvPr>
          <p:cNvGrpSpPr/>
          <p:nvPr/>
        </p:nvGrpSpPr>
        <p:grpSpPr>
          <a:xfrm rot="5400000">
            <a:off x="3116735" y="3982839"/>
            <a:ext cx="914400" cy="1085850"/>
            <a:chOff x="1908810" y="2045970"/>
            <a:chExt cx="914400" cy="108585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EE933A8-0347-21D4-8F08-F502BB92EDC2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3910607-FA13-890B-5B19-1B1713182D6D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1778BA-112E-654B-1DAA-8BEE243D467B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200A56-9B4C-8FF9-5618-DD20A19C3F22}"/>
              </a:ext>
            </a:extLst>
          </p:cNvPr>
          <p:cNvGrpSpPr/>
          <p:nvPr/>
        </p:nvGrpSpPr>
        <p:grpSpPr>
          <a:xfrm rot="5400000">
            <a:off x="4037682" y="3982839"/>
            <a:ext cx="914400" cy="1085850"/>
            <a:chOff x="1908810" y="2045970"/>
            <a:chExt cx="914400" cy="108585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CE21929-573D-754C-3861-154E279DDA93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DE340B2-F478-DED8-8F34-AE8EC8937A99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E00216F-5AD4-0299-27B7-FBEF22B5C3E0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ECD354-122C-031F-E783-D880618C56B3}"/>
              </a:ext>
            </a:extLst>
          </p:cNvPr>
          <p:cNvGrpSpPr/>
          <p:nvPr/>
        </p:nvGrpSpPr>
        <p:grpSpPr>
          <a:xfrm rot="5400000">
            <a:off x="4958629" y="3982839"/>
            <a:ext cx="914400" cy="1085850"/>
            <a:chOff x="1908810" y="2045970"/>
            <a:chExt cx="914400" cy="108585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F6E0FC7-4662-1FD2-7C9E-9A1355B580AC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05E8E49-F27C-D8E6-58C0-FE1031970AFB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0F04097-81CC-EB2C-6EDF-57239D42A7DC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378D8A-3BA6-3B88-2DC0-B21462AB33AB}"/>
              </a:ext>
            </a:extLst>
          </p:cNvPr>
          <p:cNvGrpSpPr/>
          <p:nvPr/>
        </p:nvGrpSpPr>
        <p:grpSpPr>
          <a:xfrm rot="5400000">
            <a:off x="5879576" y="3982839"/>
            <a:ext cx="914400" cy="1085850"/>
            <a:chOff x="1908810" y="2045970"/>
            <a:chExt cx="914400" cy="10858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1AC1D6A-46B7-C829-AC5A-C50124C1C19B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09A158A-FC08-17C4-EDA5-BF95C5FCC330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9A5920-966F-10EE-8B64-D758646017CC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3809B5-AD07-CE25-BF68-FABD63FACBB4}"/>
              </a:ext>
            </a:extLst>
          </p:cNvPr>
          <p:cNvGrpSpPr/>
          <p:nvPr/>
        </p:nvGrpSpPr>
        <p:grpSpPr>
          <a:xfrm rot="5400000">
            <a:off x="6800523" y="3982839"/>
            <a:ext cx="914400" cy="1085850"/>
            <a:chOff x="1908810" y="2045970"/>
            <a:chExt cx="914400" cy="108585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B271C13-3118-A367-5948-E520DFAC7C1A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BAFADD4-B909-3293-5014-A0F4EDFBDECE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075600-FBDD-2924-40FC-4756A8186F00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ADF58A5-A5F8-5B54-F35C-F5AEA1A812DD}"/>
              </a:ext>
            </a:extLst>
          </p:cNvPr>
          <p:cNvGrpSpPr/>
          <p:nvPr/>
        </p:nvGrpSpPr>
        <p:grpSpPr>
          <a:xfrm rot="5400000">
            <a:off x="7721471" y="3982839"/>
            <a:ext cx="914400" cy="1085850"/>
            <a:chOff x="1908810" y="2045970"/>
            <a:chExt cx="914400" cy="108585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9E7EE1A-DD75-8949-6F49-CC6A284D5361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0F8C89D-24D1-3542-AF7A-71B4FA99089E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AA1FCFB-2B84-0819-CF62-C75AF80204FC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50BE0C-66F6-DFD5-C7EF-5C793F83DFC7}"/>
              </a:ext>
            </a:extLst>
          </p:cNvPr>
          <p:cNvGrpSpPr/>
          <p:nvPr/>
        </p:nvGrpSpPr>
        <p:grpSpPr>
          <a:xfrm rot="5400000">
            <a:off x="8642419" y="3982839"/>
            <a:ext cx="914400" cy="1085850"/>
            <a:chOff x="1908810" y="2045970"/>
            <a:chExt cx="914400" cy="108585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A8D4D77-263C-4B9E-0BE2-2747AAF78255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D92EB1C-EDD4-B327-DA32-CF27139A82FD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9DD1DA6-D9D1-FE8D-E752-ED36AFD1892F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141FE98-EE08-C6CC-92F2-85AB906F28B1}"/>
              </a:ext>
            </a:extLst>
          </p:cNvPr>
          <p:cNvGrpSpPr/>
          <p:nvPr/>
        </p:nvGrpSpPr>
        <p:grpSpPr>
          <a:xfrm rot="5400000">
            <a:off x="9563367" y="3982839"/>
            <a:ext cx="914400" cy="1085850"/>
            <a:chOff x="1908810" y="2045970"/>
            <a:chExt cx="914400" cy="108585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0004E3D-07A1-8539-B2C8-7FCE7E200F9C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F91B018-1EAC-0268-147F-6A00AB261D72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452D6F6-AF94-C63A-8E2D-44F9FC680480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Graphic 5" descr="Raised hand with solid fill">
            <a:extLst>
              <a:ext uri="{FF2B5EF4-FFF2-40B4-BE49-F238E27FC236}">
                <a16:creationId xmlns:a16="http://schemas.microsoft.com/office/drawing/2014/main" id="{3D5E415D-F238-1B97-A66D-7CCBF553B9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948208" y="598932"/>
            <a:ext cx="1082802" cy="1082802"/>
          </a:xfrm>
          <a:prstGeom prst="rect">
            <a:avLst/>
          </a:prstGeom>
        </p:spPr>
      </p:pic>
      <p:pic>
        <p:nvPicPr>
          <p:cNvPr id="43" name="Graphic 42" descr="Raised hand with solid fill">
            <a:extLst>
              <a:ext uri="{FF2B5EF4-FFF2-40B4-BE49-F238E27FC236}">
                <a16:creationId xmlns:a16="http://schemas.microsoft.com/office/drawing/2014/main" id="{8D6DBF64-43F9-59B9-16A2-8FFBFE2221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264569" y="598932"/>
            <a:ext cx="1082802" cy="1082802"/>
          </a:xfrm>
          <a:prstGeom prst="rect">
            <a:avLst/>
          </a:prstGeom>
        </p:spPr>
      </p:pic>
      <p:pic>
        <p:nvPicPr>
          <p:cNvPr id="44" name="Graphic 43" descr="Raised hand with solid fill">
            <a:extLst>
              <a:ext uri="{FF2B5EF4-FFF2-40B4-BE49-F238E27FC236}">
                <a16:creationId xmlns:a16="http://schemas.microsoft.com/office/drawing/2014/main" id="{3F11D5AB-9756-2292-8799-4F16E37F64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146590" y="598932"/>
            <a:ext cx="1082802" cy="1082802"/>
          </a:xfrm>
          <a:prstGeom prst="rect">
            <a:avLst/>
          </a:prstGeom>
        </p:spPr>
      </p:pic>
      <p:pic>
        <p:nvPicPr>
          <p:cNvPr id="45" name="Graphic 44" descr="Raised hand with solid fill">
            <a:extLst>
              <a:ext uri="{FF2B5EF4-FFF2-40B4-BE49-F238E27FC236}">
                <a16:creationId xmlns:a16="http://schemas.microsoft.com/office/drawing/2014/main" id="{ADE56078-8CB6-5FF9-E7E4-6DDA0457B1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977301" y="598932"/>
            <a:ext cx="1082802" cy="1082802"/>
          </a:xfrm>
          <a:prstGeom prst="rect">
            <a:avLst/>
          </a:prstGeom>
        </p:spPr>
      </p:pic>
      <p:pic>
        <p:nvPicPr>
          <p:cNvPr id="47" name="Graphic 46" descr="Raised hand with solid fill">
            <a:extLst>
              <a:ext uri="{FF2B5EF4-FFF2-40B4-BE49-F238E27FC236}">
                <a16:creationId xmlns:a16="http://schemas.microsoft.com/office/drawing/2014/main" id="{1D8FEC72-3173-EC2C-AF68-B61EE489B6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444163" y="598932"/>
            <a:ext cx="1082802" cy="1082802"/>
          </a:xfrm>
          <a:prstGeom prst="rect">
            <a:avLst/>
          </a:prstGeom>
        </p:spPr>
      </p:pic>
      <p:pic>
        <p:nvPicPr>
          <p:cNvPr id="51" name="Graphic 50" descr="Raised hand with solid fill">
            <a:extLst>
              <a:ext uri="{FF2B5EF4-FFF2-40B4-BE49-F238E27FC236}">
                <a16:creationId xmlns:a16="http://schemas.microsoft.com/office/drawing/2014/main" id="{1B2D12E6-4E9F-6F3E-A4C5-5D864E0583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349044" y="598932"/>
            <a:ext cx="1082802" cy="1082802"/>
          </a:xfrm>
          <a:prstGeom prst="rect">
            <a:avLst/>
          </a:prstGeom>
        </p:spPr>
      </p:pic>
      <p:pic>
        <p:nvPicPr>
          <p:cNvPr id="52" name="Graphic 51" descr="Raised hand with solid fill">
            <a:extLst>
              <a:ext uri="{FF2B5EF4-FFF2-40B4-BE49-F238E27FC236}">
                <a16:creationId xmlns:a16="http://schemas.microsoft.com/office/drawing/2014/main" id="{6CCC8ED0-7ED6-C009-E6A4-7CBED47EA7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642544" y="536325"/>
            <a:ext cx="1082802" cy="10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01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592D2-6EA5-7265-A150-7C3B4EB5B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F3DCD9-7F36-6BA4-D71C-A0B2C5683D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59"/>
          <a:stretch>
            <a:fillRect/>
          </a:stretch>
        </p:blipFill>
        <p:spPr>
          <a:xfrm>
            <a:off x="3726131" y="468630"/>
            <a:ext cx="4739736" cy="622025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31529D2-9F94-537A-F43F-07B636F16861}"/>
              </a:ext>
            </a:extLst>
          </p:cNvPr>
          <p:cNvGrpSpPr/>
          <p:nvPr/>
        </p:nvGrpSpPr>
        <p:grpSpPr>
          <a:xfrm>
            <a:off x="5638800" y="5303520"/>
            <a:ext cx="914400" cy="1085850"/>
            <a:chOff x="1908810" y="2045970"/>
            <a:chExt cx="914400" cy="108585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4FFA578-DE18-0EF9-B7E2-B8159AB06525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3669558-6965-D4EB-61A0-FABFAE2B9BBE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EBD841-0C2A-B237-7E0F-4D984DF8300F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CC9703-DE3D-7B8B-D134-FCB52C0CF7D7}"/>
              </a:ext>
            </a:extLst>
          </p:cNvPr>
          <p:cNvGrpSpPr/>
          <p:nvPr/>
        </p:nvGrpSpPr>
        <p:grpSpPr>
          <a:xfrm>
            <a:off x="5647710" y="4389606"/>
            <a:ext cx="914400" cy="1085850"/>
            <a:chOff x="1908810" y="2045970"/>
            <a:chExt cx="914400" cy="108585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98CFDF5-0FCA-F8AC-DA41-1688AEB1079E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E15FEC3-6B1A-8661-3AE4-3B6530263347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D550DD1-7A54-3CF2-D6F9-A935D67EC04E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712A96A-650A-ACE8-4B76-91BEF7F3E3E7}"/>
              </a:ext>
            </a:extLst>
          </p:cNvPr>
          <p:cNvGrpSpPr/>
          <p:nvPr/>
        </p:nvGrpSpPr>
        <p:grpSpPr>
          <a:xfrm>
            <a:off x="5656620" y="3475692"/>
            <a:ext cx="914400" cy="1085850"/>
            <a:chOff x="1908810" y="2045970"/>
            <a:chExt cx="914400" cy="108585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F596F2B-BFEB-7CB0-B688-F8661C5C81EC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2BCCDDB-AB48-CAB4-9DE0-CDE1C41DB2D8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AF9C041-8BDE-D9F7-C6B0-CFF3FF222805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F1B8F8-633B-AA0D-9174-56F6F99CD257}"/>
              </a:ext>
            </a:extLst>
          </p:cNvPr>
          <p:cNvGrpSpPr/>
          <p:nvPr/>
        </p:nvGrpSpPr>
        <p:grpSpPr>
          <a:xfrm>
            <a:off x="5655331" y="2550348"/>
            <a:ext cx="914400" cy="1085850"/>
            <a:chOff x="1908810" y="2045970"/>
            <a:chExt cx="914400" cy="108585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871C08F-3A7C-441E-15FA-F68F5D2598A9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2233D8E-3CEC-4BCF-8FDF-3C9F7012B852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05A4980-234D-AEDD-C46C-454DC869922B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42EF060F-893A-4FB1-D5CE-E17793D6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2EB6A404-0657-D304-BFA2-78EB3394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23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4338AA-7251-0FA5-4AAD-A85F3EA48702}"/>
              </a:ext>
            </a:extLst>
          </p:cNvPr>
          <p:cNvGrpSpPr/>
          <p:nvPr/>
        </p:nvGrpSpPr>
        <p:grpSpPr>
          <a:xfrm>
            <a:off x="5664241" y="1636434"/>
            <a:ext cx="914400" cy="1085850"/>
            <a:chOff x="1908810" y="2045970"/>
            <a:chExt cx="914400" cy="108585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B1D3E04-E281-D171-D50C-6A1C56CC8E26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6D7A7ED-61C0-DE65-5707-DB54E1B83142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899C1A-05F0-986F-3EAB-CFD8E0F155A2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8F34DC-B69E-E544-60FC-08E2A7C1903A}"/>
              </a:ext>
            </a:extLst>
          </p:cNvPr>
          <p:cNvGrpSpPr/>
          <p:nvPr/>
        </p:nvGrpSpPr>
        <p:grpSpPr>
          <a:xfrm>
            <a:off x="5659140" y="728235"/>
            <a:ext cx="914400" cy="1085850"/>
            <a:chOff x="1908810" y="2045970"/>
            <a:chExt cx="914400" cy="108585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1875379-3B50-9C3B-FCC0-49397C15B02F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4CC4278-7283-B520-A952-D84814F69794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EED3217-4B26-D55F-368C-C3603EF8824A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Graphic 2" descr="Raised hand with solid fill">
            <a:extLst>
              <a:ext uri="{FF2B5EF4-FFF2-40B4-BE49-F238E27FC236}">
                <a16:creationId xmlns:a16="http://schemas.microsoft.com/office/drawing/2014/main" id="{41888700-771C-1AFE-E8C7-6D0227124D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730820" y="725082"/>
            <a:ext cx="1082802" cy="1082802"/>
          </a:xfrm>
          <a:prstGeom prst="rect">
            <a:avLst/>
          </a:prstGeom>
        </p:spPr>
      </p:pic>
      <p:pic>
        <p:nvPicPr>
          <p:cNvPr id="4" name="Graphic 3" descr="Raised hand with solid fill">
            <a:extLst>
              <a:ext uri="{FF2B5EF4-FFF2-40B4-BE49-F238E27FC236}">
                <a16:creationId xmlns:a16="http://schemas.microsoft.com/office/drawing/2014/main" id="{92D29550-140D-4590-FB2A-5F8DADB702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730820" y="1710208"/>
            <a:ext cx="1082802" cy="1082802"/>
          </a:xfrm>
          <a:prstGeom prst="rect">
            <a:avLst/>
          </a:prstGeom>
        </p:spPr>
      </p:pic>
      <p:pic>
        <p:nvPicPr>
          <p:cNvPr id="10" name="Graphic 9" descr="Raised hand with solid fill">
            <a:extLst>
              <a:ext uri="{FF2B5EF4-FFF2-40B4-BE49-F238E27FC236}">
                <a16:creationId xmlns:a16="http://schemas.microsoft.com/office/drawing/2014/main" id="{CD2FD928-C2A4-F0C3-8F6A-B42BCB2A26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730821" y="3003944"/>
            <a:ext cx="1082802" cy="1082802"/>
          </a:xfrm>
          <a:prstGeom prst="rect">
            <a:avLst/>
          </a:prstGeom>
        </p:spPr>
      </p:pic>
      <p:pic>
        <p:nvPicPr>
          <p:cNvPr id="14" name="Graphic 13" descr="Raised hand with solid fill">
            <a:extLst>
              <a:ext uri="{FF2B5EF4-FFF2-40B4-BE49-F238E27FC236}">
                <a16:creationId xmlns:a16="http://schemas.microsoft.com/office/drawing/2014/main" id="{8A341139-CABA-F2F0-C6A5-42BB3BDD5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730821" y="3647142"/>
            <a:ext cx="1082802" cy="1082802"/>
          </a:xfrm>
          <a:prstGeom prst="rect">
            <a:avLst/>
          </a:prstGeom>
        </p:spPr>
      </p:pic>
      <p:pic>
        <p:nvPicPr>
          <p:cNvPr id="15" name="Graphic 14" descr="Raised hand with solid fill">
            <a:extLst>
              <a:ext uri="{FF2B5EF4-FFF2-40B4-BE49-F238E27FC236}">
                <a16:creationId xmlns:a16="http://schemas.microsoft.com/office/drawing/2014/main" id="{77714BDA-D599-78DB-A1A7-84A6B33095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730821" y="4528373"/>
            <a:ext cx="1082802" cy="1082802"/>
          </a:xfrm>
          <a:prstGeom prst="rect">
            <a:avLst/>
          </a:prstGeom>
        </p:spPr>
      </p:pic>
      <p:pic>
        <p:nvPicPr>
          <p:cNvPr id="34" name="Graphic 33" descr="Raised hand with solid fill">
            <a:extLst>
              <a:ext uri="{FF2B5EF4-FFF2-40B4-BE49-F238E27FC236}">
                <a16:creationId xmlns:a16="http://schemas.microsoft.com/office/drawing/2014/main" id="{169DFF23-473E-8361-D408-86E4240239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730821" y="5409604"/>
            <a:ext cx="1082802" cy="10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67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789AF-E718-CD21-A157-958BEEBD8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B5E5D357-4A8A-1114-0E8F-DCCEF7E5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11CBF6F-1D52-B3CA-9026-46A83591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6DFA87-8C41-9513-6FA6-63921A9D35E9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worm</a:t>
            </a:r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___ than the ___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worm</a:t>
            </a:r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6D785-51F4-49FD-9B8F-26EE9BEA1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47" y="2028629"/>
            <a:ext cx="7020905" cy="2800741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5606CBF-27E6-9E3C-F192-2163E73B8AE6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longer?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shorter?</a:t>
            </a:r>
          </a:p>
        </p:txBody>
      </p:sp>
    </p:spTree>
    <p:extLst>
      <p:ext uri="{BB962C8B-B14F-4D97-AF65-F5344CB8AC3E}">
        <p14:creationId xmlns:p14="http://schemas.microsoft.com/office/powerpoint/2010/main" val="661519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8A6CE-E4C0-64E6-3B3A-6C11208BA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D5F01B9B-9E40-702C-587B-801E2103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DD9ACBB7-4176-142F-3C24-AAF561BF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4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AB958E-09B9-4910-C9B8-3739564E36A6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worm</a:t>
            </a:r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___ than the ___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worm</a:t>
            </a:r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98AB2-EB5E-5DAC-AC17-C89580541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626" y="1971471"/>
            <a:ext cx="7144747" cy="291505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A8449E4-6734-6D6B-E02E-3B9CC944C201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longer?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shorter?</a:t>
            </a:r>
          </a:p>
        </p:txBody>
      </p:sp>
    </p:spTree>
    <p:extLst>
      <p:ext uri="{BB962C8B-B14F-4D97-AF65-F5344CB8AC3E}">
        <p14:creationId xmlns:p14="http://schemas.microsoft.com/office/powerpoint/2010/main" val="3249153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87B71-E994-9386-2154-46C7A25C4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207C6458-D3CC-8A6C-E75C-3E2FABB0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192673FC-75B0-415C-ACA3-6FD9396C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5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D8D0B7-2999-7EA5-AD2E-2E9D15F322C9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ribbon is ___ than the ___ ribbon.</a:t>
            </a:r>
            <a:endParaRPr lang="en-GB" dirty="0"/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8E377B8C-5C03-087C-7B0A-C6E7041C5D97}"/>
              </a:ext>
            </a:extLst>
          </p:cNvPr>
          <p:cNvSpPr/>
          <p:nvPr/>
        </p:nvSpPr>
        <p:spPr>
          <a:xfrm>
            <a:off x="3501390" y="2865751"/>
            <a:ext cx="5109210" cy="914400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991418B7-4673-6FF0-39B9-1F70D07D6B1E}"/>
              </a:ext>
            </a:extLst>
          </p:cNvPr>
          <p:cNvSpPr/>
          <p:nvPr/>
        </p:nvSpPr>
        <p:spPr>
          <a:xfrm>
            <a:off x="3541395" y="4126861"/>
            <a:ext cx="3259455" cy="9144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5DB8405-33B8-8085-8883-F073C2C5AA3A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longer?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shorter?</a:t>
            </a:r>
          </a:p>
        </p:txBody>
      </p:sp>
    </p:spTree>
    <p:extLst>
      <p:ext uri="{BB962C8B-B14F-4D97-AF65-F5344CB8AC3E}">
        <p14:creationId xmlns:p14="http://schemas.microsoft.com/office/powerpoint/2010/main" val="186276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D4D6C-461A-6DA1-D4A1-B2705D01D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DCF38E5E-6DDC-05FB-49B9-79FBE71E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4E0738CC-563D-F975-2596-0DA9820C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6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AE1633-4C73-F167-9E1B-70878EFCEFFD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ribbon is ___ than the ___ ribbon.</a:t>
            </a:r>
            <a:endParaRPr lang="en-GB" dirty="0"/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0BE32D95-C149-8410-18C9-7118099C5D67}"/>
              </a:ext>
            </a:extLst>
          </p:cNvPr>
          <p:cNvSpPr/>
          <p:nvPr/>
        </p:nvSpPr>
        <p:spPr>
          <a:xfrm>
            <a:off x="3501390" y="2865751"/>
            <a:ext cx="2385060" cy="914400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23BC1E1C-7B15-9DCB-A47B-22A19D063701}"/>
              </a:ext>
            </a:extLst>
          </p:cNvPr>
          <p:cNvSpPr/>
          <p:nvPr/>
        </p:nvSpPr>
        <p:spPr>
          <a:xfrm>
            <a:off x="3541395" y="4126861"/>
            <a:ext cx="5109210" cy="9144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D495D2B-C2D8-8F80-C352-5CD829287CCF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longer?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shorter?</a:t>
            </a:r>
          </a:p>
        </p:txBody>
      </p:sp>
    </p:spTree>
    <p:extLst>
      <p:ext uri="{BB962C8B-B14F-4D97-AF65-F5344CB8AC3E}">
        <p14:creationId xmlns:p14="http://schemas.microsoft.com/office/powerpoint/2010/main" val="3835051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DF01D-FF64-5170-6F12-8AECAD76D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21F8F966-47C5-D30E-0F8F-6CAE125E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F06F55A8-918F-7ABD-E850-86C821E2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7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D3717-D76A-ED87-3EE7-CB54EE4C9189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ribbon is ___ than the ___ ribbon.</a:t>
            </a:r>
            <a:endParaRPr lang="en-GB" dirty="0"/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76BF440C-6B73-4BB8-75CE-365B4476CC05}"/>
              </a:ext>
            </a:extLst>
          </p:cNvPr>
          <p:cNvSpPr/>
          <p:nvPr/>
        </p:nvSpPr>
        <p:spPr>
          <a:xfrm>
            <a:off x="3501390" y="2273939"/>
            <a:ext cx="5785866" cy="914400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38D3FE1A-F3E0-5520-A6CF-812505076629}"/>
              </a:ext>
            </a:extLst>
          </p:cNvPr>
          <p:cNvSpPr/>
          <p:nvPr/>
        </p:nvSpPr>
        <p:spPr>
          <a:xfrm>
            <a:off x="3541395" y="4126861"/>
            <a:ext cx="3715893" cy="9144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Raised hand with solid fill">
            <a:extLst>
              <a:ext uri="{FF2B5EF4-FFF2-40B4-BE49-F238E27FC236}">
                <a16:creationId xmlns:a16="http://schemas.microsoft.com/office/drawing/2014/main" id="{FB8279A2-0AE5-7C91-4387-E188CA932D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3497199" y="3044059"/>
            <a:ext cx="1082802" cy="1082802"/>
          </a:xfrm>
          <a:prstGeom prst="rect">
            <a:avLst/>
          </a:prstGeom>
        </p:spPr>
      </p:pic>
      <p:pic>
        <p:nvPicPr>
          <p:cNvPr id="7" name="Graphic 6" descr="Raised hand with solid fill">
            <a:extLst>
              <a:ext uri="{FF2B5EF4-FFF2-40B4-BE49-F238E27FC236}">
                <a16:creationId xmlns:a16="http://schemas.microsoft.com/office/drawing/2014/main" id="{8DBF6CFB-DEFA-112C-8DE5-B4606B20B0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4438269" y="3044059"/>
            <a:ext cx="1082802" cy="1082802"/>
          </a:xfrm>
          <a:prstGeom prst="rect">
            <a:avLst/>
          </a:prstGeom>
        </p:spPr>
      </p:pic>
      <p:pic>
        <p:nvPicPr>
          <p:cNvPr id="8" name="Graphic 7" descr="Raised hand with solid fill">
            <a:extLst>
              <a:ext uri="{FF2B5EF4-FFF2-40B4-BE49-F238E27FC236}">
                <a16:creationId xmlns:a16="http://schemas.microsoft.com/office/drawing/2014/main" id="{0DE9074C-673D-1726-D236-9632CBCE4F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5375148" y="3066919"/>
            <a:ext cx="1082802" cy="1082802"/>
          </a:xfrm>
          <a:prstGeom prst="rect">
            <a:avLst/>
          </a:prstGeom>
        </p:spPr>
      </p:pic>
      <p:pic>
        <p:nvPicPr>
          <p:cNvPr id="9" name="Graphic 8" descr="Raised hand with solid fill">
            <a:extLst>
              <a:ext uri="{FF2B5EF4-FFF2-40B4-BE49-F238E27FC236}">
                <a16:creationId xmlns:a16="http://schemas.microsoft.com/office/drawing/2014/main" id="{5CF54EBD-7B98-BBB3-837F-C9B93C32FA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6316218" y="3066919"/>
            <a:ext cx="1082802" cy="1082802"/>
          </a:xfrm>
          <a:prstGeom prst="rect">
            <a:avLst/>
          </a:prstGeom>
        </p:spPr>
      </p:pic>
      <p:pic>
        <p:nvPicPr>
          <p:cNvPr id="10" name="Graphic 9" descr="Raised hand with solid fill">
            <a:extLst>
              <a:ext uri="{FF2B5EF4-FFF2-40B4-BE49-F238E27FC236}">
                <a16:creationId xmlns:a16="http://schemas.microsoft.com/office/drawing/2014/main" id="{4DA5E2CF-9E80-C97C-6659-C3AED94664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7257288" y="3066919"/>
            <a:ext cx="1082802" cy="1082802"/>
          </a:xfrm>
          <a:prstGeom prst="rect">
            <a:avLst/>
          </a:prstGeom>
        </p:spPr>
      </p:pic>
      <p:pic>
        <p:nvPicPr>
          <p:cNvPr id="11" name="Graphic 10" descr="Raised hand with solid fill">
            <a:extLst>
              <a:ext uri="{FF2B5EF4-FFF2-40B4-BE49-F238E27FC236}">
                <a16:creationId xmlns:a16="http://schemas.microsoft.com/office/drawing/2014/main" id="{D2DCF02E-C125-A83B-F9AC-3E22D6F33C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8204454" y="3066919"/>
            <a:ext cx="1082802" cy="1082802"/>
          </a:xfrm>
          <a:prstGeom prst="rect">
            <a:avLst/>
          </a:prstGeom>
        </p:spPr>
      </p:pic>
      <p:pic>
        <p:nvPicPr>
          <p:cNvPr id="12" name="Graphic 11" descr="Raised hand with solid fill">
            <a:extLst>
              <a:ext uri="{FF2B5EF4-FFF2-40B4-BE49-F238E27FC236}">
                <a16:creationId xmlns:a16="http://schemas.microsoft.com/office/drawing/2014/main" id="{A647AB6C-BFF0-9AE1-6043-855F75283F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3497199" y="4820412"/>
            <a:ext cx="1082802" cy="1082802"/>
          </a:xfrm>
          <a:prstGeom prst="rect">
            <a:avLst/>
          </a:prstGeom>
        </p:spPr>
      </p:pic>
      <p:pic>
        <p:nvPicPr>
          <p:cNvPr id="13" name="Graphic 12" descr="Raised hand with solid fill">
            <a:extLst>
              <a:ext uri="{FF2B5EF4-FFF2-40B4-BE49-F238E27FC236}">
                <a16:creationId xmlns:a16="http://schemas.microsoft.com/office/drawing/2014/main" id="{6DA78646-5FBF-0D58-F8E4-41D3C407E4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4438269" y="4820412"/>
            <a:ext cx="1082802" cy="1082802"/>
          </a:xfrm>
          <a:prstGeom prst="rect">
            <a:avLst/>
          </a:prstGeom>
        </p:spPr>
      </p:pic>
      <p:pic>
        <p:nvPicPr>
          <p:cNvPr id="14" name="Graphic 13" descr="Raised hand with solid fill">
            <a:extLst>
              <a:ext uri="{FF2B5EF4-FFF2-40B4-BE49-F238E27FC236}">
                <a16:creationId xmlns:a16="http://schemas.microsoft.com/office/drawing/2014/main" id="{ECF75108-B662-462D-BDD6-7E98045719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5375148" y="4843272"/>
            <a:ext cx="1082802" cy="1082802"/>
          </a:xfrm>
          <a:prstGeom prst="rect">
            <a:avLst/>
          </a:prstGeom>
        </p:spPr>
      </p:pic>
      <p:pic>
        <p:nvPicPr>
          <p:cNvPr id="15" name="Graphic 14" descr="Raised hand with solid fill">
            <a:extLst>
              <a:ext uri="{FF2B5EF4-FFF2-40B4-BE49-F238E27FC236}">
                <a16:creationId xmlns:a16="http://schemas.microsoft.com/office/drawing/2014/main" id="{E2B6AC9B-B890-5B13-2A5D-7DD7AD55E2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6316218" y="4843272"/>
            <a:ext cx="1082802" cy="10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4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E92B1-EABA-2CCA-91D0-2077B15DD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79510AA6-7B58-3902-DF23-825D5B349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509EBAB-95DC-109E-8AED-0B589CEE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8</a:t>
            </a:fld>
            <a:endParaRPr lang="en-GB"/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139C527C-ED5D-8FEF-C96F-47AE7E7B7061}"/>
              </a:ext>
            </a:extLst>
          </p:cNvPr>
          <p:cNvSpPr/>
          <p:nvPr/>
        </p:nvSpPr>
        <p:spPr>
          <a:xfrm>
            <a:off x="3501390" y="2273939"/>
            <a:ext cx="5785866" cy="914400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6D914CE8-C7B7-61BF-7582-AB46ACE584DE}"/>
              </a:ext>
            </a:extLst>
          </p:cNvPr>
          <p:cNvSpPr/>
          <p:nvPr/>
        </p:nvSpPr>
        <p:spPr>
          <a:xfrm>
            <a:off x="3541395" y="4126861"/>
            <a:ext cx="4002788" cy="9144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Raised hand with solid fill">
            <a:extLst>
              <a:ext uri="{FF2B5EF4-FFF2-40B4-BE49-F238E27FC236}">
                <a16:creationId xmlns:a16="http://schemas.microsoft.com/office/drawing/2014/main" id="{85AC65D4-4A39-4E36-4167-AF44D7105D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3465195" y="3210883"/>
            <a:ext cx="602743" cy="602743"/>
          </a:xfrm>
          <a:prstGeom prst="rect">
            <a:avLst/>
          </a:prstGeom>
        </p:spPr>
      </p:pic>
      <p:pic>
        <p:nvPicPr>
          <p:cNvPr id="7" name="Graphic 6" descr="Raised hand with solid fill">
            <a:extLst>
              <a:ext uri="{FF2B5EF4-FFF2-40B4-BE49-F238E27FC236}">
                <a16:creationId xmlns:a16="http://schemas.microsoft.com/office/drawing/2014/main" id="{77DA834E-4869-AD26-568B-EFBBF92519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4062793" y="3210883"/>
            <a:ext cx="602743" cy="602743"/>
          </a:xfrm>
          <a:prstGeom prst="rect">
            <a:avLst/>
          </a:prstGeom>
        </p:spPr>
      </p:pic>
      <p:pic>
        <p:nvPicPr>
          <p:cNvPr id="8" name="Graphic 7" descr="Raised hand with solid fill">
            <a:extLst>
              <a:ext uri="{FF2B5EF4-FFF2-40B4-BE49-F238E27FC236}">
                <a16:creationId xmlns:a16="http://schemas.microsoft.com/office/drawing/2014/main" id="{ACDDE3CE-05BF-23FF-A7F1-3C9C3D3534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4660391" y="3210883"/>
            <a:ext cx="602743" cy="602743"/>
          </a:xfrm>
          <a:prstGeom prst="rect">
            <a:avLst/>
          </a:prstGeom>
        </p:spPr>
      </p:pic>
      <p:pic>
        <p:nvPicPr>
          <p:cNvPr id="9" name="Graphic 8" descr="Raised hand with solid fill">
            <a:extLst>
              <a:ext uri="{FF2B5EF4-FFF2-40B4-BE49-F238E27FC236}">
                <a16:creationId xmlns:a16="http://schemas.microsoft.com/office/drawing/2014/main" id="{E15B60D7-DC5F-3431-2B1B-1D9B6369FF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5257989" y="3210883"/>
            <a:ext cx="602743" cy="602743"/>
          </a:xfrm>
          <a:prstGeom prst="rect">
            <a:avLst/>
          </a:prstGeom>
        </p:spPr>
      </p:pic>
      <p:pic>
        <p:nvPicPr>
          <p:cNvPr id="10" name="Graphic 9" descr="Raised hand with solid fill">
            <a:extLst>
              <a:ext uri="{FF2B5EF4-FFF2-40B4-BE49-F238E27FC236}">
                <a16:creationId xmlns:a16="http://schemas.microsoft.com/office/drawing/2014/main" id="{EE9E15EF-28D7-DD4D-E3DB-19FD2AD6EC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5855587" y="3210883"/>
            <a:ext cx="602743" cy="602743"/>
          </a:xfrm>
          <a:prstGeom prst="rect">
            <a:avLst/>
          </a:prstGeom>
        </p:spPr>
      </p:pic>
      <p:pic>
        <p:nvPicPr>
          <p:cNvPr id="11" name="Graphic 10" descr="Raised hand with solid fill">
            <a:extLst>
              <a:ext uri="{FF2B5EF4-FFF2-40B4-BE49-F238E27FC236}">
                <a16:creationId xmlns:a16="http://schemas.microsoft.com/office/drawing/2014/main" id="{1FA9A7A3-BE51-4566-B816-51A49EDC48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6453185" y="3210883"/>
            <a:ext cx="602743" cy="602743"/>
          </a:xfrm>
          <a:prstGeom prst="rect">
            <a:avLst/>
          </a:prstGeom>
        </p:spPr>
      </p:pic>
      <p:pic>
        <p:nvPicPr>
          <p:cNvPr id="2" name="Graphic 1" descr="Raised hand with solid fill">
            <a:extLst>
              <a:ext uri="{FF2B5EF4-FFF2-40B4-BE49-F238E27FC236}">
                <a16:creationId xmlns:a16="http://schemas.microsoft.com/office/drawing/2014/main" id="{740E5856-77A9-2B6C-D976-58F7C2BB30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7050783" y="3210883"/>
            <a:ext cx="602743" cy="602743"/>
          </a:xfrm>
          <a:prstGeom prst="rect">
            <a:avLst/>
          </a:prstGeom>
        </p:spPr>
      </p:pic>
      <p:pic>
        <p:nvPicPr>
          <p:cNvPr id="17" name="Graphic 16" descr="Raised hand with solid fill">
            <a:extLst>
              <a:ext uri="{FF2B5EF4-FFF2-40B4-BE49-F238E27FC236}">
                <a16:creationId xmlns:a16="http://schemas.microsoft.com/office/drawing/2014/main" id="{ADF13819-660B-9B6E-8AFC-6D4AE25E08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7648381" y="3210883"/>
            <a:ext cx="602743" cy="602743"/>
          </a:xfrm>
          <a:prstGeom prst="rect">
            <a:avLst/>
          </a:prstGeom>
        </p:spPr>
      </p:pic>
      <p:pic>
        <p:nvPicPr>
          <p:cNvPr id="18" name="Graphic 17" descr="Raised hand with solid fill">
            <a:extLst>
              <a:ext uri="{FF2B5EF4-FFF2-40B4-BE49-F238E27FC236}">
                <a16:creationId xmlns:a16="http://schemas.microsoft.com/office/drawing/2014/main" id="{D4438EA1-5B17-6A96-9D18-DF200A75E1A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8245979" y="3210883"/>
            <a:ext cx="602743" cy="602743"/>
          </a:xfrm>
          <a:prstGeom prst="rect">
            <a:avLst/>
          </a:prstGeom>
        </p:spPr>
      </p:pic>
      <p:pic>
        <p:nvPicPr>
          <p:cNvPr id="19" name="Graphic 18" descr="Raised hand with solid fill">
            <a:extLst>
              <a:ext uri="{FF2B5EF4-FFF2-40B4-BE49-F238E27FC236}">
                <a16:creationId xmlns:a16="http://schemas.microsoft.com/office/drawing/2014/main" id="{3C00C5BC-2E32-E862-EC75-E6733BEAE8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8843580" y="3210883"/>
            <a:ext cx="602743" cy="602743"/>
          </a:xfrm>
          <a:prstGeom prst="rect">
            <a:avLst/>
          </a:prstGeom>
        </p:spPr>
      </p:pic>
      <p:pic>
        <p:nvPicPr>
          <p:cNvPr id="20" name="Graphic 19" descr="Raised hand with solid fill">
            <a:extLst>
              <a:ext uri="{FF2B5EF4-FFF2-40B4-BE49-F238E27FC236}">
                <a16:creationId xmlns:a16="http://schemas.microsoft.com/office/drawing/2014/main" id="{9803B2A1-49F4-167E-795B-36E7A95A9F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3447478" y="4973827"/>
            <a:ext cx="602743" cy="602743"/>
          </a:xfrm>
          <a:prstGeom prst="rect">
            <a:avLst/>
          </a:prstGeom>
        </p:spPr>
      </p:pic>
      <p:pic>
        <p:nvPicPr>
          <p:cNvPr id="21" name="Graphic 20" descr="Raised hand with solid fill">
            <a:extLst>
              <a:ext uri="{FF2B5EF4-FFF2-40B4-BE49-F238E27FC236}">
                <a16:creationId xmlns:a16="http://schemas.microsoft.com/office/drawing/2014/main" id="{E90358C9-0363-2710-4C84-CDE95FE1EB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4045076" y="4973827"/>
            <a:ext cx="602743" cy="602743"/>
          </a:xfrm>
          <a:prstGeom prst="rect">
            <a:avLst/>
          </a:prstGeom>
        </p:spPr>
      </p:pic>
      <p:pic>
        <p:nvPicPr>
          <p:cNvPr id="22" name="Graphic 21" descr="Raised hand with solid fill">
            <a:extLst>
              <a:ext uri="{FF2B5EF4-FFF2-40B4-BE49-F238E27FC236}">
                <a16:creationId xmlns:a16="http://schemas.microsoft.com/office/drawing/2014/main" id="{67106F31-99A1-3115-BA1B-7A73B5D0C6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4642674" y="4973827"/>
            <a:ext cx="602743" cy="602743"/>
          </a:xfrm>
          <a:prstGeom prst="rect">
            <a:avLst/>
          </a:prstGeom>
        </p:spPr>
      </p:pic>
      <p:pic>
        <p:nvPicPr>
          <p:cNvPr id="23" name="Graphic 22" descr="Raised hand with solid fill">
            <a:extLst>
              <a:ext uri="{FF2B5EF4-FFF2-40B4-BE49-F238E27FC236}">
                <a16:creationId xmlns:a16="http://schemas.microsoft.com/office/drawing/2014/main" id="{30AD01E6-C836-B857-4895-345DE34484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5240272" y="4973827"/>
            <a:ext cx="602743" cy="602743"/>
          </a:xfrm>
          <a:prstGeom prst="rect">
            <a:avLst/>
          </a:prstGeom>
        </p:spPr>
      </p:pic>
      <p:pic>
        <p:nvPicPr>
          <p:cNvPr id="24" name="Graphic 23" descr="Raised hand with solid fill">
            <a:extLst>
              <a:ext uri="{FF2B5EF4-FFF2-40B4-BE49-F238E27FC236}">
                <a16:creationId xmlns:a16="http://schemas.microsoft.com/office/drawing/2014/main" id="{6EAB5D20-7AAD-88FE-8590-F1CEB742E9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5837870" y="4973827"/>
            <a:ext cx="602743" cy="602743"/>
          </a:xfrm>
          <a:prstGeom prst="rect">
            <a:avLst/>
          </a:prstGeom>
        </p:spPr>
      </p:pic>
      <p:pic>
        <p:nvPicPr>
          <p:cNvPr id="25" name="Graphic 24" descr="Raised hand with solid fill">
            <a:extLst>
              <a:ext uri="{FF2B5EF4-FFF2-40B4-BE49-F238E27FC236}">
                <a16:creationId xmlns:a16="http://schemas.microsoft.com/office/drawing/2014/main" id="{D211823C-9041-598A-C87D-CFE4C246F3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6435468" y="4973827"/>
            <a:ext cx="602743" cy="602743"/>
          </a:xfrm>
          <a:prstGeom prst="rect">
            <a:avLst/>
          </a:prstGeom>
        </p:spPr>
      </p:pic>
      <p:pic>
        <p:nvPicPr>
          <p:cNvPr id="26" name="Graphic 25" descr="Raised hand with solid fill">
            <a:extLst>
              <a:ext uri="{FF2B5EF4-FFF2-40B4-BE49-F238E27FC236}">
                <a16:creationId xmlns:a16="http://schemas.microsoft.com/office/drawing/2014/main" id="{FBAB6ED2-751F-6BBF-D517-99BAFCE1AE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7033066" y="4973827"/>
            <a:ext cx="602743" cy="6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65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D528A-68BB-6DF8-05F8-4A80C2137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ABA2050B-7A24-46C1-C44D-99156956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0FDC872-9404-3255-4BC5-12C3656E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9</a:t>
            </a:fld>
            <a:endParaRPr lang="en-GB"/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E3A49DF4-2C5E-B2DA-2C5D-A927C844F5A6}"/>
              </a:ext>
            </a:extLst>
          </p:cNvPr>
          <p:cNvSpPr/>
          <p:nvPr/>
        </p:nvSpPr>
        <p:spPr>
          <a:xfrm>
            <a:off x="3501390" y="1426973"/>
            <a:ext cx="5785866" cy="914400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6243B1D5-4AAA-2C31-B060-1F6A3BE2016A}"/>
              </a:ext>
            </a:extLst>
          </p:cNvPr>
          <p:cNvSpPr/>
          <p:nvPr/>
        </p:nvSpPr>
        <p:spPr>
          <a:xfrm>
            <a:off x="3541395" y="4126861"/>
            <a:ext cx="4002788" cy="9144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Raised hand with solid fill">
            <a:extLst>
              <a:ext uri="{FF2B5EF4-FFF2-40B4-BE49-F238E27FC236}">
                <a16:creationId xmlns:a16="http://schemas.microsoft.com/office/drawing/2014/main" id="{3B1E5D7C-EE17-9F1C-66F4-327965F2A5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3465195" y="2363917"/>
            <a:ext cx="602743" cy="602743"/>
          </a:xfrm>
          <a:prstGeom prst="rect">
            <a:avLst/>
          </a:prstGeom>
        </p:spPr>
      </p:pic>
      <p:pic>
        <p:nvPicPr>
          <p:cNvPr id="7" name="Graphic 6" descr="Raised hand with solid fill">
            <a:extLst>
              <a:ext uri="{FF2B5EF4-FFF2-40B4-BE49-F238E27FC236}">
                <a16:creationId xmlns:a16="http://schemas.microsoft.com/office/drawing/2014/main" id="{D1877934-F3FD-D650-FE1F-227016E734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4062793" y="2363917"/>
            <a:ext cx="602743" cy="602743"/>
          </a:xfrm>
          <a:prstGeom prst="rect">
            <a:avLst/>
          </a:prstGeom>
        </p:spPr>
      </p:pic>
      <p:pic>
        <p:nvPicPr>
          <p:cNvPr id="8" name="Graphic 7" descr="Raised hand with solid fill">
            <a:extLst>
              <a:ext uri="{FF2B5EF4-FFF2-40B4-BE49-F238E27FC236}">
                <a16:creationId xmlns:a16="http://schemas.microsoft.com/office/drawing/2014/main" id="{E4167765-42D8-CBE5-F10B-1539131BF9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4660391" y="2363917"/>
            <a:ext cx="602743" cy="602743"/>
          </a:xfrm>
          <a:prstGeom prst="rect">
            <a:avLst/>
          </a:prstGeom>
        </p:spPr>
      </p:pic>
      <p:pic>
        <p:nvPicPr>
          <p:cNvPr id="9" name="Graphic 8" descr="Raised hand with solid fill">
            <a:extLst>
              <a:ext uri="{FF2B5EF4-FFF2-40B4-BE49-F238E27FC236}">
                <a16:creationId xmlns:a16="http://schemas.microsoft.com/office/drawing/2014/main" id="{1AD470F5-22FD-67E0-4A27-248E5DB344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5257989" y="2363917"/>
            <a:ext cx="602743" cy="602743"/>
          </a:xfrm>
          <a:prstGeom prst="rect">
            <a:avLst/>
          </a:prstGeom>
        </p:spPr>
      </p:pic>
      <p:pic>
        <p:nvPicPr>
          <p:cNvPr id="10" name="Graphic 9" descr="Raised hand with solid fill">
            <a:extLst>
              <a:ext uri="{FF2B5EF4-FFF2-40B4-BE49-F238E27FC236}">
                <a16:creationId xmlns:a16="http://schemas.microsoft.com/office/drawing/2014/main" id="{DAE3C290-1F9A-6BE9-C2CD-E59F6D18EF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5855587" y="2363917"/>
            <a:ext cx="602743" cy="602743"/>
          </a:xfrm>
          <a:prstGeom prst="rect">
            <a:avLst/>
          </a:prstGeom>
        </p:spPr>
      </p:pic>
      <p:pic>
        <p:nvPicPr>
          <p:cNvPr id="11" name="Graphic 10" descr="Raised hand with solid fill">
            <a:extLst>
              <a:ext uri="{FF2B5EF4-FFF2-40B4-BE49-F238E27FC236}">
                <a16:creationId xmlns:a16="http://schemas.microsoft.com/office/drawing/2014/main" id="{632A950C-436A-966D-CE3F-1AC9543B66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6453185" y="2363917"/>
            <a:ext cx="602743" cy="602743"/>
          </a:xfrm>
          <a:prstGeom prst="rect">
            <a:avLst/>
          </a:prstGeom>
        </p:spPr>
      </p:pic>
      <p:pic>
        <p:nvPicPr>
          <p:cNvPr id="2" name="Graphic 1" descr="Raised hand with solid fill">
            <a:extLst>
              <a:ext uri="{FF2B5EF4-FFF2-40B4-BE49-F238E27FC236}">
                <a16:creationId xmlns:a16="http://schemas.microsoft.com/office/drawing/2014/main" id="{F8CAA02B-E7D2-4A59-35F2-BB2367B192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7050783" y="2363917"/>
            <a:ext cx="602743" cy="602743"/>
          </a:xfrm>
          <a:prstGeom prst="rect">
            <a:avLst/>
          </a:prstGeom>
        </p:spPr>
      </p:pic>
      <p:pic>
        <p:nvPicPr>
          <p:cNvPr id="17" name="Graphic 16" descr="Raised hand with solid fill">
            <a:extLst>
              <a:ext uri="{FF2B5EF4-FFF2-40B4-BE49-F238E27FC236}">
                <a16:creationId xmlns:a16="http://schemas.microsoft.com/office/drawing/2014/main" id="{478CE706-A404-7204-2BD9-C80B68FC32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7648381" y="2363917"/>
            <a:ext cx="602743" cy="602743"/>
          </a:xfrm>
          <a:prstGeom prst="rect">
            <a:avLst/>
          </a:prstGeom>
        </p:spPr>
      </p:pic>
      <p:pic>
        <p:nvPicPr>
          <p:cNvPr id="18" name="Graphic 17" descr="Raised hand with solid fill">
            <a:extLst>
              <a:ext uri="{FF2B5EF4-FFF2-40B4-BE49-F238E27FC236}">
                <a16:creationId xmlns:a16="http://schemas.microsoft.com/office/drawing/2014/main" id="{03E77C47-F733-BABA-D980-B917EF805E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8245979" y="2363917"/>
            <a:ext cx="602743" cy="602743"/>
          </a:xfrm>
          <a:prstGeom prst="rect">
            <a:avLst/>
          </a:prstGeom>
        </p:spPr>
      </p:pic>
      <p:pic>
        <p:nvPicPr>
          <p:cNvPr id="19" name="Graphic 18" descr="Raised hand with solid fill">
            <a:extLst>
              <a:ext uri="{FF2B5EF4-FFF2-40B4-BE49-F238E27FC236}">
                <a16:creationId xmlns:a16="http://schemas.microsoft.com/office/drawing/2014/main" id="{8C07AB89-A6BC-6843-2DED-2C22CB86E7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8843580" y="2363917"/>
            <a:ext cx="602743" cy="602743"/>
          </a:xfrm>
          <a:prstGeom prst="rect">
            <a:avLst/>
          </a:prstGeom>
        </p:spPr>
      </p:pic>
      <p:pic>
        <p:nvPicPr>
          <p:cNvPr id="20" name="Graphic 19" descr="Raised hand with solid fill">
            <a:extLst>
              <a:ext uri="{FF2B5EF4-FFF2-40B4-BE49-F238E27FC236}">
                <a16:creationId xmlns:a16="http://schemas.microsoft.com/office/drawing/2014/main" id="{41B7AAE9-5E74-9E13-7732-734CF5779C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3447478" y="4973827"/>
            <a:ext cx="602743" cy="602743"/>
          </a:xfrm>
          <a:prstGeom prst="rect">
            <a:avLst/>
          </a:prstGeom>
        </p:spPr>
      </p:pic>
      <p:pic>
        <p:nvPicPr>
          <p:cNvPr id="21" name="Graphic 20" descr="Raised hand with solid fill">
            <a:extLst>
              <a:ext uri="{FF2B5EF4-FFF2-40B4-BE49-F238E27FC236}">
                <a16:creationId xmlns:a16="http://schemas.microsoft.com/office/drawing/2014/main" id="{8B230ED1-E7DB-2969-0A53-748B43A8A6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4045076" y="4973827"/>
            <a:ext cx="602743" cy="602743"/>
          </a:xfrm>
          <a:prstGeom prst="rect">
            <a:avLst/>
          </a:prstGeom>
        </p:spPr>
      </p:pic>
      <p:pic>
        <p:nvPicPr>
          <p:cNvPr id="22" name="Graphic 21" descr="Raised hand with solid fill">
            <a:extLst>
              <a:ext uri="{FF2B5EF4-FFF2-40B4-BE49-F238E27FC236}">
                <a16:creationId xmlns:a16="http://schemas.microsoft.com/office/drawing/2014/main" id="{134D5B85-7A73-65C5-38AF-2F595ACD1F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4642674" y="4973827"/>
            <a:ext cx="602743" cy="602743"/>
          </a:xfrm>
          <a:prstGeom prst="rect">
            <a:avLst/>
          </a:prstGeom>
        </p:spPr>
      </p:pic>
      <p:pic>
        <p:nvPicPr>
          <p:cNvPr id="23" name="Graphic 22" descr="Raised hand with solid fill">
            <a:extLst>
              <a:ext uri="{FF2B5EF4-FFF2-40B4-BE49-F238E27FC236}">
                <a16:creationId xmlns:a16="http://schemas.microsoft.com/office/drawing/2014/main" id="{6300621F-093A-4B18-9C1E-028FDB38D2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5240272" y="4973827"/>
            <a:ext cx="602743" cy="602743"/>
          </a:xfrm>
          <a:prstGeom prst="rect">
            <a:avLst/>
          </a:prstGeom>
        </p:spPr>
      </p:pic>
      <p:pic>
        <p:nvPicPr>
          <p:cNvPr id="24" name="Graphic 23" descr="Raised hand with solid fill">
            <a:extLst>
              <a:ext uri="{FF2B5EF4-FFF2-40B4-BE49-F238E27FC236}">
                <a16:creationId xmlns:a16="http://schemas.microsoft.com/office/drawing/2014/main" id="{58F2082C-F66C-9F6A-73AD-EE24D8213E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5837870" y="4973827"/>
            <a:ext cx="602743" cy="602743"/>
          </a:xfrm>
          <a:prstGeom prst="rect">
            <a:avLst/>
          </a:prstGeom>
        </p:spPr>
      </p:pic>
      <p:pic>
        <p:nvPicPr>
          <p:cNvPr id="25" name="Graphic 24" descr="Raised hand with solid fill">
            <a:extLst>
              <a:ext uri="{FF2B5EF4-FFF2-40B4-BE49-F238E27FC236}">
                <a16:creationId xmlns:a16="http://schemas.microsoft.com/office/drawing/2014/main" id="{B6979E00-5E61-78B6-D715-8F37B94A4F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6435468" y="4973827"/>
            <a:ext cx="602743" cy="602743"/>
          </a:xfrm>
          <a:prstGeom prst="rect">
            <a:avLst/>
          </a:prstGeom>
        </p:spPr>
      </p:pic>
      <p:pic>
        <p:nvPicPr>
          <p:cNvPr id="26" name="Graphic 25" descr="Raised hand with solid fill">
            <a:extLst>
              <a:ext uri="{FF2B5EF4-FFF2-40B4-BE49-F238E27FC236}">
                <a16:creationId xmlns:a16="http://schemas.microsoft.com/office/drawing/2014/main" id="{5BD44C61-54AE-DC88-5673-F742FF126E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7033066" y="4973827"/>
            <a:ext cx="602743" cy="602743"/>
          </a:xfrm>
          <a:prstGeom prst="rect">
            <a:avLst/>
          </a:prstGeom>
        </p:spPr>
      </p:pic>
      <p:pic>
        <p:nvPicPr>
          <p:cNvPr id="30" name="Graphic 29" descr="Raised hand with solid fill">
            <a:extLst>
              <a:ext uri="{FF2B5EF4-FFF2-40B4-BE49-F238E27FC236}">
                <a16:creationId xmlns:a16="http://schemas.microsoft.com/office/drawing/2014/main" id="{CD2FAD51-5013-7876-C9A1-221F6AC633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447478" y="458463"/>
            <a:ext cx="1082802" cy="1082802"/>
          </a:xfrm>
          <a:prstGeom prst="rect">
            <a:avLst/>
          </a:prstGeom>
        </p:spPr>
      </p:pic>
      <p:pic>
        <p:nvPicPr>
          <p:cNvPr id="31" name="Graphic 30" descr="Raised hand with solid fill">
            <a:extLst>
              <a:ext uri="{FF2B5EF4-FFF2-40B4-BE49-F238E27FC236}">
                <a16:creationId xmlns:a16="http://schemas.microsoft.com/office/drawing/2014/main" id="{15A0A8E9-9B2F-65FE-851B-1CF32D3A263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388548" y="458463"/>
            <a:ext cx="1082802" cy="1082802"/>
          </a:xfrm>
          <a:prstGeom prst="rect">
            <a:avLst/>
          </a:prstGeom>
        </p:spPr>
      </p:pic>
      <p:pic>
        <p:nvPicPr>
          <p:cNvPr id="34" name="Graphic 33" descr="Raised hand with solid fill">
            <a:extLst>
              <a:ext uri="{FF2B5EF4-FFF2-40B4-BE49-F238E27FC236}">
                <a16:creationId xmlns:a16="http://schemas.microsoft.com/office/drawing/2014/main" id="{9AB59D49-F50D-46A0-BBA9-B720F7925F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325427" y="481323"/>
            <a:ext cx="1082802" cy="1082802"/>
          </a:xfrm>
          <a:prstGeom prst="rect">
            <a:avLst/>
          </a:prstGeom>
        </p:spPr>
      </p:pic>
      <p:pic>
        <p:nvPicPr>
          <p:cNvPr id="35" name="Graphic 34" descr="Raised hand with solid fill">
            <a:extLst>
              <a:ext uri="{FF2B5EF4-FFF2-40B4-BE49-F238E27FC236}">
                <a16:creationId xmlns:a16="http://schemas.microsoft.com/office/drawing/2014/main" id="{D5EE08DF-B78C-070E-27B5-0F3DA7B8E2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266497" y="481323"/>
            <a:ext cx="1082802" cy="1082802"/>
          </a:xfrm>
          <a:prstGeom prst="rect">
            <a:avLst/>
          </a:prstGeom>
        </p:spPr>
      </p:pic>
      <p:pic>
        <p:nvPicPr>
          <p:cNvPr id="36" name="Graphic 35" descr="Raised hand with solid fill">
            <a:extLst>
              <a:ext uri="{FF2B5EF4-FFF2-40B4-BE49-F238E27FC236}">
                <a16:creationId xmlns:a16="http://schemas.microsoft.com/office/drawing/2014/main" id="{F8B3DFF0-B883-23EB-C4AA-A72B113F6E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207567" y="481323"/>
            <a:ext cx="1082802" cy="1082802"/>
          </a:xfrm>
          <a:prstGeom prst="rect">
            <a:avLst/>
          </a:prstGeom>
        </p:spPr>
      </p:pic>
      <p:pic>
        <p:nvPicPr>
          <p:cNvPr id="37" name="Graphic 36" descr="Raised hand with solid fill">
            <a:extLst>
              <a:ext uri="{FF2B5EF4-FFF2-40B4-BE49-F238E27FC236}">
                <a16:creationId xmlns:a16="http://schemas.microsoft.com/office/drawing/2014/main" id="{65A34A18-ABCF-EB0B-0D37-C8A090CC06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154733" y="481323"/>
            <a:ext cx="1082802" cy="1082802"/>
          </a:xfrm>
          <a:prstGeom prst="rect">
            <a:avLst/>
          </a:prstGeom>
        </p:spPr>
      </p:pic>
      <p:pic>
        <p:nvPicPr>
          <p:cNvPr id="38" name="Graphic 37" descr="Raised hand with solid fill">
            <a:extLst>
              <a:ext uri="{FF2B5EF4-FFF2-40B4-BE49-F238E27FC236}">
                <a16:creationId xmlns:a16="http://schemas.microsoft.com/office/drawing/2014/main" id="{E6B219E4-78B7-9AC5-BB30-3422535989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493387" y="3187956"/>
            <a:ext cx="1082802" cy="1082802"/>
          </a:xfrm>
          <a:prstGeom prst="rect">
            <a:avLst/>
          </a:prstGeom>
        </p:spPr>
      </p:pic>
      <p:pic>
        <p:nvPicPr>
          <p:cNvPr id="39" name="Graphic 38" descr="Raised hand with solid fill">
            <a:extLst>
              <a:ext uri="{FF2B5EF4-FFF2-40B4-BE49-F238E27FC236}">
                <a16:creationId xmlns:a16="http://schemas.microsoft.com/office/drawing/2014/main" id="{75BAE907-B590-84AD-608E-FEF3A06410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474970" y="3187956"/>
            <a:ext cx="1082802" cy="1082802"/>
          </a:xfrm>
          <a:prstGeom prst="rect">
            <a:avLst/>
          </a:prstGeom>
        </p:spPr>
      </p:pic>
      <p:pic>
        <p:nvPicPr>
          <p:cNvPr id="40" name="Graphic 39" descr="Raised hand with solid fill">
            <a:extLst>
              <a:ext uri="{FF2B5EF4-FFF2-40B4-BE49-F238E27FC236}">
                <a16:creationId xmlns:a16="http://schemas.microsoft.com/office/drawing/2014/main" id="{90ABDBCF-FB0A-DB71-F409-B48A8BCF36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456553" y="3210816"/>
            <a:ext cx="1082802" cy="1082802"/>
          </a:xfrm>
          <a:prstGeom prst="rect">
            <a:avLst/>
          </a:prstGeom>
        </p:spPr>
      </p:pic>
      <p:pic>
        <p:nvPicPr>
          <p:cNvPr id="41" name="Graphic 40" descr="Raised hand with solid fill">
            <a:extLst>
              <a:ext uri="{FF2B5EF4-FFF2-40B4-BE49-F238E27FC236}">
                <a16:creationId xmlns:a16="http://schemas.microsoft.com/office/drawing/2014/main" id="{3269BF67-E6C1-43BB-2C37-FBA65BC854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438136" y="3210816"/>
            <a:ext cx="1082802" cy="10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58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3020</TotalTime>
  <Words>217</Words>
  <Application>Microsoft Office PowerPoint</Application>
  <PresentationFormat>Widescreen</PresentationFormat>
  <Paragraphs>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Bee (BWCET)</dc:creator>
  <cp:lastModifiedBy>John Bee (BWCET)</cp:lastModifiedBy>
  <cp:revision>1</cp:revision>
  <dcterms:created xsi:type="dcterms:W3CDTF">2026-02-18T15:45:35Z</dcterms:created>
  <dcterms:modified xsi:type="dcterms:W3CDTF">2026-04-03T17:38:33Z</dcterms:modified>
</cp:coreProperties>
</file>