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300" r:id="rId3"/>
    <p:sldId id="257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EE001-0A37-4FA1-B898-0708285DEF89}" v="182" dt="2026-04-01T14:27:08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62" autoAdjust="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e (BWCET)" userId="a1856448-f297-487a-a7ea-498499ce4ab3" providerId="ADAL" clId="{AA2111DE-8648-4F00-BAD4-E330AAB2A79A}"/>
    <pc:docChg chg="undo redo custSel addSld delSld modSld sldOrd addMainMaster delMainMaster modMainMaster">
      <pc:chgData name="John Bee (BWCET)" userId="a1856448-f297-487a-a7ea-498499ce4ab3" providerId="ADAL" clId="{AA2111DE-8648-4F00-BAD4-E330AAB2A79A}" dt="2026-04-01T14:28:07.302" v="10326" actId="1076"/>
      <pc:docMkLst>
        <pc:docMk/>
      </pc:docMkLst>
      <pc:sldChg chg="modSp mod modTransition">
        <pc:chgData name="John Bee (BWCET)" userId="a1856448-f297-487a-a7ea-498499ce4ab3" providerId="ADAL" clId="{AA2111DE-8648-4F00-BAD4-E330AAB2A79A}" dt="2026-03-05T07:42:36.383" v="2743" actId="20577"/>
        <pc:sldMkLst>
          <pc:docMk/>
          <pc:sldMk cId="3237826457" sldId="257"/>
        </pc:sldMkLst>
        <pc:spChg chg="mod">
          <ac:chgData name="John Bee (BWCET)" userId="a1856448-f297-487a-a7ea-498499ce4ab3" providerId="ADAL" clId="{AA2111DE-8648-4F00-BAD4-E330AAB2A79A}" dt="2026-03-05T07:42:36.383" v="2743" actId="20577"/>
          <ac:spMkLst>
            <pc:docMk/>
            <pc:sldMk cId="3237826457" sldId="257"/>
            <ac:spMk id="4" creationId="{A676ED5F-55DA-599A-BC6C-B5DBF9B9505D}"/>
          </ac:spMkLst>
        </pc:spChg>
      </pc:sldChg>
      <pc:sldChg chg="addSp delSp modSp add mod ord">
        <pc:chgData name="John Bee (BWCET)" userId="a1856448-f297-487a-a7ea-498499ce4ab3" providerId="ADAL" clId="{AA2111DE-8648-4F00-BAD4-E330AAB2A79A}" dt="2026-03-29T10:29:15.145" v="9547" actId="20577"/>
        <pc:sldMkLst>
          <pc:docMk/>
          <pc:sldMk cId="2755384033" sldId="266"/>
        </pc:sldMkLst>
        <pc:spChg chg="add mod">
          <ac:chgData name="John Bee (BWCET)" userId="a1856448-f297-487a-a7ea-498499ce4ab3" providerId="ADAL" clId="{AA2111DE-8648-4F00-BAD4-E330AAB2A79A}" dt="2026-03-29T10:29:15.145" v="9547" actId="20577"/>
          <ac:spMkLst>
            <pc:docMk/>
            <pc:sldMk cId="2755384033" sldId="266"/>
            <ac:spMk id="2" creationId="{ABA571C2-D209-7795-AD80-517B1ECCC156}"/>
          </ac:spMkLst>
        </pc:spChg>
        <pc:spChg chg="mod">
          <ac:chgData name="John Bee (BWCET)" userId="a1856448-f297-487a-a7ea-498499ce4ab3" providerId="ADAL" clId="{AA2111DE-8648-4F00-BAD4-E330AAB2A79A}" dt="2026-03-07T12:48:29.712" v="4107" actId="113"/>
          <ac:spMkLst>
            <pc:docMk/>
            <pc:sldMk cId="2755384033" sldId="266"/>
            <ac:spMk id="7" creationId="{2FB5C170-FF8C-4339-B96D-DBC57DC221A7}"/>
          </ac:spMkLst>
        </pc:spChg>
        <pc:grpChg chg="mod">
          <ac:chgData name="John Bee (BWCET)" userId="a1856448-f297-487a-a7ea-498499ce4ab3" providerId="ADAL" clId="{AA2111DE-8648-4F00-BAD4-E330AAB2A79A}" dt="2026-03-07T12:48:25.785" v="4106" actId="1076"/>
          <ac:grpSpMkLst>
            <pc:docMk/>
            <pc:sldMk cId="2755384033" sldId="266"/>
            <ac:grpSpMk id="12" creationId="{0107E011-42F8-459A-9497-02E30E457E77}"/>
          </ac:grpSpMkLst>
        </pc:grpChg>
      </pc:sldChg>
      <pc:sldChg chg="addSp delSp modSp add mod addAnim delAnim modAnim">
        <pc:chgData name="John Bee (BWCET)" userId="a1856448-f297-487a-a7ea-498499ce4ab3" providerId="ADAL" clId="{AA2111DE-8648-4F00-BAD4-E330AAB2A79A}" dt="2026-04-01T13:23:45.175" v="9793"/>
        <pc:sldMkLst>
          <pc:docMk/>
          <pc:sldMk cId="1291598364" sldId="289"/>
        </pc:sldMkLst>
        <pc:spChg chg="add del mod">
          <ac:chgData name="John Bee (BWCET)" userId="a1856448-f297-487a-a7ea-498499ce4ab3" providerId="ADAL" clId="{AA2111DE-8648-4F00-BAD4-E330AAB2A79A}" dt="2026-04-01T13:23:44.852" v="9792" actId="478"/>
          <ac:spMkLst>
            <pc:docMk/>
            <pc:sldMk cId="1291598364" sldId="289"/>
            <ac:spMk id="2" creationId="{E1341C16-D368-5D05-7E53-2B423430A57A}"/>
          </ac:spMkLst>
        </pc:spChg>
        <pc:spChg chg="add mod">
          <ac:chgData name="John Bee (BWCET)" userId="a1856448-f297-487a-a7ea-498499ce4ab3" providerId="ADAL" clId="{AA2111DE-8648-4F00-BAD4-E330AAB2A79A}" dt="2026-04-01T12:56:44.103" v="9571" actId="207"/>
          <ac:spMkLst>
            <pc:docMk/>
            <pc:sldMk cId="1291598364" sldId="289"/>
            <ac:spMk id="3" creationId="{8E377B8C-5C03-087C-7B0A-C6E7041C5D97}"/>
          </ac:spMkLst>
        </pc:spChg>
        <pc:spChg chg="add mod">
          <ac:chgData name="John Bee (BWCET)" userId="a1856448-f297-487a-a7ea-498499ce4ab3" providerId="ADAL" clId="{AA2111DE-8648-4F00-BAD4-E330AAB2A79A}" dt="2026-04-01T12:56:53.964" v="9575" actId="207"/>
          <ac:spMkLst>
            <pc:docMk/>
            <pc:sldMk cId="1291598364" sldId="289"/>
            <ac:spMk id="4" creationId="{991418B7-4673-6FF0-39B9-1F70D07D6B1E}"/>
          </ac:spMkLst>
        </pc:spChg>
        <pc:spChg chg="add mod">
          <ac:chgData name="John Bee (BWCET)" userId="a1856448-f297-487a-a7ea-498499ce4ab3" providerId="ADAL" clId="{AA2111DE-8648-4F00-BAD4-E330AAB2A79A}" dt="2026-04-01T13:23:45.175" v="9793"/>
          <ac:spMkLst>
            <pc:docMk/>
            <pc:sldMk cId="1291598364" sldId="289"/>
            <ac:spMk id="5" creationId="{55DB8405-33B8-8085-8883-F073C2C5AA3A}"/>
          </ac:spMkLst>
        </pc:spChg>
        <pc:spChg chg="mod">
          <ac:chgData name="John Bee (BWCET)" userId="a1856448-f297-487a-a7ea-498499ce4ab3" providerId="ADAL" clId="{AA2111DE-8648-4F00-BAD4-E330AAB2A79A}" dt="2026-04-01T12:57:36.999" v="9626" actId="20577"/>
          <ac:spMkLst>
            <pc:docMk/>
            <pc:sldMk cId="1291598364" sldId="289"/>
            <ac:spMk id="16" creationId="{89D8D0B7-2999-7EA5-AD2E-2E9D15F322C9}"/>
          </ac:spMkLst>
        </pc:spChg>
        <pc:grpChg chg="add del mod">
          <ac:chgData name="John Bee (BWCET)" userId="a1856448-f297-487a-a7ea-498499ce4ab3" providerId="ADAL" clId="{AA2111DE-8648-4F00-BAD4-E330AAB2A79A}" dt="2026-04-01T12:55:41.520" v="9566" actId="478"/>
          <ac:grpSpMkLst>
            <pc:docMk/>
            <pc:sldMk cId="1291598364" sldId="289"/>
            <ac:grpSpMk id="6" creationId="{C0E871D7-B7CE-4A43-6218-9016B21B1265}"/>
          </ac:grpSpMkLst>
        </pc:grpChg>
        <pc:picChg chg="add del mod modCrop">
          <ac:chgData name="John Bee (BWCET)" userId="a1856448-f297-487a-a7ea-498499ce4ab3" providerId="ADAL" clId="{AA2111DE-8648-4F00-BAD4-E330AAB2A79A}" dt="2026-04-01T12:55:10.554" v="9548" actId="478"/>
          <ac:picMkLst>
            <pc:docMk/>
            <pc:sldMk cId="1291598364" sldId="289"/>
            <ac:picMk id="19" creationId="{8829FBB4-A5C4-167A-54BE-62386FD5F1B5}"/>
          </ac:picMkLst>
        </pc:picChg>
      </pc:sldChg>
      <pc:sldChg chg="addSp delSp modSp add mod modAnim">
        <pc:chgData name="John Bee (BWCET)" userId="a1856448-f297-487a-a7ea-498499ce4ab3" providerId="ADAL" clId="{AA2111DE-8648-4F00-BAD4-E330AAB2A79A}" dt="2026-04-01T13:23:42.639" v="9791"/>
        <pc:sldMkLst>
          <pc:docMk/>
          <pc:sldMk cId="3835051660" sldId="290"/>
        </pc:sldMkLst>
        <pc:spChg chg="del">
          <ac:chgData name="John Bee (BWCET)" userId="a1856448-f297-487a-a7ea-498499ce4ab3" providerId="ADAL" clId="{AA2111DE-8648-4F00-BAD4-E330AAB2A79A}" dt="2026-04-01T13:23:42.313" v="9790" actId="478"/>
          <ac:spMkLst>
            <pc:docMk/>
            <pc:sldMk cId="3835051660" sldId="290"/>
            <ac:spMk id="2" creationId="{C088140D-67B7-DDB3-A88E-EE471D7CA487}"/>
          </ac:spMkLst>
        </pc:spChg>
        <pc:spChg chg="mod">
          <ac:chgData name="John Bee (BWCET)" userId="a1856448-f297-487a-a7ea-498499ce4ab3" providerId="ADAL" clId="{AA2111DE-8648-4F00-BAD4-E330AAB2A79A}" dt="2026-04-01T13:03:39.566" v="9660" actId="14100"/>
          <ac:spMkLst>
            <pc:docMk/>
            <pc:sldMk cId="3835051660" sldId="290"/>
            <ac:spMk id="3" creationId="{0BE32D95-C149-8410-18C9-7118099C5D67}"/>
          </ac:spMkLst>
        </pc:spChg>
        <pc:spChg chg="mod">
          <ac:chgData name="John Bee (BWCET)" userId="a1856448-f297-487a-a7ea-498499ce4ab3" providerId="ADAL" clId="{AA2111DE-8648-4F00-BAD4-E330AAB2A79A}" dt="2026-04-01T13:03:36.935" v="9659" actId="14100"/>
          <ac:spMkLst>
            <pc:docMk/>
            <pc:sldMk cId="3835051660" sldId="290"/>
            <ac:spMk id="4" creationId="{23BC1E1C-7B15-9DCB-A47B-22A19D063701}"/>
          </ac:spMkLst>
        </pc:spChg>
        <pc:spChg chg="add mod">
          <ac:chgData name="John Bee (BWCET)" userId="a1856448-f297-487a-a7ea-498499ce4ab3" providerId="ADAL" clId="{AA2111DE-8648-4F00-BAD4-E330AAB2A79A}" dt="2026-04-01T13:23:42.639" v="9791"/>
          <ac:spMkLst>
            <pc:docMk/>
            <pc:sldMk cId="3835051660" sldId="290"/>
            <ac:spMk id="5" creationId="{6D495D2B-C2D8-8F80-C352-5CD829287CCF}"/>
          </ac:spMkLst>
        </pc:spChg>
      </pc:sldChg>
      <pc:sldChg chg="addSp delSp modSp add del mod delAnim">
        <pc:chgData name="John Bee (BWCET)" userId="a1856448-f297-487a-a7ea-498499ce4ab3" providerId="ADAL" clId="{AA2111DE-8648-4F00-BAD4-E330AAB2A79A}" dt="2026-04-01T13:11:59.399" v="9724" actId="47"/>
        <pc:sldMkLst>
          <pc:docMk/>
          <pc:sldMk cId="548866161" sldId="291"/>
        </pc:sldMkLst>
        <pc:spChg chg="del">
          <ac:chgData name="John Bee (BWCET)" userId="a1856448-f297-487a-a7ea-498499ce4ab3" providerId="ADAL" clId="{AA2111DE-8648-4F00-BAD4-E330AAB2A79A}" dt="2026-04-01T13:06:54.452" v="9662" actId="478"/>
          <ac:spMkLst>
            <pc:docMk/>
            <pc:sldMk cId="548866161" sldId="291"/>
            <ac:spMk id="3" creationId="{1B1E5159-9413-8189-23D5-57B174C6ECBD}"/>
          </ac:spMkLst>
        </pc:spChg>
        <pc:spChg chg="del">
          <ac:chgData name="John Bee (BWCET)" userId="a1856448-f297-487a-a7ea-498499ce4ab3" providerId="ADAL" clId="{AA2111DE-8648-4F00-BAD4-E330AAB2A79A}" dt="2026-04-01T13:06:54.931" v="9663" actId="478"/>
          <ac:spMkLst>
            <pc:docMk/>
            <pc:sldMk cId="548866161" sldId="291"/>
            <ac:spMk id="4" creationId="{AFCCB7E1-57C5-00D2-FCA3-4D401A284EA5}"/>
          </ac:spMkLst>
        </pc:spChg>
        <pc:spChg chg="mod">
          <ac:chgData name="John Bee (BWCET)" userId="a1856448-f297-487a-a7ea-498499ce4ab3" providerId="ADAL" clId="{AA2111DE-8648-4F00-BAD4-E330AAB2A79A}" dt="2026-04-01T13:10:38.674" v="9718" actId="20577"/>
          <ac:spMkLst>
            <pc:docMk/>
            <pc:sldMk cId="548866161" sldId="291"/>
            <ac:spMk id="16" creationId="{6C35BC7D-E0B4-B17D-5D30-B4AD096F0CFC}"/>
          </ac:spMkLst>
        </pc:spChg>
        <pc:graphicFrameChg chg="add mod modGraphic">
          <ac:chgData name="John Bee (BWCET)" userId="a1856448-f297-487a-a7ea-498499ce4ab3" providerId="ADAL" clId="{AA2111DE-8648-4F00-BAD4-E330AAB2A79A}" dt="2026-04-01T13:10:36.244" v="9716" actId="14100"/>
          <ac:graphicFrameMkLst>
            <pc:docMk/>
            <pc:sldMk cId="548866161" sldId="291"/>
            <ac:graphicFrameMk id="5" creationId="{A1A08708-B0EE-E4A9-4CA9-F6E1FD60290D}"/>
          </ac:graphicFrameMkLst>
        </pc:graphicFrameChg>
        <pc:graphicFrameChg chg="add mod modGraphic">
          <ac:chgData name="John Bee (BWCET)" userId="a1856448-f297-487a-a7ea-498499ce4ab3" providerId="ADAL" clId="{AA2111DE-8648-4F00-BAD4-E330AAB2A79A}" dt="2026-04-01T13:10:35.926" v="9715" actId="14100"/>
          <ac:graphicFrameMkLst>
            <pc:docMk/>
            <pc:sldMk cId="548866161" sldId="291"/>
            <ac:graphicFrameMk id="6" creationId="{D25C77FD-9458-BB7B-078B-6656A2AC5168}"/>
          </ac:graphicFrameMkLst>
        </pc:graphicFrameChg>
      </pc:sldChg>
      <pc:sldChg chg="addSp delSp modSp add mod">
        <pc:chgData name="John Bee (BWCET)" userId="a1856448-f297-487a-a7ea-498499ce4ab3" providerId="ADAL" clId="{AA2111DE-8648-4F00-BAD4-E330AAB2A79A}" dt="2026-04-01T13:23:39.225" v="9789"/>
        <pc:sldMkLst>
          <pc:docMk/>
          <pc:sldMk cId="3255184384" sldId="292"/>
        </pc:sldMkLst>
        <pc:spChg chg="del">
          <ac:chgData name="John Bee (BWCET)" userId="a1856448-f297-487a-a7ea-498499ce4ab3" providerId="ADAL" clId="{AA2111DE-8648-4F00-BAD4-E330AAB2A79A}" dt="2026-04-01T13:23:38.923" v="9788" actId="478"/>
          <ac:spMkLst>
            <pc:docMk/>
            <pc:sldMk cId="3255184384" sldId="292"/>
            <ac:spMk id="2" creationId="{9E0F78B9-561C-ABFD-38AB-D05FB221931B}"/>
          </ac:spMkLst>
        </pc:spChg>
        <pc:spChg chg="add mod">
          <ac:chgData name="John Bee (BWCET)" userId="a1856448-f297-487a-a7ea-498499ce4ab3" providerId="ADAL" clId="{AA2111DE-8648-4F00-BAD4-E330AAB2A79A}" dt="2026-04-01T13:23:39.225" v="9789"/>
          <ac:spMkLst>
            <pc:docMk/>
            <pc:sldMk cId="3255184384" sldId="292"/>
            <ac:spMk id="9" creationId="{DFFEAF32-1A18-243A-3976-943BB3AE2ECF}"/>
          </ac:spMkLst>
        </pc:spChg>
        <pc:graphicFrameChg chg="del">
          <ac:chgData name="John Bee (BWCET)" userId="a1856448-f297-487a-a7ea-498499ce4ab3" providerId="ADAL" clId="{AA2111DE-8648-4F00-BAD4-E330AAB2A79A}" dt="2026-04-01T13:11:57.840" v="9722" actId="478"/>
          <ac:graphicFrameMkLst>
            <pc:docMk/>
            <pc:sldMk cId="3255184384" sldId="292"/>
            <ac:graphicFrameMk id="5" creationId="{5A3FE79E-F487-2B9D-BA0D-48B6567CC5B6}"/>
          </ac:graphicFrameMkLst>
        </pc:graphicFrameChg>
        <pc:graphicFrameChg chg="del">
          <ac:chgData name="John Bee (BWCET)" userId="a1856448-f297-487a-a7ea-498499ce4ab3" providerId="ADAL" clId="{AA2111DE-8648-4F00-BAD4-E330AAB2A79A}" dt="2026-04-01T13:11:58.340" v="9723" actId="478"/>
          <ac:graphicFrameMkLst>
            <pc:docMk/>
            <pc:sldMk cId="3255184384" sldId="292"/>
            <ac:graphicFrameMk id="6" creationId="{87729A33-2A9E-E53F-D8B0-09066AAEED9F}"/>
          </ac:graphicFrameMkLst>
        </pc:graphicFrameChg>
        <pc:picChg chg="add del mod">
          <ac:chgData name="John Bee (BWCET)" userId="a1856448-f297-487a-a7ea-498499ce4ab3" providerId="ADAL" clId="{AA2111DE-8648-4F00-BAD4-E330AAB2A79A}" dt="2026-04-01T13:12:23.152" v="9730" actId="478"/>
          <ac:picMkLst>
            <pc:docMk/>
            <pc:sldMk cId="3255184384" sldId="292"/>
            <ac:picMk id="4" creationId="{400C0460-2EE6-3016-0C7D-527C0CC3582B}"/>
          </ac:picMkLst>
        </pc:picChg>
        <pc:picChg chg="add mod">
          <ac:chgData name="John Bee (BWCET)" userId="a1856448-f297-487a-a7ea-498499ce4ab3" providerId="ADAL" clId="{AA2111DE-8648-4F00-BAD4-E330AAB2A79A}" dt="2026-04-01T13:15:18.834" v="9732" actId="1076"/>
          <ac:picMkLst>
            <pc:docMk/>
            <pc:sldMk cId="3255184384" sldId="292"/>
            <ac:picMk id="8" creationId="{55E4408E-2063-1082-B3DA-F119C7A400AA}"/>
          </ac:picMkLst>
        </pc:picChg>
      </pc:sldChg>
      <pc:sldChg chg="addSp delSp modSp add mod">
        <pc:chgData name="John Bee (BWCET)" userId="a1856448-f297-487a-a7ea-498499ce4ab3" providerId="ADAL" clId="{AA2111DE-8648-4F00-BAD4-E330AAB2A79A}" dt="2026-04-01T13:23:36.651" v="9787"/>
        <pc:sldMkLst>
          <pc:docMk/>
          <pc:sldMk cId="3543195038" sldId="293"/>
        </pc:sldMkLst>
        <pc:spChg chg="del">
          <ac:chgData name="John Bee (BWCET)" userId="a1856448-f297-487a-a7ea-498499ce4ab3" providerId="ADAL" clId="{AA2111DE-8648-4F00-BAD4-E330AAB2A79A}" dt="2026-04-01T13:23:36.322" v="9786" actId="478"/>
          <ac:spMkLst>
            <pc:docMk/>
            <pc:sldMk cId="3543195038" sldId="293"/>
            <ac:spMk id="2" creationId="{234F3DAF-761D-06D6-F4E7-E71EBA912A77}"/>
          </ac:spMkLst>
        </pc:spChg>
        <pc:spChg chg="add mod">
          <ac:chgData name="John Bee (BWCET)" userId="a1856448-f297-487a-a7ea-498499ce4ab3" providerId="ADAL" clId="{AA2111DE-8648-4F00-BAD4-E330AAB2A79A}" dt="2026-04-01T13:23:36.651" v="9787"/>
          <ac:spMkLst>
            <pc:docMk/>
            <pc:sldMk cId="3543195038" sldId="293"/>
            <ac:spMk id="5" creationId="{42E0D9CB-773F-8D30-41E9-25A2EDAC17BB}"/>
          </ac:spMkLst>
        </pc:spChg>
        <pc:picChg chg="add">
          <ac:chgData name="John Bee (BWCET)" userId="a1856448-f297-487a-a7ea-498499ce4ab3" providerId="ADAL" clId="{AA2111DE-8648-4F00-BAD4-E330AAB2A79A}" dt="2026-04-01T13:15:42.744" v="9735" actId="22"/>
          <ac:picMkLst>
            <pc:docMk/>
            <pc:sldMk cId="3543195038" sldId="293"/>
            <ac:picMk id="4" creationId="{9CED2106-10BF-7394-C13A-B3EB615101CA}"/>
          </ac:picMkLst>
        </pc:picChg>
        <pc:picChg chg="del">
          <ac:chgData name="John Bee (BWCET)" userId="a1856448-f297-487a-a7ea-498499ce4ab3" providerId="ADAL" clId="{AA2111DE-8648-4F00-BAD4-E330AAB2A79A}" dt="2026-04-01T13:15:42.395" v="9734" actId="478"/>
          <ac:picMkLst>
            <pc:docMk/>
            <pc:sldMk cId="3543195038" sldId="293"/>
            <ac:picMk id="8" creationId="{25F6E793-DA78-4A6A-7C7D-95C0FE0ACB98}"/>
          </ac:picMkLst>
        </pc:picChg>
      </pc:sldChg>
      <pc:sldChg chg="addSp delSp modSp add mod">
        <pc:chgData name="John Bee (BWCET)" userId="a1856448-f297-487a-a7ea-498499ce4ab3" providerId="ADAL" clId="{AA2111DE-8648-4F00-BAD4-E330AAB2A79A}" dt="2026-04-01T13:23:30.754" v="9785"/>
        <pc:sldMkLst>
          <pc:docMk/>
          <pc:sldMk cId="661519538" sldId="294"/>
        </pc:sldMkLst>
        <pc:spChg chg="del">
          <ac:chgData name="John Bee (BWCET)" userId="a1856448-f297-487a-a7ea-498499ce4ab3" providerId="ADAL" clId="{AA2111DE-8648-4F00-BAD4-E330AAB2A79A}" dt="2026-04-01T13:23:30.346" v="9784" actId="478"/>
          <ac:spMkLst>
            <pc:docMk/>
            <pc:sldMk cId="661519538" sldId="294"/>
            <ac:spMk id="2" creationId="{973C8149-9806-110C-F6F3-6A8644646483}"/>
          </ac:spMkLst>
        </pc:spChg>
        <pc:spChg chg="add mod">
          <ac:chgData name="John Bee (BWCET)" userId="a1856448-f297-487a-a7ea-498499ce4ab3" providerId="ADAL" clId="{AA2111DE-8648-4F00-BAD4-E330AAB2A79A}" dt="2026-04-01T13:23:30.754" v="9785"/>
          <ac:spMkLst>
            <pc:docMk/>
            <pc:sldMk cId="661519538" sldId="294"/>
            <ac:spMk id="6" creationId="{A5606CBF-27E6-9E3C-F192-2163E73B8AE6}"/>
          </ac:spMkLst>
        </pc:spChg>
        <pc:spChg chg="mod">
          <ac:chgData name="John Bee (BWCET)" userId="a1856448-f297-487a-a7ea-498499ce4ab3" providerId="ADAL" clId="{AA2111DE-8648-4F00-BAD4-E330AAB2A79A}" dt="2026-04-01T13:20:31.541" v="9758" actId="20577"/>
          <ac:spMkLst>
            <pc:docMk/>
            <pc:sldMk cId="661519538" sldId="294"/>
            <ac:spMk id="16" creationId="{0A6DFA87-8C41-9513-6FA6-63921A9D35E9}"/>
          </ac:spMkLst>
        </pc:spChg>
        <pc:picChg chg="del">
          <ac:chgData name="John Bee (BWCET)" userId="a1856448-f297-487a-a7ea-498499ce4ab3" providerId="ADAL" clId="{AA2111DE-8648-4F00-BAD4-E330AAB2A79A}" dt="2026-04-01T13:20:19.689" v="9737" actId="478"/>
          <ac:picMkLst>
            <pc:docMk/>
            <pc:sldMk cId="661519538" sldId="294"/>
            <ac:picMk id="4" creationId="{25BEE52D-ACAA-8FAC-DD8F-FFCE1CA48C2E}"/>
          </ac:picMkLst>
        </pc:picChg>
        <pc:picChg chg="add">
          <ac:chgData name="John Bee (BWCET)" userId="a1856448-f297-487a-a7ea-498499ce4ab3" providerId="ADAL" clId="{AA2111DE-8648-4F00-BAD4-E330AAB2A79A}" dt="2026-04-01T13:20:20.123" v="9738" actId="22"/>
          <ac:picMkLst>
            <pc:docMk/>
            <pc:sldMk cId="661519538" sldId="294"/>
            <ac:picMk id="5" creationId="{9B16D785-51F4-49FD-9B8F-26EE9BEA17C7}"/>
          </ac:picMkLst>
        </pc:picChg>
      </pc:sldChg>
      <pc:sldChg chg="addSp delSp modSp add mod">
        <pc:chgData name="John Bee (BWCET)" userId="a1856448-f297-487a-a7ea-498499ce4ab3" providerId="ADAL" clId="{AA2111DE-8648-4F00-BAD4-E330AAB2A79A}" dt="2026-04-01T13:23:24.942" v="9783"/>
        <pc:sldMkLst>
          <pc:docMk/>
          <pc:sldMk cId="3249153858" sldId="295"/>
        </pc:sldMkLst>
        <pc:spChg chg="del">
          <ac:chgData name="John Bee (BWCET)" userId="a1856448-f297-487a-a7ea-498499ce4ab3" providerId="ADAL" clId="{AA2111DE-8648-4F00-BAD4-E330AAB2A79A}" dt="2026-04-01T13:23:24.585" v="9782" actId="478"/>
          <ac:spMkLst>
            <pc:docMk/>
            <pc:sldMk cId="3249153858" sldId="295"/>
            <ac:spMk id="2" creationId="{5069B351-700E-A561-6C62-CAE04C1A6261}"/>
          </ac:spMkLst>
        </pc:spChg>
        <pc:spChg chg="add mod">
          <ac:chgData name="John Bee (BWCET)" userId="a1856448-f297-487a-a7ea-498499ce4ab3" providerId="ADAL" clId="{AA2111DE-8648-4F00-BAD4-E330AAB2A79A}" dt="2026-04-01T13:23:24.942" v="9783"/>
          <ac:spMkLst>
            <pc:docMk/>
            <pc:sldMk cId="3249153858" sldId="295"/>
            <ac:spMk id="6" creationId="{EA8449E4-6734-6D6B-E02E-3B9CC944C201}"/>
          </ac:spMkLst>
        </pc:spChg>
        <pc:picChg chg="add">
          <ac:chgData name="John Bee (BWCET)" userId="a1856448-f297-487a-a7ea-498499ce4ab3" providerId="ADAL" clId="{AA2111DE-8648-4F00-BAD4-E330AAB2A79A}" dt="2026-04-01T13:20:49.619" v="9761" actId="22"/>
          <ac:picMkLst>
            <pc:docMk/>
            <pc:sldMk cId="3249153858" sldId="295"/>
            <ac:picMk id="4" creationId="{17C98AB2-EB5E-5DAC-AC17-C89580541C94}"/>
          </ac:picMkLst>
        </pc:picChg>
        <pc:picChg chg="del">
          <ac:chgData name="John Bee (BWCET)" userId="a1856448-f297-487a-a7ea-498499ce4ab3" providerId="ADAL" clId="{AA2111DE-8648-4F00-BAD4-E330AAB2A79A}" dt="2026-04-01T13:20:49.203" v="9760" actId="478"/>
          <ac:picMkLst>
            <pc:docMk/>
            <pc:sldMk cId="3249153858" sldId="295"/>
            <ac:picMk id="5" creationId="{040BB095-0CB1-4DF5-7D6D-B624C22D4B33}"/>
          </ac:picMkLst>
        </pc:picChg>
      </pc:sldChg>
      <pc:sldChg chg="addSp delSp modSp add mod">
        <pc:chgData name="John Bee (BWCET)" userId="a1856448-f297-487a-a7ea-498499ce4ab3" providerId="ADAL" clId="{AA2111DE-8648-4F00-BAD4-E330AAB2A79A}" dt="2026-04-01T13:26:25.448" v="9815" actId="20577"/>
        <pc:sldMkLst>
          <pc:docMk/>
          <pc:sldMk cId="606375794" sldId="296"/>
        </pc:sldMkLst>
        <pc:spChg chg="mod">
          <ac:chgData name="John Bee (BWCET)" userId="a1856448-f297-487a-a7ea-498499ce4ab3" providerId="ADAL" clId="{AA2111DE-8648-4F00-BAD4-E330AAB2A79A}" dt="2026-04-01T13:23:20.713" v="9781" actId="20577"/>
          <ac:spMkLst>
            <pc:docMk/>
            <pc:sldMk cId="606375794" sldId="296"/>
            <ac:spMk id="2" creationId="{78AC9C73-E557-101A-174A-DC00ABBF3439}"/>
          </ac:spMkLst>
        </pc:spChg>
        <pc:spChg chg="mod">
          <ac:chgData name="John Bee (BWCET)" userId="a1856448-f297-487a-a7ea-498499ce4ab3" providerId="ADAL" clId="{AA2111DE-8648-4F00-BAD4-E330AAB2A79A}" dt="2026-04-01T13:26:25.448" v="9815" actId="20577"/>
          <ac:spMkLst>
            <pc:docMk/>
            <pc:sldMk cId="606375794" sldId="296"/>
            <ac:spMk id="16" creationId="{5C72ABD2-B12D-28E0-ADF8-721BF5F03202}"/>
          </ac:spMkLst>
        </pc:spChg>
        <pc:picChg chg="del">
          <ac:chgData name="John Bee (BWCET)" userId="a1856448-f297-487a-a7ea-498499ce4ab3" providerId="ADAL" clId="{AA2111DE-8648-4F00-BAD4-E330AAB2A79A}" dt="2026-04-01T13:22:36.378" v="9763" actId="478"/>
          <ac:picMkLst>
            <pc:docMk/>
            <pc:sldMk cId="606375794" sldId="296"/>
            <ac:picMk id="4" creationId="{819BBB97-C0A2-FB45-9518-3B00742D40F2}"/>
          </ac:picMkLst>
        </pc:picChg>
        <pc:picChg chg="add">
          <ac:chgData name="John Bee (BWCET)" userId="a1856448-f297-487a-a7ea-498499ce4ab3" providerId="ADAL" clId="{AA2111DE-8648-4F00-BAD4-E330AAB2A79A}" dt="2026-04-01T13:25:28.002" v="9794" actId="22"/>
          <ac:picMkLst>
            <pc:docMk/>
            <pc:sldMk cId="606375794" sldId="296"/>
            <ac:picMk id="5" creationId="{16C41C9D-A9B2-FA2D-7DDD-FCDBD8F907B7}"/>
          </ac:picMkLst>
        </pc:picChg>
      </pc:sldChg>
      <pc:sldChg chg="addSp delSp modSp add mod">
        <pc:chgData name="John Bee (BWCET)" userId="a1856448-f297-487a-a7ea-498499ce4ab3" providerId="ADAL" clId="{AA2111DE-8648-4F00-BAD4-E330AAB2A79A}" dt="2026-04-01T13:26:31.235" v="9817"/>
        <pc:sldMkLst>
          <pc:docMk/>
          <pc:sldMk cId="1475848848" sldId="297"/>
        </pc:sldMkLst>
        <pc:spChg chg="add mod">
          <ac:chgData name="John Bee (BWCET)" userId="a1856448-f297-487a-a7ea-498499ce4ab3" providerId="ADAL" clId="{AA2111DE-8648-4F00-BAD4-E330AAB2A79A}" dt="2026-04-01T13:26:31.235" v="9817"/>
          <ac:spMkLst>
            <pc:docMk/>
            <pc:sldMk cId="1475848848" sldId="297"/>
            <ac:spMk id="6" creationId="{90E82A8F-AAAA-EA76-249F-77907AA8F8D0}"/>
          </ac:spMkLst>
        </pc:spChg>
        <pc:spChg chg="del">
          <ac:chgData name="John Bee (BWCET)" userId="a1856448-f297-487a-a7ea-498499ce4ab3" providerId="ADAL" clId="{AA2111DE-8648-4F00-BAD4-E330AAB2A79A}" dt="2026-04-01T13:26:30.904" v="9816" actId="478"/>
          <ac:spMkLst>
            <pc:docMk/>
            <pc:sldMk cId="1475848848" sldId="297"/>
            <ac:spMk id="16" creationId="{8AD87765-D0FE-0C23-F7AE-6E6CE1A7B7C7}"/>
          </ac:spMkLst>
        </pc:spChg>
        <pc:picChg chg="add">
          <ac:chgData name="John Bee (BWCET)" userId="a1856448-f297-487a-a7ea-498499ce4ab3" providerId="ADAL" clId="{AA2111DE-8648-4F00-BAD4-E330AAB2A79A}" dt="2026-04-01T13:26:12.809" v="9797" actId="22"/>
          <ac:picMkLst>
            <pc:docMk/>
            <pc:sldMk cId="1475848848" sldId="297"/>
            <ac:picMk id="4" creationId="{48CC42F7-9802-D6FB-6F2E-FD278D619173}"/>
          </ac:picMkLst>
        </pc:picChg>
        <pc:picChg chg="del">
          <ac:chgData name="John Bee (BWCET)" userId="a1856448-f297-487a-a7ea-498499ce4ab3" providerId="ADAL" clId="{AA2111DE-8648-4F00-BAD4-E330AAB2A79A}" dt="2026-04-01T13:25:33.535" v="9796" actId="478"/>
          <ac:picMkLst>
            <pc:docMk/>
            <pc:sldMk cId="1475848848" sldId="297"/>
            <ac:picMk id="5" creationId="{3F912269-5737-7AAD-54A3-48E3CC853710}"/>
          </ac:picMkLst>
        </pc:picChg>
      </pc:sldChg>
      <pc:sldChg chg="addSp delSp modSp add mod">
        <pc:chgData name="John Bee (BWCET)" userId="a1856448-f297-487a-a7ea-498499ce4ab3" providerId="ADAL" clId="{AA2111DE-8648-4F00-BAD4-E330AAB2A79A}" dt="2026-04-01T13:27:52.807" v="9846" actId="20577"/>
        <pc:sldMkLst>
          <pc:docMk/>
          <pc:sldMk cId="33455527" sldId="298"/>
        </pc:sldMkLst>
        <pc:spChg chg="mod">
          <ac:chgData name="John Bee (BWCET)" userId="a1856448-f297-487a-a7ea-498499ce4ab3" providerId="ADAL" clId="{AA2111DE-8648-4F00-BAD4-E330AAB2A79A}" dt="2026-04-01T13:27:52.807" v="9846" actId="20577"/>
          <ac:spMkLst>
            <pc:docMk/>
            <pc:sldMk cId="33455527" sldId="298"/>
            <ac:spMk id="6" creationId="{55B2743E-3BFB-9294-0CB2-32FF6A18FC1A}"/>
          </ac:spMkLst>
        </pc:spChg>
        <pc:picChg chg="del">
          <ac:chgData name="John Bee (BWCET)" userId="a1856448-f297-487a-a7ea-498499ce4ab3" providerId="ADAL" clId="{AA2111DE-8648-4F00-BAD4-E330AAB2A79A}" dt="2026-04-01T13:27:40.742" v="9819" actId="478"/>
          <ac:picMkLst>
            <pc:docMk/>
            <pc:sldMk cId="33455527" sldId="298"/>
            <ac:picMk id="4" creationId="{2D239487-6244-2512-8647-E2FC90579A30}"/>
          </ac:picMkLst>
        </pc:picChg>
        <pc:picChg chg="add">
          <ac:chgData name="John Bee (BWCET)" userId="a1856448-f297-487a-a7ea-498499ce4ab3" providerId="ADAL" clId="{AA2111DE-8648-4F00-BAD4-E330AAB2A79A}" dt="2026-04-01T13:27:41.478" v="9820" actId="22"/>
          <ac:picMkLst>
            <pc:docMk/>
            <pc:sldMk cId="33455527" sldId="298"/>
            <ac:picMk id="5" creationId="{CB929BDF-091F-CE84-4573-F8698F6A9E8A}"/>
          </ac:picMkLst>
        </pc:picChg>
      </pc:sldChg>
      <pc:sldChg chg="addSp delSp modSp add mod">
        <pc:chgData name="John Bee (BWCET)" userId="a1856448-f297-487a-a7ea-498499ce4ab3" providerId="ADAL" clId="{AA2111DE-8648-4F00-BAD4-E330AAB2A79A}" dt="2026-04-01T13:28:09.871" v="9854" actId="1076"/>
        <pc:sldMkLst>
          <pc:docMk/>
          <pc:sldMk cId="1973508137" sldId="299"/>
        </pc:sldMkLst>
        <pc:picChg chg="add mod ord">
          <ac:chgData name="John Bee (BWCET)" userId="a1856448-f297-487a-a7ea-498499ce4ab3" providerId="ADAL" clId="{AA2111DE-8648-4F00-BAD4-E330AAB2A79A}" dt="2026-04-01T13:28:09.871" v="9854" actId="1076"/>
          <ac:picMkLst>
            <pc:docMk/>
            <pc:sldMk cId="1973508137" sldId="299"/>
            <ac:picMk id="4" creationId="{F7A096A7-5A06-807E-4539-67EF26A16773}"/>
          </ac:picMkLst>
        </pc:picChg>
        <pc:picChg chg="del">
          <ac:chgData name="John Bee (BWCET)" userId="a1856448-f297-487a-a7ea-498499ce4ab3" providerId="ADAL" clId="{AA2111DE-8648-4F00-BAD4-E330AAB2A79A}" dt="2026-04-01T13:27:56.569" v="9848" actId="478"/>
          <ac:picMkLst>
            <pc:docMk/>
            <pc:sldMk cId="1973508137" sldId="299"/>
            <ac:picMk id="5" creationId="{9C750FE5-E322-DC5C-F09B-0D8DE1846F31}"/>
          </ac:picMkLst>
        </pc:picChg>
      </pc:sldChg>
      <pc:sldChg chg="addSp delSp modSp add mod modTransition delAnim modAnim">
        <pc:chgData name="John Bee (BWCET)" userId="a1856448-f297-487a-a7ea-498499ce4ab3" providerId="ADAL" clId="{AA2111DE-8648-4F00-BAD4-E330AAB2A79A}" dt="2026-04-01T14:28:07.302" v="10326" actId="1076"/>
        <pc:sldMkLst>
          <pc:docMk/>
          <pc:sldMk cId="1161218687" sldId="300"/>
        </pc:sldMkLst>
        <pc:spChg chg="del">
          <ac:chgData name="John Bee (BWCET)" userId="a1856448-f297-487a-a7ea-498499ce4ab3" providerId="ADAL" clId="{AA2111DE-8648-4F00-BAD4-E330AAB2A79A}" dt="2026-04-01T13:33:24.564" v="9863" actId="478"/>
          <ac:spMkLst>
            <pc:docMk/>
            <pc:sldMk cId="1161218687" sldId="300"/>
            <ac:spMk id="2" creationId="{03651397-2625-16AE-34F9-EBAC7FFAF8A1}"/>
          </ac:spMkLst>
        </pc:spChg>
        <pc:spChg chg="add mod">
          <ac:chgData name="John Bee (BWCET)" userId="a1856448-f297-487a-a7ea-498499ce4ab3" providerId="ADAL" clId="{AA2111DE-8648-4F00-BAD4-E330AAB2A79A}" dt="2026-04-01T13:33:39.636" v="9876" actId="1076"/>
          <ac:spMkLst>
            <pc:docMk/>
            <pc:sldMk cId="1161218687" sldId="300"/>
            <ac:spMk id="3" creationId="{67A51AE2-2A14-3407-EC50-F617DE4C14C0}"/>
          </ac:spMkLst>
        </pc:spChg>
        <pc:spChg chg="mod">
          <ac:chgData name="John Bee (BWCET)" userId="a1856448-f297-487a-a7ea-498499ce4ab3" providerId="ADAL" clId="{AA2111DE-8648-4F00-BAD4-E330AAB2A79A}" dt="2026-04-01T13:33:21.669" v="9862" actId="1076"/>
          <ac:spMkLst>
            <pc:docMk/>
            <pc:sldMk cId="1161218687" sldId="300"/>
            <ac:spMk id="7" creationId="{D6713518-F52B-0691-93D7-0C42A2FD6E46}"/>
          </ac:spMkLst>
        </pc:spChg>
        <pc:spChg chg="add mod">
          <ac:chgData name="John Bee (BWCET)" userId="a1856448-f297-487a-a7ea-498499ce4ab3" providerId="ADAL" clId="{AA2111DE-8648-4F00-BAD4-E330AAB2A79A}" dt="2026-04-01T14:28:07.302" v="10326" actId="1076"/>
          <ac:spMkLst>
            <pc:docMk/>
            <pc:sldMk cId="1161218687" sldId="300"/>
            <ac:spMk id="22" creationId="{D69A6B0F-8C32-46DE-78BC-F8202303D641}"/>
          </ac:spMkLst>
        </pc:spChg>
        <pc:spChg chg="add mod">
          <ac:chgData name="John Bee (BWCET)" userId="a1856448-f297-487a-a7ea-498499ce4ab3" providerId="ADAL" clId="{AA2111DE-8648-4F00-BAD4-E330AAB2A79A}" dt="2026-04-01T14:27:59.023" v="10325" actId="1076"/>
          <ac:spMkLst>
            <pc:docMk/>
            <pc:sldMk cId="1161218687" sldId="300"/>
            <ac:spMk id="23" creationId="{4B13FDF2-732E-EAAB-216B-4E9C67E92F55}"/>
          </ac:spMkLst>
        </pc:spChg>
        <pc:grpChg chg="add del mod">
          <ac:chgData name="John Bee (BWCET)" userId="a1856448-f297-487a-a7ea-498499ce4ab3" providerId="ADAL" clId="{AA2111DE-8648-4F00-BAD4-E330AAB2A79A}" dt="2026-04-01T13:33:21.669" v="9862" actId="1076"/>
          <ac:grpSpMkLst>
            <pc:docMk/>
            <pc:sldMk cId="1161218687" sldId="300"/>
            <ac:grpSpMk id="12" creationId="{0BEA46A1-EC7F-FC60-DAB3-2A2A54ED40B4}"/>
          </ac:grpSpMkLst>
        </pc:grpChg>
        <pc:picChg chg="add del mod">
          <ac:chgData name="John Bee (BWCET)" userId="a1856448-f297-487a-a7ea-498499ce4ab3" providerId="ADAL" clId="{AA2111DE-8648-4F00-BAD4-E330AAB2A79A}" dt="2026-04-01T13:34:54.874" v="9886" actId="478"/>
          <ac:picMkLst>
            <pc:docMk/>
            <pc:sldMk cId="1161218687" sldId="300"/>
            <ac:picMk id="5" creationId="{4CDAF632-9079-CEE8-B103-E56E93EA0472}"/>
          </ac:picMkLst>
        </pc:picChg>
        <pc:picChg chg="add del mod">
          <ac:chgData name="John Bee (BWCET)" userId="a1856448-f297-487a-a7ea-498499ce4ab3" providerId="ADAL" clId="{AA2111DE-8648-4F00-BAD4-E330AAB2A79A}" dt="2026-04-01T13:37:32.883" v="9891"/>
          <ac:picMkLst>
            <pc:docMk/>
            <pc:sldMk cId="1161218687" sldId="300"/>
            <ac:picMk id="13" creationId="{85735A83-D9AB-7D1F-05D0-76F7F0F1B110}"/>
          </ac:picMkLst>
        </pc:picChg>
        <pc:picChg chg="add del mod">
          <ac:chgData name="John Bee (BWCET)" userId="a1856448-f297-487a-a7ea-498499ce4ab3" providerId="ADAL" clId="{AA2111DE-8648-4F00-BAD4-E330AAB2A79A}" dt="2026-04-01T13:36:35.476" v="9890" actId="478"/>
          <ac:picMkLst>
            <pc:docMk/>
            <pc:sldMk cId="1161218687" sldId="300"/>
            <ac:picMk id="14" creationId="{850DA695-FFDA-E68A-BCC3-5DB70CEE37E8}"/>
          </ac:picMkLst>
        </pc:picChg>
        <pc:picChg chg="add del mod">
          <ac:chgData name="John Bee (BWCET)" userId="a1856448-f297-487a-a7ea-498499ce4ab3" providerId="ADAL" clId="{AA2111DE-8648-4F00-BAD4-E330AAB2A79A}" dt="2026-04-01T13:37:43.565" v="9892" actId="478"/>
          <ac:picMkLst>
            <pc:docMk/>
            <pc:sldMk cId="1161218687" sldId="300"/>
            <ac:picMk id="15" creationId="{FC017994-3765-183B-40B8-9844D92FF679}"/>
          </ac:picMkLst>
        </pc:picChg>
        <pc:picChg chg="add del mod">
          <ac:chgData name="John Bee (BWCET)" userId="a1856448-f297-487a-a7ea-498499ce4ab3" providerId="ADAL" clId="{AA2111DE-8648-4F00-BAD4-E330AAB2A79A}" dt="2026-04-01T13:38:37.135" v="9900" actId="478"/>
          <ac:picMkLst>
            <pc:docMk/>
            <pc:sldMk cId="1161218687" sldId="300"/>
            <ac:picMk id="18" creationId="{76946E7A-BB45-CC63-F0DA-87ACF5A523F0}"/>
          </ac:picMkLst>
        </pc:picChg>
        <pc:picChg chg="add mod">
          <ac:chgData name="John Bee (BWCET)" userId="a1856448-f297-487a-a7ea-498499ce4ab3" providerId="ADAL" clId="{AA2111DE-8648-4F00-BAD4-E330AAB2A79A}" dt="2026-04-01T13:41:11.611" v="9908" actId="1076"/>
          <ac:picMkLst>
            <pc:docMk/>
            <pc:sldMk cId="1161218687" sldId="300"/>
            <ac:picMk id="20" creationId="{7FF52981-204A-14FC-7153-F35EC129FFEB}"/>
          </ac:picMkLst>
        </pc:picChg>
        <pc:picChg chg="add mod">
          <ac:chgData name="John Bee (BWCET)" userId="a1856448-f297-487a-a7ea-498499ce4ab3" providerId="ADAL" clId="{AA2111DE-8648-4F00-BAD4-E330AAB2A79A}" dt="2026-04-01T13:41:11.611" v="9908" actId="1076"/>
          <ac:picMkLst>
            <pc:docMk/>
            <pc:sldMk cId="1161218687" sldId="300"/>
            <ac:picMk id="21" creationId="{A6E67830-C305-0812-8415-8BFDE80C9480}"/>
          </ac:picMkLst>
        </pc:picChg>
      </pc:sldChg>
      <pc:sldChg chg="modSp add mod">
        <pc:chgData name="John Bee (BWCET)" userId="a1856448-f297-487a-a7ea-498499ce4ab3" providerId="ADAL" clId="{AA2111DE-8648-4F00-BAD4-E330AAB2A79A}" dt="2026-04-01T13:43:45.932" v="9944" actId="20577"/>
        <pc:sldMkLst>
          <pc:docMk/>
          <pc:sldMk cId="1632987797" sldId="301"/>
        </pc:sldMkLst>
        <pc:spChg chg="mod">
          <ac:chgData name="John Bee (BWCET)" userId="a1856448-f297-487a-a7ea-498499ce4ab3" providerId="ADAL" clId="{AA2111DE-8648-4F00-BAD4-E330AAB2A79A}" dt="2026-04-01T13:43:45.932" v="9944" actId="20577"/>
          <ac:spMkLst>
            <pc:docMk/>
            <pc:sldMk cId="1632987797" sldId="301"/>
            <ac:spMk id="4" creationId="{11568EEF-AA86-BE4D-80D5-11BC1E148F33}"/>
          </ac:spMkLst>
        </pc:spChg>
      </pc:sldChg>
      <pc:sldChg chg="delSp add del mod">
        <pc:chgData name="John Bee (BWCET)" userId="a1856448-f297-487a-a7ea-498499ce4ab3" providerId="ADAL" clId="{AA2111DE-8648-4F00-BAD4-E330AAB2A79A}" dt="2026-04-01T13:44:00.975" v="9948" actId="47"/>
        <pc:sldMkLst>
          <pc:docMk/>
          <pc:sldMk cId="2570190472" sldId="302"/>
        </pc:sldMkLst>
        <pc:picChg chg="del">
          <ac:chgData name="John Bee (BWCET)" userId="a1856448-f297-487a-a7ea-498499ce4ab3" providerId="ADAL" clId="{AA2111DE-8648-4F00-BAD4-E330AAB2A79A}" dt="2026-04-01T13:43:51.121" v="9946" actId="478"/>
          <ac:picMkLst>
            <pc:docMk/>
            <pc:sldMk cId="2570190472" sldId="302"/>
            <ac:picMk id="4" creationId="{75E390FB-4906-5164-7189-8DB08F89C29F}"/>
          </ac:picMkLst>
        </pc:picChg>
      </pc:sldChg>
      <pc:sldChg chg="addSp modSp add mod modAnim">
        <pc:chgData name="John Bee (BWCET)" userId="a1856448-f297-487a-a7ea-498499ce4ab3" providerId="ADAL" clId="{AA2111DE-8648-4F00-BAD4-E330AAB2A79A}" dt="2026-04-01T13:50:08.965" v="10034" actId="692"/>
        <pc:sldMkLst>
          <pc:docMk/>
          <pc:sldMk cId="1847965603" sldId="303"/>
        </pc:sldMkLst>
        <pc:spChg chg="mod">
          <ac:chgData name="John Bee (BWCET)" userId="a1856448-f297-487a-a7ea-498499ce4ab3" providerId="ADAL" clId="{AA2111DE-8648-4F00-BAD4-E330AAB2A79A}" dt="2026-04-01T13:47:29.830" v="10003" actId="1038"/>
          <ac:spMkLst>
            <pc:docMk/>
            <pc:sldMk cId="1847965603" sldId="303"/>
            <ac:spMk id="3" creationId="{F64CE50A-C3BE-7203-0EB6-DBEC00F6DB3B}"/>
          </ac:spMkLst>
        </pc:spChg>
        <pc:spChg chg="mod">
          <ac:chgData name="John Bee (BWCET)" userId="a1856448-f297-487a-a7ea-498499ce4ab3" providerId="ADAL" clId="{AA2111DE-8648-4F00-BAD4-E330AAB2A79A}" dt="2026-04-01T13:44:13.674" v="9977" actId="1076"/>
          <ac:spMkLst>
            <pc:docMk/>
            <pc:sldMk cId="1847965603" sldId="303"/>
            <ac:spMk id="4" creationId="{AFAEFFB2-0A4B-4735-A398-67D65311301B}"/>
          </ac:spMkLst>
        </pc:spChg>
        <pc:spChg chg="mod">
          <ac:chgData name="John Bee (BWCET)" userId="a1856448-f297-487a-a7ea-498499ce4ab3" providerId="ADAL" clId="{AA2111DE-8648-4F00-BAD4-E330AAB2A79A}" dt="2026-04-01T13:44:07.745" v="9976" actId="20577"/>
          <ac:spMkLst>
            <pc:docMk/>
            <pc:sldMk cId="1847965603" sldId="303"/>
            <ac:spMk id="5" creationId="{6F85F365-1C33-C8B1-D691-797AF51026D1}"/>
          </ac:spMkLst>
        </pc:spChg>
        <pc:cxnChg chg="add mod">
          <ac:chgData name="John Bee (BWCET)" userId="a1856448-f297-487a-a7ea-498499ce4ab3" providerId="ADAL" clId="{AA2111DE-8648-4F00-BAD4-E330AAB2A79A}" dt="2026-04-01T13:50:08.965" v="10034" actId="692"/>
          <ac:cxnSpMkLst>
            <pc:docMk/>
            <pc:sldMk cId="1847965603" sldId="303"/>
            <ac:cxnSpMk id="6" creationId="{AEB254C6-1373-B5FE-7B20-816A88B86459}"/>
          </ac:cxnSpMkLst>
        </pc:cxnChg>
      </pc:sldChg>
      <pc:sldChg chg="modSp add mod modAnim">
        <pc:chgData name="John Bee (BWCET)" userId="a1856448-f297-487a-a7ea-498499ce4ab3" providerId="ADAL" clId="{AA2111DE-8648-4F00-BAD4-E330AAB2A79A}" dt="2026-04-01T13:50:15.087" v="10036" actId="692"/>
        <pc:sldMkLst>
          <pc:docMk/>
          <pc:sldMk cId="3098745532" sldId="304"/>
        </pc:sldMkLst>
        <pc:spChg chg="mod">
          <ac:chgData name="John Bee (BWCET)" userId="a1856448-f297-487a-a7ea-498499ce4ab3" providerId="ADAL" clId="{AA2111DE-8648-4F00-BAD4-E330AAB2A79A}" dt="2026-04-01T13:48:37.338" v="10013" actId="1076"/>
          <ac:spMkLst>
            <pc:docMk/>
            <pc:sldMk cId="3098745532" sldId="304"/>
            <ac:spMk id="3" creationId="{987C672C-B34F-49D2-C9AD-D954D99332E3}"/>
          </ac:spMkLst>
        </pc:spChg>
        <pc:spChg chg="mod">
          <ac:chgData name="John Bee (BWCET)" userId="a1856448-f297-487a-a7ea-498499ce4ab3" providerId="ADAL" clId="{AA2111DE-8648-4F00-BAD4-E330AAB2A79A}" dt="2026-04-01T13:48:34.361" v="10012" actId="14100"/>
          <ac:spMkLst>
            <pc:docMk/>
            <pc:sldMk cId="3098745532" sldId="304"/>
            <ac:spMk id="4" creationId="{07CF40C1-E76F-9999-599A-A374B8C83000}"/>
          </ac:spMkLst>
        </pc:spChg>
        <pc:cxnChg chg="mod">
          <ac:chgData name="John Bee (BWCET)" userId="a1856448-f297-487a-a7ea-498499ce4ab3" providerId="ADAL" clId="{AA2111DE-8648-4F00-BAD4-E330AAB2A79A}" dt="2026-04-01T13:50:15.087" v="10036" actId="692"/>
          <ac:cxnSpMkLst>
            <pc:docMk/>
            <pc:sldMk cId="3098745532" sldId="304"/>
            <ac:cxnSpMk id="6" creationId="{4B4C09D3-46D0-AC2E-C034-2B914AC73D27}"/>
          </ac:cxnSpMkLst>
        </pc:cxnChg>
      </pc:sldChg>
      <pc:sldChg chg="addSp delSp modSp add mod modAnim">
        <pc:chgData name="John Bee (BWCET)" userId="a1856448-f297-487a-a7ea-498499ce4ab3" providerId="ADAL" clId="{AA2111DE-8648-4F00-BAD4-E330AAB2A79A}" dt="2026-04-01T13:59:03.289" v="10111"/>
        <pc:sldMkLst>
          <pc:docMk/>
          <pc:sldMk cId="2704846622" sldId="305"/>
        </pc:sldMkLst>
        <pc:spChg chg="add mod">
          <ac:chgData name="John Bee (BWCET)" userId="a1856448-f297-487a-a7ea-498499ce4ab3" providerId="ADAL" clId="{AA2111DE-8648-4F00-BAD4-E330AAB2A79A}" dt="2026-04-01T13:49:18.635" v="10021"/>
          <ac:spMkLst>
            <pc:docMk/>
            <pc:sldMk cId="2704846622" sldId="305"/>
            <ac:spMk id="2" creationId="{F88FFAE5-5E6C-7791-1429-FE6205E1E92B}"/>
          </ac:spMkLst>
        </pc:spChg>
        <pc:spChg chg="del">
          <ac:chgData name="John Bee (BWCET)" userId="a1856448-f297-487a-a7ea-498499ce4ab3" providerId="ADAL" clId="{AA2111DE-8648-4F00-BAD4-E330AAB2A79A}" dt="2026-04-01T13:49:18.295" v="10020" actId="478"/>
          <ac:spMkLst>
            <pc:docMk/>
            <pc:sldMk cId="2704846622" sldId="305"/>
            <ac:spMk id="9" creationId="{5900F990-90ED-A557-F2D6-A82B0C7B7005}"/>
          </ac:spMkLst>
        </pc:spChg>
        <pc:picChg chg="add mod modCrop">
          <ac:chgData name="John Bee (BWCET)" userId="a1856448-f297-487a-a7ea-498499ce4ab3" providerId="ADAL" clId="{AA2111DE-8648-4F00-BAD4-E330AAB2A79A}" dt="2026-04-01T13:49:49.937" v="10030" actId="732"/>
          <ac:picMkLst>
            <pc:docMk/>
            <pc:sldMk cId="2704846622" sldId="305"/>
            <ac:picMk id="3" creationId="{A7AE6C6A-558C-86C5-5F1A-ECF1C078E610}"/>
          </ac:picMkLst>
        </pc:picChg>
        <pc:picChg chg="mod modCrop">
          <ac:chgData name="John Bee (BWCET)" userId="a1856448-f297-487a-a7ea-498499ce4ab3" providerId="ADAL" clId="{AA2111DE-8648-4F00-BAD4-E330AAB2A79A}" dt="2026-04-01T13:49:58.641" v="10032" actId="1076"/>
          <ac:picMkLst>
            <pc:docMk/>
            <pc:sldMk cId="2704846622" sldId="305"/>
            <ac:picMk id="8" creationId="{C873FFD4-20FC-F217-7BFF-64FB6EC2AF36}"/>
          </ac:picMkLst>
        </pc:picChg>
        <pc:cxnChg chg="add mod">
          <ac:chgData name="John Bee (BWCET)" userId="a1856448-f297-487a-a7ea-498499ce4ab3" providerId="ADAL" clId="{AA2111DE-8648-4F00-BAD4-E330AAB2A79A}" dt="2026-04-01T13:58:51.767" v="10110" actId="1038"/>
          <ac:cxnSpMkLst>
            <pc:docMk/>
            <pc:sldMk cId="2704846622" sldId="305"/>
            <ac:cxnSpMk id="4" creationId="{2895B69E-0449-3EDF-2213-76AC285117C1}"/>
          </ac:cxnSpMkLst>
        </pc:cxnChg>
      </pc:sldChg>
      <pc:sldChg chg="addSp delSp modSp add del mod">
        <pc:chgData name="John Bee (BWCET)" userId="a1856448-f297-487a-a7ea-498499ce4ab3" providerId="ADAL" clId="{AA2111DE-8648-4F00-BAD4-E330AAB2A79A}" dt="2026-04-01T13:49:54.937" v="10031" actId="47"/>
        <pc:sldMkLst>
          <pc:docMk/>
          <pc:sldMk cId="2609559753" sldId="306"/>
        </pc:sldMkLst>
        <pc:spChg chg="add mod">
          <ac:chgData name="John Bee (BWCET)" userId="a1856448-f297-487a-a7ea-498499ce4ab3" providerId="ADAL" clId="{AA2111DE-8648-4F00-BAD4-E330AAB2A79A}" dt="2026-04-01T13:49:21.871" v="10023"/>
          <ac:spMkLst>
            <pc:docMk/>
            <pc:sldMk cId="2609559753" sldId="306"/>
            <ac:spMk id="2" creationId="{0EF950E9-9280-EE7F-6020-A305965281D6}"/>
          </ac:spMkLst>
        </pc:spChg>
        <pc:spChg chg="del">
          <ac:chgData name="John Bee (BWCET)" userId="a1856448-f297-487a-a7ea-498499ce4ab3" providerId="ADAL" clId="{AA2111DE-8648-4F00-BAD4-E330AAB2A79A}" dt="2026-04-01T13:49:21.534" v="10022" actId="478"/>
          <ac:spMkLst>
            <pc:docMk/>
            <pc:sldMk cId="2609559753" sldId="306"/>
            <ac:spMk id="5" creationId="{EC189219-8D17-2FB5-F3E4-3CA5F4CB5C43}"/>
          </ac:spMkLst>
        </pc:spChg>
      </pc:sldChg>
      <pc:sldChg chg="modSp add mod modAnim">
        <pc:chgData name="John Bee (BWCET)" userId="a1856448-f297-487a-a7ea-498499ce4ab3" providerId="ADAL" clId="{AA2111DE-8648-4F00-BAD4-E330AAB2A79A}" dt="2026-04-01T13:51:45.550" v="10065" actId="1038"/>
        <pc:sldMkLst>
          <pc:docMk/>
          <pc:sldMk cId="3014960931" sldId="306"/>
        </pc:sldMkLst>
        <pc:picChg chg="mod">
          <ac:chgData name="John Bee (BWCET)" userId="a1856448-f297-487a-a7ea-498499ce4ab3" providerId="ADAL" clId="{AA2111DE-8648-4F00-BAD4-E330AAB2A79A}" dt="2026-04-01T13:51:25.064" v="10052" actId="1076"/>
          <ac:picMkLst>
            <pc:docMk/>
            <pc:sldMk cId="3014960931" sldId="306"/>
            <ac:picMk id="3" creationId="{2283A674-E03A-BF0F-FD64-BB950B236C92}"/>
          </ac:picMkLst>
        </pc:picChg>
        <pc:picChg chg="mod">
          <ac:chgData name="John Bee (BWCET)" userId="a1856448-f297-487a-a7ea-498499ce4ab3" providerId="ADAL" clId="{AA2111DE-8648-4F00-BAD4-E330AAB2A79A}" dt="2026-04-01T13:51:30.438" v="10054" actId="1076"/>
          <ac:picMkLst>
            <pc:docMk/>
            <pc:sldMk cId="3014960931" sldId="306"/>
            <ac:picMk id="8" creationId="{EDA2BB5B-D750-D2FE-FEEE-615C42EE4700}"/>
          </ac:picMkLst>
        </pc:picChg>
        <pc:cxnChg chg="mod">
          <ac:chgData name="John Bee (BWCET)" userId="a1856448-f297-487a-a7ea-498499ce4ab3" providerId="ADAL" clId="{AA2111DE-8648-4F00-BAD4-E330AAB2A79A}" dt="2026-04-01T13:51:45.550" v="10065" actId="1038"/>
          <ac:cxnSpMkLst>
            <pc:docMk/>
            <pc:sldMk cId="3014960931" sldId="306"/>
            <ac:cxnSpMk id="4" creationId="{80DF1F7E-737C-14C9-08B7-180BEA7F32DD}"/>
          </ac:cxnSpMkLst>
        </pc:cxnChg>
      </pc:sldChg>
      <pc:sldChg chg="addSp delSp modSp add mod modAnim">
        <pc:chgData name="John Bee (BWCET)" userId="a1856448-f297-487a-a7ea-498499ce4ab3" providerId="ADAL" clId="{AA2111DE-8648-4F00-BAD4-E330AAB2A79A}" dt="2026-04-01T13:58:31.172" v="10104" actId="1038"/>
        <pc:sldMkLst>
          <pc:docMk/>
          <pc:sldMk cId="2142724589" sldId="307"/>
        </pc:sldMkLst>
        <pc:spChg chg="add mod">
          <ac:chgData name="John Bee (BWCET)" userId="a1856448-f297-487a-a7ea-498499ce4ab3" providerId="ADAL" clId="{AA2111DE-8648-4F00-BAD4-E330AAB2A79A}" dt="2026-04-01T13:56:53.251" v="10068"/>
          <ac:spMkLst>
            <pc:docMk/>
            <pc:sldMk cId="2142724589" sldId="307"/>
            <ac:spMk id="2" creationId="{7D298655-8017-A172-207D-D9B1D06378AB}"/>
          </ac:spMkLst>
        </pc:spChg>
        <pc:spChg chg="del">
          <ac:chgData name="John Bee (BWCET)" userId="a1856448-f297-487a-a7ea-498499ce4ab3" providerId="ADAL" clId="{AA2111DE-8648-4F00-BAD4-E330AAB2A79A}" dt="2026-04-01T13:56:47.438" v="10067" actId="478"/>
          <ac:spMkLst>
            <pc:docMk/>
            <pc:sldMk cId="2142724589" sldId="307"/>
            <ac:spMk id="6" creationId="{D62C2224-3D30-9A29-8071-6AF2F5D597F8}"/>
          </ac:spMkLst>
        </pc:spChg>
        <pc:picChg chg="add mod modCrop">
          <ac:chgData name="John Bee (BWCET)" userId="a1856448-f297-487a-a7ea-498499ce4ab3" providerId="ADAL" clId="{AA2111DE-8648-4F00-BAD4-E330AAB2A79A}" dt="2026-04-01T13:58:31.172" v="10104" actId="1038"/>
          <ac:picMkLst>
            <pc:docMk/>
            <pc:sldMk cId="2142724589" sldId="307"/>
            <ac:picMk id="3" creationId="{3808EAC3-A7A8-D76A-407D-FF366E579E2C}"/>
          </ac:picMkLst>
        </pc:picChg>
        <pc:picChg chg="mod modCrop">
          <ac:chgData name="John Bee (BWCET)" userId="a1856448-f297-487a-a7ea-498499ce4ab3" providerId="ADAL" clId="{AA2111DE-8648-4F00-BAD4-E330AAB2A79A}" dt="2026-04-01T13:57:39.827" v="10082" actId="1076"/>
          <ac:picMkLst>
            <pc:docMk/>
            <pc:sldMk cId="2142724589" sldId="307"/>
            <ac:picMk id="5" creationId="{431ACD9B-317E-1892-77D5-A85188514ECC}"/>
          </ac:picMkLst>
        </pc:picChg>
        <pc:cxnChg chg="add mod">
          <ac:chgData name="John Bee (BWCET)" userId="a1856448-f297-487a-a7ea-498499ce4ab3" providerId="ADAL" clId="{AA2111DE-8648-4F00-BAD4-E330AAB2A79A}" dt="2026-04-01T13:57:47.352" v="10083"/>
          <ac:cxnSpMkLst>
            <pc:docMk/>
            <pc:sldMk cId="2142724589" sldId="307"/>
            <ac:cxnSpMk id="4" creationId="{C9AC36F0-716A-AC7E-73D4-5B69FB8D6D6D}"/>
          </ac:cxnSpMkLst>
        </pc:cxnChg>
      </pc:sldChg>
      <pc:sldChg chg="modSp add mod">
        <pc:chgData name="John Bee (BWCET)" userId="a1856448-f297-487a-a7ea-498499ce4ab3" providerId="ADAL" clId="{AA2111DE-8648-4F00-BAD4-E330AAB2A79A}" dt="2026-04-01T13:59:47.253" v="10123" actId="1037"/>
        <pc:sldMkLst>
          <pc:docMk/>
          <pc:sldMk cId="1928219241" sldId="308"/>
        </pc:sldMkLst>
        <pc:picChg chg="mod">
          <ac:chgData name="John Bee (BWCET)" userId="a1856448-f297-487a-a7ea-498499ce4ab3" providerId="ADAL" clId="{AA2111DE-8648-4F00-BAD4-E330AAB2A79A}" dt="2026-04-01T13:59:47.253" v="10123" actId="1037"/>
          <ac:picMkLst>
            <pc:docMk/>
            <pc:sldMk cId="1928219241" sldId="308"/>
            <ac:picMk id="3" creationId="{2BE2B3D9-4D08-52F6-540C-4E704E561CE8}"/>
          </ac:picMkLst>
        </pc:picChg>
      </pc:sldChg>
      <pc:sldChg chg="addSp delSp modSp add mod delAnim modAnim">
        <pc:chgData name="John Bee (BWCET)" userId="a1856448-f297-487a-a7ea-498499ce4ab3" providerId="ADAL" clId="{AA2111DE-8648-4F00-BAD4-E330AAB2A79A}" dt="2026-04-01T14:01:01.456" v="10137"/>
        <pc:sldMkLst>
          <pc:docMk/>
          <pc:sldMk cId="201744375" sldId="309"/>
        </pc:sldMkLst>
        <pc:spChg chg="add mod">
          <ac:chgData name="John Bee (BWCET)" userId="a1856448-f297-487a-a7ea-498499ce4ab3" providerId="ADAL" clId="{AA2111DE-8648-4F00-BAD4-E330AAB2A79A}" dt="2026-04-01T14:00:56.060" v="10135" actId="1037"/>
          <ac:spMkLst>
            <pc:docMk/>
            <pc:sldMk cId="201744375" sldId="309"/>
            <ac:spMk id="2" creationId="{C0B41ED0-A929-BDED-A014-C9654FF14D4D}"/>
          </ac:spMkLst>
        </pc:spChg>
        <pc:spChg chg="del">
          <ac:chgData name="John Bee (BWCET)" userId="a1856448-f297-487a-a7ea-498499ce4ab3" providerId="ADAL" clId="{AA2111DE-8648-4F00-BAD4-E330AAB2A79A}" dt="2026-04-01T14:00:44.825" v="10125" actId="478"/>
          <ac:spMkLst>
            <pc:docMk/>
            <pc:sldMk cId="201744375" sldId="309"/>
            <ac:spMk id="3" creationId="{5F7934ED-1A5A-F099-E99F-98E6CAD82F79}"/>
          </ac:spMkLst>
        </pc:spChg>
      </pc:sldChg>
      <pc:sldChg chg="modSp add mod">
        <pc:chgData name="John Bee (BWCET)" userId="a1856448-f297-487a-a7ea-498499ce4ab3" providerId="ADAL" clId="{AA2111DE-8648-4F00-BAD4-E330AAB2A79A}" dt="2026-04-01T14:05:53.109" v="10140" actId="20577"/>
        <pc:sldMkLst>
          <pc:docMk/>
          <pc:sldMk cId="3855790547" sldId="310"/>
        </pc:sldMkLst>
        <pc:spChg chg="mod">
          <ac:chgData name="John Bee (BWCET)" userId="a1856448-f297-487a-a7ea-498499ce4ab3" providerId="ADAL" clId="{AA2111DE-8648-4F00-BAD4-E330AAB2A79A}" dt="2026-04-01T14:05:53.109" v="10140" actId="20577"/>
          <ac:spMkLst>
            <pc:docMk/>
            <pc:sldMk cId="3855790547" sldId="310"/>
            <ac:spMk id="4" creationId="{9D819693-01A9-FE86-DF15-367E6001A05B}"/>
          </ac:spMkLst>
        </pc:spChg>
      </pc:sldChg>
      <pc:sldChg chg="addSp modSp add mod modAnim">
        <pc:chgData name="John Bee (BWCET)" userId="a1856448-f297-487a-a7ea-498499ce4ab3" providerId="ADAL" clId="{AA2111DE-8648-4F00-BAD4-E330AAB2A79A}" dt="2026-04-01T14:13:44.426" v="10314" actId="20577"/>
        <pc:sldMkLst>
          <pc:docMk/>
          <pc:sldMk cId="3118431640" sldId="311"/>
        </pc:sldMkLst>
        <pc:spChg chg="mod">
          <ac:chgData name="John Bee (BWCET)" userId="a1856448-f297-487a-a7ea-498499ce4ab3" providerId="ADAL" clId="{AA2111DE-8648-4F00-BAD4-E330AAB2A79A}" dt="2026-04-01T14:06:08.865" v="10147" actId="1076"/>
          <ac:spMkLst>
            <pc:docMk/>
            <pc:sldMk cId="3118431640" sldId="311"/>
            <ac:spMk id="2" creationId="{1AABCB45-A8F3-3F71-69DF-F4E3A892EA69}"/>
          </ac:spMkLst>
        </pc:spChg>
        <pc:spChg chg="add mod">
          <ac:chgData name="John Bee (BWCET)" userId="a1856448-f297-487a-a7ea-498499ce4ab3" providerId="ADAL" clId="{AA2111DE-8648-4F00-BAD4-E330AAB2A79A}" dt="2026-04-01T14:06:22.064" v="10151" actId="207"/>
          <ac:spMkLst>
            <pc:docMk/>
            <pc:sldMk cId="3118431640" sldId="311"/>
            <ac:spMk id="3" creationId="{7F5406CE-D117-4756-D4B3-825B259591C5}"/>
          </ac:spMkLst>
        </pc:spChg>
        <pc:spChg chg="mod">
          <ac:chgData name="John Bee (BWCET)" userId="a1856448-f297-487a-a7ea-498499ce4ab3" providerId="ADAL" clId="{AA2111DE-8648-4F00-BAD4-E330AAB2A79A}" dt="2026-04-01T14:06:08.865" v="10147" actId="1076"/>
          <ac:spMkLst>
            <pc:docMk/>
            <pc:sldMk cId="3118431640" sldId="311"/>
            <ac:spMk id="4" creationId="{2C01A6DB-272B-AE80-19BA-2404EB0B8C0B}"/>
          </ac:spMkLst>
        </pc:spChg>
        <pc:spChg chg="mod">
          <ac:chgData name="John Bee (BWCET)" userId="a1856448-f297-487a-a7ea-498499ce4ab3" providerId="ADAL" clId="{AA2111DE-8648-4F00-BAD4-E330AAB2A79A}" dt="2026-04-01T14:13:44.426" v="10314" actId="20577"/>
          <ac:spMkLst>
            <pc:docMk/>
            <pc:sldMk cId="3118431640" sldId="311"/>
            <ac:spMk id="5" creationId="{D264FB9B-D203-7540-AEF8-43523804F8CE}"/>
          </ac:spMkLst>
        </pc:spChg>
        <pc:spChg chg="mod">
          <ac:chgData name="John Bee (BWCET)" userId="a1856448-f297-487a-a7ea-498499ce4ab3" providerId="ADAL" clId="{AA2111DE-8648-4F00-BAD4-E330AAB2A79A}" dt="2026-04-01T14:06:51.408" v="10185" actId="1076"/>
          <ac:spMkLst>
            <pc:docMk/>
            <pc:sldMk cId="3118431640" sldId="311"/>
            <ac:spMk id="16" creationId="{0079317A-3BC3-5563-D3A5-4DD9DEFF16F8}"/>
          </ac:spMkLst>
        </pc:spChg>
      </pc:sldChg>
      <pc:sldChg chg="addSp delSp modSp add mod modAnim">
        <pc:chgData name="John Bee (BWCET)" userId="a1856448-f297-487a-a7ea-498499ce4ab3" providerId="ADAL" clId="{AA2111DE-8648-4F00-BAD4-E330AAB2A79A}" dt="2026-04-01T14:13:48.639" v="10316"/>
        <pc:sldMkLst>
          <pc:docMk/>
          <pc:sldMk cId="1963299267" sldId="312"/>
        </pc:sldMkLst>
        <pc:spChg chg="mod">
          <ac:chgData name="John Bee (BWCET)" userId="a1856448-f297-487a-a7ea-498499ce4ab3" providerId="ADAL" clId="{AA2111DE-8648-4F00-BAD4-E330AAB2A79A}" dt="2026-04-01T14:09:47.284" v="10189" actId="14100"/>
          <ac:spMkLst>
            <pc:docMk/>
            <pc:sldMk cId="1963299267" sldId="312"/>
            <ac:spMk id="2" creationId="{648642EF-99F7-632D-6451-DD1EAF327817}"/>
          </ac:spMkLst>
        </pc:spChg>
        <pc:spChg chg="mod">
          <ac:chgData name="John Bee (BWCET)" userId="a1856448-f297-487a-a7ea-498499ce4ab3" providerId="ADAL" clId="{AA2111DE-8648-4F00-BAD4-E330AAB2A79A}" dt="2026-04-01T14:09:57.750" v="10193" actId="14100"/>
          <ac:spMkLst>
            <pc:docMk/>
            <pc:sldMk cId="1963299267" sldId="312"/>
            <ac:spMk id="3" creationId="{6FECAFE3-3FAD-E958-6847-45D853530AD0}"/>
          </ac:spMkLst>
        </pc:spChg>
        <pc:spChg chg="mod">
          <ac:chgData name="John Bee (BWCET)" userId="a1856448-f297-487a-a7ea-498499ce4ab3" providerId="ADAL" clId="{AA2111DE-8648-4F00-BAD4-E330AAB2A79A}" dt="2026-04-01T14:09:53.850" v="10192" actId="14100"/>
          <ac:spMkLst>
            <pc:docMk/>
            <pc:sldMk cId="1963299267" sldId="312"/>
            <ac:spMk id="4" creationId="{3AFAD63C-8FF9-C83B-0476-36D2FDFD95E7}"/>
          </ac:spMkLst>
        </pc:spChg>
        <pc:spChg chg="del">
          <ac:chgData name="John Bee (BWCET)" userId="a1856448-f297-487a-a7ea-498499ce4ab3" providerId="ADAL" clId="{AA2111DE-8648-4F00-BAD4-E330AAB2A79A}" dt="2026-04-01T14:13:48.274" v="10315" actId="478"/>
          <ac:spMkLst>
            <pc:docMk/>
            <pc:sldMk cId="1963299267" sldId="312"/>
            <ac:spMk id="5" creationId="{7FA8FC78-D21A-EB2A-09FE-FE1CB36FD7E3}"/>
          </ac:spMkLst>
        </pc:spChg>
        <pc:spChg chg="add mod">
          <ac:chgData name="John Bee (BWCET)" userId="a1856448-f297-487a-a7ea-498499ce4ab3" providerId="ADAL" clId="{AA2111DE-8648-4F00-BAD4-E330AAB2A79A}" dt="2026-04-01T14:13:48.639" v="10316"/>
          <ac:spMkLst>
            <pc:docMk/>
            <pc:sldMk cId="1963299267" sldId="312"/>
            <ac:spMk id="7" creationId="{6739383D-9A3E-8D23-268B-AADCA7A630E1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1T14:13:53.529" v="10318"/>
        <pc:sldMkLst>
          <pc:docMk/>
          <pc:sldMk cId="967014889" sldId="313"/>
        </pc:sldMkLst>
        <pc:spChg chg="del">
          <ac:chgData name="John Bee (BWCET)" userId="a1856448-f297-487a-a7ea-498499ce4ab3" providerId="ADAL" clId="{AA2111DE-8648-4F00-BAD4-E330AAB2A79A}" dt="2026-04-01T14:11:54.355" v="10197" actId="478"/>
          <ac:spMkLst>
            <pc:docMk/>
            <pc:sldMk cId="967014889" sldId="313"/>
            <ac:spMk id="2" creationId="{D674FE3C-AE15-B08F-ED78-8E8B247BE44C}"/>
          </ac:spMkLst>
        </pc:spChg>
        <pc:spChg chg="del">
          <ac:chgData name="John Bee (BWCET)" userId="a1856448-f297-487a-a7ea-498499ce4ab3" providerId="ADAL" clId="{AA2111DE-8648-4F00-BAD4-E330AAB2A79A}" dt="2026-04-01T14:11:54.810" v="10198" actId="478"/>
          <ac:spMkLst>
            <pc:docMk/>
            <pc:sldMk cId="967014889" sldId="313"/>
            <ac:spMk id="3" creationId="{C3EA8EE2-DBD2-F72B-25B1-5D5BEE9ABCA7}"/>
          </ac:spMkLst>
        </pc:spChg>
        <pc:spChg chg="del">
          <ac:chgData name="John Bee (BWCET)" userId="a1856448-f297-487a-a7ea-498499ce4ab3" providerId="ADAL" clId="{AA2111DE-8648-4F00-BAD4-E330AAB2A79A}" dt="2026-04-01T14:11:53.871" v="10196" actId="478"/>
          <ac:spMkLst>
            <pc:docMk/>
            <pc:sldMk cId="967014889" sldId="313"/>
            <ac:spMk id="4" creationId="{E1BDFC2A-9467-ECF3-5679-475948FD9067}"/>
          </ac:spMkLst>
        </pc:spChg>
        <pc:spChg chg="del">
          <ac:chgData name="John Bee (BWCET)" userId="a1856448-f297-487a-a7ea-498499ce4ab3" providerId="ADAL" clId="{AA2111DE-8648-4F00-BAD4-E330AAB2A79A}" dt="2026-04-01T14:13:53.202" v="10317" actId="478"/>
          <ac:spMkLst>
            <pc:docMk/>
            <pc:sldMk cId="967014889" sldId="313"/>
            <ac:spMk id="5" creationId="{ECE403F9-5EAE-DC4D-8B9D-340AC033CDBC}"/>
          </ac:spMkLst>
        </pc:spChg>
        <pc:spChg chg="add mod">
          <ac:chgData name="John Bee (BWCET)" userId="a1856448-f297-487a-a7ea-498499ce4ab3" providerId="ADAL" clId="{AA2111DE-8648-4F00-BAD4-E330AAB2A79A}" dt="2026-04-01T14:13:53.529" v="10318"/>
          <ac:spMkLst>
            <pc:docMk/>
            <pc:sldMk cId="967014889" sldId="313"/>
            <ac:spMk id="11" creationId="{B600B40C-B413-9811-4304-80D078204D0C}"/>
          </ac:spMkLst>
        </pc:spChg>
        <pc:spChg chg="mod">
          <ac:chgData name="John Bee (BWCET)" userId="a1856448-f297-487a-a7ea-498499ce4ab3" providerId="ADAL" clId="{AA2111DE-8648-4F00-BAD4-E330AAB2A79A}" dt="2026-04-01T14:12:10.754" v="10224" actId="20577"/>
          <ac:spMkLst>
            <pc:docMk/>
            <pc:sldMk cId="967014889" sldId="313"/>
            <ac:spMk id="16" creationId="{91984F47-5A34-6B5F-D31E-682F8551F9BE}"/>
          </ac:spMkLst>
        </pc:spChg>
        <pc:picChg chg="add mod ord modCrop">
          <ac:chgData name="John Bee (BWCET)" userId="a1856448-f297-487a-a7ea-498499ce4ab3" providerId="ADAL" clId="{AA2111DE-8648-4F00-BAD4-E330AAB2A79A}" dt="2026-04-01T14:13:13.759" v="10261" actId="167"/>
          <ac:picMkLst>
            <pc:docMk/>
            <pc:sldMk cId="967014889" sldId="313"/>
            <ac:picMk id="8" creationId="{091BB5B8-2DF0-D5DC-6504-480D4AB1D648}"/>
          </ac:picMkLst>
        </pc:picChg>
        <pc:picChg chg="add mod ord modCrop">
          <ac:chgData name="John Bee (BWCET)" userId="a1856448-f297-487a-a7ea-498499ce4ab3" providerId="ADAL" clId="{AA2111DE-8648-4F00-BAD4-E330AAB2A79A}" dt="2026-04-01T14:13:24.650" v="10267" actId="14100"/>
          <ac:picMkLst>
            <pc:docMk/>
            <pc:sldMk cId="967014889" sldId="313"/>
            <ac:picMk id="9" creationId="{FAD595F6-EBA3-DF5E-E8E0-5C1A6CD56B34}"/>
          </ac:picMkLst>
        </pc:picChg>
        <pc:picChg chg="add mod ord modCrop">
          <ac:chgData name="John Bee (BWCET)" userId="a1856448-f297-487a-a7ea-498499ce4ab3" providerId="ADAL" clId="{AA2111DE-8648-4F00-BAD4-E330AAB2A79A}" dt="2026-04-01T14:13:20.857" v="10266" actId="14100"/>
          <ac:picMkLst>
            <pc:docMk/>
            <pc:sldMk cId="967014889" sldId="313"/>
            <ac:picMk id="10" creationId="{94E58F9A-7CCE-4716-3162-4FABDC02B67E}"/>
          </ac:picMkLst>
        </pc:picChg>
      </pc:sldChg>
      <pc:sldChg chg="modSp add mod">
        <pc:chgData name="John Bee (BWCET)" userId="a1856448-f297-487a-a7ea-498499ce4ab3" providerId="ADAL" clId="{AA2111DE-8648-4F00-BAD4-E330AAB2A79A}" dt="2026-04-01T14:14:37.880" v="10321" actId="14100"/>
        <pc:sldMkLst>
          <pc:docMk/>
          <pc:sldMk cId="74046126" sldId="314"/>
        </pc:sldMkLst>
        <pc:picChg chg="mod">
          <ac:chgData name="John Bee (BWCET)" userId="a1856448-f297-487a-a7ea-498499ce4ab3" providerId="ADAL" clId="{AA2111DE-8648-4F00-BAD4-E330AAB2A79A}" dt="2026-04-01T14:14:35.476" v="10320" actId="14100"/>
          <ac:picMkLst>
            <pc:docMk/>
            <pc:sldMk cId="74046126" sldId="314"/>
            <ac:picMk id="9" creationId="{EC570875-B890-BDB9-3DD9-5CD992B5B5F0}"/>
          </ac:picMkLst>
        </pc:picChg>
        <pc:picChg chg="mod">
          <ac:chgData name="John Bee (BWCET)" userId="a1856448-f297-487a-a7ea-498499ce4ab3" providerId="ADAL" clId="{AA2111DE-8648-4F00-BAD4-E330AAB2A79A}" dt="2026-04-01T14:14:37.880" v="10321" actId="14100"/>
          <ac:picMkLst>
            <pc:docMk/>
            <pc:sldMk cId="74046126" sldId="314"/>
            <ac:picMk id="10" creationId="{01D6FC50-19D4-0B8B-95E3-CFE2F8C03DC8}"/>
          </ac:picMkLst>
        </pc:picChg>
      </pc:sldChg>
      <pc:sldChg chg="modSp add mod">
        <pc:chgData name="John Bee (BWCET)" userId="a1856448-f297-487a-a7ea-498499ce4ab3" providerId="ADAL" clId="{AA2111DE-8648-4F00-BAD4-E330AAB2A79A}" dt="2026-04-01T14:27:10.491" v="10324" actId="20577"/>
        <pc:sldMkLst>
          <pc:docMk/>
          <pc:sldMk cId="3784855351" sldId="315"/>
        </pc:sldMkLst>
        <pc:spChg chg="mod">
          <ac:chgData name="John Bee (BWCET)" userId="a1856448-f297-487a-a7ea-498499ce4ab3" providerId="ADAL" clId="{AA2111DE-8648-4F00-BAD4-E330AAB2A79A}" dt="2026-04-01T14:27:10.491" v="10324" actId="20577"/>
          <ac:spMkLst>
            <pc:docMk/>
            <pc:sldMk cId="3784855351" sldId="315"/>
            <ac:spMk id="4" creationId="{3DE0CBCF-8080-24AE-6B27-813E20F6D911}"/>
          </ac:spMkLst>
        </pc:spChg>
      </pc:sldChg>
      <pc:sldMasterChg chg="addSp delSp modSp mod delSldLayout modSldLayout">
        <pc:chgData name="John Bee (BWCET)" userId="a1856448-f297-487a-a7ea-498499ce4ab3" providerId="ADAL" clId="{AA2111DE-8648-4F00-BAD4-E330AAB2A79A}" dt="2026-03-07T12:25:16.427" v="3862" actId="47"/>
        <pc:sldMasterMkLst>
          <pc:docMk/>
          <pc:sldMasterMk cId="831599521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EC88-8908-436F-AFB0-0ED58AD0E71E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B123-93A8-42FE-8984-288C26BC8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9EB856-A531-58CA-E0F9-0C748C0C2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" y="6188149"/>
            <a:ext cx="601514" cy="60151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27453-2E8C-38E5-DAA7-B0A4FAC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F433-9770-4950-95C3-BC0E40A08509}" type="datetime1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9285-3611-616B-36F9-6380399B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ADD1-F9C1-11DF-421A-507A7FB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DED5-75E7-396C-BE02-05F0615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390BD-1674-9AA5-595F-EBCE5FD50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A139-BFCE-0208-B74F-BDAA7347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31E-7B43-4B9B-B66B-7DF19CB420D2}" type="datetime1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95D1-F858-D7AE-70B8-334278C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447C-9BD9-57C3-4E88-0C91D802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850-9D07-CF23-0D73-CD69C32E4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061D8-553D-EBBB-3105-80A5AD8F1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5A24-5176-E95A-5100-4C56BA2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E-DF2E-4CFA-B8C4-E406B378F4A7}" type="datetime1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36BA1-E179-EC24-0220-0EC7DB7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433F-433F-B2B0-D6EC-3BD01EAC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6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0D65-D559-6BBB-2278-ABEB2CD69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932C3-9D14-04F2-8DEC-D7142E04B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D7015-1B34-A694-D43E-ED2A7FA8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0600-C943-4EC1-A3C3-50B67CF2DA1C}" type="datetime1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B68B-D70A-16EC-8296-3DB9A93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7BA3-DBF9-BCA3-1077-D4DFA5BE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1242-9BF0-44FA-90B8-EF6B433760D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DBF92-086F-5B4B-5104-8650AA1C3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4" y="6193354"/>
            <a:ext cx="691116" cy="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212C-1850-0D5D-FE5E-A899D683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48B0-E948-5649-5129-714A2A08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3D28E-852D-A7DD-D9EB-F66BEEC6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97C-4A8A-46E4-B1E7-52FA445201B5}" type="datetime1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3477-6F9B-30BB-487E-322BF13B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29F5-3D48-CB49-653E-E6B4DAC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FF56-2809-A0FF-EE47-56EA51D5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6FE5-EB3E-9547-A52A-A9EAE97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6852-15A1-0BD3-6CBD-2142B48F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EF-ECDE-4AC6-9DEE-AE5ABA7A0F51}" type="datetime1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C44C-42FF-C996-81C1-B7E00135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2950B-800C-8C50-206D-046DEE97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F1F4-EE56-1B96-E8A0-5A8D040F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05F6-7B6B-3331-707A-F6537081A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A392-79D7-6F78-EF5B-0BD305E02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02C4E-8759-CC01-22FD-F85BCDB4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9DF7-91FF-4181-B1BD-8EF13EA0E731}" type="datetime1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4094E-6D65-2CE3-CA4D-F7E8D2EA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49374-8230-4F04-3AA1-0D1EC97E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AFAC-237D-5B42-344C-EB7C5D1D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133E-2F7C-5011-0CA7-2A6C3E71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3F88-E741-F8B2-026D-EF891706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D506-CB3C-E9AB-4279-65BF7618C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0EDC-6D2C-47A1-E653-ED8285EDF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4A3BA-7208-7E6E-EC80-A2C7A11E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3359-81F5-4C2A-84CD-FDCDE5C796AD}" type="datetime1">
              <a:rPr lang="en-GB" smtClean="0"/>
              <a:t>01/04/2026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CEE7A-5C1C-3446-20D6-2BB2D9A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4AE9D-9505-6928-1F0A-A5727D9D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D4B8-FF39-6A95-50DF-61DEE7B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D30F7-5276-1D1B-A67D-ADA8E014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FB5-43AC-4F50-BDF2-B6E1913E83C2}" type="datetime1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65B4A-88B0-6865-46FC-4C8A7EA1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4AEF7-78A5-6302-3542-845657E1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C7210-D669-7482-996D-7D41EBD9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206-6D13-43B1-ADD5-25EE8DF29D29}" type="datetime1">
              <a:rPr lang="en-GB" smtClean="0"/>
              <a:t>01/04/2026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B273-637D-90BD-FD7E-782D17A3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256C-1047-DB0D-6152-DF51ED2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BB2E-FAC9-E377-80B3-04A04CA7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6B1F-0A0E-6EE5-88DC-8DA86BCD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06EB-A9AE-890D-001C-37EDBD37B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77DB-D9F8-EF25-02DA-D853A68F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5AED-61A6-438B-A089-A89A181C0C63}" type="datetime1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685C-1CA9-D3C4-D3DB-894353A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5B99A-46B3-0592-B775-0407182B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0B11-41A9-2F13-0CFC-547F0E08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B4F46-0E63-5B6E-197E-70693A9D3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472C-37C5-FD33-E190-11A8466AD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CF03-E96B-84E9-EFA0-17DD65FB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944C-5C8A-47E8-86D6-96FA3BE0D35E}" type="datetime1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3C172-BF08-FB16-060D-4C94D254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443B-11E3-0397-FE58-87F6AE2D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BA85C-2BD7-718D-995C-102B4018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6334-89C6-3449-B5AC-052B0208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68A1-942B-100B-72D5-F41BD6E1C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D9A26-B0EE-42CB-9399-3D49C9B34653}" type="datetime1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BD18-5A4B-A89F-52C3-5B53B05DF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A07C-F9BC-ED1D-260A-BBB691A83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076E-8EA2-0129-8838-861AFD39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 2026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5C170-FF8C-4339-B96D-DBC57DC221A7}"/>
              </a:ext>
            </a:extLst>
          </p:cNvPr>
          <p:cNvSpPr txBox="1"/>
          <p:nvPr/>
        </p:nvSpPr>
        <p:spPr>
          <a:xfrm>
            <a:off x="2164475" y="553934"/>
            <a:ext cx="786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Mastering Geometry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07E011-42F8-459A-9497-02E30E457E77}"/>
              </a:ext>
            </a:extLst>
          </p:cNvPr>
          <p:cNvGrpSpPr/>
          <p:nvPr/>
        </p:nvGrpSpPr>
        <p:grpSpPr>
          <a:xfrm>
            <a:off x="3144972" y="1487339"/>
            <a:ext cx="5902055" cy="1650423"/>
            <a:chOff x="2015126" y="2552577"/>
            <a:chExt cx="8161748" cy="22823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F1752-71CE-AEE7-A28D-B592C5DE5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5126" y="2552577"/>
              <a:ext cx="8161748" cy="228231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3EDCC-D640-9041-21BD-28B632453007}"/>
                </a:ext>
              </a:extLst>
            </p:cNvPr>
            <p:cNvSpPr/>
            <p:nvPr/>
          </p:nvSpPr>
          <p:spPr>
            <a:xfrm>
              <a:off x="328041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01DA96-A62D-CE85-546F-424CABD761F7}"/>
                </a:ext>
              </a:extLst>
            </p:cNvPr>
            <p:cNvSpPr/>
            <p:nvPr/>
          </p:nvSpPr>
          <p:spPr>
            <a:xfrm>
              <a:off x="625602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6FF81A-0303-A6C8-EEDF-1EB3BF0432F7}"/>
                </a:ext>
              </a:extLst>
            </p:cNvPr>
            <p:cNvSpPr/>
            <p:nvPr/>
          </p:nvSpPr>
          <p:spPr>
            <a:xfrm>
              <a:off x="763143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E00301-3CE7-08BD-3B6E-D8808829E6B6}"/>
                </a:ext>
              </a:extLst>
            </p:cNvPr>
            <p:cNvSpPr/>
            <p:nvPr/>
          </p:nvSpPr>
          <p:spPr>
            <a:xfrm>
              <a:off x="933831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A571C2-D209-7795-AD80-517B1ECCC156}"/>
              </a:ext>
            </a:extLst>
          </p:cNvPr>
          <p:cNvSpPr txBox="1"/>
          <p:nvPr/>
        </p:nvSpPr>
        <p:spPr>
          <a:xfrm>
            <a:off x="3247516" y="3077730"/>
            <a:ext cx="75135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Reception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Summer term 1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Week 24</a:t>
            </a:r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Focus: Comparing lengths [longer/shorter]</a:t>
            </a:r>
          </a:p>
        </p:txBody>
      </p:sp>
    </p:spTree>
    <p:extLst>
      <p:ext uri="{BB962C8B-B14F-4D97-AF65-F5344CB8AC3E}">
        <p14:creationId xmlns:p14="http://schemas.microsoft.com/office/powerpoint/2010/main" val="275538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D1B02-0A10-26AE-C024-0E10C94BA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9BB55BE-E872-FA0F-CA31-BCB5B2E5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FE4EBB3-07D5-4088-45D1-16D5376B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10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72ABD2-B12D-28E0-ADF8-721BF5F03202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fence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fence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8AC9C73-E557-101A-174A-DC00ABBF3439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41C9D-A9B2-FA2D-7DDD-FCDBD8F9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87" y="2090550"/>
            <a:ext cx="3410426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75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B2AC3-02B0-85D6-BC13-B051E8DF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4359769-CA13-A25E-D037-E8F94E04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C183231-94F3-B2A2-3C94-8397BA62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11</a:t>
            </a:fld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CD0869-A264-A72A-30AE-923737772147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C42F7-9802-D6FB-6F2E-FD278D619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65" y="2042919"/>
            <a:ext cx="4982270" cy="2772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82A8F-AAAA-EA76-249F-77907AA8F8D0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fence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fence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848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27F21-B0FC-584C-8052-65BEAE44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C52460A-6050-BA88-048D-6CFD808D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EE1FED6-5F47-9118-F7FC-38D6568A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12</a:t>
            </a:fld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28C867B-374C-E3BF-7130-85B3FD5DF730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2743E-3BFB-9294-0CB2-32FF6A18FC1A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stick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stick.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29BDF-091F-CE84-4573-F8698F6A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1980998"/>
            <a:ext cx="6668431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0EC5C-E383-1EAE-A4DC-1A00267E8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8FF9CF05-6732-FF2B-89B5-6BFD8588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096A7-5A06-807E-4539-67EF26A1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26" y="1523734"/>
            <a:ext cx="7144747" cy="3810532"/>
          </a:xfrm>
          <a:prstGeom prst="rect">
            <a:avLst/>
          </a:prstGeom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1142FE6-9B30-24B1-6D0B-A201565C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13</a:t>
            </a:fld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6C6630A-D794-8339-D5A4-656B62CF9B92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73E71-A554-7863-AAF0-A61FBF465194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stick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stick.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508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5CE9A-F16B-6439-BF72-0E4DCA7A6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568EEF-AA86-BE4D-80D5-11BC1E148F33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2F0E30-81E5-AFB0-3E00-70117CA3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4AA21-38A5-4FE4-C2D2-EFF61D92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87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C338C-FF83-BD09-2C82-873277B6E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568CB37-5368-EB7C-5708-5EA75996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1D686B1-9EAD-45AB-4726-FF8023F0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E6F68-993B-7FEF-0A9E-2B000A942ECA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ribbon.</a:t>
            </a:r>
            <a:endParaRPr lang="en-GB" dirty="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F64CE50A-C3BE-7203-0EB6-DBEC00F6DB3B}"/>
              </a:ext>
            </a:extLst>
          </p:cNvPr>
          <p:cNvSpPr/>
          <p:nvPr/>
        </p:nvSpPr>
        <p:spPr>
          <a:xfrm>
            <a:off x="3558540" y="2865751"/>
            <a:ext cx="5109210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AFAEFFB2-0A4B-4735-A398-67D65311301B}"/>
              </a:ext>
            </a:extLst>
          </p:cNvPr>
          <p:cNvSpPr/>
          <p:nvPr/>
        </p:nvSpPr>
        <p:spPr>
          <a:xfrm>
            <a:off x="6722745" y="4104001"/>
            <a:ext cx="3259455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F85F365-1C33-C8B1-D691-797AF51026D1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Can we tell which is longer?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B254C6-1373-B5FE-7B20-816A88B86459}"/>
              </a:ext>
            </a:extLst>
          </p:cNvPr>
          <p:cNvCxnSpPr/>
          <p:nvPr/>
        </p:nvCxnSpPr>
        <p:spPr>
          <a:xfrm>
            <a:off x="350139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6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26029 -0.00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30F7C-7612-0192-2CD2-7D04F92DF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18BF066-D8E4-0C20-3692-E55C0EDC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3970079-BBD7-F56F-095B-1166669B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7B272-7187-D42A-D3C7-FF0E8211479F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ribbon.</a:t>
            </a:r>
            <a:endParaRPr lang="en-GB" dirty="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987C672C-B34F-49D2-C9AD-D954D99332E3}"/>
              </a:ext>
            </a:extLst>
          </p:cNvPr>
          <p:cNvSpPr/>
          <p:nvPr/>
        </p:nvSpPr>
        <p:spPr>
          <a:xfrm>
            <a:off x="7678102" y="2943537"/>
            <a:ext cx="2933700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07CF40C1-E76F-9999-599A-A374B8C83000}"/>
              </a:ext>
            </a:extLst>
          </p:cNvPr>
          <p:cNvSpPr/>
          <p:nvPr/>
        </p:nvSpPr>
        <p:spPr>
          <a:xfrm>
            <a:off x="3558540" y="4081141"/>
            <a:ext cx="5962650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22E72EB-4EE9-051F-112B-BDE8AFB40571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Can we tell which is longer?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4C09D3-46D0-AC2E-C034-2B914AC73D27}"/>
              </a:ext>
            </a:extLst>
          </p:cNvPr>
          <p:cNvCxnSpPr/>
          <p:nvPr/>
        </p:nvCxnSpPr>
        <p:spPr>
          <a:xfrm>
            <a:off x="350139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4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945 -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D8D4E-5A9E-826E-0131-A5C0A4BD8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4812DA7-70C2-F6B4-887B-75D0F167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7EAA6A3-3938-27A0-DAB6-0E6BDFD3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CAA25F-3207-860C-3809-8D197D9CE83E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pencil is ___ than the ___ pencil.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73FFD4-20FC-F217-7BFF-64FB6EC2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9" t="16159" r="34050" b="55537"/>
          <a:stretch>
            <a:fillRect/>
          </a:stretch>
        </p:blipFill>
        <p:spPr>
          <a:xfrm>
            <a:off x="6880860" y="2800350"/>
            <a:ext cx="3246120" cy="52578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88FFAE5-5E6C-7791-1429-FE6205E1E92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Can we tell which is longer?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E6C6A-558C-86C5-5F1A-ECF1C078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9" t="55511" r="6089" b="6656"/>
          <a:stretch>
            <a:fillRect/>
          </a:stretch>
        </p:blipFill>
        <p:spPr>
          <a:xfrm>
            <a:off x="3931920" y="3531354"/>
            <a:ext cx="4777740" cy="7028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95B69E-0449-3EDF-2213-76AC285117C1}"/>
              </a:ext>
            </a:extLst>
          </p:cNvPr>
          <p:cNvCxnSpPr/>
          <p:nvPr/>
        </p:nvCxnSpPr>
        <p:spPr>
          <a:xfrm>
            <a:off x="391287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46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4454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4C07F-29B6-41F3-E5D9-E807BEF2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3DCCBA9-DFD4-8ECC-1DC3-9BE9DC68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FE6E4808-E670-2AB8-C737-C20290C8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18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6E99DC-169A-DC0C-B16D-73960F58CEE3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pencil is ___ than the ___ pencil.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2BB5B-D750-D2FE-FEEE-615C42EE4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9" t="16159" r="34050" b="55537"/>
          <a:stretch>
            <a:fillRect/>
          </a:stretch>
        </p:blipFill>
        <p:spPr>
          <a:xfrm>
            <a:off x="3844290" y="2717548"/>
            <a:ext cx="5573263" cy="708402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D0E593C-CE12-D96A-9AF4-67086CA805C8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Can we tell which is longer?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3A674-E03A-BF0F-FD64-BB950B23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9" t="55511" r="6089" b="6656"/>
          <a:stretch>
            <a:fillRect/>
          </a:stretch>
        </p:blipFill>
        <p:spPr>
          <a:xfrm>
            <a:off x="7269480" y="3633966"/>
            <a:ext cx="3574240" cy="5257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DF1F7E-737C-14C9-08B7-180BEA7F32DD}"/>
              </a:ext>
            </a:extLst>
          </p:cNvPr>
          <p:cNvCxnSpPr/>
          <p:nvPr/>
        </p:nvCxnSpPr>
        <p:spPr>
          <a:xfrm>
            <a:off x="393573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60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2665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9A3D-28DA-7A07-524E-25245C59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8977AC7-1442-E41D-6516-CEA5B04A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B3849C-EC51-5E35-0D08-FE8613C0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19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DA4E7-008A-FC65-FFB1-26F64331BFF4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ACD9B-317E-1892-77D5-A85188514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0" t="15311" r="31332" b="56937"/>
          <a:stretch>
            <a:fillRect/>
          </a:stretch>
        </p:blipFill>
        <p:spPr>
          <a:xfrm>
            <a:off x="5650230" y="2474660"/>
            <a:ext cx="4480560" cy="77724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D298655-8017-A172-207D-D9B1D06378A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Can we tell which is longer?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8EAC3-A7A8-D76A-407D-FF366E579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1" t="51078" r="3168" b="8781"/>
          <a:stretch>
            <a:fillRect/>
          </a:stretch>
        </p:blipFill>
        <p:spPr>
          <a:xfrm>
            <a:off x="3936682" y="3606100"/>
            <a:ext cx="5265420" cy="9117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AC36F0-716A-AC7E-73D4-5B69FB8D6D6D}"/>
              </a:ext>
            </a:extLst>
          </p:cNvPr>
          <p:cNvCxnSpPr/>
          <p:nvPr/>
        </p:nvCxnSpPr>
        <p:spPr>
          <a:xfrm>
            <a:off x="393573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24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36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DDA2D-57AB-DAD4-B712-9C12898F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58E95-91C5-4932-2730-52626BC4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 2026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13518-F52B-0691-93D7-0C42A2FD6E46}"/>
              </a:ext>
            </a:extLst>
          </p:cNvPr>
          <p:cNvSpPr txBox="1"/>
          <p:nvPr/>
        </p:nvSpPr>
        <p:spPr>
          <a:xfrm>
            <a:off x="609995" y="471672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Mastering Geometry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EA46A1-EC7F-FC60-DAB3-2A2A54ED40B4}"/>
              </a:ext>
            </a:extLst>
          </p:cNvPr>
          <p:cNvGrpSpPr/>
          <p:nvPr/>
        </p:nvGrpSpPr>
        <p:grpSpPr>
          <a:xfrm>
            <a:off x="609995" y="932328"/>
            <a:ext cx="2387148" cy="667531"/>
            <a:chOff x="2015126" y="2552577"/>
            <a:chExt cx="8161748" cy="22823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4A4943-E60A-E199-28DD-809320ADC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5126" y="2552577"/>
              <a:ext cx="8161748" cy="228231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BBED87-04D3-D333-734F-17B8974B7D5F}"/>
                </a:ext>
              </a:extLst>
            </p:cNvPr>
            <p:cNvSpPr/>
            <p:nvPr/>
          </p:nvSpPr>
          <p:spPr>
            <a:xfrm>
              <a:off x="328041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44DA9D-4878-49FA-A23A-AD6481D03222}"/>
                </a:ext>
              </a:extLst>
            </p:cNvPr>
            <p:cNvSpPr/>
            <p:nvPr/>
          </p:nvSpPr>
          <p:spPr>
            <a:xfrm>
              <a:off x="625602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36A7F4-80FC-07FE-421E-5A49CF297596}"/>
                </a:ext>
              </a:extLst>
            </p:cNvPr>
            <p:cNvSpPr/>
            <p:nvPr/>
          </p:nvSpPr>
          <p:spPr>
            <a:xfrm>
              <a:off x="763143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2F1374-A50B-4499-A810-E3CFEBF7CC79}"/>
                </a:ext>
              </a:extLst>
            </p:cNvPr>
            <p:cNvSpPr/>
            <p:nvPr/>
          </p:nvSpPr>
          <p:spPr>
            <a:xfrm>
              <a:off x="933831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A51AE2-2A14-3407-EC50-F617DE4C14C0}"/>
              </a:ext>
            </a:extLst>
          </p:cNvPr>
          <p:cNvSpPr txBox="1"/>
          <p:nvPr/>
        </p:nvSpPr>
        <p:spPr>
          <a:xfrm>
            <a:off x="4961715" y="1422664"/>
            <a:ext cx="2268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Gesture.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F52981-204A-14FC-7153-F35EC129F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534" y="2377584"/>
            <a:ext cx="1297466" cy="2873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E67830-C305-0812-8415-8BFDE80C9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0" y="2377584"/>
            <a:ext cx="1297466" cy="28737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9A6B0F-8C32-46DE-78BC-F8202303D641}"/>
              </a:ext>
            </a:extLst>
          </p:cNvPr>
          <p:cNvSpPr txBox="1"/>
          <p:nvPr/>
        </p:nvSpPr>
        <p:spPr>
          <a:xfrm>
            <a:off x="9483485" y="525631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Longer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13FDF2-732E-EAAB-216B-4E9C67E92F55}"/>
              </a:ext>
            </a:extLst>
          </p:cNvPr>
          <p:cNvSpPr txBox="1"/>
          <p:nvPr/>
        </p:nvSpPr>
        <p:spPr>
          <a:xfrm>
            <a:off x="6621471" y="525631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Shorter</a:t>
            </a:r>
          </a:p>
        </p:txBody>
      </p:sp>
    </p:spTree>
    <p:extLst>
      <p:ext uri="{BB962C8B-B14F-4D97-AF65-F5344CB8AC3E}">
        <p14:creationId xmlns:p14="http://schemas.microsoft.com/office/powerpoint/2010/main" val="11612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01 0 L 2.08333E-6 -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9" y="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CF51-AF13-FAA4-D6E2-373842AB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570C48F-1F0B-25C2-EEFC-103770CD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8AB7FCF-0AC2-9EEE-106B-A0E8670F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20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8C3FE-48BC-57D8-7ADD-D7300284AD13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4D582-1A18-67CB-1297-FD067649C6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0" t="15311" r="31332" b="56937"/>
          <a:stretch>
            <a:fillRect/>
          </a:stretch>
        </p:blipFill>
        <p:spPr>
          <a:xfrm>
            <a:off x="5650230" y="2474660"/>
            <a:ext cx="4480560" cy="77724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B7397D4-A79B-916C-685D-A155B5D251A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Can we tell which is longer?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2B3D9-4D08-52F6-540C-4E704E56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1" t="51078" r="3168" b="8781"/>
          <a:stretch>
            <a:fillRect/>
          </a:stretch>
        </p:blipFill>
        <p:spPr>
          <a:xfrm>
            <a:off x="4005262" y="3868684"/>
            <a:ext cx="3749038" cy="6492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F2E698-8D8D-E6D0-ACF9-F3B130CE6BFE}"/>
              </a:ext>
            </a:extLst>
          </p:cNvPr>
          <p:cNvCxnSpPr/>
          <p:nvPr/>
        </p:nvCxnSpPr>
        <p:spPr>
          <a:xfrm>
            <a:off x="393573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219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36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7668F-14BF-7D00-831A-1B5E1D30F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9D20FD5-75ED-65CE-62C6-B9365DC7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F9AD830-5F45-FCFB-8464-0813F22B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21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1FBA5-9F27-58C0-85BE-D7396DD598C2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ribbon.</a:t>
            </a:r>
            <a:endParaRPr lang="en-GB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1A15D963-A833-9241-869D-DA2E21C037AF}"/>
              </a:ext>
            </a:extLst>
          </p:cNvPr>
          <p:cNvSpPr/>
          <p:nvPr/>
        </p:nvSpPr>
        <p:spPr>
          <a:xfrm>
            <a:off x="6722745" y="4104001"/>
            <a:ext cx="3259455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97EA75C-F7B2-E7C2-8BF3-F0BA3DA97C22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Can we tell which is longer?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7400BC-1F0A-6925-6237-02399811DF9A}"/>
              </a:ext>
            </a:extLst>
          </p:cNvPr>
          <p:cNvCxnSpPr/>
          <p:nvPr/>
        </p:nvCxnSpPr>
        <p:spPr>
          <a:xfrm>
            <a:off x="350139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Wave 1">
            <a:extLst>
              <a:ext uri="{FF2B5EF4-FFF2-40B4-BE49-F238E27FC236}">
                <a16:creationId xmlns:a16="http://schemas.microsoft.com/office/drawing/2014/main" id="{C0B41ED0-A929-BDED-A014-C9654FF14D4D}"/>
              </a:ext>
            </a:extLst>
          </p:cNvPr>
          <p:cNvSpPr/>
          <p:nvPr/>
        </p:nvSpPr>
        <p:spPr>
          <a:xfrm>
            <a:off x="3549015" y="2865751"/>
            <a:ext cx="3259455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4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26029 -0.0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747A7-3F84-8E54-7258-6F46C117E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19693-01A9-FE86-DF15-367E6001A05B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768EE4-4FEC-AC43-9B6E-8EFB02A9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573C5-002E-A1E9-4159-17B23B2E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9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767A5-E7CB-1279-C9CF-C4A118A1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EE4E5F9-D849-A1F1-545D-5EEBA992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5C2E9B4-6955-124C-9042-E4E35196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79317A-3BC3-5563-D3A5-4DD9DEFF16F8}"/>
              </a:ext>
            </a:extLst>
          </p:cNvPr>
          <p:cNvSpPr txBox="1"/>
          <p:nvPr/>
        </p:nvSpPr>
        <p:spPr>
          <a:xfrm>
            <a:off x="2190274" y="5771757"/>
            <a:ext cx="7811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 but ___ than the ___ ribbon.</a:t>
            </a:r>
            <a:endParaRPr lang="en-GB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C01A6DB-272B-AE80-19BA-2404EB0B8C0B}"/>
              </a:ext>
            </a:extLst>
          </p:cNvPr>
          <p:cNvSpPr/>
          <p:nvPr/>
        </p:nvSpPr>
        <p:spPr>
          <a:xfrm>
            <a:off x="3549016" y="3161145"/>
            <a:ext cx="4604384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264FB9B-D203-7540-AEF8-43523804F8CE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Compare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DD2C9-8C9A-AE82-B352-9AD8955B99D4}"/>
              </a:ext>
            </a:extLst>
          </p:cNvPr>
          <p:cNvCxnSpPr/>
          <p:nvPr/>
        </p:nvCxnSpPr>
        <p:spPr>
          <a:xfrm>
            <a:off x="350139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Wave 1">
            <a:extLst>
              <a:ext uri="{FF2B5EF4-FFF2-40B4-BE49-F238E27FC236}">
                <a16:creationId xmlns:a16="http://schemas.microsoft.com/office/drawing/2014/main" id="{1AABCB45-A8F3-3F71-69DF-F4E3A892EA69}"/>
              </a:ext>
            </a:extLst>
          </p:cNvPr>
          <p:cNvSpPr/>
          <p:nvPr/>
        </p:nvSpPr>
        <p:spPr>
          <a:xfrm>
            <a:off x="3549016" y="2099941"/>
            <a:ext cx="3259455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7F5406CE-D117-4756-D4B3-825B259591C5}"/>
              </a:ext>
            </a:extLst>
          </p:cNvPr>
          <p:cNvSpPr/>
          <p:nvPr/>
        </p:nvSpPr>
        <p:spPr>
          <a:xfrm>
            <a:off x="3549016" y="4280769"/>
            <a:ext cx="2120262" cy="91440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3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F7D01-17A5-4378-C52D-F9A65F41A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0BB6703B-AD63-F2C6-F154-A1CC3220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343116E-8EF1-DA07-5176-C9B24F5E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24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E1FDA-BDA8-3794-3129-52778EAF1F0D}"/>
              </a:ext>
            </a:extLst>
          </p:cNvPr>
          <p:cNvSpPr txBox="1"/>
          <p:nvPr/>
        </p:nvSpPr>
        <p:spPr>
          <a:xfrm>
            <a:off x="2190274" y="5771757"/>
            <a:ext cx="7811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 but ___ than the ___ ribbon.</a:t>
            </a:r>
            <a:endParaRPr lang="en-GB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3AFAD63C-8FF9-C83B-0476-36D2FDFD95E7}"/>
              </a:ext>
            </a:extLst>
          </p:cNvPr>
          <p:cNvSpPr/>
          <p:nvPr/>
        </p:nvSpPr>
        <p:spPr>
          <a:xfrm>
            <a:off x="3549017" y="3161145"/>
            <a:ext cx="2966084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286352-DFA8-5896-41A0-AE7447F22AB5}"/>
              </a:ext>
            </a:extLst>
          </p:cNvPr>
          <p:cNvCxnSpPr/>
          <p:nvPr/>
        </p:nvCxnSpPr>
        <p:spPr>
          <a:xfrm>
            <a:off x="350139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Wave 1">
            <a:extLst>
              <a:ext uri="{FF2B5EF4-FFF2-40B4-BE49-F238E27FC236}">
                <a16:creationId xmlns:a16="http://schemas.microsoft.com/office/drawing/2014/main" id="{648642EF-99F7-632D-6451-DD1EAF327817}"/>
              </a:ext>
            </a:extLst>
          </p:cNvPr>
          <p:cNvSpPr/>
          <p:nvPr/>
        </p:nvSpPr>
        <p:spPr>
          <a:xfrm>
            <a:off x="3549016" y="2099941"/>
            <a:ext cx="4604380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6FECAFE3-3FAD-E958-6847-45D853530AD0}"/>
              </a:ext>
            </a:extLst>
          </p:cNvPr>
          <p:cNvSpPr/>
          <p:nvPr/>
        </p:nvSpPr>
        <p:spPr>
          <a:xfrm>
            <a:off x="3549016" y="4280769"/>
            <a:ext cx="6257924" cy="91440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739383D-9A3E-8D23-268B-AADCA7A630E1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Compare</a:t>
            </a:r>
          </a:p>
        </p:txBody>
      </p:sp>
    </p:spTree>
    <p:extLst>
      <p:ext uri="{BB962C8B-B14F-4D97-AF65-F5344CB8AC3E}">
        <p14:creationId xmlns:p14="http://schemas.microsoft.com/office/powerpoint/2010/main" val="1963299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0950F-944F-4000-8C54-E6BACC03A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1BB5B8-2DF0-D5DC-6504-480D4AB1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8" t="10572" b="67335"/>
          <a:stretch>
            <a:fillRect/>
          </a:stretch>
        </p:blipFill>
        <p:spPr>
          <a:xfrm>
            <a:off x="3501390" y="2125979"/>
            <a:ext cx="4492310" cy="742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595F6-EBA3-DF5E-E8E0-5C1A6CD5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9" t="39747" r="1742" b="33345"/>
          <a:stretch>
            <a:fillRect/>
          </a:stretch>
        </p:blipFill>
        <p:spPr>
          <a:xfrm>
            <a:off x="3501390" y="3084191"/>
            <a:ext cx="7265668" cy="904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E58F9A-7CCE-4716-3162-4FABDC02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056" b="4851"/>
          <a:stretch>
            <a:fillRect/>
          </a:stretch>
        </p:blipFill>
        <p:spPr>
          <a:xfrm>
            <a:off x="3455670" y="4199383"/>
            <a:ext cx="5779768" cy="742952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64A04CE-60ED-D18E-038A-05D1BE11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F79ACAF9-D656-4529-24B9-E6339191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984F47-5A34-6B5F-D31E-682F8551F9BE}"/>
              </a:ext>
            </a:extLst>
          </p:cNvPr>
          <p:cNvSpPr txBox="1"/>
          <p:nvPr/>
        </p:nvSpPr>
        <p:spPr>
          <a:xfrm>
            <a:off x="2190274" y="5771757"/>
            <a:ext cx="7811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worm is ___ than the ___ worm but ___ than the ___ worm.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8CD3A3-0E2D-282B-9175-FA2E9696C371}"/>
              </a:ext>
            </a:extLst>
          </p:cNvPr>
          <p:cNvCxnSpPr/>
          <p:nvPr/>
        </p:nvCxnSpPr>
        <p:spPr>
          <a:xfrm>
            <a:off x="350139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600B40C-B413-9811-4304-80D078204D0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Compare</a:t>
            </a:r>
          </a:p>
        </p:txBody>
      </p:sp>
    </p:spTree>
    <p:extLst>
      <p:ext uri="{BB962C8B-B14F-4D97-AF65-F5344CB8AC3E}">
        <p14:creationId xmlns:p14="http://schemas.microsoft.com/office/powerpoint/2010/main" val="967014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35B2A-E861-8567-2C34-B0932CB7D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9E4680-002F-1422-F944-C4F84753F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8" t="10572" b="67335"/>
          <a:stretch>
            <a:fillRect/>
          </a:stretch>
        </p:blipFill>
        <p:spPr>
          <a:xfrm>
            <a:off x="3501390" y="2125979"/>
            <a:ext cx="4492310" cy="742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70875-B890-BDB9-3DD9-5CD992B5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9" t="39747" r="1742" b="33345"/>
          <a:stretch>
            <a:fillRect/>
          </a:stretch>
        </p:blipFill>
        <p:spPr>
          <a:xfrm>
            <a:off x="3501390" y="3084191"/>
            <a:ext cx="2842256" cy="904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6FC50-19D4-0B8B-95E3-CFE2F8C0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056" b="4851"/>
          <a:stretch>
            <a:fillRect/>
          </a:stretch>
        </p:blipFill>
        <p:spPr>
          <a:xfrm>
            <a:off x="3455669" y="4199383"/>
            <a:ext cx="6819899" cy="742952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8BD5067-C54B-15C4-76A8-2989C476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C4AEC0E-C54A-EF96-274F-10B574C2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0B8ED2-7C63-F9E5-C1E8-658CEB724883}"/>
              </a:ext>
            </a:extLst>
          </p:cNvPr>
          <p:cNvSpPr txBox="1"/>
          <p:nvPr/>
        </p:nvSpPr>
        <p:spPr>
          <a:xfrm>
            <a:off x="2190274" y="5771757"/>
            <a:ext cx="7811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worm is ___ than the ___ worm but ___ than the ___ worm.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45640B-A2C7-FA12-0031-D0108BDECF95}"/>
              </a:ext>
            </a:extLst>
          </p:cNvPr>
          <p:cNvCxnSpPr/>
          <p:nvPr/>
        </p:nvCxnSpPr>
        <p:spPr>
          <a:xfrm>
            <a:off x="3501390" y="1988820"/>
            <a:ext cx="0" cy="364617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FAA0D2A-F360-5C0B-FC30-902DD32A3E4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Compare</a:t>
            </a:r>
          </a:p>
        </p:txBody>
      </p:sp>
    </p:spTree>
    <p:extLst>
      <p:ext uri="{BB962C8B-B14F-4D97-AF65-F5344CB8AC3E}">
        <p14:creationId xmlns:p14="http://schemas.microsoft.com/office/powerpoint/2010/main" val="74046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18A9-452F-E5C9-E252-8E9F752C2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0CBCF-8080-24AE-6B27-813E20F6D911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102A76-E5A8-FE02-0459-420E25D2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4EFCA-16DB-6E47-D4C2-47AB7915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55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3F31-9653-3E92-E530-332F7BC0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6ED5F-55DA-599A-BC6C-B5DBF9B9505D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7B5D1-7483-F39D-0735-F8F96AC7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ADABD-FE38-09BF-299C-CACA7B7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2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87B71-E994-9386-2154-46C7A25C4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07C6458-D3CC-8A6C-E75C-3E2FABB0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92673FC-75B0-415C-ACA3-6FD9396C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8D0B7-2999-7EA5-AD2E-2E9D15F322C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ribbon.</a:t>
            </a:r>
            <a:endParaRPr lang="en-GB" dirty="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8E377B8C-5C03-087C-7B0A-C6E7041C5D97}"/>
              </a:ext>
            </a:extLst>
          </p:cNvPr>
          <p:cNvSpPr/>
          <p:nvPr/>
        </p:nvSpPr>
        <p:spPr>
          <a:xfrm>
            <a:off x="3501390" y="2865751"/>
            <a:ext cx="5109210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991418B7-4673-6FF0-39B9-1F70D07D6B1E}"/>
              </a:ext>
            </a:extLst>
          </p:cNvPr>
          <p:cNvSpPr/>
          <p:nvPr/>
        </p:nvSpPr>
        <p:spPr>
          <a:xfrm>
            <a:off x="3541395" y="4126861"/>
            <a:ext cx="3259455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5DB8405-33B8-8085-8883-F073C2C5AA3A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129159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D4D6C-461A-6DA1-D4A1-B2705D01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CF38E5E-6DDC-05FB-49B9-79FBE71E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E0738CC-563D-F975-2596-0DA9820C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5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E1633-4C73-F167-9E1B-70878EFCEFFD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ribbon is ___ than the ___ ribbon.</a:t>
            </a:r>
            <a:endParaRPr lang="en-GB" dirty="0"/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0BE32D95-C149-8410-18C9-7118099C5D67}"/>
              </a:ext>
            </a:extLst>
          </p:cNvPr>
          <p:cNvSpPr/>
          <p:nvPr/>
        </p:nvSpPr>
        <p:spPr>
          <a:xfrm>
            <a:off x="3501390" y="2865751"/>
            <a:ext cx="2385060" cy="914400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23BC1E1C-7B15-9DCB-A47B-22A19D063701}"/>
              </a:ext>
            </a:extLst>
          </p:cNvPr>
          <p:cNvSpPr/>
          <p:nvPr/>
        </p:nvSpPr>
        <p:spPr>
          <a:xfrm>
            <a:off x="3541395" y="4126861"/>
            <a:ext cx="5109210" cy="9144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D495D2B-C2D8-8F80-C352-5CD829287CCF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3835051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6AA45-D27A-B5F9-0E3D-AE6E8AC0B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81AF4F7-33ED-BCCE-2908-97E1E75E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576DF83-6FFC-08C0-9DD4-1E5CE4C5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2FAB3-5508-16EB-D4C2-19680D1B5FDF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pencil is ___ than the ___ pencil.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E4408E-2063-1082-B3DA-F119C7A4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5" y="2500183"/>
            <a:ext cx="5477639" cy="185763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FFEAF32-1A18-243A-3976-943BB3AE2ECF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3255184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D648E-F9F8-FC49-BCD9-7E8DFC281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067928D0-FF8A-2BE1-8B69-454331F1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2ADFE2F-E596-F0F1-1EEC-8F588B67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7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55A639-F8B0-28AC-0BBB-97985521A1A7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pencil is ___ than the ___ pencil.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D2106-10BF-7394-C13A-B3EB6151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470" y="2566867"/>
            <a:ext cx="5449060" cy="172426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2E0D9CB-773F-8D30-41E9-25A2EDAC17B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3543195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89AF-E718-CD21-A157-958BEEBD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5E5D357-4A8A-1114-0E8F-DCCEF7E5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11CBF6F-1D52-B3CA-9026-46A83591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8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DFA87-8C41-9513-6FA6-63921A9D35E9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D785-51F4-49FD-9B8F-26EE9BEA1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7" y="2028629"/>
            <a:ext cx="7020905" cy="280074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5606CBF-27E6-9E3C-F192-2163E73B8AE6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661519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8A6CE-E4C0-64E6-3B3A-6C11208B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5F01B9B-9E40-702C-587B-801E2103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DD9ACBB7-4176-142F-3C24-AAF561BF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9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B958E-09B9-4910-C9B8-3739564E36A6}"/>
              </a:ext>
            </a:extLst>
          </p:cNvPr>
          <p:cNvSpPr txBox="1"/>
          <p:nvPr/>
        </p:nvSpPr>
        <p:spPr>
          <a:xfrm>
            <a:off x="3047048" y="578179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___ than the ___ </a:t>
            </a:r>
            <a:r>
              <a:rPr lang="en-GB" b="1" kern="0" dirty="0">
                <a:solidFill>
                  <a:srgbClr val="74747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</a:t>
            </a:r>
            <a:r>
              <a:rPr lang="en-GB" sz="1800" b="1" kern="0" dirty="0">
                <a:solidFill>
                  <a:srgbClr val="747474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98AB2-EB5E-5DAC-AC17-C8958054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26" y="1971471"/>
            <a:ext cx="7144747" cy="291505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A8449E4-6734-6D6B-E02E-3B9CC944C201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longer?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shorter?</a:t>
            </a:r>
          </a:p>
        </p:txBody>
      </p:sp>
    </p:spTree>
    <p:extLst>
      <p:ext uri="{BB962C8B-B14F-4D97-AF65-F5344CB8AC3E}">
        <p14:creationId xmlns:p14="http://schemas.microsoft.com/office/powerpoint/2010/main" val="3249153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502</Words>
  <Application>Microsoft Office PowerPoint</Application>
  <PresentationFormat>Widescreen</PresentationFormat>
  <Paragraphs>120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Bee (BWCET)</dc:creator>
  <cp:lastModifiedBy>John Bee (BWCET)</cp:lastModifiedBy>
  <cp:revision>1</cp:revision>
  <dcterms:created xsi:type="dcterms:W3CDTF">2026-02-18T15:45:35Z</dcterms:created>
  <dcterms:modified xsi:type="dcterms:W3CDTF">2026-04-01T14:28:07Z</dcterms:modified>
</cp:coreProperties>
</file>