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ink/ink1.xml" ContentType="application/inkml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391" r:id="rId2"/>
    <p:sldId id="256" r:id="rId3"/>
    <p:sldId id="258" r:id="rId4"/>
    <p:sldId id="261" r:id="rId5"/>
    <p:sldId id="268" r:id="rId6"/>
    <p:sldId id="269" r:id="rId7"/>
    <p:sldId id="271" r:id="rId8"/>
    <p:sldId id="278" r:id="rId9"/>
    <p:sldId id="282" r:id="rId10"/>
    <p:sldId id="287" r:id="rId11"/>
    <p:sldId id="288" r:id="rId12"/>
    <p:sldId id="292" r:id="rId13"/>
    <p:sldId id="295" r:id="rId14"/>
    <p:sldId id="300" r:id="rId15"/>
    <p:sldId id="303" r:id="rId16"/>
    <p:sldId id="309" r:id="rId17"/>
    <p:sldId id="310" r:id="rId18"/>
    <p:sldId id="313" r:id="rId19"/>
    <p:sldId id="318" r:id="rId20"/>
    <p:sldId id="324" r:id="rId21"/>
    <p:sldId id="325" r:id="rId22"/>
    <p:sldId id="331" r:id="rId23"/>
    <p:sldId id="336" r:id="rId24"/>
    <p:sldId id="338" r:id="rId25"/>
    <p:sldId id="342" r:id="rId26"/>
    <p:sldId id="343" r:id="rId27"/>
    <p:sldId id="355" r:id="rId28"/>
    <p:sldId id="356" r:id="rId29"/>
    <p:sldId id="357" r:id="rId30"/>
    <p:sldId id="362" r:id="rId31"/>
    <p:sldId id="363" r:id="rId32"/>
    <p:sldId id="366" r:id="rId33"/>
    <p:sldId id="368" r:id="rId34"/>
    <p:sldId id="371" r:id="rId35"/>
    <p:sldId id="376" r:id="rId36"/>
    <p:sldId id="377" r:id="rId37"/>
    <p:sldId id="378" r:id="rId38"/>
    <p:sldId id="382" r:id="rId39"/>
    <p:sldId id="383" r:id="rId40"/>
    <p:sldId id="402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6BA231-3F08-451A-B4A1-7645E72FFED0}" v="15" dt="2023-12-08T16:40:22.9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343" autoAdjust="0"/>
    <p:restoredTop sz="93907" autoAdjust="0"/>
  </p:normalViewPr>
  <p:slideViewPr>
    <p:cSldViewPr snapToGrid="0">
      <p:cViewPr varScale="1">
        <p:scale>
          <a:sx n="70" d="100"/>
          <a:sy n="70" d="100"/>
        </p:scale>
        <p:origin x="5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 J Bee (BWCET)" userId="a1856448-f297-487a-a7ea-498499ce4ab3" providerId="ADAL" clId="{C36FDA15-285C-46D2-8D49-27E34524C8CD}"/>
    <pc:docChg chg="undo custSel addSld delSld modSld sldOrd">
      <pc:chgData name="Mr J Bee (BWCET)" userId="a1856448-f297-487a-a7ea-498499ce4ab3" providerId="ADAL" clId="{C36FDA15-285C-46D2-8D49-27E34524C8CD}" dt="2023-10-17T14:31:28.080" v="7661" actId="20577"/>
      <pc:docMkLst>
        <pc:docMk/>
      </pc:docMkLst>
      <pc:sldChg chg="addSp delSp modSp mod">
        <pc:chgData name="Mr J Bee (BWCET)" userId="a1856448-f297-487a-a7ea-498499ce4ab3" providerId="ADAL" clId="{C36FDA15-285C-46D2-8D49-27E34524C8CD}" dt="2023-10-09T13:38:43.420" v="17" actId="1076"/>
        <pc:sldMkLst>
          <pc:docMk/>
          <pc:sldMk cId="840905969" sldId="257"/>
        </pc:sldMkLst>
        <pc:spChg chg="mod">
          <ac:chgData name="Mr J Bee (BWCET)" userId="a1856448-f297-487a-a7ea-498499ce4ab3" providerId="ADAL" clId="{C36FDA15-285C-46D2-8D49-27E34524C8CD}" dt="2023-10-09T13:37:10.998" v="5" actId="1076"/>
          <ac:spMkLst>
            <pc:docMk/>
            <pc:sldMk cId="840905969" sldId="257"/>
            <ac:spMk id="6" creationId="{18759B2C-998F-7AE6-E236-5223A6052523}"/>
          </ac:spMkLst>
        </pc:spChg>
        <pc:spChg chg="mod">
          <ac:chgData name="Mr J Bee (BWCET)" userId="a1856448-f297-487a-a7ea-498499ce4ab3" providerId="ADAL" clId="{C36FDA15-285C-46D2-8D49-27E34524C8CD}" dt="2023-10-09T13:37:10.998" v="5" actId="1076"/>
          <ac:spMkLst>
            <pc:docMk/>
            <pc:sldMk cId="840905969" sldId="257"/>
            <ac:spMk id="7" creationId="{E0BE4366-960E-2C08-43A5-1DE10B99F83B}"/>
          </ac:spMkLst>
        </pc:spChg>
        <pc:spChg chg="mod">
          <ac:chgData name="Mr J Bee (BWCET)" userId="a1856448-f297-487a-a7ea-498499ce4ab3" providerId="ADAL" clId="{C36FDA15-285C-46D2-8D49-27E34524C8CD}" dt="2023-10-09T13:37:10.998" v="5" actId="1076"/>
          <ac:spMkLst>
            <pc:docMk/>
            <pc:sldMk cId="840905969" sldId="257"/>
            <ac:spMk id="8" creationId="{D6AAA8F4-C5B4-2847-BC61-4638DD27AA7A}"/>
          </ac:spMkLst>
        </pc:spChg>
        <pc:spChg chg="mod">
          <ac:chgData name="Mr J Bee (BWCET)" userId="a1856448-f297-487a-a7ea-498499ce4ab3" providerId="ADAL" clId="{C36FDA15-285C-46D2-8D49-27E34524C8CD}" dt="2023-10-09T13:37:10.998" v="5" actId="1076"/>
          <ac:spMkLst>
            <pc:docMk/>
            <pc:sldMk cId="840905969" sldId="257"/>
            <ac:spMk id="9" creationId="{1ED3DF86-53F1-C228-D433-5E089BCF6C40}"/>
          </ac:spMkLst>
        </pc:spChg>
        <pc:spChg chg="mod">
          <ac:chgData name="Mr J Bee (BWCET)" userId="a1856448-f297-487a-a7ea-498499ce4ab3" providerId="ADAL" clId="{C36FDA15-285C-46D2-8D49-27E34524C8CD}" dt="2023-10-09T13:38:03.158" v="10" actId="1076"/>
          <ac:spMkLst>
            <pc:docMk/>
            <pc:sldMk cId="840905969" sldId="257"/>
            <ac:spMk id="10" creationId="{3488167B-0C55-1A91-AC22-514AE9BAA77A}"/>
          </ac:spMkLst>
        </pc:spChg>
        <pc:spChg chg="mod">
          <ac:chgData name="Mr J Bee (BWCET)" userId="a1856448-f297-487a-a7ea-498499ce4ab3" providerId="ADAL" clId="{C36FDA15-285C-46D2-8D49-27E34524C8CD}" dt="2023-10-09T13:38:03.158" v="10" actId="1076"/>
          <ac:spMkLst>
            <pc:docMk/>
            <pc:sldMk cId="840905969" sldId="257"/>
            <ac:spMk id="11" creationId="{09E0819C-F3E0-6423-5E5B-7F140793516D}"/>
          </ac:spMkLst>
        </pc:spChg>
        <pc:spChg chg="mod">
          <ac:chgData name="Mr J Bee (BWCET)" userId="a1856448-f297-487a-a7ea-498499ce4ab3" providerId="ADAL" clId="{C36FDA15-285C-46D2-8D49-27E34524C8CD}" dt="2023-10-09T13:38:03.158" v="10" actId="1076"/>
          <ac:spMkLst>
            <pc:docMk/>
            <pc:sldMk cId="840905969" sldId="257"/>
            <ac:spMk id="12" creationId="{F391B791-9FD8-2DF6-E26C-AA2D5B91E47C}"/>
          </ac:spMkLst>
        </pc:spChg>
        <pc:spChg chg="mod">
          <ac:chgData name="Mr J Bee (BWCET)" userId="a1856448-f297-487a-a7ea-498499ce4ab3" providerId="ADAL" clId="{C36FDA15-285C-46D2-8D49-27E34524C8CD}" dt="2023-10-09T13:38:03.158" v="10" actId="1076"/>
          <ac:spMkLst>
            <pc:docMk/>
            <pc:sldMk cId="840905969" sldId="257"/>
            <ac:spMk id="13" creationId="{E4F5BFBB-4316-7B80-1FA5-92C00A9513E0}"/>
          </ac:spMkLst>
        </pc:spChg>
        <pc:spChg chg="mod">
          <ac:chgData name="Mr J Bee (BWCET)" userId="a1856448-f297-487a-a7ea-498499ce4ab3" providerId="ADAL" clId="{C36FDA15-285C-46D2-8D49-27E34524C8CD}" dt="2023-10-09T13:37:10.998" v="5" actId="1076"/>
          <ac:spMkLst>
            <pc:docMk/>
            <pc:sldMk cId="840905969" sldId="257"/>
            <ac:spMk id="14" creationId="{0C0B4E69-9424-DCB6-B231-7B96C23C125F}"/>
          </ac:spMkLst>
        </pc:spChg>
        <pc:spChg chg="mod">
          <ac:chgData name="Mr J Bee (BWCET)" userId="a1856448-f297-487a-a7ea-498499ce4ab3" providerId="ADAL" clId="{C36FDA15-285C-46D2-8D49-27E34524C8CD}" dt="2023-10-09T13:37:10.998" v="5" actId="1076"/>
          <ac:spMkLst>
            <pc:docMk/>
            <pc:sldMk cId="840905969" sldId="257"/>
            <ac:spMk id="15" creationId="{8E90D45E-00EE-3816-436B-A8AA5FB7ACE0}"/>
          </ac:spMkLst>
        </pc:spChg>
        <pc:spChg chg="mod">
          <ac:chgData name="Mr J Bee (BWCET)" userId="a1856448-f297-487a-a7ea-498499ce4ab3" providerId="ADAL" clId="{C36FDA15-285C-46D2-8D49-27E34524C8CD}" dt="2023-10-09T13:37:10.998" v="5" actId="1076"/>
          <ac:spMkLst>
            <pc:docMk/>
            <pc:sldMk cId="840905969" sldId="257"/>
            <ac:spMk id="16" creationId="{0E3ABB4F-C6D0-2E4C-6695-8F32EBCDB2F2}"/>
          </ac:spMkLst>
        </pc:spChg>
        <pc:spChg chg="mod">
          <ac:chgData name="Mr J Bee (BWCET)" userId="a1856448-f297-487a-a7ea-498499ce4ab3" providerId="ADAL" clId="{C36FDA15-285C-46D2-8D49-27E34524C8CD}" dt="2023-10-09T13:37:10.998" v="5" actId="1076"/>
          <ac:spMkLst>
            <pc:docMk/>
            <pc:sldMk cId="840905969" sldId="257"/>
            <ac:spMk id="17" creationId="{3E6C9A59-0207-EDD1-E4C5-E996C7750983}"/>
          </ac:spMkLst>
        </pc:spChg>
        <pc:spChg chg="mod">
          <ac:chgData name="Mr J Bee (BWCET)" userId="a1856448-f297-487a-a7ea-498499ce4ab3" providerId="ADAL" clId="{C36FDA15-285C-46D2-8D49-27E34524C8CD}" dt="2023-10-09T13:38:03.158" v="10" actId="1076"/>
          <ac:spMkLst>
            <pc:docMk/>
            <pc:sldMk cId="840905969" sldId="257"/>
            <ac:spMk id="18" creationId="{6C9114B3-4297-EB52-B932-45B616DA910A}"/>
          </ac:spMkLst>
        </pc:spChg>
        <pc:spChg chg="mod">
          <ac:chgData name="Mr J Bee (BWCET)" userId="a1856448-f297-487a-a7ea-498499ce4ab3" providerId="ADAL" clId="{C36FDA15-285C-46D2-8D49-27E34524C8CD}" dt="2023-10-09T13:38:03.158" v="10" actId="1076"/>
          <ac:spMkLst>
            <pc:docMk/>
            <pc:sldMk cId="840905969" sldId="257"/>
            <ac:spMk id="19" creationId="{9DCA8878-BB15-F2AE-69E5-68E196962391}"/>
          </ac:spMkLst>
        </pc:spChg>
        <pc:spChg chg="mod">
          <ac:chgData name="Mr J Bee (BWCET)" userId="a1856448-f297-487a-a7ea-498499ce4ab3" providerId="ADAL" clId="{C36FDA15-285C-46D2-8D49-27E34524C8CD}" dt="2023-10-09T13:38:03.158" v="10" actId="1076"/>
          <ac:spMkLst>
            <pc:docMk/>
            <pc:sldMk cId="840905969" sldId="257"/>
            <ac:spMk id="20" creationId="{3CA08B39-85A1-0AFB-EC42-EF925F6BBA31}"/>
          </ac:spMkLst>
        </pc:spChg>
        <pc:spChg chg="mod">
          <ac:chgData name="Mr J Bee (BWCET)" userId="a1856448-f297-487a-a7ea-498499ce4ab3" providerId="ADAL" clId="{C36FDA15-285C-46D2-8D49-27E34524C8CD}" dt="2023-10-09T13:38:03.158" v="10" actId="1076"/>
          <ac:spMkLst>
            <pc:docMk/>
            <pc:sldMk cId="840905969" sldId="257"/>
            <ac:spMk id="21" creationId="{E686C6F9-F516-0DE7-D786-E66EFD7BADBF}"/>
          </ac:spMkLst>
        </pc:spChg>
        <pc:spChg chg="mod">
          <ac:chgData name="Mr J Bee (BWCET)" userId="a1856448-f297-487a-a7ea-498499ce4ab3" providerId="ADAL" clId="{C36FDA15-285C-46D2-8D49-27E34524C8CD}" dt="2023-10-09T13:38:43.420" v="17" actId="1076"/>
          <ac:spMkLst>
            <pc:docMk/>
            <pc:sldMk cId="840905969" sldId="257"/>
            <ac:spMk id="22" creationId="{1FE8C83A-9C65-8103-D6F7-5F7752E75B56}"/>
          </ac:spMkLst>
        </pc:spChg>
        <pc:spChg chg="mod">
          <ac:chgData name="Mr J Bee (BWCET)" userId="a1856448-f297-487a-a7ea-498499ce4ab3" providerId="ADAL" clId="{C36FDA15-285C-46D2-8D49-27E34524C8CD}" dt="2023-10-09T13:38:43.420" v="17" actId="1076"/>
          <ac:spMkLst>
            <pc:docMk/>
            <pc:sldMk cId="840905969" sldId="257"/>
            <ac:spMk id="23" creationId="{1D3E9437-7E1B-ADB6-8DD1-562CA3F6FD7C}"/>
          </ac:spMkLst>
        </pc:spChg>
        <pc:spChg chg="mod">
          <ac:chgData name="Mr J Bee (BWCET)" userId="a1856448-f297-487a-a7ea-498499ce4ab3" providerId="ADAL" clId="{C36FDA15-285C-46D2-8D49-27E34524C8CD}" dt="2023-10-09T13:38:43.420" v="17" actId="1076"/>
          <ac:spMkLst>
            <pc:docMk/>
            <pc:sldMk cId="840905969" sldId="257"/>
            <ac:spMk id="24" creationId="{DB6C748E-5853-6041-5A7D-550D4E56BFA6}"/>
          </ac:spMkLst>
        </pc:spChg>
        <pc:spChg chg="add del mod">
          <ac:chgData name="Mr J Bee (BWCET)" userId="a1856448-f297-487a-a7ea-498499ce4ab3" providerId="ADAL" clId="{C36FDA15-285C-46D2-8D49-27E34524C8CD}" dt="2023-10-09T13:37:14.646" v="7"/>
          <ac:spMkLst>
            <pc:docMk/>
            <pc:sldMk cId="840905969" sldId="257"/>
            <ac:spMk id="25" creationId="{53765608-116D-A4DE-A93C-14BF367BF499}"/>
          </ac:spMkLst>
        </pc:spChg>
        <pc:spChg chg="add del mod">
          <ac:chgData name="Mr J Bee (BWCET)" userId="a1856448-f297-487a-a7ea-498499ce4ab3" providerId="ADAL" clId="{C36FDA15-285C-46D2-8D49-27E34524C8CD}" dt="2023-10-09T13:37:55.764" v="9" actId="478"/>
          <ac:spMkLst>
            <pc:docMk/>
            <pc:sldMk cId="840905969" sldId="257"/>
            <ac:spMk id="26" creationId="{A4E24BB0-95A9-B5FF-A93A-C04E4FC06589}"/>
          </ac:spMkLst>
        </pc:spChg>
        <pc:spChg chg="add mod">
          <ac:chgData name="Mr J Bee (BWCET)" userId="a1856448-f297-487a-a7ea-498499ce4ab3" providerId="ADAL" clId="{C36FDA15-285C-46D2-8D49-27E34524C8CD}" dt="2023-10-09T13:38:04.859" v="11"/>
          <ac:spMkLst>
            <pc:docMk/>
            <pc:sldMk cId="840905969" sldId="257"/>
            <ac:spMk id="27" creationId="{F8CF9073-C5E6-0E7C-71F7-D2C1CCF09572}"/>
          </ac:spMkLst>
        </pc:spChg>
      </pc:sldChg>
      <pc:sldChg chg="addSp delSp modSp add mod delAnim">
        <pc:chgData name="Mr J Bee (BWCET)" userId="a1856448-f297-487a-a7ea-498499ce4ab3" providerId="ADAL" clId="{C36FDA15-285C-46D2-8D49-27E34524C8CD}" dt="2023-10-09T13:41:10.920" v="104" actId="1076"/>
        <pc:sldMkLst>
          <pc:docMk/>
          <pc:sldMk cId="2666284896" sldId="258"/>
        </pc:sldMkLst>
        <pc:spChg chg="add mod">
          <ac:chgData name="Mr J Bee (BWCET)" userId="a1856448-f297-487a-a7ea-498499ce4ab3" providerId="ADAL" clId="{C36FDA15-285C-46D2-8D49-27E34524C8CD}" dt="2023-10-09T13:38:10.631" v="12"/>
          <ac:spMkLst>
            <pc:docMk/>
            <pc:sldMk cId="2666284896" sldId="258"/>
            <ac:spMk id="2" creationId="{BA4F51B2-D8F0-164E-2692-96C7674A1C8F}"/>
          </ac:spMkLst>
        </pc:spChg>
        <pc:spChg chg="del">
          <ac:chgData name="Mr J Bee (BWCET)" userId="a1856448-f297-487a-a7ea-498499ce4ab3" providerId="ADAL" clId="{C36FDA15-285C-46D2-8D49-27E34524C8CD}" dt="2023-10-09T13:36:01.942" v="1" actId="478"/>
          <ac:spMkLst>
            <pc:docMk/>
            <pc:sldMk cId="2666284896" sldId="258"/>
            <ac:spMk id="6" creationId="{18759B2C-998F-7AE6-E236-5223A6052523}"/>
          </ac:spMkLst>
        </pc:spChg>
        <pc:spChg chg="del">
          <ac:chgData name="Mr J Bee (BWCET)" userId="a1856448-f297-487a-a7ea-498499ce4ab3" providerId="ADAL" clId="{C36FDA15-285C-46D2-8D49-27E34524C8CD}" dt="2023-10-09T13:36:01.942" v="1" actId="478"/>
          <ac:spMkLst>
            <pc:docMk/>
            <pc:sldMk cId="2666284896" sldId="258"/>
            <ac:spMk id="7" creationId="{E0BE4366-960E-2C08-43A5-1DE10B99F83B}"/>
          </ac:spMkLst>
        </pc:spChg>
        <pc:spChg chg="del">
          <ac:chgData name="Mr J Bee (BWCET)" userId="a1856448-f297-487a-a7ea-498499ce4ab3" providerId="ADAL" clId="{C36FDA15-285C-46D2-8D49-27E34524C8CD}" dt="2023-10-09T13:36:01.942" v="1" actId="478"/>
          <ac:spMkLst>
            <pc:docMk/>
            <pc:sldMk cId="2666284896" sldId="258"/>
            <ac:spMk id="8" creationId="{D6AAA8F4-C5B4-2847-BC61-4638DD27AA7A}"/>
          </ac:spMkLst>
        </pc:spChg>
        <pc:spChg chg="del">
          <ac:chgData name="Mr J Bee (BWCET)" userId="a1856448-f297-487a-a7ea-498499ce4ab3" providerId="ADAL" clId="{C36FDA15-285C-46D2-8D49-27E34524C8CD}" dt="2023-10-09T13:36:01.942" v="1" actId="478"/>
          <ac:spMkLst>
            <pc:docMk/>
            <pc:sldMk cId="2666284896" sldId="258"/>
            <ac:spMk id="9" creationId="{1ED3DF86-53F1-C228-D433-5E089BCF6C40}"/>
          </ac:spMkLst>
        </pc:spChg>
        <pc:spChg chg="del">
          <ac:chgData name="Mr J Bee (BWCET)" userId="a1856448-f297-487a-a7ea-498499ce4ab3" providerId="ADAL" clId="{C36FDA15-285C-46D2-8D49-27E34524C8CD}" dt="2023-10-09T13:36:01.942" v="1" actId="478"/>
          <ac:spMkLst>
            <pc:docMk/>
            <pc:sldMk cId="2666284896" sldId="258"/>
            <ac:spMk id="10" creationId="{3488167B-0C55-1A91-AC22-514AE9BAA77A}"/>
          </ac:spMkLst>
        </pc:spChg>
        <pc:spChg chg="del">
          <ac:chgData name="Mr J Bee (BWCET)" userId="a1856448-f297-487a-a7ea-498499ce4ab3" providerId="ADAL" clId="{C36FDA15-285C-46D2-8D49-27E34524C8CD}" dt="2023-10-09T13:36:01.942" v="1" actId="478"/>
          <ac:spMkLst>
            <pc:docMk/>
            <pc:sldMk cId="2666284896" sldId="258"/>
            <ac:spMk id="11" creationId="{09E0819C-F3E0-6423-5E5B-7F140793516D}"/>
          </ac:spMkLst>
        </pc:spChg>
        <pc:spChg chg="del">
          <ac:chgData name="Mr J Bee (BWCET)" userId="a1856448-f297-487a-a7ea-498499ce4ab3" providerId="ADAL" clId="{C36FDA15-285C-46D2-8D49-27E34524C8CD}" dt="2023-10-09T13:36:01.942" v="1" actId="478"/>
          <ac:spMkLst>
            <pc:docMk/>
            <pc:sldMk cId="2666284896" sldId="258"/>
            <ac:spMk id="12" creationId="{F391B791-9FD8-2DF6-E26C-AA2D5B91E47C}"/>
          </ac:spMkLst>
        </pc:spChg>
        <pc:spChg chg="del">
          <ac:chgData name="Mr J Bee (BWCET)" userId="a1856448-f297-487a-a7ea-498499ce4ab3" providerId="ADAL" clId="{C36FDA15-285C-46D2-8D49-27E34524C8CD}" dt="2023-10-09T13:36:01.942" v="1" actId="478"/>
          <ac:spMkLst>
            <pc:docMk/>
            <pc:sldMk cId="2666284896" sldId="258"/>
            <ac:spMk id="13" creationId="{E4F5BFBB-4316-7B80-1FA5-92C00A9513E0}"/>
          </ac:spMkLst>
        </pc:spChg>
        <pc:spChg chg="del">
          <ac:chgData name="Mr J Bee (BWCET)" userId="a1856448-f297-487a-a7ea-498499ce4ab3" providerId="ADAL" clId="{C36FDA15-285C-46D2-8D49-27E34524C8CD}" dt="2023-10-09T13:36:01.942" v="1" actId="478"/>
          <ac:spMkLst>
            <pc:docMk/>
            <pc:sldMk cId="2666284896" sldId="258"/>
            <ac:spMk id="14" creationId="{0C0B4E69-9424-DCB6-B231-7B96C23C125F}"/>
          </ac:spMkLst>
        </pc:spChg>
        <pc:spChg chg="del">
          <ac:chgData name="Mr J Bee (BWCET)" userId="a1856448-f297-487a-a7ea-498499ce4ab3" providerId="ADAL" clId="{C36FDA15-285C-46D2-8D49-27E34524C8CD}" dt="2023-10-09T13:36:01.942" v="1" actId="478"/>
          <ac:spMkLst>
            <pc:docMk/>
            <pc:sldMk cId="2666284896" sldId="258"/>
            <ac:spMk id="15" creationId="{8E90D45E-00EE-3816-436B-A8AA5FB7ACE0}"/>
          </ac:spMkLst>
        </pc:spChg>
        <pc:spChg chg="del">
          <ac:chgData name="Mr J Bee (BWCET)" userId="a1856448-f297-487a-a7ea-498499ce4ab3" providerId="ADAL" clId="{C36FDA15-285C-46D2-8D49-27E34524C8CD}" dt="2023-10-09T13:36:01.942" v="1" actId="478"/>
          <ac:spMkLst>
            <pc:docMk/>
            <pc:sldMk cId="2666284896" sldId="258"/>
            <ac:spMk id="16" creationId="{0E3ABB4F-C6D0-2E4C-6695-8F32EBCDB2F2}"/>
          </ac:spMkLst>
        </pc:spChg>
        <pc:spChg chg="del">
          <ac:chgData name="Mr J Bee (BWCET)" userId="a1856448-f297-487a-a7ea-498499ce4ab3" providerId="ADAL" clId="{C36FDA15-285C-46D2-8D49-27E34524C8CD}" dt="2023-10-09T13:36:01.942" v="1" actId="478"/>
          <ac:spMkLst>
            <pc:docMk/>
            <pc:sldMk cId="2666284896" sldId="258"/>
            <ac:spMk id="17" creationId="{3E6C9A59-0207-EDD1-E4C5-E996C7750983}"/>
          </ac:spMkLst>
        </pc:spChg>
        <pc:spChg chg="del">
          <ac:chgData name="Mr J Bee (BWCET)" userId="a1856448-f297-487a-a7ea-498499ce4ab3" providerId="ADAL" clId="{C36FDA15-285C-46D2-8D49-27E34524C8CD}" dt="2023-10-09T13:36:01.942" v="1" actId="478"/>
          <ac:spMkLst>
            <pc:docMk/>
            <pc:sldMk cId="2666284896" sldId="258"/>
            <ac:spMk id="18" creationId="{6C9114B3-4297-EB52-B932-45B616DA910A}"/>
          </ac:spMkLst>
        </pc:spChg>
        <pc:spChg chg="del">
          <ac:chgData name="Mr J Bee (BWCET)" userId="a1856448-f297-487a-a7ea-498499ce4ab3" providerId="ADAL" clId="{C36FDA15-285C-46D2-8D49-27E34524C8CD}" dt="2023-10-09T13:36:01.942" v="1" actId="478"/>
          <ac:spMkLst>
            <pc:docMk/>
            <pc:sldMk cId="2666284896" sldId="258"/>
            <ac:spMk id="19" creationId="{9DCA8878-BB15-F2AE-69E5-68E196962391}"/>
          </ac:spMkLst>
        </pc:spChg>
        <pc:spChg chg="del">
          <ac:chgData name="Mr J Bee (BWCET)" userId="a1856448-f297-487a-a7ea-498499ce4ab3" providerId="ADAL" clId="{C36FDA15-285C-46D2-8D49-27E34524C8CD}" dt="2023-10-09T13:36:01.942" v="1" actId="478"/>
          <ac:spMkLst>
            <pc:docMk/>
            <pc:sldMk cId="2666284896" sldId="258"/>
            <ac:spMk id="20" creationId="{3CA08B39-85A1-0AFB-EC42-EF925F6BBA31}"/>
          </ac:spMkLst>
        </pc:spChg>
        <pc:spChg chg="del">
          <ac:chgData name="Mr J Bee (BWCET)" userId="a1856448-f297-487a-a7ea-498499ce4ab3" providerId="ADAL" clId="{C36FDA15-285C-46D2-8D49-27E34524C8CD}" dt="2023-10-09T13:36:01.942" v="1" actId="478"/>
          <ac:spMkLst>
            <pc:docMk/>
            <pc:sldMk cId="2666284896" sldId="258"/>
            <ac:spMk id="21" creationId="{E686C6F9-F516-0DE7-D786-E66EFD7BADBF}"/>
          </ac:spMkLst>
        </pc:spChg>
        <pc:spChg chg="mod">
          <ac:chgData name="Mr J Bee (BWCET)" userId="a1856448-f297-487a-a7ea-498499ce4ab3" providerId="ADAL" clId="{C36FDA15-285C-46D2-8D49-27E34524C8CD}" dt="2023-10-09T13:41:07.619" v="103" actId="20577"/>
          <ac:spMkLst>
            <pc:docMk/>
            <pc:sldMk cId="2666284896" sldId="258"/>
            <ac:spMk id="22" creationId="{1FE8C83A-9C65-8103-D6F7-5F7752E75B56}"/>
          </ac:spMkLst>
        </pc:spChg>
        <pc:spChg chg="mod">
          <ac:chgData name="Mr J Bee (BWCET)" userId="a1856448-f297-487a-a7ea-498499ce4ab3" providerId="ADAL" clId="{C36FDA15-285C-46D2-8D49-27E34524C8CD}" dt="2023-10-09T13:41:10.920" v="104" actId="1076"/>
          <ac:spMkLst>
            <pc:docMk/>
            <pc:sldMk cId="2666284896" sldId="258"/>
            <ac:spMk id="23" creationId="{1D3E9437-7E1B-ADB6-8DD1-562CA3F6FD7C}"/>
          </ac:spMkLst>
        </pc:spChg>
        <pc:spChg chg="del">
          <ac:chgData name="Mr J Bee (BWCET)" userId="a1856448-f297-487a-a7ea-498499ce4ab3" providerId="ADAL" clId="{C36FDA15-285C-46D2-8D49-27E34524C8CD}" dt="2023-10-09T13:36:02.694" v="2" actId="478"/>
          <ac:spMkLst>
            <pc:docMk/>
            <pc:sldMk cId="2666284896" sldId="258"/>
            <ac:spMk id="24" creationId="{DB6C748E-5853-6041-5A7D-550D4E56BFA6}"/>
          </ac:spMkLst>
        </pc:spChg>
        <pc:graphicFrameChg chg="add mod modGraphic">
          <ac:chgData name="Mr J Bee (BWCET)" userId="a1856448-f297-487a-a7ea-498499ce4ab3" providerId="ADAL" clId="{C36FDA15-285C-46D2-8D49-27E34524C8CD}" dt="2023-10-09T13:40:20.631" v="75" actId="20577"/>
          <ac:graphicFrameMkLst>
            <pc:docMk/>
            <pc:sldMk cId="2666284896" sldId="258"/>
            <ac:graphicFrameMk id="3" creationId="{90954F58-0401-705B-5BE9-A541E6F8B0CA}"/>
          </ac:graphicFrameMkLst>
        </pc:graphicFrameChg>
      </pc:sldChg>
      <pc:sldChg chg="addSp delSp modSp add mod delAnim modAnim">
        <pc:chgData name="Mr J Bee (BWCET)" userId="a1856448-f297-487a-a7ea-498499ce4ab3" providerId="ADAL" clId="{C36FDA15-285C-46D2-8D49-27E34524C8CD}" dt="2023-10-09T13:47:14.766" v="350" actId="14100"/>
        <pc:sldMkLst>
          <pc:docMk/>
          <pc:sldMk cId="2353964801" sldId="259"/>
        </pc:sldMkLst>
        <pc:spChg chg="add mod">
          <ac:chgData name="Mr J Bee (BWCET)" userId="a1856448-f297-487a-a7ea-498499ce4ab3" providerId="ADAL" clId="{C36FDA15-285C-46D2-8D49-27E34524C8CD}" dt="2023-10-09T13:44:18.014" v="130" actId="13822"/>
          <ac:spMkLst>
            <pc:docMk/>
            <pc:sldMk cId="2353964801" sldId="259"/>
            <ac:spMk id="5" creationId="{7D93A7C4-1292-8980-52F3-B5F90FA4E98B}"/>
          </ac:spMkLst>
        </pc:spChg>
        <pc:spChg chg="add mod">
          <ac:chgData name="Mr J Bee (BWCET)" userId="a1856448-f297-487a-a7ea-498499ce4ab3" providerId="ADAL" clId="{C36FDA15-285C-46D2-8D49-27E34524C8CD}" dt="2023-10-09T13:44:23.247" v="132" actId="1076"/>
          <ac:spMkLst>
            <pc:docMk/>
            <pc:sldMk cId="2353964801" sldId="259"/>
            <ac:spMk id="6" creationId="{29B11B5F-21CF-D535-5FD3-120D9B9AB282}"/>
          </ac:spMkLst>
        </pc:spChg>
        <pc:spChg chg="add mod">
          <ac:chgData name="Mr J Bee (BWCET)" userId="a1856448-f297-487a-a7ea-498499ce4ab3" providerId="ADAL" clId="{C36FDA15-285C-46D2-8D49-27E34524C8CD}" dt="2023-10-09T13:44:26.624" v="134" actId="1076"/>
          <ac:spMkLst>
            <pc:docMk/>
            <pc:sldMk cId="2353964801" sldId="259"/>
            <ac:spMk id="7" creationId="{F8ECDA51-B5C4-36AB-17F7-71A11572D696}"/>
          </ac:spMkLst>
        </pc:spChg>
        <pc:spChg chg="add mod">
          <ac:chgData name="Mr J Bee (BWCET)" userId="a1856448-f297-487a-a7ea-498499ce4ab3" providerId="ADAL" clId="{C36FDA15-285C-46D2-8D49-27E34524C8CD}" dt="2023-10-09T13:44:37.446" v="139" actId="1076"/>
          <ac:spMkLst>
            <pc:docMk/>
            <pc:sldMk cId="2353964801" sldId="259"/>
            <ac:spMk id="8" creationId="{DB1C707A-12C7-6141-3AB2-75A530997C64}"/>
          </ac:spMkLst>
        </pc:spChg>
        <pc:spChg chg="add mod">
          <ac:chgData name="Mr J Bee (BWCET)" userId="a1856448-f297-487a-a7ea-498499ce4ab3" providerId="ADAL" clId="{C36FDA15-285C-46D2-8D49-27E34524C8CD}" dt="2023-10-09T13:44:38.865" v="140" actId="1076"/>
          <ac:spMkLst>
            <pc:docMk/>
            <pc:sldMk cId="2353964801" sldId="259"/>
            <ac:spMk id="9" creationId="{EFADD2FE-B4BC-4098-77FC-D2BA13F21902}"/>
          </ac:spMkLst>
        </pc:spChg>
        <pc:spChg chg="add mod">
          <ac:chgData name="Mr J Bee (BWCET)" userId="a1856448-f297-487a-a7ea-498499ce4ab3" providerId="ADAL" clId="{C36FDA15-285C-46D2-8D49-27E34524C8CD}" dt="2023-10-09T13:44:53.226" v="142" actId="1076"/>
          <ac:spMkLst>
            <pc:docMk/>
            <pc:sldMk cId="2353964801" sldId="259"/>
            <ac:spMk id="10" creationId="{13F7580F-D57C-8FDE-8032-C48FFB373063}"/>
          </ac:spMkLst>
        </pc:spChg>
        <pc:spChg chg="add mod">
          <ac:chgData name="Mr J Bee (BWCET)" userId="a1856448-f297-487a-a7ea-498499ce4ab3" providerId="ADAL" clId="{C36FDA15-285C-46D2-8D49-27E34524C8CD}" dt="2023-10-09T13:44:53.226" v="142" actId="1076"/>
          <ac:spMkLst>
            <pc:docMk/>
            <pc:sldMk cId="2353964801" sldId="259"/>
            <ac:spMk id="11" creationId="{4D90423C-CA10-B9BE-E820-C013970B44A2}"/>
          </ac:spMkLst>
        </pc:spChg>
        <pc:spChg chg="add mod">
          <ac:chgData name="Mr J Bee (BWCET)" userId="a1856448-f297-487a-a7ea-498499ce4ab3" providerId="ADAL" clId="{C36FDA15-285C-46D2-8D49-27E34524C8CD}" dt="2023-10-09T13:44:53.226" v="142" actId="1076"/>
          <ac:spMkLst>
            <pc:docMk/>
            <pc:sldMk cId="2353964801" sldId="259"/>
            <ac:spMk id="12" creationId="{28E1B404-A0B9-E441-2006-BA743B6FF6B0}"/>
          </ac:spMkLst>
        </pc:spChg>
        <pc:spChg chg="add mod">
          <ac:chgData name="Mr J Bee (BWCET)" userId="a1856448-f297-487a-a7ea-498499ce4ab3" providerId="ADAL" clId="{C36FDA15-285C-46D2-8D49-27E34524C8CD}" dt="2023-10-09T13:45:00.803" v="144" actId="1076"/>
          <ac:spMkLst>
            <pc:docMk/>
            <pc:sldMk cId="2353964801" sldId="259"/>
            <ac:spMk id="13" creationId="{C5C00F74-2B58-7702-C5C8-BB86BD95FB7D}"/>
          </ac:spMkLst>
        </pc:spChg>
        <pc:spChg chg="add mod">
          <ac:chgData name="Mr J Bee (BWCET)" userId="a1856448-f297-487a-a7ea-498499ce4ab3" providerId="ADAL" clId="{C36FDA15-285C-46D2-8D49-27E34524C8CD}" dt="2023-10-09T13:45:00.803" v="144" actId="1076"/>
          <ac:spMkLst>
            <pc:docMk/>
            <pc:sldMk cId="2353964801" sldId="259"/>
            <ac:spMk id="14" creationId="{F4A708BD-6EA7-AE53-2713-982F8101691B}"/>
          </ac:spMkLst>
        </pc:spChg>
        <pc:spChg chg="add mod">
          <ac:chgData name="Mr J Bee (BWCET)" userId="a1856448-f297-487a-a7ea-498499ce4ab3" providerId="ADAL" clId="{C36FDA15-285C-46D2-8D49-27E34524C8CD}" dt="2023-10-09T13:45:14.127" v="146" actId="1076"/>
          <ac:spMkLst>
            <pc:docMk/>
            <pc:sldMk cId="2353964801" sldId="259"/>
            <ac:spMk id="15" creationId="{5FC9BAE5-83FF-181D-52E8-7F7BBF50F41B}"/>
          </ac:spMkLst>
        </pc:spChg>
        <pc:spChg chg="add mod">
          <ac:chgData name="Mr J Bee (BWCET)" userId="a1856448-f297-487a-a7ea-498499ce4ab3" providerId="ADAL" clId="{C36FDA15-285C-46D2-8D49-27E34524C8CD}" dt="2023-10-09T13:45:14.127" v="146" actId="1076"/>
          <ac:spMkLst>
            <pc:docMk/>
            <pc:sldMk cId="2353964801" sldId="259"/>
            <ac:spMk id="16" creationId="{0B2A86DD-F7EE-3AEC-36EF-847178923709}"/>
          </ac:spMkLst>
        </pc:spChg>
        <pc:spChg chg="add mod">
          <ac:chgData name="Mr J Bee (BWCET)" userId="a1856448-f297-487a-a7ea-498499ce4ab3" providerId="ADAL" clId="{C36FDA15-285C-46D2-8D49-27E34524C8CD}" dt="2023-10-09T13:45:14.127" v="146" actId="1076"/>
          <ac:spMkLst>
            <pc:docMk/>
            <pc:sldMk cId="2353964801" sldId="259"/>
            <ac:spMk id="17" creationId="{934DB396-98CC-1A1A-E2E5-CC4A3247752C}"/>
          </ac:spMkLst>
        </pc:spChg>
        <pc:spChg chg="add mod">
          <ac:chgData name="Mr J Bee (BWCET)" userId="a1856448-f297-487a-a7ea-498499ce4ab3" providerId="ADAL" clId="{C36FDA15-285C-46D2-8D49-27E34524C8CD}" dt="2023-10-09T13:45:14.127" v="146" actId="1076"/>
          <ac:spMkLst>
            <pc:docMk/>
            <pc:sldMk cId="2353964801" sldId="259"/>
            <ac:spMk id="18" creationId="{C3B3810F-9A7F-2BB0-1DE9-85040F46F0E6}"/>
          </ac:spMkLst>
        </pc:spChg>
        <pc:spChg chg="add mod">
          <ac:chgData name="Mr J Bee (BWCET)" userId="a1856448-f297-487a-a7ea-498499ce4ab3" providerId="ADAL" clId="{C36FDA15-285C-46D2-8D49-27E34524C8CD}" dt="2023-10-09T13:45:19.565" v="148" actId="1076"/>
          <ac:spMkLst>
            <pc:docMk/>
            <pc:sldMk cId="2353964801" sldId="259"/>
            <ac:spMk id="19" creationId="{D7F37C07-FB8A-0460-82CE-D23486C42268}"/>
          </ac:spMkLst>
        </pc:spChg>
        <pc:spChg chg="add mod">
          <ac:chgData name="Mr J Bee (BWCET)" userId="a1856448-f297-487a-a7ea-498499ce4ab3" providerId="ADAL" clId="{C36FDA15-285C-46D2-8D49-27E34524C8CD}" dt="2023-10-09T13:46:03.442" v="177"/>
          <ac:spMkLst>
            <pc:docMk/>
            <pc:sldMk cId="2353964801" sldId="259"/>
            <ac:spMk id="20" creationId="{73119B0A-988E-037B-1BC0-84E486497AF0}"/>
          </ac:spMkLst>
        </pc:spChg>
        <pc:spChg chg="add mod">
          <ac:chgData name="Mr J Bee (BWCET)" userId="a1856448-f297-487a-a7ea-498499ce4ab3" providerId="ADAL" clId="{C36FDA15-285C-46D2-8D49-27E34524C8CD}" dt="2023-10-09T13:46:58.122" v="344" actId="20577"/>
          <ac:spMkLst>
            <pc:docMk/>
            <pc:sldMk cId="2353964801" sldId="259"/>
            <ac:spMk id="21" creationId="{F3B07EAE-AE65-02F3-1B14-D6DBDB086AFB}"/>
          </ac:spMkLst>
        </pc:spChg>
        <pc:spChg chg="mod">
          <ac:chgData name="Mr J Bee (BWCET)" userId="a1856448-f297-487a-a7ea-498499ce4ab3" providerId="ADAL" clId="{C36FDA15-285C-46D2-8D49-27E34524C8CD}" dt="2023-10-09T13:46:01.586" v="176" actId="20577"/>
          <ac:spMkLst>
            <pc:docMk/>
            <pc:sldMk cId="2353964801" sldId="259"/>
            <ac:spMk id="22" creationId="{1FE8C83A-9C65-8103-D6F7-5F7752E75B56}"/>
          </ac:spMkLst>
        </pc:spChg>
        <pc:spChg chg="del">
          <ac:chgData name="Mr J Bee (BWCET)" userId="a1856448-f297-487a-a7ea-498499ce4ab3" providerId="ADAL" clId="{C36FDA15-285C-46D2-8D49-27E34524C8CD}" dt="2023-10-09T13:45:54.584" v="149" actId="478"/>
          <ac:spMkLst>
            <pc:docMk/>
            <pc:sldMk cId="2353964801" sldId="259"/>
            <ac:spMk id="23" creationId="{1D3E9437-7E1B-ADB6-8DD1-562CA3F6FD7C}"/>
          </ac:spMkLst>
        </pc:spChg>
        <pc:spChg chg="add del mod">
          <ac:chgData name="Mr J Bee (BWCET)" userId="a1856448-f297-487a-a7ea-498499ce4ab3" providerId="ADAL" clId="{C36FDA15-285C-46D2-8D49-27E34524C8CD}" dt="2023-10-09T13:46:11.754" v="180" actId="478"/>
          <ac:spMkLst>
            <pc:docMk/>
            <pc:sldMk cId="2353964801" sldId="259"/>
            <ac:spMk id="24" creationId="{93E81ABD-C87D-81A1-DE88-2DD481B879F6}"/>
          </ac:spMkLst>
        </pc:spChg>
        <pc:spChg chg="add mod">
          <ac:chgData name="Mr J Bee (BWCET)" userId="a1856448-f297-487a-a7ea-498499ce4ab3" providerId="ADAL" clId="{C36FDA15-285C-46D2-8D49-27E34524C8CD}" dt="2023-10-09T13:47:14.766" v="350" actId="14100"/>
          <ac:spMkLst>
            <pc:docMk/>
            <pc:sldMk cId="2353964801" sldId="259"/>
            <ac:spMk id="25" creationId="{085F9E7F-F5AB-36CF-24D4-79052E866F8F}"/>
          </ac:spMkLst>
        </pc:spChg>
        <pc:spChg chg="add mod">
          <ac:chgData name="Mr J Bee (BWCET)" userId="a1856448-f297-487a-a7ea-498499ce4ab3" providerId="ADAL" clId="{C36FDA15-285C-46D2-8D49-27E34524C8CD}" dt="2023-10-09T13:47:13.131" v="349" actId="14100"/>
          <ac:spMkLst>
            <pc:docMk/>
            <pc:sldMk cId="2353964801" sldId="259"/>
            <ac:spMk id="26" creationId="{23D0303D-5931-E8DE-92FC-4557783FC897}"/>
          </ac:spMkLst>
        </pc:spChg>
        <pc:graphicFrameChg chg="del">
          <ac:chgData name="Mr J Bee (BWCET)" userId="a1856448-f297-487a-a7ea-498499ce4ab3" providerId="ADAL" clId="{C36FDA15-285C-46D2-8D49-27E34524C8CD}" dt="2023-10-09T13:43:04.139" v="106" actId="478"/>
          <ac:graphicFrameMkLst>
            <pc:docMk/>
            <pc:sldMk cId="2353964801" sldId="259"/>
            <ac:graphicFrameMk id="3" creationId="{90954F58-0401-705B-5BE9-A541E6F8B0CA}"/>
          </ac:graphicFrameMkLst>
        </pc:graphicFrameChg>
        <pc:graphicFrameChg chg="add mod modGraphic">
          <ac:chgData name="Mr J Bee (BWCET)" userId="a1856448-f297-487a-a7ea-498499ce4ab3" providerId="ADAL" clId="{C36FDA15-285C-46D2-8D49-27E34524C8CD}" dt="2023-10-09T13:44:03.381" v="128" actId="798"/>
          <ac:graphicFrameMkLst>
            <pc:docMk/>
            <pc:sldMk cId="2353964801" sldId="259"/>
            <ac:graphicFrameMk id="4" creationId="{F007205E-0973-36EF-6B6D-CBF9D4D17D5C}"/>
          </ac:graphicFrameMkLst>
        </pc:graphicFrameChg>
      </pc:sldChg>
      <pc:sldChg chg="addSp delSp modSp add mod delAnim modAnim">
        <pc:chgData name="Mr J Bee (BWCET)" userId="a1856448-f297-487a-a7ea-498499ce4ab3" providerId="ADAL" clId="{C36FDA15-285C-46D2-8D49-27E34524C8CD}" dt="2023-10-09T13:49:30.366" v="456"/>
        <pc:sldMkLst>
          <pc:docMk/>
          <pc:sldMk cId="1431890011" sldId="260"/>
        </pc:sldMkLst>
        <pc:spChg chg="add mod">
          <ac:chgData name="Mr J Bee (BWCET)" userId="a1856448-f297-487a-a7ea-498499ce4ab3" providerId="ADAL" clId="{C36FDA15-285C-46D2-8D49-27E34524C8CD}" dt="2023-10-09T13:48:52.546" v="373" actId="20577"/>
          <ac:spMkLst>
            <pc:docMk/>
            <pc:sldMk cId="1431890011" sldId="260"/>
            <ac:spMk id="3" creationId="{43C1E4C5-5610-0715-21D9-66F34C96F084}"/>
          </ac:spMkLst>
        </pc:spChg>
        <pc:spChg chg="del">
          <ac:chgData name="Mr J Bee (BWCET)" userId="a1856448-f297-487a-a7ea-498499ce4ab3" providerId="ADAL" clId="{C36FDA15-285C-46D2-8D49-27E34524C8CD}" dt="2023-10-09T13:47:43.920" v="352" actId="478"/>
          <ac:spMkLst>
            <pc:docMk/>
            <pc:sldMk cId="1431890011" sldId="260"/>
            <ac:spMk id="5" creationId="{7D93A7C4-1292-8980-52F3-B5F90FA4E98B}"/>
          </ac:spMkLst>
        </pc:spChg>
        <pc:spChg chg="del">
          <ac:chgData name="Mr J Bee (BWCET)" userId="a1856448-f297-487a-a7ea-498499ce4ab3" providerId="ADAL" clId="{C36FDA15-285C-46D2-8D49-27E34524C8CD}" dt="2023-10-09T13:47:43.920" v="352" actId="478"/>
          <ac:spMkLst>
            <pc:docMk/>
            <pc:sldMk cId="1431890011" sldId="260"/>
            <ac:spMk id="6" creationId="{29B11B5F-21CF-D535-5FD3-120D9B9AB282}"/>
          </ac:spMkLst>
        </pc:spChg>
        <pc:spChg chg="del">
          <ac:chgData name="Mr J Bee (BWCET)" userId="a1856448-f297-487a-a7ea-498499ce4ab3" providerId="ADAL" clId="{C36FDA15-285C-46D2-8D49-27E34524C8CD}" dt="2023-10-09T13:47:43.920" v="352" actId="478"/>
          <ac:spMkLst>
            <pc:docMk/>
            <pc:sldMk cId="1431890011" sldId="260"/>
            <ac:spMk id="7" creationId="{F8ECDA51-B5C4-36AB-17F7-71A11572D696}"/>
          </ac:spMkLst>
        </pc:spChg>
        <pc:spChg chg="del">
          <ac:chgData name="Mr J Bee (BWCET)" userId="a1856448-f297-487a-a7ea-498499ce4ab3" providerId="ADAL" clId="{C36FDA15-285C-46D2-8D49-27E34524C8CD}" dt="2023-10-09T13:47:43.920" v="352" actId="478"/>
          <ac:spMkLst>
            <pc:docMk/>
            <pc:sldMk cId="1431890011" sldId="260"/>
            <ac:spMk id="8" creationId="{DB1C707A-12C7-6141-3AB2-75A530997C64}"/>
          </ac:spMkLst>
        </pc:spChg>
        <pc:spChg chg="del">
          <ac:chgData name="Mr J Bee (BWCET)" userId="a1856448-f297-487a-a7ea-498499ce4ab3" providerId="ADAL" clId="{C36FDA15-285C-46D2-8D49-27E34524C8CD}" dt="2023-10-09T13:47:43.920" v="352" actId="478"/>
          <ac:spMkLst>
            <pc:docMk/>
            <pc:sldMk cId="1431890011" sldId="260"/>
            <ac:spMk id="9" creationId="{EFADD2FE-B4BC-4098-77FC-D2BA13F21902}"/>
          </ac:spMkLst>
        </pc:spChg>
        <pc:spChg chg="del">
          <ac:chgData name="Mr J Bee (BWCET)" userId="a1856448-f297-487a-a7ea-498499ce4ab3" providerId="ADAL" clId="{C36FDA15-285C-46D2-8D49-27E34524C8CD}" dt="2023-10-09T13:47:43.920" v="352" actId="478"/>
          <ac:spMkLst>
            <pc:docMk/>
            <pc:sldMk cId="1431890011" sldId="260"/>
            <ac:spMk id="10" creationId="{13F7580F-D57C-8FDE-8032-C48FFB373063}"/>
          </ac:spMkLst>
        </pc:spChg>
        <pc:spChg chg="del">
          <ac:chgData name="Mr J Bee (BWCET)" userId="a1856448-f297-487a-a7ea-498499ce4ab3" providerId="ADAL" clId="{C36FDA15-285C-46D2-8D49-27E34524C8CD}" dt="2023-10-09T13:47:43.920" v="352" actId="478"/>
          <ac:spMkLst>
            <pc:docMk/>
            <pc:sldMk cId="1431890011" sldId="260"/>
            <ac:spMk id="11" creationId="{4D90423C-CA10-B9BE-E820-C013970B44A2}"/>
          </ac:spMkLst>
        </pc:spChg>
        <pc:spChg chg="del">
          <ac:chgData name="Mr J Bee (BWCET)" userId="a1856448-f297-487a-a7ea-498499ce4ab3" providerId="ADAL" clId="{C36FDA15-285C-46D2-8D49-27E34524C8CD}" dt="2023-10-09T13:47:43.920" v="352" actId="478"/>
          <ac:spMkLst>
            <pc:docMk/>
            <pc:sldMk cId="1431890011" sldId="260"/>
            <ac:spMk id="12" creationId="{28E1B404-A0B9-E441-2006-BA743B6FF6B0}"/>
          </ac:spMkLst>
        </pc:spChg>
        <pc:spChg chg="del">
          <ac:chgData name="Mr J Bee (BWCET)" userId="a1856448-f297-487a-a7ea-498499ce4ab3" providerId="ADAL" clId="{C36FDA15-285C-46D2-8D49-27E34524C8CD}" dt="2023-10-09T13:47:43.920" v="352" actId="478"/>
          <ac:spMkLst>
            <pc:docMk/>
            <pc:sldMk cId="1431890011" sldId="260"/>
            <ac:spMk id="13" creationId="{C5C00F74-2B58-7702-C5C8-BB86BD95FB7D}"/>
          </ac:spMkLst>
        </pc:spChg>
        <pc:spChg chg="del">
          <ac:chgData name="Mr J Bee (BWCET)" userId="a1856448-f297-487a-a7ea-498499ce4ab3" providerId="ADAL" clId="{C36FDA15-285C-46D2-8D49-27E34524C8CD}" dt="2023-10-09T13:47:43.920" v="352" actId="478"/>
          <ac:spMkLst>
            <pc:docMk/>
            <pc:sldMk cId="1431890011" sldId="260"/>
            <ac:spMk id="14" creationId="{F4A708BD-6EA7-AE53-2713-982F8101691B}"/>
          </ac:spMkLst>
        </pc:spChg>
        <pc:spChg chg="del">
          <ac:chgData name="Mr J Bee (BWCET)" userId="a1856448-f297-487a-a7ea-498499ce4ab3" providerId="ADAL" clId="{C36FDA15-285C-46D2-8D49-27E34524C8CD}" dt="2023-10-09T13:47:43.920" v="352" actId="478"/>
          <ac:spMkLst>
            <pc:docMk/>
            <pc:sldMk cId="1431890011" sldId="260"/>
            <ac:spMk id="15" creationId="{5FC9BAE5-83FF-181D-52E8-7F7BBF50F41B}"/>
          </ac:spMkLst>
        </pc:spChg>
        <pc:spChg chg="del">
          <ac:chgData name="Mr J Bee (BWCET)" userId="a1856448-f297-487a-a7ea-498499ce4ab3" providerId="ADAL" clId="{C36FDA15-285C-46D2-8D49-27E34524C8CD}" dt="2023-10-09T13:47:43.920" v="352" actId="478"/>
          <ac:spMkLst>
            <pc:docMk/>
            <pc:sldMk cId="1431890011" sldId="260"/>
            <ac:spMk id="16" creationId="{0B2A86DD-F7EE-3AEC-36EF-847178923709}"/>
          </ac:spMkLst>
        </pc:spChg>
        <pc:spChg chg="del">
          <ac:chgData name="Mr J Bee (BWCET)" userId="a1856448-f297-487a-a7ea-498499ce4ab3" providerId="ADAL" clId="{C36FDA15-285C-46D2-8D49-27E34524C8CD}" dt="2023-10-09T13:47:43.920" v="352" actId="478"/>
          <ac:spMkLst>
            <pc:docMk/>
            <pc:sldMk cId="1431890011" sldId="260"/>
            <ac:spMk id="17" creationId="{934DB396-98CC-1A1A-E2E5-CC4A3247752C}"/>
          </ac:spMkLst>
        </pc:spChg>
        <pc:spChg chg="del">
          <ac:chgData name="Mr J Bee (BWCET)" userId="a1856448-f297-487a-a7ea-498499ce4ab3" providerId="ADAL" clId="{C36FDA15-285C-46D2-8D49-27E34524C8CD}" dt="2023-10-09T13:47:43.920" v="352" actId="478"/>
          <ac:spMkLst>
            <pc:docMk/>
            <pc:sldMk cId="1431890011" sldId="260"/>
            <ac:spMk id="18" creationId="{C3B3810F-9A7F-2BB0-1DE9-85040F46F0E6}"/>
          </ac:spMkLst>
        </pc:spChg>
        <pc:spChg chg="del">
          <ac:chgData name="Mr J Bee (BWCET)" userId="a1856448-f297-487a-a7ea-498499ce4ab3" providerId="ADAL" clId="{C36FDA15-285C-46D2-8D49-27E34524C8CD}" dt="2023-10-09T13:47:43.920" v="352" actId="478"/>
          <ac:spMkLst>
            <pc:docMk/>
            <pc:sldMk cId="1431890011" sldId="260"/>
            <ac:spMk id="19" creationId="{D7F37C07-FB8A-0460-82CE-D23486C42268}"/>
          </ac:spMkLst>
        </pc:spChg>
        <pc:spChg chg="del">
          <ac:chgData name="Mr J Bee (BWCET)" userId="a1856448-f297-487a-a7ea-498499ce4ab3" providerId="ADAL" clId="{C36FDA15-285C-46D2-8D49-27E34524C8CD}" dt="2023-10-09T13:49:13.687" v="386" actId="478"/>
          <ac:spMkLst>
            <pc:docMk/>
            <pc:sldMk cId="1431890011" sldId="260"/>
            <ac:spMk id="20" creationId="{73119B0A-988E-037B-1BC0-84E486497AF0}"/>
          </ac:spMkLst>
        </pc:spChg>
        <pc:spChg chg="del">
          <ac:chgData name="Mr J Bee (BWCET)" userId="a1856448-f297-487a-a7ea-498499ce4ab3" providerId="ADAL" clId="{C36FDA15-285C-46D2-8D49-27E34524C8CD}" dt="2023-10-09T13:47:43.920" v="352" actId="478"/>
          <ac:spMkLst>
            <pc:docMk/>
            <pc:sldMk cId="1431890011" sldId="260"/>
            <ac:spMk id="21" creationId="{F3B07EAE-AE65-02F3-1B14-D6DBDB086AFB}"/>
          </ac:spMkLst>
        </pc:spChg>
        <pc:spChg chg="mod">
          <ac:chgData name="Mr J Bee (BWCET)" userId="a1856448-f297-487a-a7ea-498499ce4ab3" providerId="ADAL" clId="{C36FDA15-285C-46D2-8D49-27E34524C8CD}" dt="2023-10-09T13:49:27.930" v="455" actId="20577"/>
          <ac:spMkLst>
            <pc:docMk/>
            <pc:sldMk cId="1431890011" sldId="260"/>
            <ac:spMk id="22" creationId="{1FE8C83A-9C65-8103-D6F7-5F7752E75B56}"/>
          </ac:spMkLst>
        </pc:spChg>
        <pc:spChg chg="add del mod">
          <ac:chgData name="Mr J Bee (BWCET)" userId="a1856448-f297-487a-a7ea-498499ce4ab3" providerId="ADAL" clId="{C36FDA15-285C-46D2-8D49-27E34524C8CD}" dt="2023-10-09T13:48:05.900" v="358" actId="478"/>
          <ac:spMkLst>
            <pc:docMk/>
            <pc:sldMk cId="1431890011" sldId="260"/>
            <ac:spMk id="23" creationId="{CD9F3C80-48F6-37E6-78BA-D324868665F1}"/>
          </ac:spMkLst>
        </pc:spChg>
        <pc:spChg chg="add mod">
          <ac:chgData name="Mr J Bee (BWCET)" userId="a1856448-f297-487a-a7ea-498499ce4ab3" providerId="ADAL" clId="{C36FDA15-285C-46D2-8D49-27E34524C8CD}" dt="2023-10-09T13:48:58.490" v="377" actId="20577"/>
          <ac:spMkLst>
            <pc:docMk/>
            <pc:sldMk cId="1431890011" sldId="260"/>
            <ac:spMk id="24" creationId="{3A6F64AE-4FF4-D541-646B-FEEE0EBC069B}"/>
          </ac:spMkLst>
        </pc:spChg>
        <pc:spChg chg="del">
          <ac:chgData name="Mr J Bee (BWCET)" userId="a1856448-f297-487a-a7ea-498499ce4ab3" providerId="ADAL" clId="{C36FDA15-285C-46D2-8D49-27E34524C8CD}" dt="2023-10-09T13:47:43.920" v="352" actId="478"/>
          <ac:spMkLst>
            <pc:docMk/>
            <pc:sldMk cId="1431890011" sldId="260"/>
            <ac:spMk id="25" creationId="{085F9E7F-F5AB-36CF-24D4-79052E866F8F}"/>
          </ac:spMkLst>
        </pc:spChg>
        <pc:spChg chg="del">
          <ac:chgData name="Mr J Bee (BWCET)" userId="a1856448-f297-487a-a7ea-498499ce4ab3" providerId="ADAL" clId="{C36FDA15-285C-46D2-8D49-27E34524C8CD}" dt="2023-10-09T13:47:43.920" v="352" actId="478"/>
          <ac:spMkLst>
            <pc:docMk/>
            <pc:sldMk cId="1431890011" sldId="260"/>
            <ac:spMk id="26" creationId="{23D0303D-5931-E8DE-92FC-4557783FC897}"/>
          </ac:spMkLst>
        </pc:spChg>
        <pc:spChg chg="add mod">
          <ac:chgData name="Mr J Bee (BWCET)" userId="a1856448-f297-487a-a7ea-498499ce4ab3" providerId="ADAL" clId="{C36FDA15-285C-46D2-8D49-27E34524C8CD}" dt="2023-10-09T13:49:00.290" v="379" actId="20577"/>
          <ac:spMkLst>
            <pc:docMk/>
            <pc:sldMk cId="1431890011" sldId="260"/>
            <ac:spMk id="27" creationId="{91E3A603-98B1-4435-78F3-1F27F0A8A95E}"/>
          </ac:spMkLst>
        </pc:spChg>
        <pc:spChg chg="add del mod">
          <ac:chgData name="Mr J Bee (BWCET)" userId="a1856448-f297-487a-a7ea-498499ce4ab3" providerId="ADAL" clId="{C36FDA15-285C-46D2-8D49-27E34524C8CD}" dt="2023-10-09T13:49:06.530" v="383" actId="6549"/>
          <ac:spMkLst>
            <pc:docMk/>
            <pc:sldMk cId="1431890011" sldId="260"/>
            <ac:spMk id="28" creationId="{299A3CC6-038A-DFE1-5171-5D30E3B4A453}"/>
          </ac:spMkLst>
        </pc:spChg>
        <pc:spChg chg="add mod">
          <ac:chgData name="Mr J Bee (BWCET)" userId="a1856448-f297-487a-a7ea-498499ce4ab3" providerId="ADAL" clId="{C36FDA15-285C-46D2-8D49-27E34524C8CD}" dt="2023-10-09T13:49:09.274" v="385" actId="20577"/>
          <ac:spMkLst>
            <pc:docMk/>
            <pc:sldMk cId="1431890011" sldId="260"/>
            <ac:spMk id="29" creationId="{0726C829-2312-F34F-B5E0-6FA1AF5E0630}"/>
          </ac:spMkLst>
        </pc:spChg>
        <pc:spChg chg="add mod">
          <ac:chgData name="Mr J Bee (BWCET)" userId="a1856448-f297-487a-a7ea-498499ce4ab3" providerId="ADAL" clId="{C36FDA15-285C-46D2-8D49-27E34524C8CD}" dt="2023-10-09T13:49:30.366" v="456"/>
          <ac:spMkLst>
            <pc:docMk/>
            <pc:sldMk cId="1431890011" sldId="260"/>
            <ac:spMk id="30" creationId="{99901514-B155-AEAC-0BCB-E9DA76B9C026}"/>
          </ac:spMkLst>
        </pc:spChg>
        <pc:graphicFrameChg chg="del">
          <ac:chgData name="Mr J Bee (BWCET)" userId="a1856448-f297-487a-a7ea-498499ce4ab3" providerId="ADAL" clId="{C36FDA15-285C-46D2-8D49-27E34524C8CD}" dt="2023-10-09T13:47:43.920" v="352" actId="478"/>
          <ac:graphicFrameMkLst>
            <pc:docMk/>
            <pc:sldMk cId="1431890011" sldId="260"/>
            <ac:graphicFrameMk id="4" creationId="{F007205E-0973-36EF-6B6D-CBF9D4D17D5C}"/>
          </ac:graphicFrameMkLst>
        </pc:graphicFrameChg>
      </pc:sldChg>
      <pc:sldChg chg="addSp modSp add mod">
        <pc:chgData name="Mr J Bee (BWCET)" userId="a1856448-f297-487a-a7ea-498499ce4ab3" providerId="ADAL" clId="{C36FDA15-285C-46D2-8D49-27E34524C8CD}" dt="2023-10-09T13:50:04.354" v="461" actId="1035"/>
        <pc:sldMkLst>
          <pc:docMk/>
          <pc:sldMk cId="2471434670" sldId="261"/>
        </pc:sldMkLst>
        <pc:spChg chg="add mod">
          <ac:chgData name="Mr J Bee (BWCET)" userId="a1856448-f297-487a-a7ea-498499ce4ab3" providerId="ADAL" clId="{C36FDA15-285C-46D2-8D49-27E34524C8CD}" dt="2023-10-09T13:50:00.659" v="460" actId="1076"/>
          <ac:spMkLst>
            <pc:docMk/>
            <pc:sldMk cId="2471434670" sldId="261"/>
            <ac:spMk id="3" creationId="{70057FF7-015A-FA28-6D7D-1D3FE19FFA80}"/>
          </ac:spMkLst>
        </pc:spChg>
        <pc:spChg chg="mod">
          <ac:chgData name="Mr J Bee (BWCET)" userId="a1856448-f297-487a-a7ea-498499ce4ab3" providerId="ADAL" clId="{C36FDA15-285C-46D2-8D49-27E34524C8CD}" dt="2023-10-09T13:50:04.354" v="461" actId="1035"/>
          <ac:spMkLst>
            <pc:docMk/>
            <pc:sldMk cId="2471434670" sldId="261"/>
            <ac:spMk id="6" creationId="{29B11B5F-21CF-D535-5FD3-120D9B9AB282}"/>
          </ac:spMkLst>
        </pc:spChg>
        <pc:spChg chg="mod">
          <ac:chgData name="Mr J Bee (BWCET)" userId="a1856448-f297-487a-a7ea-498499ce4ab3" providerId="ADAL" clId="{C36FDA15-285C-46D2-8D49-27E34524C8CD}" dt="2023-10-09T13:49:52.669" v="458" actId="1076"/>
          <ac:spMkLst>
            <pc:docMk/>
            <pc:sldMk cId="2471434670" sldId="261"/>
            <ac:spMk id="7" creationId="{F8ECDA51-B5C4-36AB-17F7-71A11572D696}"/>
          </ac:spMkLst>
        </pc:spChg>
        <pc:spChg chg="add mod">
          <ac:chgData name="Mr J Bee (BWCET)" userId="a1856448-f297-487a-a7ea-498499ce4ab3" providerId="ADAL" clId="{C36FDA15-285C-46D2-8D49-27E34524C8CD}" dt="2023-10-09T13:50:00.659" v="460" actId="1076"/>
          <ac:spMkLst>
            <pc:docMk/>
            <pc:sldMk cId="2471434670" sldId="261"/>
            <ac:spMk id="23" creationId="{DCDB736D-923F-9376-7F4D-C36DB1576B18}"/>
          </ac:spMkLst>
        </pc:spChg>
      </pc:sldChg>
      <pc:sldChg chg="addSp delSp modSp add mod delAnim modAnim">
        <pc:chgData name="Mr J Bee (BWCET)" userId="a1856448-f297-487a-a7ea-498499ce4ab3" providerId="ADAL" clId="{C36FDA15-285C-46D2-8D49-27E34524C8CD}" dt="2023-10-09T13:53:18.560" v="508"/>
        <pc:sldMkLst>
          <pc:docMk/>
          <pc:sldMk cId="2096394169" sldId="262"/>
        </pc:sldMkLst>
        <pc:spChg chg="mod">
          <ac:chgData name="Mr J Bee (BWCET)" userId="a1856448-f297-487a-a7ea-498499ce4ab3" providerId="ADAL" clId="{C36FDA15-285C-46D2-8D49-27E34524C8CD}" dt="2023-10-09T13:53:07.204" v="503" actId="1076"/>
          <ac:spMkLst>
            <pc:docMk/>
            <pc:sldMk cId="2096394169" sldId="262"/>
            <ac:spMk id="3" creationId="{70057FF7-015A-FA28-6D7D-1D3FE19FFA80}"/>
          </ac:spMkLst>
        </pc:spChg>
        <pc:spChg chg="mod">
          <ac:chgData name="Mr J Bee (BWCET)" userId="a1856448-f297-487a-a7ea-498499ce4ab3" providerId="ADAL" clId="{C36FDA15-285C-46D2-8D49-27E34524C8CD}" dt="2023-10-09T13:53:07.204" v="503" actId="1076"/>
          <ac:spMkLst>
            <pc:docMk/>
            <pc:sldMk cId="2096394169" sldId="262"/>
            <ac:spMk id="5" creationId="{7D93A7C4-1292-8980-52F3-B5F90FA4E98B}"/>
          </ac:spMkLst>
        </pc:spChg>
        <pc:spChg chg="mod">
          <ac:chgData name="Mr J Bee (BWCET)" userId="a1856448-f297-487a-a7ea-498499ce4ab3" providerId="ADAL" clId="{C36FDA15-285C-46D2-8D49-27E34524C8CD}" dt="2023-10-09T13:53:07.204" v="503" actId="1076"/>
          <ac:spMkLst>
            <pc:docMk/>
            <pc:sldMk cId="2096394169" sldId="262"/>
            <ac:spMk id="6" creationId="{29B11B5F-21CF-D535-5FD3-120D9B9AB282}"/>
          </ac:spMkLst>
        </pc:spChg>
        <pc:spChg chg="mod">
          <ac:chgData name="Mr J Bee (BWCET)" userId="a1856448-f297-487a-a7ea-498499ce4ab3" providerId="ADAL" clId="{C36FDA15-285C-46D2-8D49-27E34524C8CD}" dt="2023-10-09T13:53:07.204" v="503" actId="1076"/>
          <ac:spMkLst>
            <pc:docMk/>
            <pc:sldMk cId="2096394169" sldId="262"/>
            <ac:spMk id="7" creationId="{F8ECDA51-B5C4-36AB-17F7-71A11572D696}"/>
          </ac:spMkLst>
        </pc:spChg>
        <pc:spChg chg="mod">
          <ac:chgData name="Mr J Bee (BWCET)" userId="a1856448-f297-487a-a7ea-498499ce4ab3" providerId="ADAL" clId="{C36FDA15-285C-46D2-8D49-27E34524C8CD}" dt="2023-10-09T13:53:07.204" v="503" actId="1076"/>
          <ac:spMkLst>
            <pc:docMk/>
            <pc:sldMk cId="2096394169" sldId="262"/>
            <ac:spMk id="8" creationId="{DB1C707A-12C7-6141-3AB2-75A530997C64}"/>
          </ac:spMkLst>
        </pc:spChg>
        <pc:spChg chg="mod">
          <ac:chgData name="Mr J Bee (BWCET)" userId="a1856448-f297-487a-a7ea-498499ce4ab3" providerId="ADAL" clId="{C36FDA15-285C-46D2-8D49-27E34524C8CD}" dt="2023-10-09T13:53:07.204" v="503" actId="1076"/>
          <ac:spMkLst>
            <pc:docMk/>
            <pc:sldMk cId="2096394169" sldId="262"/>
            <ac:spMk id="9" creationId="{EFADD2FE-B4BC-4098-77FC-D2BA13F21902}"/>
          </ac:spMkLst>
        </pc:spChg>
        <pc:spChg chg="mod">
          <ac:chgData name="Mr J Bee (BWCET)" userId="a1856448-f297-487a-a7ea-498499ce4ab3" providerId="ADAL" clId="{C36FDA15-285C-46D2-8D49-27E34524C8CD}" dt="2023-10-09T13:53:07.204" v="503" actId="1076"/>
          <ac:spMkLst>
            <pc:docMk/>
            <pc:sldMk cId="2096394169" sldId="262"/>
            <ac:spMk id="10" creationId="{13F7580F-D57C-8FDE-8032-C48FFB373063}"/>
          </ac:spMkLst>
        </pc:spChg>
        <pc:spChg chg="mod">
          <ac:chgData name="Mr J Bee (BWCET)" userId="a1856448-f297-487a-a7ea-498499ce4ab3" providerId="ADAL" clId="{C36FDA15-285C-46D2-8D49-27E34524C8CD}" dt="2023-10-09T13:53:07.204" v="503" actId="1076"/>
          <ac:spMkLst>
            <pc:docMk/>
            <pc:sldMk cId="2096394169" sldId="262"/>
            <ac:spMk id="11" creationId="{4D90423C-CA10-B9BE-E820-C013970B44A2}"/>
          </ac:spMkLst>
        </pc:spChg>
        <pc:spChg chg="mod">
          <ac:chgData name="Mr J Bee (BWCET)" userId="a1856448-f297-487a-a7ea-498499ce4ab3" providerId="ADAL" clId="{C36FDA15-285C-46D2-8D49-27E34524C8CD}" dt="2023-10-09T13:53:07.204" v="503" actId="1076"/>
          <ac:spMkLst>
            <pc:docMk/>
            <pc:sldMk cId="2096394169" sldId="262"/>
            <ac:spMk id="12" creationId="{28E1B404-A0B9-E441-2006-BA743B6FF6B0}"/>
          </ac:spMkLst>
        </pc:spChg>
        <pc:spChg chg="mod">
          <ac:chgData name="Mr J Bee (BWCET)" userId="a1856448-f297-487a-a7ea-498499ce4ab3" providerId="ADAL" clId="{C36FDA15-285C-46D2-8D49-27E34524C8CD}" dt="2023-10-09T13:53:07.204" v="503" actId="1076"/>
          <ac:spMkLst>
            <pc:docMk/>
            <pc:sldMk cId="2096394169" sldId="262"/>
            <ac:spMk id="13" creationId="{C5C00F74-2B58-7702-C5C8-BB86BD95FB7D}"/>
          </ac:spMkLst>
        </pc:spChg>
        <pc:spChg chg="mod">
          <ac:chgData name="Mr J Bee (BWCET)" userId="a1856448-f297-487a-a7ea-498499ce4ab3" providerId="ADAL" clId="{C36FDA15-285C-46D2-8D49-27E34524C8CD}" dt="2023-10-09T13:53:07.204" v="503" actId="1076"/>
          <ac:spMkLst>
            <pc:docMk/>
            <pc:sldMk cId="2096394169" sldId="262"/>
            <ac:spMk id="14" creationId="{F4A708BD-6EA7-AE53-2713-982F8101691B}"/>
          </ac:spMkLst>
        </pc:spChg>
        <pc:spChg chg="mod">
          <ac:chgData name="Mr J Bee (BWCET)" userId="a1856448-f297-487a-a7ea-498499ce4ab3" providerId="ADAL" clId="{C36FDA15-285C-46D2-8D49-27E34524C8CD}" dt="2023-10-09T13:53:07.204" v="503" actId="1076"/>
          <ac:spMkLst>
            <pc:docMk/>
            <pc:sldMk cId="2096394169" sldId="262"/>
            <ac:spMk id="15" creationId="{5FC9BAE5-83FF-181D-52E8-7F7BBF50F41B}"/>
          </ac:spMkLst>
        </pc:spChg>
        <pc:spChg chg="mod">
          <ac:chgData name="Mr J Bee (BWCET)" userId="a1856448-f297-487a-a7ea-498499ce4ab3" providerId="ADAL" clId="{C36FDA15-285C-46D2-8D49-27E34524C8CD}" dt="2023-10-09T13:53:07.204" v="503" actId="1076"/>
          <ac:spMkLst>
            <pc:docMk/>
            <pc:sldMk cId="2096394169" sldId="262"/>
            <ac:spMk id="16" creationId="{0B2A86DD-F7EE-3AEC-36EF-847178923709}"/>
          </ac:spMkLst>
        </pc:spChg>
        <pc:spChg chg="mod">
          <ac:chgData name="Mr J Bee (BWCET)" userId="a1856448-f297-487a-a7ea-498499ce4ab3" providerId="ADAL" clId="{C36FDA15-285C-46D2-8D49-27E34524C8CD}" dt="2023-10-09T13:53:07.204" v="503" actId="1076"/>
          <ac:spMkLst>
            <pc:docMk/>
            <pc:sldMk cId="2096394169" sldId="262"/>
            <ac:spMk id="17" creationId="{934DB396-98CC-1A1A-E2E5-CC4A3247752C}"/>
          </ac:spMkLst>
        </pc:spChg>
        <pc:spChg chg="mod">
          <ac:chgData name="Mr J Bee (BWCET)" userId="a1856448-f297-487a-a7ea-498499ce4ab3" providerId="ADAL" clId="{C36FDA15-285C-46D2-8D49-27E34524C8CD}" dt="2023-10-09T13:53:07.204" v="503" actId="1076"/>
          <ac:spMkLst>
            <pc:docMk/>
            <pc:sldMk cId="2096394169" sldId="262"/>
            <ac:spMk id="18" creationId="{C3B3810F-9A7F-2BB0-1DE9-85040F46F0E6}"/>
          </ac:spMkLst>
        </pc:spChg>
        <pc:spChg chg="mod">
          <ac:chgData name="Mr J Bee (BWCET)" userId="a1856448-f297-487a-a7ea-498499ce4ab3" providerId="ADAL" clId="{C36FDA15-285C-46D2-8D49-27E34524C8CD}" dt="2023-10-09T13:53:07.204" v="503" actId="1076"/>
          <ac:spMkLst>
            <pc:docMk/>
            <pc:sldMk cId="2096394169" sldId="262"/>
            <ac:spMk id="19" creationId="{D7F37C07-FB8A-0460-82CE-D23486C42268}"/>
          </ac:spMkLst>
        </pc:spChg>
        <pc:spChg chg="del">
          <ac:chgData name="Mr J Bee (BWCET)" userId="a1856448-f297-487a-a7ea-498499ce4ab3" providerId="ADAL" clId="{C36FDA15-285C-46D2-8D49-27E34524C8CD}" dt="2023-10-09T13:53:16.964" v="507" actId="478"/>
          <ac:spMkLst>
            <pc:docMk/>
            <pc:sldMk cId="2096394169" sldId="262"/>
            <ac:spMk id="20" creationId="{73119B0A-988E-037B-1BC0-84E486497AF0}"/>
          </ac:spMkLst>
        </pc:spChg>
        <pc:spChg chg="del">
          <ac:chgData name="Mr J Bee (BWCET)" userId="a1856448-f297-487a-a7ea-498499ce4ab3" providerId="ADAL" clId="{C36FDA15-285C-46D2-8D49-27E34524C8CD}" dt="2023-10-09T13:53:10.913" v="505" actId="478"/>
          <ac:spMkLst>
            <pc:docMk/>
            <pc:sldMk cId="2096394169" sldId="262"/>
            <ac:spMk id="21" creationId="{F3B07EAE-AE65-02F3-1B14-D6DBDB086AFB}"/>
          </ac:spMkLst>
        </pc:spChg>
        <pc:spChg chg="mod">
          <ac:chgData name="Mr J Bee (BWCET)" userId="a1856448-f297-487a-a7ea-498499ce4ab3" providerId="ADAL" clId="{C36FDA15-285C-46D2-8D49-27E34524C8CD}" dt="2023-10-09T13:53:07.204" v="503" actId="1076"/>
          <ac:spMkLst>
            <pc:docMk/>
            <pc:sldMk cId="2096394169" sldId="262"/>
            <ac:spMk id="23" creationId="{DCDB736D-923F-9376-7F4D-C36DB1576B18}"/>
          </ac:spMkLst>
        </pc:spChg>
        <pc:spChg chg="add mod">
          <ac:chgData name="Mr J Bee (BWCET)" userId="a1856448-f297-487a-a7ea-498499ce4ab3" providerId="ADAL" clId="{C36FDA15-285C-46D2-8D49-27E34524C8CD}" dt="2023-10-09T13:53:18.560" v="508"/>
          <ac:spMkLst>
            <pc:docMk/>
            <pc:sldMk cId="2096394169" sldId="262"/>
            <ac:spMk id="24" creationId="{73406900-D4F8-95D9-542B-74988781AA27}"/>
          </ac:spMkLst>
        </pc:spChg>
        <pc:spChg chg="del">
          <ac:chgData name="Mr J Bee (BWCET)" userId="a1856448-f297-487a-a7ea-498499ce4ab3" providerId="ADAL" clId="{C36FDA15-285C-46D2-8D49-27E34524C8CD}" dt="2023-10-09T13:53:08.665" v="504" actId="478"/>
          <ac:spMkLst>
            <pc:docMk/>
            <pc:sldMk cId="2096394169" sldId="262"/>
            <ac:spMk id="25" creationId="{085F9E7F-F5AB-36CF-24D4-79052E866F8F}"/>
          </ac:spMkLst>
        </pc:spChg>
        <pc:spChg chg="del">
          <ac:chgData name="Mr J Bee (BWCET)" userId="a1856448-f297-487a-a7ea-498499ce4ab3" providerId="ADAL" clId="{C36FDA15-285C-46D2-8D49-27E34524C8CD}" dt="2023-10-09T13:53:11.642" v="506" actId="478"/>
          <ac:spMkLst>
            <pc:docMk/>
            <pc:sldMk cId="2096394169" sldId="262"/>
            <ac:spMk id="26" creationId="{23D0303D-5931-E8DE-92FC-4557783FC897}"/>
          </ac:spMkLst>
        </pc:spChg>
        <pc:graphicFrameChg chg="mod modGraphic">
          <ac:chgData name="Mr J Bee (BWCET)" userId="a1856448-f297-487a-a7ea-498499ce4ab3" providerId="ADAL" clId="{C36FDA15-285C-46D2-8D49-27E34524C8CD}" dt="2023-10-09T13:53:07.204" v="503" actId="1076"/>
          <ac:graphicFrameMkLst>
            <pc:docMk/>
            <pc:sldMk cId="2096394169" sldId="262"/>
            <ac:graphicFrameMk id="4" creationId="{F007205E-0973-36EF-6B6D-CBF9D4D17D5C}"/>
          </ac:graphicFrameMkLst>
        </pc:graphicFrameChg>
      </pc:sldChg>
      <pc:sldChg chg="addSp delSp modSp add mod addAnim delAnim modAnim">
        <pc:chgData name="Mr J Bee (BWCET)" userId="a1856448-f297-487a-a7ea-498499ce4ab3" providerId="ADAL" clId="{C36FDA15-285C-46D2-8D49-27E34524C8CD}" dt="2023-10-09T13:55:30.807" v="681" actId="478"/>
        <pc:sldMkLst>
          <pc:docMk/>
          <pc:sldMk cId="4266441798" sldId="263"/>
        </pc:sldMkLst>
        <pc:spChg chg="mod">
          <ac:chgData name="Mr J Bee (BWCET)" userId="a1856448-f297-487a-a7ea-498499ce4ab3" providerId="ADAL" clId="{C36FDA15-285C-46D2-8D49-27E34524C8CD}" dt="2023-10-09T13:53:57.078" v="512" actId="1076"/>
          <ac:spMkLst>
            <pc:docMk/>
            <pc:sldMk cId="4266441798" sldId="263"/>
            <ac:spMk id="3" creationId="{43C1E4C5-5610-0715-21D9-66F34C96F084}"/>
          </ac:spMkLst>
        </pc:spChg>
        <pc:spChg chg="add mod">
          <ac:chgData name="Mr J Bee (BWCET)" userId="a1856448-f297-487a-a7ea-498499ce4ab3" providerId="ADAL" clId="{C36FDA15-285C-46D2-8D49-27E34524C8CD}" dt="2023-10-09T13:53:57.078" v="512" actId="1076"/>
          <ac:spMkLst>
            <pc:docMk/>
            <pc:sldMk cId="4266441798" sldId="263"/>
            <ac:spMk id="4" creationId="{8389E158-5F50-DB9D-8A2E-CF4291164804}"/>
          </ac:spMkLst>
        </pc:spChg>
        <pc:spChg chg="add mod">
          <ac:chgData name="Mr J Bee (BWCET)" userId="a1856448-f297-487a-a7ea-498499ce4ab3" providerId="ADAL" clId="{C36FDA15-285C-46D2-8D49-27E34524C8CD}" dt="2023-10-09T13:54:07.408" v="517"/>
          <ac:spMkLst>
            <pc:docMk/>
            <pc:sldMk cId="4266441798" sldId="263"/>
            <ac:spMk id="5" creationId="{AF2B4C6A-257E-D264-ABF7-A630E1AE261B}"/>
          </ac:spMkLst>
        </pc:spChg>
        <pc:spChg chg="add mod">
          <ac:chgData name="Mr J Bee (BWCET)" userId="a1856448-f297-487a-a7ea-498499ce4ab3" providerId="ADAL" clId="{C36FDA15-285C-46D2-8D49-27E34524C8CD}" dt="2023-10-09T13:54:58.105" v="673" actId="1076"/>
          <ac:spMkLst>
            <pc:docMk/>
            <pc:sldMk cId="4266441798" sldId="263"/>
            <ac:spMk id="6" creationId="{5039A1F9-696D-CBF7-0B1D-7B3F1A7586F1}"/>
          </ac:spMkLst>
        </pc:spChg>
        <pc:spChg chg="add del mod">
          <ac:chgData name="Mr J Bee (BWCET)" userId="a1856448-f297-487a-a7ea-498499ce4ab3" providerId="ADAL" clId="{C36FDA15-285C-46D2-8D49-27E34524C8CD}" dt="2023-10-09T13:54:20.368" v="522" actId="478"/>
          <ac:spMkLst>
            <pc:docMk/>
            <pc:sldMk cId="4266441798" sldId="263"/>
            <ac:spMk id="7" creationId="{7A1CEE6F-A452-4F45-7950-8DDE513ABBBF}"/>
          </ac:spMkLst>
        </pc:spChg>
        <pc:spChg chg="add mod">
          <ac:chgData name="Mr J Bee (BWCET)" userId="a1856448-f297-487a-a7ea-498499ce4ab3" providerId="ADAL" clId="{C36FDA15-285C-46D2-8D49-27E34524C8CD}" dt="2023-10-09T13:55:01.981" v="675" actId="1076"/>
          <ac:spMkLst>
            <pc:docMk/>
            <pc:sldMk cId="4266441798" sldId="263"/>
            <ac:spMk id="8" creationId="{788786CB-422F-5F66-ABFD-386F09DD1251}"/>
          </ac:spMkLst>
        </pc:spChg>
        <pc:spChg chg="add mod">
          <ac:chgData name="Mr J Bee (BWCET)" userId="a1856448-f297-487a-a7ea-498499ce4ab3" providerId="ADAL" clId="{C36FDA15-285C-46D2-8D49-27E34524C8CD}" dt="2023-10-09T13:55:04.554" v="677" actId="1076"/>
          <ac:spMkLst>
            <pc:docMk/>
            <pc:sldMk cId="4266441798" sldId="263"/>
            <ac:spMk id="9" creationId="{D6E8C289-5E6F-ADFC-C6AF-917DA963BE8F}"/>
          </ac:spMkLst>
        </pc:spChg>
        <pc:spChg chg="add mod">
          <ac:chgData name="Mr J Bee (BWCET)" userId="a1856448-f297-487a-a7ea-498499ce4ab3" providerId="ADAL" clId="{C36FDA15-285C-46D2-8D49-27E34524C8CD}" dt="2023-10-09T13:55:07.370" v="679" actId="1076"/>
          <ac:spMkLst>
            <pc:docMk/>
            <pc:sldMk cId="4266441798" sldId="263"/>
            <ac:spMk id="10" creationId="{EB156479-7503-A6F9-D8FB-2861D16177AE}"/>
          </ac:spMkLst>
        </pc:spChg>
        <pc:spChg chg="add del mod">
          <ac:chgData name="Mr J Bee (BWCET)" userId="a1856448-f297-487a-a7ea-498499ce4ab3" providerId="ADAL" clId="{C36FDA15-285C-46D2-8D49-27E34524C8CD}" dt="2023-10-09T13:55:30.807" v="681" actId="478"/>
          <ac:spMkLst>
            <pc:docMk/>
            <pc:sldMk cId="4266441798" sldId="263"/>
            <ac:spMk id="11" creationId="{49B2DE02-2BEA-6314-1E69-9CA79A186229}"/>
          </ac:spMkLst>
        </pc:spChg>
        <pc:spChg chg="mod">
          <ac:chgData name="Mr J Bee (BWCET)" userId="a1856448-f297-487a-a7ea-498499ce4ab3" providerId="ADAL" clId="{C36FDA15-285C-46D2-8D49-27E34524C8CD}" dt="2023-10-09T13:54:04.753" v="516" actId="20577"/>
          <ac:spMkLst>
            <pc:docMk/>
            <pc:sldMk cId="4266441798" sldId="263"/>
            <ac:spMk id="22" creationId="{1FE8C83A-9C65-8103-D6F7-5F7752E75B56}"/>
          </ac:spMkLst>
        </pc:spChg>
        <pc:spChg chg="mod">
          <ac:chgData name="Mr J Bee (BWCET)" userId="a1856448-f297-487a-a7ea-498499ce4ab3" providerId="ADAL" clId="{C36FDA15-285C-46D2-8D49-27E34524C8CD}" dt="2023-10-09T13:53:57.078" v="512" actId="1076"/>
          <ac:spMkLst>
            <pc:docMk/>
            <pc:sldMk cId="4266441798" sldId="263"/>
            <ac:spMk id="24" creationId="{3A6F64AE-4FF4-D541-646B-FEEE0EBC069B}"/>
          </ac:spMkLst>
        </pc:spChg>
        <pc:spChg chg="mod">
          <ac:chgData name="Mr J Bee (BWCET)" userId="a1856448-f297-487a-a7ea-498499ce4ab3" providerId="ADAL" clId="{C36FDA15-285C-46D2-8D49-27E34524C8CD}" dt="2023-10-09T13:53:57.078" v="512" actId="1076"/>
          <ac:spMkLst>
            <pc:docMk/>
            <pc:sldMk cId="4266441798" sldId="263"/>
            <ac:spMk id="27" creationId="{91E3A603-98B1-4435-78F3-1F27F0A8A95E}"/>
          </ac:spMkLst>
        </pc:spChg>
        <pc:spChg chg="mod">
          <ac:chgData name="Mr J Bee (BWCET)" userId="a1856448-f297-487a-a7ea-498499ce4ab3" providerId="ADAL" clId="{C36FDA15-285C-46D2-8D49-27E34524C8CD}" dt="2023-10-09T13:53:57.078" v="512" actId="1076"/>
          <ac:spMkLst>
            <pc:docMk/>
            <pc:sldMk cId="4266441798" sldId="263"/>
            <ac:spMk id="28" creationId="{299A3CC6-038A-DFE1-5171-5D30E3B4A453}"/>
          </ac:spMkLst>
        </pc:spChg>
        <pc:spChg chg="mod">
          <ac:chgData name="Mr J Bee (BWCET)" userId="a1856448-f297-487a-a7ea-498499ce4ab3" providerId="ADAL" clId="{C36FDA15-285C-46D2-8D49-27E34524C8CD}" dt="2023-10-09T13:53:57.078" v="512" actId="1076"/>
          <ac:spMkLst>
            <pc:docMk/>
            <pc:sldMk cId="4266441798" sldId="263"/>
            <ac:spMk id="29" creationId="{0726C829-2312-F34F-B5E0-6FA1AF5E0630}"/>
          </ac:spMkLst>
        </pc:spChg>
        <pc:spChg chg="del mod">
          <ac:chgData name="Mr J Bee (BWCET)" userId="a1856448-f297-487a-a7ea-498499ce4ab3" providerId="ADAL" clId="{C36FDA15-285C-46D2-8D49-27E34524C8CD}" dt="2023-10-09T13:54:00.672" v="514" actId="478"/>
          <ac:spMkLst>
            <pc:docMk/>
            <pc:sldMk cId="4266441798" sldId="263"/>
            <ac:spMk id="30" creationId="{99901514-B155-AEAC-0BCB-E9DA76B9C026}"/>
          </ac:spMkLst>
        </pc:spChg>
      </pc:sldChg>
      <pc:sldChg chg="addSp delSp modSp add mod addAnim delAnim modAnim">
        <pc:chgData name="Mr J Bee (BWCET)" userId="a1856448-f297-487a-a7ea-498499ce4ab3" providerId="ADAL" clId="{C36FDA15-285C-46D2-8D49-27E34524C8CD}" dt="2023-10-09T14:00:31.166" v="974" actId="1076"/>
        <pc:sldMkLst>
          <pc:docMk/>
          <pc:sldMk cId="138633426" sldId="264"/>
        </pc:sldMkLst>
        <pc:spChg chg="del">
          <ac:chgData name="Mr J Bee (BWCET)" userId="a1856448-f297-487a-a7ea-498499ce4ab3" providerId="ADAL" clId="{C36FDA15-285C-46D2-8D49-27E34524C8CD}" dt="2023-10-09T13:55:37.146" v="684" actId="478"/>
          <ac:spMkLst>
            <pc:docMk/>
            <pc:sldMk cId="138633426" sldId="264"/>
            <ac:spMk id="3" creationId="{43C1E4C5-5610-0715-21D9-66F34C96F084}"/>
          </ac:spMkLst>
        </pc:spChg>
        <pc:spChg chg="del">
          <ac:chgData name="Mr J Bee (BWCET)" userId="a1856448-f297-487a-a7ea-498499ce4ab3" providerId="ADAL" clId="{C36FDA15-285C-46D2-8D49-27E34524C8CD}" dt="2023-10-09T13:55:37.146" v="684" actId="478"/>
          <ac:spMkLst>
            <pc:docMk/>
            <pc:sldMk cId="138633426" sldId="264"/>
            <ac:spMk id="4" creationId="{8389E158-5F50-DB9D-8A2E-CF4291164804}"/>
          </ac:spMkLst>
        </pc:spChg>
        <pc:spChg chg="del">
          <ac:chgData name="Mr J Bee (BWCET)" userId="a1856448-f297-487a-a7ea-498499ce4ab3" providerId="ADAL" clId="{C36FDA15-285C-46D2-8D49-27E34524C8CD}" dt="2023-10-09T13:58:48.553" v="823" actId="478"/>
          <ac:spMkLst>
            <pc:docMk/>
            <pc:sldMk cId="138633426" sldId="264"/>
            <ac:spMk id="5" creationId="{AF2B4C6A-257E-D264-ABF7-A630E1AE261B}"/>
          </ac:spMkLst>
        </pc:spChg>
        <pc:spChg chg="del">
          <ac:chgData name="Mr J Bee (BWCET)" userId="a1856448-f297-487a-a7ea-498499ce4ab3" providerId="ADAL" clId="{C36FDA15-285C-46D2-8D49-27E34524C8CD}" dt="2023-10-09T13:55:34.922" v="683" actId="478"/>
          <ac:spMkLst>
            <pc:docMk/>
            <pc:sldMk cId="138633426" sldId="264"/>
            <ac:spMk id="6" creationId="{5039A1F9-696D-CBF7-0B1D-7B3F1A7586F1}"/>
          </ac:spMkLst>
        </pc:spChg>
        <pc:spChg chg="add mod">
          <ac:chgData name="Mr J Bee (BWCET)" userId="a1856448-f297-487a-a7ea-498499ce4ab3" providerId="ADAL" clId="{C36FDA15-285C-46D2-8D49-27E34524C8CD}" dt="2023-10-09T13:59:35.641" v="893" actId="1076"/>
          <ac:spMkLst>
            <pc:docMk/>
            <pc:sldMk cId="138633426" sldId="264"/>
            <ac:spMk id="7" creationId="{DB40E0D2-03B0-C86E-9C54-11D7875AF213}"/>
          </ac:spMkLst>
        </pc:spChg>
        <pc:spChg chg="del">
          <ac:chgData name="Mr J Bee (BWCET)" userId="a1856448-f297-487a-a7ea-498499ce4ab3" providerId="ADAL" clId="{C36FDA15-285C-46D2-8D49-27E34524C8CD}" dt="2023-10-09T13:55:34.922" v="683" actId="478"/>
          <ac:spMkLst>
            <pc:docMk/>
            <pc:sldMk cId="138633426" sldId="264"/>
            <ac:spMk id="8" creationId="{788786CB-422F-5F66-ABFD-386F09DD1251}"/>
          </ac:spMkLst>
        </pc:spChg>
        <pc:spChg chg="del">
          <ac:chgData name="Mr J Bee (BWCET)" userId="a1856448-f297-487a-a7ea-498499ce4ab3" providerId="ADAL" clId="{C36FDA15-285C-46D2-8D49-27E34524C8CD}" dt="2023-10-09T13:55:34.922" v="683" actId="478"/>
          <ac:spMkLst>
            <pc:docMk/>
            <pc:sldMk cId="138633426" sldId="264"/>
            <ac:spMk id="9" creationId="{D6E8C289-5E6F-ADFC-C6AF-917DA963BE8F}"/>
          </ac:spMkLst>
        </pc:spChg>
        <pc:spChg chg="del">
          <ac:chgData name="Mr J Bee (BWCET)" userId="a1856448-f297-487a-a7ea-498499ce4ab3" providerId="ADAL" clId="{C36FDA15-285C-46D2-8D49-27E34524C8CD}" dt="2023-10-09T13:55:34.922" v="683" actId="478"/>
          <ac:spMkLst>
            <pc:docMk/>
            <pc:sldMk cId="138633426" sldId="264"/>
            <ac:spMk id="10" creationId="{EB156479-7503-A6F9-D8FB-2861D16177AE}"/>
          </ac:spMkLst>
        </pc:spChg>
        <pc:spChg chg="add mod">
          <ac:chgData name="Mr J Bee (BWCET)" userId="a1856448-f297-487a-a7ea-498499ce4ab3" providerId="ADAL" clId="{C36FDA15-285C-46D2-8D49-27E34524C8CD}" dt="2023-10-09T13:59:35.641" v="893" actId="1076"/>
          <ac:spMkLst>
            <pc:docMk/>
            <pc:sldMk cId="138633426" sldId="264"/>
            <ac:spMk id="11" creationId="{A72B82B4-2713-D27A-8C07-61443193704C}"/>
          </ac:spMkLst>
        </pc:spChg>
        <pc:spChg chg="add mod">
          <ac:chgData name="Mr J Bee (BWCET)" userId="a1856448-f297-487a-a7ea-498499ce4ab3" providerId="ADAL" clId="{C36FDA15-285C-46D2-8D49-27E34524C8CD}" dt="2023-10-09T13:59:35.641" v="893" actId="1076"/>
          <ac:spMkLst>
            <pc:docMk/>
            <pc:sldMk cId="138633426" sldId="264"/>
            <ac:spMk id="12" creationId="{BF58EE2E-1B2F-9B76-5F9E-6DC94D3314D2}"/>
          </ac:spMkLst>
        </pc:spChg>
        <pc:spChg chg="add mod">
          <ac:chgData name="Mr J Bee (BWCET)" userId="a1856448-f297-487a-a7ea-498499ce4ab3" providerId="ADAL" clId="{C36FDA15-285C-46D2-8D49-27E34524C8CD}" dt="2023-10-09T13:59:35.641" v="893" actId="1076"/>
          <ac:spMkLst>
            <pc:docMk/>
            <pc:sldMk cId="138633426" sldId="264"/>
            <ac:spMk id="18" creationId="{A5760569-E6E3-7EFF-6861-6196422E5533}"/>
          </ac:spMkLst>
        </pc:spChg>
        <pc:spChg chg="add mod">
          <ac:chgData name="Mr J Bee (BWCET)" userId="a1856448-f297-487a-a7ea-498499ce4ab3" providerId="ADAL" clId="{C36FDA15-285C-46D2-8D49-27E34524C8CD}" dt="2023-10-09T13:59:20.362" v="888" actId="14100"/>
          <ac:spMkLst>
            <pc:docMk/>
            <pc:sldMk cId="138633426" sldId="264"/>
            <ac:spMk id="19" creationId="{8073F9AC-2C85-9CDD-E552-EA0BE5655602}"/>
          </ac:spMkLst>
        </pc:spChg>
        <pc:spChg chg="add mod">
          <ac:chgData name="Mr J Bee (BWCET)" userId="a1856448-f297-487a-a7ea-498499ce4ab3" providerId="ADAL" clId="{C36FDA15-285C-46D2-8D49-27E34524C8CD}" dt="2023-10-09T14:00:24.345" v="970" actId="20577"/>
          <ac:spMkLst>
            <pc:docMk/>
            <pc:sldMk cId="138633426" sldId="264"/>
            <ac:spMk id="20" creationId="{D6B6D6E9-25FB-861C-582F-2CD53DF9B358}"/>
          </ac:spMkLst>
        </pc:spChg>
        <pc:spChg chg="add del mod">
          <ac:chgData name="Mr J Bee (BWCET)" userId="a1856448-f297-487a-a7ea-498499ce4ab3" providerId="ADAL" clId="{C36FDA15-285C-46D2-8D49-27E34524C8CD}" dt="2023-10-09T13:59:37.547" v="894" actId="478"/>
          <ac:spMkLst>
            <pc:docMk/>
            <pc:sldMk cId="138633426" sldId="264"/>
            <ac:spMk id="21" creationId="{DCB5B869-B52E-EB83-C7AC-82D60459C3EF}"/>
          </ac:spMkLst>
        </pc:spChg>
        <pc:spChg chg="mod">
          <ac:chgData name="Mr J Bee (BWCET)" userId="a1856448-f297-487a-a7ea-498499ce4ab3" providerId="ADAL" clId="{C36FDA15-285C-46D2-8D49-27E34524C8CD}" dt="2023-10-09T13:59:16.017" v="886" actId="20577"/>
          <ac:spMkLst>
            <pc:docMk/>
            <pc:sldMk cId="138633426" sldId="264"/>
            <ac:spMk id="22" creationId="{1FE8C83A-9C65-8103-D6F7-5F7752E75B56}"/>
          </ac:spMkLst>
        </pc:spChg>
        <pc:spChg chg="add del mod">
          <ac:chgData name="Mr J Bee (BWCET)" userId="a1856448-f297-487a-a7ea-498499ce4ab3" providerId="ADAL" clId="{C36FDA15-285C-46D2-8D49-27E34524C8CD}" dt="2023-10-09T14:00:14.200" v="931" actId="478"/>
          <ac:spMkLst>
            <pc:docMk/>
            <pc:sldMk cId="138633426" sldId="264"/>
            <ac:spMk id="23" creationId="{E4D627BF-53BD-1069-52D8-DF7FA6F9FF24}"/>
          </ac:spMkLst>
        </pc:spChg>
        <pc:spChg chg="del">
          <ac:chgData name="Mr J Bee (BWCET)" userId="a1856448-f297-487a-a7ea-498499ce4ab3" providerId="ADAL" clId="{C36FDA15-285C-46D2-8D49-27E34524C8CD}" dt="2023-10-09T13:55:37.146" v="684" actId="478"/>
          <ac:spMkLst>
            <pc:docMk/>
            <pc:sldMk cId="138633426" sldId="264"/>
            <ac:spMk id="24" creationId="{3A6F64AE-4FF4-D541-646B-FEEE0EBC069B}"/>
          </ac:spMkLst>
        </pc:spChg>
        <pc:spChg chg="add del mod">
          <ac:chgData name="Mr J Bee (BWCET)" userId="a1856448-f297-487a-a7ea-498499ce4ab3" providerId="ADAL" clId="{C36FDA15-285C-46D2-8D49-27E34524C8CD}" dt="2023-10-09T14:00:11.481" v="930" actId="478"/>
          <ac:spMkLst>
            <pc:docMk/>
            <pc:sldMk cId="138633426" sldId="264"/>
            <ac:spMk id="25" creationId="{896D8131-587F-50AA-7AA4-724063BD95D3}"/>
          </ac:spMkLst>
        </pc:spChg>
        <pc:spChg chg="add mod">
          <ac:chgData name="Mr J Bee (BWCET)" userId="a1856448-f297-487a-a7ea-498499ce4ab3" providerId="ADAL" clId="{C36FDA15-285C-46D2-8D49-27E34524C8CD}" dt="2023-10-09T14:00:28.514" v="972" actId="1076"/>
          <ac:spMkLst>
            <pc:docMk/>
            <pc:sldMk cId="138633426" sldId="264"/>
            <ac:spMk id="26" creationId="{0AF2E282-D036-0250-DFBF-E4E623942949}"/>
          </ac:spMkLst>
        </pc:spChg>
        <pc:spChg chg="del">
          <ac:chgData name="Mr J Bee (BWCET)" userId="a1856448-f297-487a-a7ea-498499ce4ab3" providerId="ADAL" clId="{C36FDA15-285C-46D2-8D49-27E34524C8CD}" dt="2023-10-09T13:55:37.146" v="684" actId="478"/>
          <ac:spMkLst>
            <pc:docMk/>
            <pc:sldMk cId="138633426" sldId="264"/>
            <ac:spMk id="27" creationId="{91E3A603-98B1-4435-78F3-1F27F0A8A95E}"/>
          </ac:spMkLst>
        </pc:spChg>
        <pc:spChg chg="del">
          <ac:chgData name="Mr J Bee (BWCET)" userId="a1856448-f297-487a-a7ea-498499ce4ab3" providerId="ADAL" clId="{C36FDA15-285C-46D2-8D49-27E34524C8CD}" dt="2023-10-09T13:55:37.146" v="684" actId="478"/>
          <ac:spMkLst>
            <pc:docMk/>
            <pc:sldMk cId="138633426" sldId="264"/>
            <ac:spMk id="28" creationId="{299A3CC6-038A-DFE1-5171-5D30E3B4A453}"/>
          </ac:spMkLst>
        </pc:spChg>
        <pc:spChg chg="del">
          <ac:chgData name="Mr J Bee (BWCET)" userId="a1856448-f297-487a-a7ea-498499ce4ab3" providerId="ADAL" clId="{C36FDA15-285C-46D2-8D49-27E34524C8CD}" dt="2023-10-09T13:55:37.146" v="684" actId="478"/>
          <ac:spMkLst>
            <pc:docMk/>
            <pc:sldMk cId="138633426" sldId="264"/>
            <ac:spMk id="29" creationId="{0726C829-2312-F34F-B5E0-6FA1AF5E0630}"/>
          </ac:spMkLst>
        </pc:spChg>
        <pc:spChg chg="add mod">
          <ac:chgData name="Mr J Bee (BWCET)" userId="a1856448-f297-487a-a7ea-498499ce4ab3" providerId="ADAL" clId="{C36FDA15-285C-46D2-8D49-27E34524C8CD}" dt="2023-10-09T14:00:31.166" v="974" actId="1076"/>
          <ac:spMkLst>
            <pc:docMk/>
            <pc:sldMk cId="138633426" sldId="264"/>
            <ac:spMk id="30" creationId="{977BDECA-6573-CF95-5756-A9858807433E}"/>
          </ac:spMkLst>
        </pc:spChg>
        <pc:cxnChg chg="add mod">
          <ac:chgData name="Mr J Bee (BWCET)" userId="a1856448-f297-487a-a7ea-498499ce4ab3" providerId="ADAL" clId="{C36FDA15-285C-46D2-8D49-27E34524C8CD}" dt="2023-10-09T13:59:35.641" v="893" actId="1076"/>
          <ac:cxnSpMkLst>
            <pc:docMk/>
            <pc:sldMk cId="138633426" sldId="264"/>
            <ac:cxnSpMk id="14" creationId="{B74955AB-D546-DAE4-1715-FFDC01F16DCE}"/>
          </ac:cxnSpMkLst>
        </pc:cxnChg>
        <pc:cxnChg chg="add mod">
          <ac:chgData name="Mr J Bee (BWCET)" userId="a1856448-f297-487a-a7ea-498499ce4ab3" providerId="ADAL" clId="{C36FDA15-285C-46D2-8D49-27E34524C8CD}" dt="2023-10-09T13:59:35.641" v="893" actId="1076"/>
          <ac:cxnSpMkLst>
            <pc:docMk/>
            <pc:sldMk cId="138633426" sldId="264"/>
            <ac:cxnSpMk id="15" creationId="{3A894EC8-0FDC-8CD9-DEAF-7B184EDCB100}"/>
          </ac:cxnSpMkLst>
        </pc:cxnChg>
      </pc:sldChg>
      <pc:sldChg chg="addSp delSp modSp add mod delAnim modAnim">
        <pc:chgData name="Mr J Bee (BWCET)" userId="a1856448-f297-487a-a7ea-498499ce4ab3" providerId="ADAL" clId="{C36FDA15-285C-46D2-8D49-27E34524C8CD}" dt="2023-10-09T14:04:04.434" v="1057" actId="14100"/>
        <pc:sldMkLst>
          <pc:docMk/>
          <pc:sldMk cId="3296673524" sldId="265"/>
        </pc:sldMkLst>
        <pc:spChg chg="add mod">
          <ac:chgData name="Mr J Bee (BWCET)" userId="a1856448-f297-487a-a7ea-498499ce4ab3" providerId="ADAL" clId="{C36FDA15-285C-46D2-8D49-27E34524C8CD}" dt="2023-10-09T14:03:58.154" v="1055" actId="14100"/>
          <ac:spMkLst>
            <pc:docMk/>
            <pc:sldMk cId="3296673524" sldId="265"/>
            <ac:spMk id="3" creationId="{2DA08DDF-9C78-14AD-C6E5-805F5263D185}"/>
          </ac:spMkLst>
        </pc:spChg>
        <pc:spChg chg="add mod">
          <ac:chgData name="Mr J Bee (BWCET)" userId="a1856448-f297-487a-a7ea-498499ce4ab3" providerId="ADAL" clId="{C36FDA15-285C-46D2-8D49-27E34524C8CD}" dt="2023-10-09T14:04:00.986" v="1056" actId="14100"/>
          <ac:spMkLst>
            <pc:docMk/>
            <pc:sldMk cId="3296673524" sldId="265"/>
            <ac:spMk id="4" creationId="{6138F721-4D15-E154-4915-E903C97AB946}"/>
          </ac:spMkLst>
        </pc:spChg>
        <pc:spChg chg="add mod">
          <ac:chgData name="Mr J Bee (BWCET)" userId="a1856448-f297-487a-a7ea-498499ce4ab3" providerId="ADAL" clId="{C36FDA15-285C-46D2-8D49-27E34524C8CD}" dt="2023-10-09T14:04:04.434" v="1057" actId="14100"/>
          <ac:spMkLst>
            <pc:docMk/>
            <pc:sldMk cId="3296673524" sldId="265"/>
            <ac:spMk id="5" creationId="{F0D84AB5-567A-9B71-68B0-0B8AC6EE94F8}"/>
          </ac:spMkLst>
        </pc:spChg>
        <pc:spChg chg="add mod">
          <ac:chgData name="Mr J Bee (BWCET)" userId="a1856448-f297-487a-a7ea-498499ce4ab3" providerId="ADAL" clId="{C36FDA15-285C-46D2-8D49-27E34524C8CD}" dt="2023-10-09T14:03:54.555" v="1054" actId="14100"/>
          <ac:spMkLst>
            <pc:docMk/>
            <pc:sldMk cId="3296673524" sldId="265"/>
            <ac:spMk id="6" creationId="{67AD461F-5DBA-AC5A-AF88-877D6C008F9A}"/>
          </ac:spMkLst>
        </pc:spChg>
        <pc:spChg chg="del">
          <ac:chgData name="Mr J Bee (BWCET)" userId="a1856448-f297-487a-a7ea-498499ce4ab3" providerId="ADAL" clId="{C36FDA15-285C-46D2-8D49-27E34524C8CD}" dt="2023-10-09T14:02:37.404" v="978" actId="478"/>
          <ac:spMkLst>
            <pc:docMk/>
            <pc:sldMk cId="3296673524" sldId="265"/>
            <ac:spMk id="7" creationId="{DB40E0D2-03B0-C86E-9C54-11D7875AF213}"/>
          </ac:spMkLst>
        </pc:spChg>
        <pc:spChg chg="del">
          <ac:chgData name="Mr J Bee (BWCET)" userId="a1856448-f297-487a-a7ea-498499ce4ab3" providerId="ADAL" clId="{C36FDA15-285C-46D2-8D49-27E34524C8CD}" dt="2023-10-09T14:02:37.404" v="978" actId="478"/>
          <ac:spMkLst>
            <pc:docMk/>
            <pc:sldMk cId="3296673524" sldId="265"/>
            <ac:spMk id="11" creationId="{A72B82B4-2713-D27A-8C07-61443193704C}"/>
          </ac:spMkLst>
        </pc:spChg>
        <pc:spChg chg="del">
          <ac:chgData name="Mr J Bee (BWCET)" userId="a1856448-f297-487a-a7ea-498499ce4ab3" providerId="ADAL" clId="{C36FDA15-285C-46D2-8D49-27E34524C8CD}" dt="2023-10-09T14:02:37.404" v="978" actId="478"/>
          <ac:spMkLst>
            <pc:docMk/>
            <pc:sldMk cId="3296673524" sldId="265"/>
            <ac:spMk id="12" creationId="{BF58EE2E-1B2F-9B76-5F9E-6DC94D3314D2}"/>
          </ac:spMkLst>
        </pc:spChg>
        <pc:spChg chg="del">
          <ac:chgData name="Mr J Bee (BWCET)" userId="a1856448-f297-487a-a7ea-498499ce4ab3" providerId="ADAL" clId="{C36FDA15-285C-46D2-8D49-27E34524C8CD}" dt="2023-10-09T14:02:37.404" v="978" actId="478"/>
          <ac:spMkLst>
            <pc:docMk/>
            <pc:sldMk cId="3296673524" sldId="265"/>
            <ac:spMk id="18" creationId="{A5760569-E6E3-7EFF-6861-6196422E5533}"/>
          </ac:spMkLst>
        </pc:spChg>
        <pc:spChg chg="del">
          <ac:chgData name="Mr J Bee (BWCET)" userId="a1856448-f297-487a-a7ea-498499ce4ab3" providerId="ADAL" clId="{C36FDA15-285C-46D2-8D49-27E34524C8CD}" dt="2023-10-09T14:02:39.605" v="979" actId="478"/>
          <ac:spMkLst>
            <pc:docMk/>
            <pc:sldMk cId="3296673524" sldId="265"/>
            <ac:spMk id="19" creationId="{8073F9AC-2C85-9CDD-E552-EA0BE5655602}"/>
          </ac:spMkLst>
        </pc:spChg>
        <pc:spChg chg="del">
          <ac:chgData name="Mr J Bee (BWCET)" userId="a1856448-f297-487a-a7ea-498499ce4ab3" providerId="ADAL" clId="{C36FDA15-285C-46D2-8D49-27E34524C8CD}" dt="2023-10-09T14:02:35.471" v="977" actId="478"/>
          <ac:spMkLst>
            <pc:docMk/>
            <pc:sldMk cId="3296673524" sldId="265"/>
            <ac:spMk id="20" creationId="{D6B6D6E9-25FB-861C-582F-2CD53DF9B358}"/>
          </ac:spMkLst>
        </pc:spChg>
        <pc:spChg chg="mod">
          <ac:chgData name="Mr J Bee (BWCET)" userId="a1856448-f297-487a-a7ea-498499ce4ab3" providerId="ADAL" clId="{C36FDA15-285C-46D2-8D49-27E34524C8CD}" dt="2023-10-09T14:03:48.570" v="1052" actId="20577"/>
          <ac:spMkLst>
            <pc:docMk/>
            <pc:sldMk cId="3296673524" sldId="265"/>
            <ac:spMk id="22" creationId="{1FE8C83A-9C65-8103-D6F7-5F7752E75B56}"/>
          </ac:spMkLst>
        </pc:spChg>
        <pc:spChg chg="del">
          <ac:chgData name="Mr J Bee (BWCET)" userId="a1856448-f297-487a-a7ea-498499ce4ab3" providerId="ADAL" clId="{C36FDA15-285C-46D2-8D49-27E34524C8CD}" dt="2023-10-09T14:02:33.395" v="976" actId="478"/>
          <ac:spMkLst>
            <pc:docMk/>
            <pc:sldMk cId="3296673524" sldId="265"/>
            <ac:spMk id="26" creationId="{0AF2E282-D036-0250-DFBF-E4E623942949}"/>
          </ac:spMkLst>
        </pc:spChg>
        <pc:spChg chg="del">
          <ac:chgData name="Mr J Bee (BWCET)" userId="a1856448-f297-487a-a7ea-498499ce4ab3" providerId="ADAL" clId="{C36FDA15-285C-46D2-8D49-27E34524C8CD}" dt="2023-10-09T14:02:33.395" v="976" actId="478"/>
          <ac:spMkLst>
            <pc:docMk/>
            <pc:sldMk cId="3296673524" sldId="265"/>
            <ac:spMk id="30" creationId="{977BDECA-6573-CF95-5756-A9858807433E}"/>
          </ac:spMkLst>
        </pc:spChg>
        <pc:cxnChg chg="del mod">
          <ac:chgData name="Mr J Bee (BWCET)" userId="a1856448-f297-487a-a7ea-498499ce4ab3" providerId="ADAL" clId="{C36FDA15-285C-46D2-8D49-27E34524C8CD}" dt="2023-10-09T14:02:37.404" v="978" actId="478"/>
          <ac:cxnSpMkLst>
            <pc:docMk/>
            <pc:sldMk cId="3296673524" sldId="265"/>
            <ac:cxnSpMk id="14" creationId="{B74955AB-D546-DAE4-1715-FFDC01F16DCE}"/>
          </ac:cxnSpMkLst>
        </pc:cxnChg>
        <pc:cxnChg chg="del mod">
          <ac:chgData name="Mr J Bee (BWCET)" userId="a1856448-f297-487a-a7ea-498499ce4ab3" providerId="ADAL" clId="{C36FDA15-285C-46D2-8D49-27E34524C8CD}" dt="2023-10-09T14:02:37.404" v="978" actId="478"/>
          <ac:cxnSpMkLst>
            <pc:docMk/>
            <pc:sldMk cId="3296673524" sldId="265"/>
            <ac:cxnSpMk id="15" creationId="{3A894EC8-0FDC-8CD9-DEAF-7B184EDCB100}"/>
          </ac:cxnSpMkLst>
        </pc:cxnChg>
      </pc:sldChg>
      <pc:sldChg chg="addSp delSp modSp add mod delAnim modAnim">
        <pc:chgData name="Mr J Bee (BWCET)" userId="a1856448-f297-487a-a7ea-498499ce4ab3" providerId="ADAL" clId="{C36FDA15-285C-46D2-8D49-27E34524C8CD}" dt="2023-10-09T14:11:08.789" v="1558" actId="478"/>
        <pc:sldMkLst>
          <pc:docMk/>
          <pc:sldMk cId="256198988" sldId="266"/>
        </pc:sldMkLst>
        <pc:spChg chg="add mod">
          <ac:chgData name="Mr J Bee (BWCET)" userId="a1856448-f297-487a-a7ea-498499ce4ab3" providerId="ADAL" clId="{C36FDA15-285C-46D2-8D49-27E34524C8CD}" dt="2023-10-09T14:08:55.456" v="1354"/>
          <ac:spMkLst>
            <pc:docMk/>
            <pc:sldMk cId="256198988" sldId="266"/>
            <ac:spMk id="4" creationId="{EB623E10-7F2D-E4F1-1EE2-CEC8AEC72E08}"/>
          </ac:spMkLst>
        </pc:spChg>
        <pc:spChg chg="add del mod">
          <ac:chgData name="Mr J Bee (BWCET)" userId="a1856448-f297-487a-a7ea-498499ce4ab3" providerId="ADAL" clId="{C36FDA15-285C-46D2-8D49-27E34524C8CD}" dt="2023-10-09T14:10:00.039" v="1365" actId="478"/>
          <ac:spMkLst>
            <pc:docMk/>
            <pc:sldMk cId="256198988" sldId="266"/>
            <ac:spMk id="5" creationId="{5696725B-ECE4-E29E-73C7-E746371A0521}"/>
          </ac:spMkLst>
        </pc:spChg>
        <pc:spChg chg="add mod">
          <ac:chgData name="Mr J Bee (BWCET)" userId="a1856448-f297-487a-a7ea-498499ce4ab3" providerId="ADAL" clId="{C36FDA15-285C-46D2-8D49-27E34524C8CD}" dt="2023-10-09T14:10:52.168" v="1552" actId="1076"/>
          <ac:spMkLst>
            <pc:docMk/>
            <pc:sldMk cId="256198988" sldId="266"/>
            <ac:spMk id="6" creationId="{7480D78B-7844-EAFB-3B0F-5432B31BC529}"/>
          </ac:spMkLst>
        </pc:spChg>
        <pc:spChg chg="del">
          <ac:chgData name="Mr J Bee (BWCET)" userId="a1856448-f297-487a-a7ea-498499ce4ab3" providerId="ADAL" clId="{C36FDA15-285C-46D2-8D49-27E34524C8CD}" dt="2023-10-09T14:05:37.221" v="1062" actId="478"/>
          <ac:spMkLst>
            <pc:docMk/>
            <pc:sldMk cId="256198988" sldId="266"/>
            <ac:spMk id="7" creationId="{DB40E0D2-03B0-C86E-9C54-11D7875AF213}"/>
          </ac:spMkLst>
        </pc:spChg>
        <pc:spChg chg="add mod">
          <ac:chgData name="Mr J Bee (BWCET)" userId="a1856448-f297-487a-a7ea-498499ce4ab3" providerId="ADAL" clId="{C36FDA15-285C-46D2-8D49-27E34524C8CD}" dt="2023-10-09T14:10:56.649" v="1554" actId="14100"/>
          <ac:spMkLst>
            <pc:docMk/>
            <pc:sldMk cId="256198988" sldId="266"/>
            <ac:spMk id="8" creationId="{AC424D0D-6D32-C722-D699-FEA2D6952628}"/>
          </ac:spMkLst>
        </pc:spChg>
        <pc:spChg chg="add mod">
          <ac:chgData name="Mr J Bee (BWCET)" userId="a1856448-f297-487a-a7ea-498499ce4ab3" providerId="ADAL" clId="{C36FDA15-285C-46D2-8D49-27E34524C8CD}" dt="2023-10-09T14:10:59.977" v="1556" actId="1076"/>
          <ac:spMkLst>
            <pc:docMk/>
            <pc:sldMk cId="256198988" sldId="266"/>
            <ac:spMk id="9" creationId="{F98757DD-C9E8-C9EC-D804-0F4590F74162}"/>
          </ac:spMkLst>
        </pc:spChg>
        <pc:spChg chg="add del mod">
          <ac:chgData name="Mr J Bee (BWCET)" userId="a1856448-f297-487a-a7ea-498499ce4ab3" providerId="ADAL" clId="{C36FDA15-285C-46D2-8D49-27E34524C8CD}" dt="2023-10-09T14:11:08.789" v="1558" actId="478"/>
          <ac:spMkLst>
            <pc:docMk/>
            <pc:sldMk cId="256198988" sldId="266"/>
            <ac:spMk id="10" creationId="{56F9A02D-2317-C702-4A82-36B41D66C722}"/>
          </ac:spMkLst>
        </pc:spChg>
        <pc:spChg chg="del">
          <ac:chgData name="Mr J Bee (BWCET)" userId="a1856448-f297-487a-a7ea-498499ce4ab3" providerId="ADAL" clId="{C36FDA15-285C-46D2-8D49-27E34524C8CD}" dt="2023-10-09T14:05:37.221" v="1062" actId="478"/>
          <ac:spMkLst>
            <pc:docMk/>
            <pc:sldMk cId="256198988" sldId="266"/>
            <ac:spMk id="11" creationId="{A72B82B4-2713-D27A-8C07-61443193704C}"/>
          </ac:spMkLst>
        </pc:spChg>
        <pc:spChg chg="del">
          <ac:chgData name="Mr J Bee (BWCET)" userId="a1856448-f297-487a-a7ea-498499ce4ab3" providerId="ADAL" clId="{C36FDA15-285C-46D2-8D49-27E34524C8CD}" dt="2023-10-09T14:05:37.221" v="1062" actId="478"/>
          <ac:spMkLst>
            <pc:docMk/>
            <pc:sldMk cId="256198988" sldId="266"/>
            <ac:spMk id="12" creationId="{BF58EE2E-1B2F-9B76-5F9E-6DC94D3314D2}"/>
          </ac:spMkLst>
        </pc:spChg>
        <pc:spChg chg="del">
          <ac:chgData name="Mr J Bee (BWCET)" userId="a1856448-f297-487a-a7ea-498499ce4ab3" providerId="ADAL" clId="{C36FDA15-285C-46D2-8D49-27E34524C8CD}" dt="2023-10-09T14:05:35.995" v="1061" actId="478"/>
          <ac:spMkLst>
            <pc:docMk/>
            <pc:sldMk cId="256198988" sldId="266"/>
            <ac:spMk id="18" creationId="{A5760569-E6E3-7EFF-6861-6196422E5533}"/>
          </ac:spMkLst>
        </pc:spChg>
        <pc:spChg chg="del">
          <ac:chgData name="Mr J Bee (BWCET)" userId="a1856448-f297-487a-a7ea-498499ce4ab3" providerId="ADAL" clId="{C36FDA15-285C-46D2-8D49-27E34524C8CD}" dt="2023-10-09T14:08:39.159" v="1310" actId="478"/>
          <ac:spMkLst>
            <pc:docMk/>
            <pc:sldMk cId="256198988" sldId="266"/>
            <ac:spMk id="19" creationId="{8073F9AC-2C85-9CDD-E552-EA0BE5655602}"/>
          </ac:spMkLst>
        </pc:spChg>
        <pc:spChg chg="del">
          <ac:chgData name="Mr J Bee (BWCET)" userId="a1856448-f297-487a-a7ea-498499ce4ab3" providerId="ADAL" clId="{C36FDA15-285C-46D2-8D49-27E34524C8CD}" dt="2023-10-09T14:05:30.185" v="1060" actId="478"/>
          <ac:spMkLst>
            <pc:docMk/>
            <pc:sldMk cId="256198988" sldId="266"/>
            <ac:spMk id="20" creationId="{D6B6D6E9-25FB-861C-582F-2CD53DF9B358}"/>
          </ac:spMkLst>
        </pc:spChg>
        <pc:spChg chg="mod">
          <ac:chgData name="Mr J Bee (BWCET)" userId="a1856448-f297-487a-a7ea-498499ce4ab3" providerId="ADAL" clId="{C36FDA15-285C-46D2-8D49-27E34524C8CD}" dt="2023-10-09T14:08:51.455" v="1353" actId="20577"/>
          <ac:spMkLst>
            <pc:docMk/>
            <pc:sldMk cId="256198988" sldId="266"/>
            <ac:spMk id="22" creationId="{1FE8C83A-9C65-8103-D6F7-5F7752E75B56}"/>
          </ac:spMkLst>
        </pc:spChg>
        <pc:spChg chg="del">
          <ac:chgData name="Mr J Bee (BWCET)" userId="a1856448-f297-487a-a7ea-498499ce4ab3" providerId="ADAL" clId="{C36FDA15-285C-46D2-8D49-27E34524C8CD}" dt="2023-10-09T14:05:28.080" v="1059" actId="478"/>
          <ac:spMkLst>
            <pc:docMk/>
            <pc:sldMk cId="256198988" sldId="266"/>
            <ac:spMk id="26" creationId="{0AF2E282-D036-0250-DFBF-E4E623942949}"/>
          </ac:spMkLst>
        </pc:spChg>
        <pc:spChg chg="del">
          <ac:chgData name="Mr J Bee (BWCET)" userId="a1856448-f297-487a-a7ea-498499ce4ab3" providerId="ADAL" clId="{C36FDA15-285C-46D2-8D49-27E34524C8CD}" dt="2023-10-09T14:05:28.080" v="1059" actId="478"/>
          <ac:spMkLst>
            <pc:docMk/>
            <pc:sldMk cId="256198988" sldId="266"/>
            <ac:spMk id="30" creationId="{977BDECA-6573-CF95-5756-A9858807433E}"/>
          </ac:spMkLst>
        </pc:spChg>
        <pc:graphicFrameChg chg="add mod modGraphic">
          <ac:chgData name="Mr J Bee (BWCET)" userId="a1856448-f297-487a-a7ea-498499ce4ab3" providerId="ADAL" clId="{C36FDA15-285C-46D2-8D49-27E34524C8CD}" dt="2023-10-09T14:09:50.880" v="1362" actId="207"/>
          <ac:graphicFrameMkLst>
            <pc:docMk/>
            <pc:sldMk cId="256198988" sldId="266"/>
            <ac:graphicFrameMk id="3" creationId="{A111A84C-90B9-3C56-2218-505C7C78C6D8}"/>
          </ac:graphicFrameMkLst>
        </pc:graphicFrameChg>
        <pc:cxnChg chg="del mod">
          <ac:chgData name="Mr J Bee (BWCET)" userId="a1856448-f297-487a-a7ea-498499ce4ab3" providerId="ADAL" clId="{C36FDA15-285C-46D2-8D49-27E34524C8CD}" dt="2023-10-09T14:05:37.221" v="1062" actId="478"/>
          <ac:cxnSpMkLst>
            <pc:docMk/>
            <pc:sldMk cId="256198988" sldId="266"/>
            <ac:cxnSpMk id="14" creationId="{B74955AB-D546-DAE4-1715-FFDC01F16DCE}"/>
          </ac:cxnSpMkLst>
        </pc:cxnChg>
        <pc:cxnChg chg="del mod">
          <ac:chgData name="Mr J Bee (BWCET)" userId="a1856448-f297-487a-a7ea-498499ce4ab3" providerId="ADAL" clId="{C36FDA15-285C-46D2-8D49-27E34524C8CD}" dt="2023-10-09T14:05:37.221" v="1062" actId="478"/>
          <ac:cxnSpMkLst>
            <pc:docMk/>
            <pc:sldMk cId="256198988" sldId="266"/>
            <ac:cxnSpMk id="15" creationId="{3A894EC8-0FDC-8CD9-DEAF-7B184EDCB100}"/>
          </ac:cxnSpMkLst>
        </pc:cxnChg>
      </pc:sldChg>
      <pc:sldChg chg="modSp add mod">
        <pc:chgData name="Mr J Bee (BWCET)" userId="a1856448-f297-487a-a7ea-498499ce4ab3" providerId="ADAL" clId="{C36FDA15-285C-46D2-8D49-27E34524C8CD}" dt="2023-10-09T14:11:49.602" v="1563" actId="207"/>
        <pc:sldMkLst>
          <pc:docMk/>
          <pc:sldMk cId="2035529771" sldId="267"/>
        </pc:sldMkLst>
        <pc:graphicFrameChg chg="modGraphic">
          <ac:chgData name="Mr J Bee (BWCET)" userId="a1856448-f297-487a-a7ea-498499ce4ab3" providerId="ADAL" clId="{C36FDA15-285C-46D2-8D49-27E34524C8CD}" dt="2023-10-09T14:11:49.602" v="1563" actId="207"/>
          <ac:graphicFrameMkLst>
            <pc:docMk/>
            <pc:sldMk cId="2035529771" sldId="267"/>
            <ac:graphicFrameMk id="3" creationId="{A111A84C-90B9-3C56-2218-505C7C78C6D8}"/>
          </ac:graphicFrameMkLst>
        </pc:graphicFrameChg>
      </pc:sldChg>
      <pc:sldChg chg="addSp delSp modSp add mod delAnim modAnim">
        <pc:chgData name="Mr J Bee (BWCET)" userId="a1856448-f297-487a-a7ea-498499ce4ab3" providerId="ADAL" clId="{C36FDA15-285C-46D2-8D49-27E34524C8CD}" dt="2023-10-09T14:16:10.826" v="1774"/>
        <pc:sldMkLst>
          <pc:docMk/>
          <pc:sldMk cId="1297903623" sldId="268"/>
        </pc:sldMkLst>
        <pc:spChg chg="del">
          <ac:chgData name="Mr J Bee (BWCET)" userId="a1856448-f297-487a-a7ea-498499ce4ab3" providerId="ADAL" clId="{C36FDA15-285C-46D2-8D49-27E34524C8CD}" dt="2023-10-09T14:14:46.329" v="1621" actId="478"/>
          <ac:spMkLst>
            <pc:docMk/>
            <pc:sldMk cId="1297903623" sldId="268"/>
            <ac:spMk id="4" creationId="{EB623E10-7F2D-E4F1-1EE2-CEC8AEC72E08}"/>
          </ac:spMkLst>
        </pc:spChg>
        <pc:spChg chg="mod">
          <ac:chgData name="Mr J Bee (BWCET)" userId="a1856448-f297-487a-a7ea-498499ce4ab3" providerId="ADAL" clId="{C36FDA15-285C-46D2-8D49-27E34524C8CD}" dt="2023-10-09T14:15:46.390" v="1763" actId="20577"/>
          <ac:spMkLst>
            <pc:docMk/>
            <pc:sldMk cId="1297903623" sldId="268"/>
            <ac:spMk id="6" creationId="{7480D78B-7844-EAFB-3B0F-5432B31BC529}"/>
          </ac:spMkLst>
        </pc:spChg>
        <pc:spChg chg="del">
          <ac:chgData name="Mr J Bee (BWCET)" userId="a1856448-f297-487a-a7ea-498499ce4ab3" providerId="ADAL" clId="{C36FDA15-285C-46D2-8D49-27E34524C8CD}" dt="2023-10-09T14:12:46.432" v="1575" actId="478"/>
          <ac:spMkLst>
            <pc:docMk/>
            <pc:sldMk cId="1297903623" sldId="268"/>
            <ac:spMk id="8" creationId="{AC424D0D-6D32-C722-D699-FEA2D6952628}"/>
          </ac:spMkLst>
        </pc:spChg>
        <pc:spChg chg="del">
          <ac:chgData name="Mr J Bee (BWCET)" userId="a1856448-f297-487a-a7ea-498499ce4ab3" providerId="ADAL" clId="{C36FDA15-285C-46D2-8D49-27E34524C8CD}" dt="2023-10-09T14:12:49.188" v="1576" actId="478"/>
          <ac:spMkLst>
            <pc:docMk/>
            <pc:sldMk cId="1297903623" sldId="268"/>
            <ac:spMk id="9" creationId="{F98757DD-C9E8-C9EC-D804-0F4590F74162}"/>
          </ac:spMkLst>
        </pc:spChg>
        <pc:spChg chg="add mod">
          <ac:chgData name="Mr J Bee (BWCET)" userId="a1856448-f297-487a-a7ea-498499ce4ab3" providerId="ADAL" clId="{C36FDA15-285C-46D2-8D49-27E34524C8CD}" dt="2023-10-09T14:15:18.516" v="1690" actId="1076"/>
          <ac:spMkLst>
            <pc:docMk/>
            <pc:sldMk cId="1297903623" sldId="268"/>
            <ac:spMk id="12" creationId="{F6F81B61-78CE-AC69-ACB7-23F5F1E8B61E}"/>
          </ac:spMkLst>
        </pc:spChg>
        <pc:spChg chg="add mod">
          <ac:chgData name="Mr J Bee (BWCET)" userId="a1856448-f297-487a-a7ea-498499ce4ab3" providerId="ADAL" clId="{C36FDA15-285C-46D2-8D49-27E34524C8CD}" dt="2023-10-09T14:15:18.516" v="1690" actId="1076"/>
          <ac:spMkLst>
            <pc:docMk/>
            <pc:sldMk cId="1297903623" sldId="268"/>
            <ac:spMk id="13" creationId="{DEF7B910-7AB8-65B8-6DAB-5A44FBAD0E66}"/>
          </ac:spMkLst>
        </pc:spChg>
        <pc:spChg chg="add mod">
          <ac:chgData name="Mr J Bee (BWCET)" userId="a1856448-f297-487a-a7ea-498499ce4ab3" providerId="ADAL" clId="{C36FDA15-285C-46D2-8D49-27E34524C8CD}" dt="2023-10-09T14:15:11.064" v="1689"/>
          <ac:spMkLst>
            <pc:docMk/>
            <pc:sldMk cId="1297903623" sldId="268"/>
            <ac:spMk id="14" creationId="{8595A7E1-A7DA-FD69-4EE0-37CFFD71BA74}"/>
          </ac:spMkLst>
        </pc:spChg>
        <pc:spChg chg="add mod">
          <ac:chgData name="Mr J Bee (BWCET)" userId="a1856448-f297-487a-a7ea-498499ce4ab3" providerId="ADAL" clId="{C36FDA15-285C-46D2-8D49-27E34524C8CD}" dt="2023-10-09T14:15:51.961" v="1765" actId="1076"/>
          <ac:spMkLst>
            <pc:docMk/>
            <pc:sldMk cId="1297903623" sldId="268"/>
            <ac:spMk id="15" creationId="{BA781B42-B121-8DA0-86DE-A7A6A7B8C3E8}"/>
          </ac:spMkLst>
        </pc:spChg>
        <pc:spChg chg="add mod">
          <ac:chgData name="Mr J Bee (BWCET)" userId="a1856448-f297-487a-a7ea-498499ce4ab3" providerId="ADAL" clId="{C36FDA15-285C-46D2-8D49-27E34524C8CD}" dt="2023-10-09T14:15:55.909" v="1767" actId="1076"/>
          <ac:spMkLst>
            <pc:docMk/>
            <pc:sldMk cId="1297903623" sldId="268"/>
            <ac:spMk id="16" creationId="{9FFD9224-6C1F-C984-4DAA-A6B15C58D5E7}"/>
          </ac:spMkLst>
        </pc:spChg>
        <pc:spChg chg="add mod">
          <ac:chgData name="Mr J Bee (BWCET)" userId="a1856448-f297-487a-a7ea-498499ce4ab3" providerId="ADAL" clId="{C36FDA15-285C-46D2-8D49-27E34524C8CD}" dt="2023-10-09T14:16:06.035" v="1771" actId="1076"/>
          <ac:spMkLst>
            <pc:docMk/>
            <pc:sldMk cId="1297903623" sldId="268"/>
            <ac:spMk id="17" creationId="{A2D24814-7A8F-8178-BC04-590FE307979F}"/>
          </ac:spMkLst>
        </pc:spChg>
        <pc:spChg chg="mod">
          <ac:chgData name="Mr J Bee (BWCET)" userId="a1856448-f297-487a-a7ea-498499ce4ab3" providerId="ADAL" clId="{C36FDA15-285C-46D2-8D49-27E34524C8CD}" dt="2023-10-09T14:15:08.719" v="1688" actId="20577"/>
          <ac:spMkLst>
            <pc:docMk/>
            <pc:sldMk cId="1297903623" sldId="268"/>
            <ac:spMk id="22" creationId="{1FE8C83A-9C65-8103-D6F7-5F7752E75B56}"/>
          </ac:spMkLst>
        </pc:spChg>
        <pc:graphicFrameChg chg="mod modGraphic">
          <ac:chgData name="Mr J Bee (BWCET)" userId="a1856448-f297-487a-a7ea-498499ce4ab3" providerId="ADAL" clId="{C36FDA15-285C-46D2-8D49-27E34524C8CD}" dt="2023-10-09T14:15:22.068" v="1691" actId="1076"/>
          <ac:graphicFrameMkLst>
            <pc:docMk/>
            <pc:sldMk cId="1297903623" sldId="268"/>
            <ac:graphicFrameMk id="3" creationId="{A111A84C-90B9-3C56-2218-505C7C78C6D8}"/>
          </ac:graphicFrameMkLst>
        </pc:graphicFrameChg>
        <pc:picChg chg="add mod">
          <ac:chgData name="Mr J Bee (BWCET)" userId="a1856448-f297-487a-a7ea-498499ce4ab3" providerId="ADAL" clId="{C36FDA15-285C-46D2-8D49-27E34524C8CD}" dt="2023-10-09T14:15:18.516" v="1690" actId="1076"/>
          <ac:picMkLst>
            <pc:docMk/>
            <pc:sldMk cId="1297903623" sldId="268"/>
            <ac:picMk id="7" creationId="{BF67A0A7-16F3-1225-C87D-365707639EB7}"/>
          </ac:picMkLst>
        </pc:picChg>
        <pc:picChg chg="add mod">
          <ac:chgData name="Mr J Bee (BWCET)" userId="a1856448-f297-487a-a7ea-498499ce4ab3" providerId="ADAL" clId="{C36FDA15-285C-46D2-8D49-27E34524C8CD}" dt="2023-10-09T14:15:18.516" v="1690" actId="1076"/>
          <ac:picMkLst>
            <pc:docMk/>
            <pc:sldMk cId="1297903623" sldId="268"/>
            <ac:picMk id="11" creationId="{55CFC700-2D21-4901-7364-3B64B2EE33E4}"/>
          </ac:picMkLst>
        </pc:picChg>
      </pc:sldChg>
      <pc:sldChg chg="addSp delSp modSp add mod delAnim modAnim">
        <pc:chgData name="Mr J Bee (BWCET)" userId="a1856448-f297-487a-a7ea-498499ce4ab3" providerId="ADAL" clId="{C36FDA15-285C-46D2-8D49-27E34524C8CD}" dt="2023-10-09T14:20:14.147" v="1841" actId="478"/>
        <pc:sldMkLst>
          <pc:docMk/>
          <pc:sldMk cId="3573552996" sldId="269"/>
        </pc:sldMkLst>
        <pc:spChg chg="del">
          <ac:chgData name="Mr J Bee (BWCET)" userId="a1856448-f297-487a-a7ea-498499ce4ab3" providerId="ADAL" clId="{C36FDA15-285C-46D2-8D49-27E34524C8CD}" dt="2023-10-09T14:16:34.792" v="1778" actId="478"/>
          <ac:spMkLst>
            <pc:docMk/>
            <pc:sldMk cId="3573552996" sldId="269"/>
            <ac:spMk id="6" creationId="{7480D78B-7844-EAFB-3B0F-5432B31BC529}"/>
          </ac:spMkLst>
        </pc:spChg>
        <pc:spChg chg="add mod">
          <ac:chgData name="Mr J Bee (BWCET)" userId="a1856448-f297-487a-a7ea-498499ce4ab3" providerId="ADAL" clId="{C36FDA15-285C-46D2-8D49-27E34524C8CD}" dt="2023-10-09T14:18:46.518" v="1837" actId="14100"/>
          <ac:spMkLst>
            <pc:docMk/>
            <pc:sldMk cId="3573552996" sldId="269"/>
            <ac:spMk id="9" creationId="{265B9DD4-1714-17AF-4DD1-807F808065F3}"/>
          </ac:spMkLst>
        </pc:spChg>
        <pc:spChg chg="add mod">
          <ac:chgData name="Mr J Bee (BWCET)" userId="a1856448-f297-487a-a7ea-498499ce4ab3" providerId="ADAL" clId="{C36FDA15-285C-46D2-8D49-27E34524C8CD}" dt="2023-10-09T14:18:49.447" v="1839" actId="1076"/>
          <ac:spMkLst>
            <pc:docMk/>
            <pc:sldMk cId="3573552996" sldId="269"/>
            <ac:spMk id="10" creationId="{37D7226D-7EA3-437C-638C-E6DABAF84BC0}"/>
          </ac:spMkLst>
        </pc:spChg>
        <pc:spChg chg="del">
          <ac:chgData name="Mr J Bee (BWCET)" userId="a1856448-f297-487a-a7ea-498499ce4ab3" providerId="ADAL" clId="{C36FDA15-285C-46D2-8D49-27E34524C8CD}" dt="2023-10-09T14:16:37.455" v="1779" actId="478"/>
          <ac:spMkLst>
            <pc:docMk/>
            <pc:sldMk cId="3573552996" sldId="269"/>
            <ac:spMk id="12" creationId="{F6F81B61-78CE-AC69-ACB7-23F5F1E8B61E}"/>
          </ac:spMkLst>
        </pc:spChg>
        <pc:spChg chg="del">
          <ac:chgData name="Mr J Bee (BWCET)" userId="a1856448-f297-487a-a7ea-498499ce4ab3" providerId="ADAL" clId="{C36FDA15-285C-46D2-8D49-27E34524C8CD}" dt="2023-10-09T14:16:37.455" v="1779" actId="478"/>
          <ac:spMkLst>
            <pc:docMk/>
            <pc:sldMk cId="3573552996" sldId="269"/>
            <ac:spMk id="13" creationId="{DEF7B910-7AB8-65B8-6DAB-5A44FBAD0E66}"/>
          </ac:spMkLst>
        </pc:spChg>
        <pc:spChg chg="del">
          <ac:chgData name="Mr J Bee (BWCET)" userId="a1856448-f297-487a-a7ea-498499ce4ab3" providerId="ADAL" clId="{C36FDA15-285C-46D2-8D49-27E34524C8CD}" dt="2023-10-09T14:16:32.642" v="1777" actId="478"/>
          <ac:spMkLst>
            <pc:docMk/>
            <pc:sldMk cId="3573552996" sldId="269"/>
            <ac:spMk id="15" creationId="{BA781B42-B121-8DA0-86DE-A7A6A7B8C3E8}"/>
          </ac:spMkLst>
        </pc:spChg>
        <pc:spChg chg="del">
          <ac:chgData name="Mr J Bee (BWCET)" userId="a1856448-f297-487a-a7ea-498499ce4ab3" providerId="ADAL" clId="{C36FDA15-285C-46D2-8D49-27E34524C8CD}" dt="2023-10-09T14:16:32.087" v="1776" actId="478"/>
          <ac:spMkLst>
            <pc:docMk/>
            <pc:sldMk cId="3573552996" sldId="269"/>
            <ac:spMk id="16" creationId="{9FFD9224-6C1F-C984-4DAA-A6B15C58D5E7}"/>
          </ac:spMkLst>
        </pc:spChg>
        <pc:spChg chg="del">
          <ac:chgData name="Mr J Bee (BWCET)" userId="a1856448-f297-487a-a7ea-498499ce4ab3" providerId="ADAL" clId="{C36FDA15-285C-46D2-8D49-27E34524C8CD}" dt="2023-10-09T14:16:37.455" v="1779" actId="478"/>
          <ac:spMkLst>
            <pc:docMk/>
            <pc:sldMk cId="3573552996" sldId="269"/>
            <ac:spMk id="17" creationId="{A2D24814-7A8F-8178-BC04-590FE307979F}"/>
          </ac:spMkLst>
        </pc:spChg>
        <pc:spChg chg="add del mod">
          <ac:chgData name="Mr J Bee (BWCET)" userId="a1856448-f297-487a-a7ea-498499ce4ab3" providerId="ADAL" clId="{C36FDA15-285C-46D2-8D49-27E34524C8CD}" dt="2023-10-09T14:20:14.147" v="1841" actId="478"/>
          <ac:spMkLst>
            <pc:docMk/>
            <pc:sldMk cId="3573552996" sldId="269"/>
            <ac:spMk id="18" creationId="{ADD99DBF-C954-23F9-AF7D-49A8CAFAB7A8}"/>
          </ac:spMkLst>
        </pc:spChg>
        <pc:graphicFrameChg chg="del">
          <ac:chgData name="Mr J Bee (BWCET)" userId="a1856448-f297-487a-a7ea-498499ce4ab3" providerId="ADAL" clId="{C36FDA15-285C-46D2-8D49-27E34524C8CD}" dt="2023-10-09T14:16:37.455" v="1779" actId="478"/>
          <ac:graphicFrameMkLst>
            <pc:docMk/>
            <pc:sldMk cId="3573552996" sldId="269"/>
            <ac:graphicFrameMk id="3" creationId="{A111A84C-90B9-3C56-2218-505C7C78C6D8}"/>
          </ac:graphicFrameMkLst>
        </pc:graphicFrameChg>
        <pc:graphicFrameChg chg="add mod modGraphic">
          <ac:chgData name="Mr J Bee (BWCET)" userId="a1856448-f297-487a-a7ea-498499ce4ab3" providerId="ADAL" clId="{C36FDA15-285C-46D2-8D49-27E34524C8CD}" dt="2023-10-09T14:17:37.198" v="1801" actId="20577"/>
          <ac:graphicFrameMkLst>
            <pc:docMk/>
            <pc:sldMk cId="3573552996" sldId="269"/>
            <ac:graphicFrameMk id="4" creationId="{74999C88-211B-B46A-8E31-495CB33E3CAC}"/>
          </ac:graphicFrameMkLst>
        </pc:graphicFrameChg>
        <pc:graphicFrameChg chg="add mod modGraphic">
          <ac:chgData name="Mr J Bee (BWCET)" userId="a1856448-f297-487a-a7ea-498499ce4ab3" providerId="ADAL" clId="{C36FDA15-285C-46D2-8D49-27E34524C8CD}" dt="2023-10-09T14:18:09.518" v="1826" actId="20577"/>
          <ac:graphicFrameMkLst>
            <pc:docMk/>
            <pc:sldMk cId="3573552996" sldId="269"/>
            <ac:graphicFrameMk id="5" creationId="{A9092C0B-CD17-FCCD-DEAC-6EA47726B900}"/>
          </ac:graphicFrameMkLst>
        </pc:graphicFrameChg>
        <pc:graphicFrameChg chg="add mod modGraphic">
          <ac:chgData name="Mr J Bee (BWCET)" userId="a1856448-f297-487a-a7ea-498499ce4ab3" providerId="ADAL" clId="{C36FDA15-285C-46D2-8D49-27E34524C8CD}" dt="2023-10-09T14:18:35.831" v="1834" actId="20577"/>
          <ac:graphicFrameMkLst>
            <pc:docMk/>
            <pc:sldMk cId="3573552996" sldId="269"/>
            <ac:graphicFrameMk id="8" creationId="{E7CAA9C7-AAF3-B0BD-101F-3DB302FB61E0}"/>
          </ac:graphicFrameMkLst>
        </pc:graphicFrameChg>
        <pc:picChg chg="del">
          <ac:chgData name="Mr J Bee (BWCET)" userId="a1856448-f297-487a-a7ea-498499ce4ab3" providerId="ADAL" clId="{C36FDA15-285C-46D2-8D49-27E34524C8CD}" dt="2023-10-09T14:16:37.455" v="1779" actId="478"/>
          <ac:picMkLst>
            <pc:docMk/>
            <pc:sldMk cId="3573552996" sldId="269"/>
            <ac:picMk id="7" creationId="{BF67A0A7-16F3-1225-C87D-365707639EB7}"/>
          </ac:picMkLst>
        </pc:picChg>
        <pc:picChg chg="del">
          <ac:chgData name="Mr J Bee (BWCET)" userId="a1856448-f297-487a-a7ea-498499ce4ab3" providerId="ADAL" clId="{C36FDA15-285C-46D2-8D49-27E34524C8CD}" dt="2023-10-09T14:16:37.455" v="1779" actId="478"/>
          <ac:picMkLst>
            <pc:docMk/>
            <pc:sldMk cId="3573552996" sldId="269"/>
            <ac:picMk id="11" creationId="{55CFC700-2D21-4901-7364-3B64B2EE33E4}"/>
          </ac:picMkLst>
        </pc:picChg>
      </pc:sldChg>
      <pc:sldChg chg="addSp delSp modSp add mod delAnim modAnim">
        <pc:chgData name="Mr J Bee (BWCET)" userId="a1856448-f297-487a-a7ea-498499ce4ab3" providerId="ADAL" clId="{C36FDA15-285C-46D2-8D49-27E34524C8CD}" dt="2023-10-09T14:22:27.182" v="1921" actId="1035"/>
        <pc:sldMkLst>
          <pc:docMk/>
          <pc:sldMk cId="2777186452" sldId="270"/>
        </pc:sldMkLst>
        <pc:spChg chg="add mod">
          <ac:chgData name="Mr J Bee (BWCET)" userId="a1856448-f297-487a-a7ea-498499ce4ab3" providerId="ADAL" clId="{C36FDA15-285C-46D2-8D49-27E34524C8CD}" dt="2023-10-09T14:21:05.406" v="1874"/>
          <ac:spMkLst>
            <pc:docMk/>
            <pc:sldMk cId="2777186452" sldId="270"/>
            <ac:spMk id="6" creationId="{DA4BBA2F-7F6B-12FD-918A-51C21269480C}"/>
          </ac:spMkLst>
        </pc:spChg>
        <pc:spChg chg="add mod">
          <ac:chgData name="Mr J Bee (BWCET)" userId="a1856448-f297-487a-a7ea-498499ce4ab3" providerId="ADAL" clId="{C36FDA15-285C-46D2-8D49-27E34524C8CD}" dt="2023-10-09T14:22:16.739" v="1901" actId="1076"/>
          <ac:spMkLst>
            <pc:docMk/>
            <pc:sldMk cId="2777186452" sldId="270"/>
            <ac:spMk id="7" creationId="{9FE513FD-2102-0F86-2776-DB1BA5E977C8}"/>
          </ac:spMkLst>
        </pc:spChg>
        <pc:spChg chg="del">
          <ac:chgData name="Mr J Bee (BWCET)" userId="a1856448-f297-487a-a7ea-498499ce4ab3" providerId="ADAL" clId="{C36FDA15-285C-46D2-8D49-27E34524C8CD}" dt="2023-10-09T14:20:18.993" v="1843" actId="478"/>
          <ac:spMkLst>
            <pc:docMk/>
            <pc:sldMk cId="2777186452" sldId="270"/>
            <ac:spMk id="9" creationId="{265B9DD4-1714-17AF-4DD1-807F808065F3}"/>
          </ac:spMkLst>
        </pc:spChg>
        <pc:spChg chg="del">
          <ac:chgData name="Mr J Bee (BWCET)" userId="a1856448-f297-487a-a7ea-498499ce4ab3" providerId="ADAL" clId="{C36FDA15-285C-46D2-8D49-27E34524C8CD}" dt="2023-10-09T14:20:18.993" v="1843" actId="478"/>
          <ac:spMkLst>
            <pc:docMk/>
            <pc:sldMk cId="2777186452" sldId="270"/>
            <ac:spMk id="10" creationId="{37D7226D-7EA3-437C-638C-E6DABAF84BC0}"/>
          </ac:spMkLst>
        </pc:spChg>
        <pc:spChg chg="add mod">
          <ac:chgData name="Mr J Bee (BWCET)" userId="a1856448-f297-487a-a7ea-498499ce4ab3" providerId="ADAL" clId="{C36FDA15-285C-46D2-8D49-27E34524C8CD}" dt="2023-10-09T14:22:16.739" v="1901" actId="1076"/>
          <ac:spMkLst>
            <pc:docMk/>
            <pc:sldMk cId="2777186452" sldId="270"/>
            <ac:spMk id="11" creationId="{6070D76E-6D46-5492-A2D8-CDA32850042A}"/>
          </ac:spMkLst>
        </pc:spChg>
        <pc:spChg chg="add mod">
          <ac:chgData name="Mr J Bee (BWCET)" userId="a1856448-f297-487a-a7ea-498499ce4ab3" providerId="ADAL" clId="{C36FDA15-285C-46D2-8D49-27E34524C8CD}" dt="2023-10-09T14:22:16.739" v="1901" actId="1076"/>
          <ac:spMkLst>
            <pc:docMk/>
            <pc:sldMk cId="2777186452" sldId="270"/>
            <ac:spMk id="13" creationId="{A99146F4-BD6D-F36E-D96C-BB115F50910C}"/>
          </ac:spMkLst>
        </pc:spChg>
        <pc:spChg chg="del">
          <ac:chgData name="Mr J Bee (BWCET)" userId="a1856448-f297-487a-a7ea-498499ce4ab3" providerId="ADAL" clId="{C36FDA15-285C-46D2-8D49-27E34524C8CD}" dt="2023-10-09T14:20:56.143" v="1849" actId="478"/>
          <ac:spMkLst>
            <pc:docMk/>
            <pc:sldMk cId="2777186452" sldId="270"/>
            <ac:spMk id="14" creationId="{8595A7E1-A7DA-FD69-4EE0-37CFFD71BA74}"/>
          </ac:spMkLst>
        </pc:spChg>
        <pc:spChg chg="add mod">
          <ac:chgData name="Mr J Bee (BWCET)" userId="a1856448-f297-487a-a7ea-498499ce4ab3" providerId="ADAL" clId="{C36FDA15-285C-46D2-8D49-27E34524C8CD}" dt="2023-10-09T14:22:16.739" v="1901" actId="1076"/>
          <ac:spMkLst>
            <pc:docMk/>
            <pc:sldMk cId="2777186452" sldId="270"/>
            <ac:spMk id="15" creationId="{BE3A5A66-0D44-597C-C93A-0D5A67FD0428}"/>
          </ac:spMkLst>
        </pc:spChg>
        <pc:spChg chg="add del mod">
          <ac:chgData name="Mr J Bee (BWCET)" userId="a1856448-f297-487a-a7ea-498499ce4ab3" providerId="ADAL" clId="{C36FDA15-285C-46D2-8D49-27E34524C8CD}" dt="2023-10-09T14:21:41.385" v="1891" actId="478"/>
          <ac:spMkLst>
            <pc:docMk/>
            <pc:sldMk cId="2777186452" sldId="270"/>
            <ac:spMk id="17" creationId="{3EE3CCCA-7B87-5E67-0A5A-771C08345866}"/>
          </ac:spMkLst>
        </pc:spChg>
        <pc:spChg chg="add del mod">
          <ac:chgData name="Mr J Bee (BWCET)" userId="a1856448-f297-487a-a7ea-498499ce4ab3" providerId="ADAL" clId="{C36FDA15-285C-46D2-8D49-27E34524C8CD}" dt="2023-10-09T14:21:41.385" v="1891" actId="478"/>
          <ac:spMkLst>
            <pc:docMk/>
            <pc:sldMk cId="2777186452" sldId="270"/>
            <ac:spMk id="18" creationId="{A9CDC1C3-6395-7DA6-5121-1150FF9CAE43}"/>
          </ac:spMkLst>
        </pc:spChg>
        <pc:spChg chg="add mod">
          <ac:chgData name="Mr J Bee (BWCET)" userId="a1856448-f297-487a-a7ea-498499ce4ab3" providerId="ADAL" clId="{C36FDA15-285C-46D2-8D49-27E34524C8CD}" dt="2023-10-09T14:22:16.739" v="1901" actId="1076"/>
          <ac:spMkLst>
            <pc:docMk/>
            <pc:sldMk cId="2777186452" sldId="270"/>
            <ac:spMk id="20" creationId="{F1E9ED34-A160-CFA8-D879-BEB7D902EAD1}"/>
          </ac:spMkLst>
        </pc:spChg>
        <pc:spChg chg="add mod">
          <ac:chgData name="Mr J Bee (BWCET)" userId="a1856448-f297-487a-a7ea-498499ce4ab3" providerId="ADAL" clId="{C36FDA15-285C-46D2-8D49-27E34524C8CD}" dt="2023-10-09T14:22:16.739" v="1901" actId="1076"/>
          <ac:spMkLst>
            <pc:docMk/>
            <pc:sldMk cId="2777186452" sldId="270"/>
            <ac:spMk id="21" creationId="{A24C9EDD-3480-8BB3-93F2-AA6B21D91A27}"/>
          </ac:spMkLst>
        </pc:spChg>
        <pc:spChg chg="mod">
          <ac:chgData name="Mr J Bee (BWCET)" userId="a1856448-f297-487a-a7ea-498499ce4ab3" providerId="ADAL" clId="{C36FDA15-285C-46D2-8D49-27E34524C8CD}" dt="2023-10-09T14:21:04.118" v="1873" actId="20577"/>
          <ac:spMkLst>
            <pc:docMk/>
            <pc:sldMk cId="2777186452" sldId="270"/>
            <ac:spMk id="22" creationId="{1FE8C83A-9C65-8103-D6F7-5F7752E75B56}"/>
          </ac:spMkLst>
        </pc:spChg>
        <pc:spChg chg="add mod">
          <ac:chgData name="Mr J Bee (BWCET)" userId="a1856448-f297-487a-a7ea-498499ce4ab3" providerId="ADAL" clId="{C36FDA15-285C-46D2-8D49-27E34524C8CD}" dt="2023-10-09T14:22:27.182" v="1921" actId="1035"/>
          <ac:spMkLst>
            <pc:docMk/>
            <pc:sldMk cId="2777186452" sldId="270"/>
            <ac:spMk id="24" creationId="{07E0EBB1-E5B0-9CAF-8906-43C372CF7841}"/>
          </ac:spMkLst>
        </pc:spChg>
        <pc:spChg chg="add mod">
          <ac:chgData name="Mr J Bee (BWCET)" userId="a1856448-f297-487a-a7ea-498499ce4ab3" providerId="ADAL" clId="{C36FDA15-285C-46D2-8D49-27E34524C8CD}" dt="2023-10-09T14:22:22.094" v="1911" actId="1035"/>
          <ac:spMkLst>
            <pc:docMk/>
            <pc:sldMk cId="2777186452" sldId="270"/>
            <ac:spMk id="25" creationId="{8C7D0C0E-C6B3-CFFE-EF93-C926055B9548}"/>
          </ac:spMkLst>
        </pc:spChg>
        <pc:graphicFrameChg chg="del">
          <ac:chgData name="Mr J Bee (BWCET)" userId="a1856448-f297-487a-a7ea-498499ce4ab3" providerId="ADAL" clId="{C36FDA15-285C-46D2-8D49-27E34524C8CD}" dt="2023-10-09T14:20:22.048" v="1844" actId="478"/>
          <ac:graphicFrameMkLst>
            <pc:docMk/>
            <pc:sldMk cId="2777186452" sldId="270"/>
            <ac:graphicFrameMk id="4" creationId="{74999C88-211B-B46A-8E31-495CB33E3CAC}"/>
          </ac:graphicFrameMkLst>
        </pc:graphicFrameChg>
        <pc:graphicFrameChg chg="del">
          <ac:chgData name="Mr J Bee (BWCET)" userId="a1856448-f297-487a-a7ea-498499ce4ab3" providerId="ADAL" clId="{C36FDA15-285C-46D2-8D49-27E34524C8CD}" dt="2023-10-09T14:20:18.993" v="1843" actId="478"/>
          <ac:graphicFrameMkLst>
            <pc:docMk/>
            <pc:sldMk cId="2777186452" sldId="270"/>
            <ac:graphicFrameMk id="5" creationId="{A9092C0B-CD17-FCCD-DEAC-6EA47726B900}"/>
          </ac:graphicFrameMkLst>
        </pc:graphicFrameChg>
        <pc:graphicFrameChg chg="del">
          <ac:chgData name="Mr J Bee (BWCET)" userId="a1856448-f297-487a-a7ea-498499ce4ab3" providerId="ADAL" clId="{C36FDA15-285C-46D2-8D49-27E34524C8CD}" dt="2023-10-09T14:20:18.993" v="1843" actId="478"/>
          <ac:graphicFrameMkLst>
            <pc:docMk/>
            <pc:sldMk cId="2777186452" sldId="270"/>
            <ac:graphicFrameMk id="8" creationId="{E7CAA9C7-AAF3-B0BD-101F-3DB302FB61E0}"/>
          </ac:graphicFrameMkLst>
        </pc:graphicFrameChg>
        <pc:picChg chg="add mod">
          <ac:chgData name="Mr J Bee (BWCET)" userId="a1856448-f297-487a-a7ea-498499ce4ab3" providerId="ADAL" clId="{C36FDA15-285C-46D2-8D49-27E34524C8CD}" dt="2023-10-09T14:21:58.181" v="1894" actId="1076"/>
          <ac:picMkLst>
            <pc:docMk/>
            <pc:sldMk cId="2777186452" sldId="270"/>
            <ac:picMk id="3" creationId="{F6D7ABC2-5374-08CA-C2A9-1ED71ADE54DE}"/>
          </ac:picMkLst>
        </pc:picChg>
        <pc:picChg chg="add mod">
          <ac:chgData name="Mr J Bee (BWCET)" userId="a1856448-f297-487a-a7ea-498499ce4ab3" providerId="ADAL" clId="{C36FDA15-285C-46D2-8D49-27E34524C8CD}" dt="2023-10-09T14:22:16.739" v="1901" actId="1076"/>
          <ac:picMkLst>
            <pc:docMk/>
            <pc:sldMk cId="2777186452" sldId="270"/>
            <ac:picMk id="12" creationId="{E8B48C59-3E99-C22E-6B2E-F8D30205EBC7}"/>
          </ac:picMkLst>
        </pc:picChg>
        <pc:picChg chg="add del mod">
          <ac:chgData name="Mr J Bee (BWCET)" userId="a1856448-f297-487a-a7ea-498499ce4ab3" providerId="ADAL" clId="{C36FDA15-285C-46D2-8D49-27E34524C8CD}" dt="2023-10-09T14:21:41.385" v="1891" actId="478"/>
          <ac:picMkLst>
            <pc:docMk/>
            <pc:sldMk cId="2777186452" sldId="270"/>
            <ac:picMk id="16" creationId="{B2BFFC92-87AC-6911-698C-59DDBED2213A}"/>
          </ac:picMkLst>
        </pc:picChg>
        <pc:picChg chg="add mod">
          <ac:chgData name="Mr J Bee (BWCET)" userId="a1856448-f297-487a-a7ea-498499ce4ab3" providerId="ADAL" clId="{C36FDA15-285C-46D2-8D49-27E34524C8CD}" dt="2023-10-09T14:22:16.739" v="1901" actId="1076"/>
          <ac:picMkLst>
            <pc:docMk/>
            <pc:sldMk cId="2777186452" sldId="270"/>
            <ac:picMk id="19" creationId="{8BA671AD-6693-429D-37A0-ADA34C7650E4}"/>
          </ac:picMkLst>
        </pc:picChg>
        <pc:picChg chg="add mod">
          <ac:chgData name="Mr J Bee (BWCET)" userId="a1856448-f297-487a-a7ea-498499ce4ab3" providerId="ADAL" clId="{C36FDA15-285C-46D2-8D49-27E34524C8CD}" dt="2023-10-09T14:22:16.739" v="1901" actId="1076"/>
          <ac:picMkLst>
            <pc:docMk/>
            <pc:sldMk cId="2777186452" sldId="270"/>
            <ac:picMk id="23" creationId="{1C85ABEC-5C70-8FD3-A899-EA9EE389F26F}"/>
          </ac:picMkLst>
        </pc:picChg>
      </pc:sldChg>
      <pc:sldChg chg="addSp delSp modSp add mod delAnim modAnim">
        <pc:chgData name="Mr J Bee (BWCET)" userId="a1856448-f297-487a-a7ea-498499ce4ab3" providerId="ADAL" clId="{C36FDA15-285C-46D2-8D49-27E34524C8CD}" dt="2023-10-09T14:24:38.128" v="1998"/>
        <pc:sldMkLst>
          <pc:docMk/>
          <pc:sldMk cId="2394954211" sldId="271"/>
        </pc:sldMkLst>
        <pc:spChg chg="del">
          <ac:chgData name="Mr J Bee (BWCET)" userId="a1856448-f297-487a-a7ea-498499ce4ab3" providerId="ADAL" clId="{C36FDA15-285C-46D2-8D49-27E34524C8CD}" dt="2023-10-09T14:24:27.577" v="1961" actId="478"/>
          <ac:spMkLst>
            <pc:docMk/>
            <pc:sldMk cId="2394954211" sldId="271"/>
            <ac:spMk id="6" creationId="{DA4BBA2F-7F6B-12FD-918A-51C21269480C}"/>
          </ac:spMkLst>
        </pc:spChg>
        <pc:spChg chg="mod">
          <ac:chgData name="Mr J Bee (BWCET)" userId="a1856448-f297-487a-a7ea-498499ce4ab3" providerId="ADAL" clId="{C36FDA15-285C-46D2-8D49-27E34524C8CD}" dt="2023-10-09T14:23:12.162" v="1928" actId="1076"/>
          <ac:spMkLst>
            <pc:docMk/>
            <pc:sldMk cId="2394954211" sldId="271"/>
            <ac:spMk id="7" creationId="{9FE513FD-2102-0F86-2776-DB1BA5E977C8}"/>
          </ac:spMkLst>
        </pc:spChg>
        <pc:spChg chg="add mod">
          <ac:chgData name="Mr J Bee (BWCET)" userId="a1856448-f297-487a-a7ea-498499ce4ab3" providerId="ADAL" clId="{C36FDA15-285C-46D2-8D49-27E34524C8CD}" dt="2023-10-09T14:24:38.128" v="1998"/>
          <ac:spMkLst>
            <pc:docMk/>
            <pc:sldMk cId="2394954211" sldId="271"/>
            <ac:spMk id="9" creationId="{ECF9B926-E4F2-D2EC-5049-E1CE4E2BA5A7}"/>
          </ac:spMkLst>
        </pc:spChg>
        <pc:spChg chg="mod">
          <ac:chgData name="Mr J Bee (BWCET)" userId="a1856448-f297-487a-a7ea-498499ce4ab3" providerId="ADAL" clId="{C36FDA15-285C-46D2-8D49-27E34524C8CD}" dt="2023-10-09T14:23:35.596" v="1931" actId="20577"/>
          <ac:spMkLst>
            <pc:docMk/>
            <pc:sldMk cId="2394954211" sldId="271"/>
            <ac:spMk id="11" creationId="{6070D76E-6D46-5492-A2D8-CDA32850042A}"/>
          </ac:spMkLst>
        </pc:spChg>
        <pc:spChg chg="mod">
          <ac:chgData name="Mr J Bee (BWCET)" userId="a1856448-f297-487a-a7ea-498499ce4ab3" providerId="ADAL" clId="{C36FDA15-285C-46D2-8D49-27E34524C8CD}" dt="2023-10-09T14:23:03.858" v="1927" actId="1076"/>
          <ac:spMkLst>
            <pc:docMk/>
            <pc:sldMk cId="2394954211" sldId="271"/>
            <ac:spMk id="13" creationId="{A99146F4-BD6D-F36E-D96C-BB115F50910C}"/>
          </ac:spMkLst>
        </pc:spChg>
        <pc:spChg chg="mod">
          <ac:chgData name="Mr J Bee (BWCET)" userId="a1856448-f297-487a-a7ea-498499ce4ab3" providerId="ADAL" clId="{C36FDA15-285C-46D2-8D49-27E34524C8CD}" dt="2023-10-09T14:23:38.671" v="1934" actId="20577"/>
          <ac:spMkLst>
            <pc:docMk/>
            <pc:sldMk cId="2394954211" sldId="271"/>
            <ac:spMk id="15" creationId="{BE3A5A66-0D44-597C-C93A-0D5A67FD0428}"/>
          </ac:spMkLst>
        </pc:spChg>
        <pc:spChg chg="del">
          <ac:chgData name="Mr J Bee (BWCET)" userId="a1856448-f297-487a-a7ea-498499ce4ab3" providerId="ADAL" clId="{C36FDA15-285C-46D2-8D49-27E34524C8CD}" dt="2023-10-09T14:22:52.825" v="1923" actId="478"/>
          <ac:spMkLst>
            <pc:docMk/>
            <pc:sldMk cId="2394954211" sldId="271"/>
            <ac:spMk id="20" creationId="{F1E9ED34-A160-CFA8-D879-BEB7D902EAD1}"/>
          </ac:spMkLst>
        </pc:spChg>
        <pc:spChg chg="del">
          <ac:chgData name="Mr J Bee (BWCET)" userId="a1856448-f297-487a-a7ea-498499ce4ab3" providerId="ADAL" clId="{C36FDA15-285C-46D2-8D49-27E34524C8CD}" dt="2023-10-09T14:22:52.825" v="1923" actId="478"/>
          <ac:spMkLst>
            <pc:docMk/>
            <pc:sldMk cId="2394954211" sldId="271"/>
            <ac:spMk id="21" creationId="{A24C9EDD-3480-8BB3-93F2-AA6B21D91A27}"/>
          </ac:spMkLst>
        </pc:spChg>
        <pc:spChg chg="mod">
          <ac:chgData name="Mr J Bee (BWCET)" userId="a1856448-f297-487a-a7ea-498499ce4ab3" providerId="ADAL" clId="{C36FDA15-285C-46D2-8D49-27E34524C8CD}" dt="2023-10-09T14:24:37.342" v="1997" actId="20577"/>
          <ac:spMkLst>
            <pc:docMk/>
            <pc:sldMk cId="2394954211" sldId="271"/>
            <ac:spMk id="22" creationId="{1FE8C83A-9C65-8103-D6F7-5F7752E75B56}"/>
          </ac:spMkLst>
        </pc:spChg>
        <pc:spChg chg="del">
          <ac:chgData name="Mr J Bee (BWCET)" userId="a1856448-f297-487a-a7ea-498499ce4ab3" providerId="ADAL" clId="{C36FDA15-285C-46D2-8D49-27E34524C8CD}" dt="2023-10-09T14:22:57.175" v="1925" actId="478"/>
          <ac:spMkLst>
            <pc:docMk/>
            <pc:sldMk cId="2394954211" sldId="271"/>
            <ac:spMk id="24" creationId="{07E0EBB1-E5B0-9CAF-8906-43C372CF7841}"/>
          </ac:spMkLst>
        </pc:spChg>
        <pc:spChg chg="del">
          <ac:chgData name="Mr J Bee (BWCET)" userId="a1856448-f297-487a-a7ea-498499ce4ab3" providerId="ADAL" clId="{C36FDA15-285C-46D2-8D49-27E34524C8CD}" dt="2023-10-09T14:22:55.015" v="1924" actId="478"/>
          <ac:spMkLst>
            <pc:docMk/>
            <pc:sldMk cId="2394954211" sldId="271"/>
            <ac:spMk id="25" creationId="{8C7D0C0E-C6B3-CFFE-EF93-C926055B9548}"/>
          </ac:spMkLst>
        </pc:spChg>
        <pc:picChg chg="mod">
          <ac:chgData name="Mr J Bee (BWCET)" userId="a1856448-f297-487a-a7ea-498499ce4ab3" providerId="ADAL" clId="{C36FDA15-285C-46D2-8D49-27E34524C8CD}" dt="2023-10-09T14:23:12.162" v="1928" actId="1076"/>
          <ac:picMkLst>
            <pc:docMk/>
            <pc:sldMk cId="2394954211" sldId="271"/>
            <ac:picMk id="3" creationId="{F6D7ABC2-5374-08CA-C2A9-1ED71ADE54DE}"/>
          </ac:picMkLst>
        </pc:picChg>
        <pc:picChg chg="mod">
          <ac:chgData name="Mr J Bee (BWCET)" userId="a1856448-f297-487a-a7ea-498499ce4ab3" providerId="ADAL" clId="{C36FDA15-285C-46D2-8D49-27E34524C8CD}" dt="2023-10-09T14:23:03.858" v="1927" actId="1076"/>
          <ac:picMkLst>
            <pc:docMk/>
            <pc:sldMk cId="2394954211" sldId="271"/>
            <ac:picMk id="12" creationId="{E8B48C59-3E99-C22E-6B2E-F8D30205EBC7}"/>
          </ac:picMkLst>
        </pc:picChg>
        <pc:picChg chg="del">
          <ac:chgData name="Mr J Bee (BWCET)" userId="a1856448-f297-487a-a7ea-498499ce4ab3" providerId="ADAL" clId="{C36FDA15-285C-46D2-8D49-27E34524C8CD}" dt="2023-10-09T14:22:58.454" v="1926" actId="478"/>
          <ac:picMkLst>
            <pc:docMk/>
            <pc:sldMk cId="2394954211" sldId="271"/>
            <ac:picMk id="19" creationId="{8BA671AD-6693-429D-37A0-ADA34C7650E4}"/>
          </ac:picMkLst>
        </pc:picChg>
        <pc:picChg chg="del">
          <ac:chgData name="Mr J Bee (BWCET)" userId="a1856448-f297-487a-a7ea-498499ce4ab3" providerId="ADAL" clId="{C36FDA15-285C-46D2-8D49-27E34524C8CD}" dt="2023-10-09T14:22:52.825" v="1923" actId="478"/>
          <ac:picMkLst>
            <pc:docMk/>
            <pc:sldMk cId="2394954211" sldId="271"/>
            <ac:picMk id="23" creationId="{1C85ABEC-5C70-8FD3-A899-EA9EE389F26F}"/>
          </ac:picMkLst>
        </pc:picChg>
        <pc:cxnChg chg="add mod">
          <ac:chgData name="Mr J Bee (BWCET)" userId="a1856448-f297-487a-a7ea-498499ce4ab3" providerId="ADAL" clId="{C36FDA15-285C-46D2-8D49-27E34524C8CD}" dt="2023-10-09T14:24:16.553" v="1958" actId="692"/>
          <ac:cxnSpMkLst>
            <pc:docMk/>
            <pc:sldMk cId="2394954211" sldId="271"/>
            <ac:cxnSpMk id="5" creationId="{6BFC75E1-6C11-26C4-21DB-E77F69D33BB9}"/>
          </ac:cxnSpMkLst>
        </pc:cxnChg>
        <pc:cxnChg chg="add mod">
          <ac:chgData name="Mr J Bee (BWCET)" userId="a1856448-f297-487a-a7ea-498499ce4ab3" providerId="ADAL" clId="{C36FDA15-285C-46D2-8D49-27E34524C8CD}" dt="2023-10-09T14:24:25.401" v="1960" actId="1076"/>
          <ac:cxnSpMkLst>
            <pc:docMk/>
            <pc:sldMk cId="2394954211" sldId="271"/>
            <ac:cxnSpMk id="8" creationId="{5F7321BE-9004-D3BF-4BB4-5A398B551AB4}"/>
          </ac:cxnSpMkLst>
        </pc:cxnChg>
      </pc:sldChg>
      <pc:sldChg chg="addSp delSp modSp add mod">
        <pc:chgData name="Mr J Bee (BWCET)" userId="a1856448-f297-487a-a7ea-498499ce4ab3" providerId="ADAL" clId="{C36FDA15-285C-46D2-8D49-27E34524C8CD}" dt="2023-10-09T14:30:01.089" v="2143" actId="478"/>
        <pc:sldMkLst>
          <pc:docMk/>
          <pc:sldMk cId="784875614" sldId="272"/>
        </pc:sldMkLst>
        <pc:spChg chg="add mod">
          <ac:chgData name="Mr J Bee (BWCET)" userId="a1856448-f297-487a-a7ea-498499ce4ab3" providerId="ADAL" clId="{C36FDA15-285C-46D2-8D49-27E34524C8CD}" dt="2023-10-09T14:26:59.113" v="2055" actId="1076"/>
          <ac:spMkLst>
            <pc:docMk/>
            <pc:sldMk cId="784875614" sldId="272"/>
            <ac:spMk id="4" creationId="{2E73F746-2514-512B-CBB4-3E0807BB8CCA}"/>
          </ac:spMkLst>
        </pc:spChg>
        <pc:spChg chg="add mod">
          <ac:chgData name="Mr J Bee (BWCET)" userId="a1856448-f297-487a-a7ea-498499ce4ab3" providerId="ADAL" clId="{C36FDA15-285C-46D2-8D49-27E34524C8CD}" dt="2023-10-09T14:26:59.113" v="2055" actId="1076"/>
          <ac:spMkLst>
            <pc:docMk/>
            <pc:sldMk cId="784875614" sldId="272"/>
            <ac:spMk id="6" creationId="{6B4C4FEB-668A-6E59-0557-8B24EEF5147D}"/>
          </ac:spMkLst>
        </pc:spChg>
        <pc:spChg chg="mod">
          <ac:chgData name="Mr J Bee (BWCET)" userId="a1856448-f297-487a-a7ea-498499ce4ab3" providerId="ADAL" clId="{C36FDA15-285C-46D2-8D49-27E34524C8CD}" dt="2023-10-09T14:25:05.909" v="2000" actId="1076"/>
          <ac:spMkLst>
            <pc:docMk/>
            <pc:sldMk cId="784875614" sldId="272"/>
            <ac:spMk id="7" creationId="{9FE513FD-2102-0F86-2776-DB1BA5E977C8}"/>
          </ac:spMkLst>
        </pc:spChg>
        <pc:spChg chg="add mod">
          <ac:chgData name="Mr J Bee (BWCET)" userId="a1856448-f297-487a-a7ea-498499ce4ab3" providerId="ADAL" clId="{C36FDA15-285C-46D2-8D49-27E34524C8CD}" dt="2023-10-09T14:26:59.113" v="2055" actId="1076"/>
          <ac:spMkLst>
            <pc:docMk/>
            <pc:sldMk cId="784875614" sldId="272"/>
            <ac:spMk id="10" creationId="{BB07C91F-5FCE-00A2-7960-092D169BF7ED}"/>
          </ac:spMkLst>
        </pc:spChg>
        <pc:spChg chg="mod">
          <ac:chgData name="Mr J Bee (BWCET)" userId="a1856448-f297-487a-a7ea-498499ce4ab3" providerId="ADAL" clId="{C36FDA15-285C-46D2-8D49-27E34524C8CD}" dt="2023-10-09T14:26:49.078" v="2054" actId="1035"/>
          <ac:spMkLst>
            <pc:docMk/>
            <pc:sldMk cId="784875614" sldId="272"/>
            <ac:spMk id="11" creationId="{6070D76E-6D46-5492-A2D8-CDA32850042A}"/>
          </ac:spMkLst>
        </pc:spChg>
        <pc:spChg chg="add mod">
          <ac:chgData name="Mr J Bee (BWCET)" userId="a1856448-f297-487a-a7ea-498499ce4ab3" providerId="ADAL" clId="{C36FDA15-285C-46D2-8D49-27E34524C8CD}" dt="2023-10-09T14:26:59.113" v="2055" actId="1076"/>
          <ac:spMkLst>
            <pc:docMk/>
            <pc:sldMk cId="784875614" sldId="272"/>
            <ac:spMk id="14" creationId="{0D2F1874-CFC6-2C56-32AA-DE527528B68F}"/>
          </ac:spMkLst>
        </pc:spChg>
        <pc:spChg chg="mod">
          <ac:chgData name="Mr J Bee (BWCET)" userId="a1856448-f297-487a-a7ea-498499ce4ab3" providerId="ADAL" clId="{C36FDA15-285C-46D2-8D49-27E34524C8CD}" dt="2023-10-09T14:27:13.606" v="2070" actId="1035"/>
          <ac:spMkLst>
            <pc:docMk/>
            <pc:sldMk cId="784875614" sldId="272"/>
            <ac:spMk id="15" creationId="{BE3A5A66-0D44-597C-C93A-0D5A67FD0428}"/>
          </ac:spMkLst>
        </pc:spChg>
        <pc:spChg chg="add mod">
          <ac:chgData name="Mr J Bee (BWCET)" userId="a1856448-f297-487a-a7ea-498499ce4ab3" providerId="ADAL" clId="{C36FDA15-285C-46D2-8D49-27E34524C8CD}" dt="2023-10-09T14:26:59.113" v="2055" actId="1076"/>
          <ac:spMkLst>
            <pc:docMk/>
            <pc:sldMk cId="784875614" sldId="272"/>
            <ac:spMk id="16" creationId="{F0AE4CB8-28AB-E7CE-CEE6-8D2E908CA36C}"/>
          </ac:spMkLst>
        </pc:spChg>
        <pc:spChg chg="add mod">
          <ac:chgData name="Mr J Bee (BWCET)" userId="a1856448-f297-487a-a7ea-498499ce4ab3" providerId="ADAL" clId="{C36FDA15-285C-46D2-8D49-27E34524C8CD}" dt="2023-10-09T14:26:59.113" v="2055" actId="1076"/>
          <ac:spMkLst>
            <pc:docMk/>
            <pc:sldMk cId="784875614" sldId="272"/>
            <ac:spMk id="17" creationId="{5873439E-6AFD-9F89-F429-2E6D68BD0022}"/>
          </ac:spMkLst>
        </pc:spChg>
        <pc:spChg chg="add mod">
          <ac:chgData name="Mr J Bee (BWCET)" userId="a1856448-f297-487a-a7ea-498499ce4ab3" providerId="ADAL" clId="{C36FDA15-285C-46D2-8D49-27E34524C8CD}" dt="2023-10-09T14:26:59.113" v="2055" actId="1076"/>
          <ac:spMkLst>
            <pc:docMk/>
            <pc:sldMk cId="784875614" sldId="272"/>
            <ac:spMk id="18" creationId="{96420DCD-7D16-48F6-B638-BCDF48C02CA8}"/>
          </ac:spMkLst>
        </pc:spChg>
        <pc:spChg chg="add mod">
          <ac:chgData name="Mr J Bee (BWCET)" userId="a1856448-f297-487a-a7ea-498499ce4ab3" providerId="ADAL" clId="{C36FDA15-285C-46D2-8D49-27E34524C8CD}" dt="2023-10-09T14:26:59.113" v="2055" actId="1076"/>
          <ac:spMkLst>
            <pc:docMk/>
            <pc:sldMk cId="784875614" sldId="272"/>
            <ac:spMk id="19" creationId="{FAB94CE2-D38A-7613-4B2D-0F0518F8C199}"/>
          </ac:spMkLst>
        </pc:spChg>
        <pc:spChg chg="add mod">
          <ac:chgData name="Mr J Bee (BWCET)" userId="a1856448-f297-487a-a7ea-498499ce4ab3" providerId="ADAL" clId="{C36FDA15-285C-46D2-8D49-27E34524C8CD}" dt="2023-10-09T14:26:59.113" v="2055" actId="1076"/>
          <ac:spMkLst>
            <pc:docMk/>
            <pc:sldMk cId="784875614" sldId="272"/>
            <ac:spMk id="20" creationId="{8E368471-BDCD-490C-5B0A-E94273AF2040}"/>
          </ac:spMkLst>
        </pc:spChg>
        <pc:spChg chg="add del mod">
          <ac:chgData name="Mr J Bee (BWCET)" userId="a1856448-f297-487a-a7ea-498499ce4ab3" providerId="ADAL" clId="{C36FDA15-285C-46D2-8D49-27E34524C8CD}" dt="2023-10-09T14:27:08.805" v="2058" actId="478"/>
          <ac:spMkLst>
            <pc:docMk/>
            <pc:sldMk cId="784875614" sldId="272"/>
            <ac:spMk id="21" creationId="{E40C1959-7992-3666-58F9-791D02CFE97D}"/>
          </ac:spMkLst>
        </pc:spChg>
        <pc:spChg chg="add mod">
          <ac:chgData name="Mr J Bee (BWCET)" userId="a1856448-f297-487a-a7ea-498499ce4ab3" providerId="ADAL" clId="{C36FDA15-285C-46D2-8D49-27E34524C8CD}" dt="2023-10-09T14:27:19.378" v="2074" actId="1035"/>
          <ac:spMkLst>
            <pc:docMk/>
            <pc:sldMk cId="784875614" sldId="272"/>
            <ac:spMk id="23" creationId="{2CA61767-2F87-8AC0-F605-DCEF2C5987BC}"/>
          </ac:spMkLst>
        </pc:spChg>
        <pc:spChg chg="add mod">
          <ac:chgData name="Mr J Bee (BWCET)" userId="a1856448-f297-487a-a7ea-498499ce4ab3" providerId="ADAL" clId="{C36FDA15-285C-46D2-8D49-27E34524C8CD}" dt="2023-10-09T14:27:04.843" v="2057" actId="1076"/>
          <ac:spMkLst>
            <pc:docMk/>
            <pc:sldMk cId="784875614" sldId="272"/>
            <ac:spMk id="24" creationId="{D6E73377-248C-B0D6-D1EF-88E70D9C7D26}"/>
          </ac:spMkLst>
        </pc:spChg>
        <pc:spChg chg="add mod">
          <ac:chgData name="Mr J Bee (BWCET)" userId="a1856448-f297-487a-a7ea-498499ce4ab3" providerId="ADAL" clId="{C36FDA15-285C-46D2-8D49-27E34524C8CD}" dt="2023-10-09T14:27:04.843" v="2057" actId="1076"/>
          <ac:spMkLst>
            <pc:docMk/>
            <pc:sldMk cId="784875614" sldId="272"/>
            <ac:spMk id="25" creationId="{370206AD-F1B4-D76A-E3EA-393955D6A1E9}"/>
          </ac:spMkLst>
        </pc:spChg>
        <pc:spChg chg="add mod">
          <ac:chgData name="Mr J Bee (BWCET)" userId="a1856448-f297-487a-a7ea-498499ce4ab3" providerId="ADAL" clId="{C36FDA15-285C-46D2-8D49-27E34524C8CD}" dt="2023-10-09T14:27:04.843" v="2057" actId="1076"/>
          <ac:spMkLst>
            <pc:docMk/>
            <pc:sldMk cId="784875614" sldId="272"/>
            <ac:spMk id="26" creationId="{0DC9CB29-884F-8C37-B452-3D0CD6AD72A9}"/>
          </ac:spMkLst>
        </pc:spChg>
        <pc:spChg chg="add mod">
          <ac:chgData name="Mr J Bee (BWCET)" userId="a1856448-f297-487a-a7ea-498499ce4ab3" providerId="ADAL" clId="{C36FDA15-285C-46D2-8D49-27E34524C8CD}" dt="2023-10-09T14:27:04.843" v="2057" actId="1076"/>
          <ac:spMkLst>
            <pc:docMk/>
            <pc:sldMk cId="784875614" sldId="272"/>
            <ac:spMk id="27" creationId="{D76D3458-AF2B-BD65-6FD4-47CA44FA5909}"/>
          </ac:spMkLst>
        </pc:spChg>
        <pc:spChg chg="add mod">
          <ac:chgData name="Mr J Bee (BWCET)" userId="a1856448-f297-487a-a7ea-498499ce4ab3" providerId="ADAL" clId="{C36FDA15-285C-46D2-8D49-27E34524C8CD}" dt="2023-10-09T14:27:04.843" v="2057" actId="1076"/>
          <ac:spMkLst>
            <pc:docMk/>
            <pc:sldMk cId="784875614" sldId="272"/>
            <ac:spMk id="28" creationId="{ECAE7A4D-6452-6602-A010-93A504620D8D}"/>
          </ac:spMkLst>
        </pc:spChg>
        <pc:spChg chg="add mod">
          <ac:chgData name="Mr J Bee (BWCET)" userId="a1856448-f297-487a-a7ea-498499ce4ab3" providerId="ADAL" clId="{C36FDA15-285C-46D2-8D49-27E34524C8CD}" dt="2023-10-09T14:27:04.843" v="2057" actId="1076"/>
          <ac:spMkLst>
            <pc:docMk/>
            <pc:sldMk cId="784875614" sldId="272"/>
            <ac:spMk id="29" creationId="{A0014A32-696D-4AAF-057F-8E3B9D8DD5F5}"/>
          </ac:spMkLst>
        </pc:spChg>
        <pc:spChg chg="add mod">
          <ac:chgData name="Mr J Bee (BWCET)" userId="a1856448-f297-487a-a7ea-498499ce4ab3" providerId="ADAL" clId="{C36FDA15-285C-46D2-8D49-27E34524C8CD}" dt="2023-10-09T14:27:04.843" v="2057" actId="1076"/>
          <ac:spMkLst>
            <pc:docMk/>
            <pc:sldMk cId="784875614" sldId="272"/>
            <ac:spMk id="30" creationId="{52631F98-DDDD-E7BC-907E-E240F894BB3D}"/>
          </ac:spMkLst>
        </pc:spChg>
        <pc:spChg chg="add mod">
          <ac:chgData name="Mr J Bee (BWCET)" userId="a1856448-f297-487a-a7ea-498499ce4ab3" providerId="ADAL" clId="{C36FDA15-285C-46D2-8D49-27E34524C8CD}" dt="2023-10-09T14:27:04.843" v="2057" actId="1076"/>
          <ac:spMkLst>
            <pc:docMk/>
            <pc:sldMk cId="784875614" sldId="272"/>
            <ac:spMk id="31" creationId="{C5741305-B9D9-9F38-A314-13A94F5B94D9}"/>
          </ac:spMkLst>
        </pc:spChg>
        <pc:spChg chg="add mod">
          <ac:chgData name="Mr J Bee (BWCET)" userId="a1856448-f297-487a-a7ea-498499ce4ab3" providerId="ADAL" clId="{C36FDA15-285C-46D2-8D49-27E34524C8CD}" dt="2023-10-09T14:27:48.174" v="2089" actId="1076"/>
          <ac:spMkLst>
            <pc:docMk/>
            <pc:sldMk cId="784875614" sldId="272"/>
            <ac:spMk id="32" creationId="{08DBAE41-3E40-9119-FABA-819540908917}"/>
          </ac:spMkLst>
        </pc:spChg>
        <pc:spChg chg="add mod">
          <ac:chgData name="Mr J Bee (BWCET)" userId="a1856448-f297-487a-a7ea-498499ce4ab3" providerId="ADAL" clId="{C36FDA15-285C-46D2-8D49-27E34524C8CD}" dt="2023-10-09T14:28:08.492" v="2097" actId="1035"/>
          <ac:spMkLst>
            <pc:docMk/>
            <pc:sldMk cId="784875614" sldId="272"/>
            <ac:spMk id="33" creationId="{04C3966D-7EBA-36F3-41D4-D9FDF96DE77C}"/>
          </ac:spMkLst>
        </pc:spChg>
        <pc:spChg chg="add mod">
          <ac:chgData name="Mr J Bee (BWCET)" userId="a1856448-f297-487a-a7ea-498499ce4ab3" providerId="ADAL" clId="{C36FDA15-285C-46D2-8D49-27E34524C8CD}" dt="2023-10-09T14:27:59.749" v="2093" actId="1076"/>
          <ac:spMkLst>
            <pc:docMk/>
            <pc:sldMk cId="784875614" sldId="272"/>
            <ac:spMk id="34" creationId="{A4D2EACE-E42D-4D27-A67B-BC7437821D20}"/>
          </ac:spMkLst>
        </pc:spChg>
        <pc:spChg chg="add mod">
          <ac:chgData name="Mr J Bee (BWCET)" userId="a1856448-f297-487a-a7ea-498499ce4ab3" providerId="ADAL" clId="{C36FDA15-285C-46D2-8D49-27E34524C8CD}" dt="2023-10-09T14:28:03.349" v="2094" actId="1076"/>
          <ac:spMkLst>
            <pc:docMk/>
            <pc:sldMk cId="784875614" sldId="272"/>
            <ac:spMk id="35" creationId="{1DEC4AEE-7EDB-479D-C341-FE24D2FE8FBE}"/>
          </ac:spMkLst>
        </pc:spChg>
        <pc:spChg chg="add mod">
          <ac:chgData name="Mr J Bee (BWCET)" userId="a1856448-f297-487a-a7ea-498499ce4ab3" providerId="ADAL" clId="{C36FDA15-285C-46D2-8D49-27E34524C8CD}" dt="2023-10-09T14:28:19.131" v="2099" actId="1076"/>
          <ac:spMkLst>
            <pc:docMk/>
            <pc:sldMk cId="784875614" sldId="272"/>
            <ac:spMk id="36" creationId="{64625AE6-71E3-5024-BF1B-D5F0BE5AEC28}"/>
          </ac:spMkLst>
        </pc:spChg>
        <pc:spChg chg="add mod">
          <ac:chgData name="Mr J Bee (BWCET)" userId="a1856448-f297-487a-a7ea-498499ce4ab3" providerId="ADAL" clId="{C36FDA15-285C-46D2-8D49-27E34524C8CD}" dt="2023-10-09T14:28:19.131" v="2099" actId="1076"/>
          <ac:spMkLst>
            <pc:docMk/>
            <pc:sldMk cId="784875614" sldId="272"/>
            <ac:spMk id="37" creationId="{59F01BA1-C799-5A40-905C-6E3B31CBDC45}"/>
          </ac:spMkLst>
        </pc:spChg>
        <pc:spChg chg="add mod">
          <ac:chgData name="Mr J Bee (BWCET)" userId="a1856448-f297-487a-a7ea-498499ce4ab3" providerId="ADAL" clId="{C36FDA15-285C-46D2-8D49-27E34524C8CD}" dt="2023-10-09T14:28:36.762" v="2107" actId="1035"/>
          <ac:spMkLst>
            <pc:docMk/>
            <pc:sldMk cId="784875614" sldId="272"/>
            <ac:spMk id="38" creationId="{1F6AA7B5-AC3F-A670-DAA0-4FEFA5F2F40D}"/>
          </ac:spMkLst>
        </pc:spChg>
        <pc:spChg chg="add mod">
          <ac:chgData name="Mr J Bee (BWCET)" userId="a1856448-f297-487a-a7ea-498499ce4ab3" providerId="ADAL" clId="{C36FDA15-285C-46D2-8D49-27E34524C8CD}" dt="2023-10-09T14:28:34.504" v="2106" actId="1035"/>
          <ac:spMkLst>
            <pc:docMk/>
            <pc:sldMk cId="784875614" sldId="272"/>
            <ac:spMk id="39" creationId="{A36E0FEC-C058-71B5-9901-65588EB6ADD4}"/>
          </ac:spMkLst>
        </pc:spChg>
        <pc:spChg chg="add mod">
          <ac:chgData name="Mr J Bee (BWCET)" userId="a1856448-f297-487a-a7ea-498499ce4ab3" providerId="ADAL" clId="{C36FDA15-285C-46D2-8D49-27E34524C8CD}" dt="2023-10-09T14:28:25.258" v="2101" actId="1076"/>
          <ac:spMkLst>
            <pc:docMk/>
            <pc:sldMk cId="784875614" sldId="272"/>
            <ac:spMk id="40" creationId="{B8E35A0D-0450-4B9F-DE2C-E72A32D4AEB0}"/>
          </ac:spMkLst>
        </pc:spChg>
        <pc:spChg chg="add mod">
          <ac:chgData name="Mr J Bee (BWCET)" userId="a1856448-f297-487a-a7ea-498499ce4ab3" providerId="ADAL" clId="{C36FDA15-285C-46D2-8D49-27E34524C8CD}" dt="2023-10-09T14:28:31.569" v="2102" actId="1076"/>
          <ac:spMkLst>
            <pc:docMk/>
            <pc:sldMk cId="784875614" sldId="272"/>
            <ac:spMk id="41" creationId="{7E4D9CE4-9BEE-08E5-50C5-57B68C557884}"/>
          </ac:spMkLst>
        </pc:spChg>
        <pc:picChg chg="mod">
          <ac:chgData name="Mr J Bee (BWCET)" userId="a1856448-f297-487a-a7ea-498499ce4ab3" providerId="ADAL" clId="{C36FDA15-285C-46D2-8D49-27E34524C8CD}" dt="2023-10-09T14:25:05.909" v="2000" actId="1076"/>
          <ac:picMkLst>
            <pc:docMk/>
            <pc:sldMk cId="784875614" sldId="272"/>
            <ac:picMk id="3" creationId="{F6D7ABC2-5374-08CA-C2A9-1ED71ADE54DE}"/>
          </ac:picMkLst>
        </pc:picChg>
        <pc:cxnChg chg="mod">
          <ac:chgData name="Mr J Bee (BWCET)" userId="a1856448-f297-487a-a7ea-498499ce4ab3" providerId="ADAL" clId="{C36FDA15-285C-46D2-8D49-27E34524C8CD}" dt="2023-10-09T14:29:43.114" v="2141" actId="692"/>
          <ac:cxnSpMkLst>
            <pc:docMk/>
            <pc:sldMk cId="784875614" sldId="272"/>
            <ac:cxnSpMk id="5" creationId="{6BFC75E1-6C11-26C4-21DB-E77F69D33BB9}"/>
          </ac:cxnSpMkLst>
        </pc:cxnChg>
        <pc:cxnChg chg="mod">
          <ac:chgData name="Mr J Bee (BWCET)" userId="a1856448-f297-487a-a7ea-498499ce4ab3" providerId="ADAL" clId="{C36FDA15-285C-46D2-8D49-27E34524C8CD}" dt="2023-10-09T14:25:05.909" v="2000" actId="1076"/>
          <ac:cxnSpMkLst>
            <pc:docMk/>
            <pc:sldMk cId="784875614" sldId="272"/>
            <ac:cxnSpMk id="8" creationId="{5F7321BE-9004-D3BF-4BB4-5A398B551AB4}"/>
          </ac:cxnSpMkLst>
        </pc:cxnChg>
        <pc:cxnChg chg="add mod">
          <ac:chgData name="Mr J Bee (BWCET)" userId="a1856448-f297-487a-a7ea-498499ce4ab3" providerId="ADAL" clId="{C36FDA15-285C-46D2-8D49-27E34524C8CD}" dt="2023-10-09T14:28:45.894" v="2109" actId="1076"/>
          <ac:cxnSpMkLst>
            <pc:docMk/>
            <pc:sldMk cId="784875614" sldId="272"/>
            <ac:cxnSpMk id="42" creationId="{F313E13F-D841-C968-7689-108F6033030D}"/>
          </ac:cxnSpMkLst>
        </pc:cxnChg>
        <pc:cxnChg chg="add mod">
          <ac:chgData name="Mr J Bee (BWCET)" userId="a1856448-f297-487a-a7ea-498499ce4ab3" providerId="ADAL" clId="{C36FDA15-285C-46D2-8D49-27E34524C8CD}" dt="2023-10-09T14:29:15.054" v="2119" actId="692"/>
          <ac:cxnSpMkLst>
            <pc:docMk/>
            <pc:sldMk cId="784875614" sldId="272"/>
            <ac:cxnSpMk id="43" creationId="{FB9B8A3A-1226-EE4B-FB08-416BB4E3FC3A}"/>
          </ac:cxnSpMkLst>
        </pc:cxnChg>
        <pc:cxnChg chg="add mod">
          <ac:chgData name="Mr J Bee (BWCET)" userId="a1856448-f297-487a-a7ea-498499ce4ab3" providerId="ADAL" clId="{C36FDA15-285C-46D2-8D49-27E34524C8CD}" dt="2023-10-09T14:29:19.512" v="2125" actId="692"/>
          <ac:cxnSpMkLst>
            <pc:docMk/>
            <pc:sldMk cId="784875614" sldId="272"/>
            <ac:cxnSpMk id="44" creationId="{5715E280-7594-AFDE-32C4-40280A87DFE8}"/>
          </ac:cxnSpMkLst>
        </pc:cxnChg>
        <pc:cxnChg chg="add mod">
          <ac:chgData name="Mr J Bee (BWCET)" userId="a1856448-f297-487a-a7ea-498499ce4ab3" providerId="ADAL" clId="{C36FDA15-285C-46D2-8D49-27E34524C8CD}" dt="2023-10-09T14:29:37.121" v="2134" actId="692"/>
          <ac:cxnSpMkLst>
            <pc:docMk/>
            <pc:sldMk cId="784875614" sldId="272"/>
            <ac:cxnSpMk id="45" creationId="{0B8A542A-5811-95F4-19C0-628ABFA115D3}"/>
          </ac:cxnSpMkLst>
        </pc:cxnChg>
        <pc:cxnChg chg="add del mod">
          <ac:chgData name="Mr J Bee (BWCET)" userId="a1856448-f297-487a-a7ea-498499ce4ab3" providerId="ADAL" clId="{C36FDA15-285C-46D2-8D49-27E34524C8CD}" dt="2023-10-09T14:30:01.089" v="2143" actId="478"/>
          <ac:cxnSpMkLst>
            <pc:docMk/>
            <pc:sldMk cId="784875614" sldId="272"/>
            <ac:cxnSpMk id="46" creationId="{6E1673BB-1C6E-F554-5B4F-88E432735833}"/>
          </ac:cxnSpMkLst>
        </pc:cxnChg>
      </pc:sldChg>
      <pc:sldChg chg="addSp delSp modSp add mod delAnim modAnim">
        <pc:chgData name="Mr J Bee (BWCET)" userId="a1856448-f297-487a-a7ea-498499ce4ab3" providerId="ADAL" clId="{C36FDA15-285C-46D2-8D49-27E34524C8CD}" dt="2023-10-09T14:33:58.933" v="2260" actId="478"/>
        <pc:sldMkLst>
          <pc:docMk/>
          <pc:sldMk cId="3378704051" sldId="273"/>
        </pc:sldMkLst>
        <pc:spChg chg="del">
          <ac:chgData name="Mr J Bee (BWCET)" userId="a1856448-f297-487a-a7ea-498499ce4ab3" providerId="ADAL" clId="{C36FDA15-285C-46D2-8D49-27E34524C8CD}" dt="2023-10-09T14:30:30.629" v="2189" actId="478"/>
          <ac:spMkLst>
            <pc:docMk/>
            <pc:sldMk cId="3378704051" sldId="273"/>
            <ac:spMk id="4" creationId="{2E73F746-2514-512B-CBB4-3E0807BB8CCA}"/>
          </ac:spMkLst>
        </pc:spChg>
        <pc:spChg chg="del">
          <ac:chgData name="Mr J Bee (BWCET)" userId="a1856448-f297-487a-a7ea-498499ce4ab3" providerId="ADAL" clId="{C36FDA15-285C-46D2-8D49-27E34524C8CD}" dt="2023-10-09T14:30:30.629" v="2189" actId="478"/>
          <ac:spMkLst>
            <pc:docMk/>
            <pc:sldMk cId="3378704051" sldId="273"/>
            <ac:spMk id="6" creationId="{6B4C4FEB-668A-6E59-0557-8B24EEF5147D}"/>
          </ac:spMkLst>
        </pc:spChg>
        <pc:spChg chg="del">
          <ac:chgData name="Mr J Bee (BWCET)" userId="a1856448-f297-487a-a7ea-498499ce4ab3" providerId="ADAL" clId="{C36FDA15-285C-46D2-8D49-27E34524C8CD}" dt="2023-10-09T14:30:30.629" v="2189" actId="478"/>
          <ac:spMkLst>
            <pc:docMk/>
            <pc:sldMk cId="3378704051" sldId="273"/>
            <ac:spMk id="7" creationId="{9FE513FD-2102-0F86-2776-DB1BA5E977C8}"/>
          </ac:spMkLst>
        </pc:spChg>
        <pc:spChg chg="del">
          <ac:chgData name="Mr J Bee (BWCET)" userId="a1856448-f297-487a-a7ea-498499ce4ab3" providerId="ADAL" clId="{C36FDA15-285C-46D2-8D49-27E34524C8CD}" dt="2023-10-09T14:30:06.333" v="2145" actId="478"/>
          <ac:spMkLst>
            <pc:docMk/>
            <pc:sldMk cId="3378704051" sldId="273"/>
            <ac:spMk id="9" creationId="{ECF9B926-E4F2-D2EC-5049-E1CE4E2BA5A7}"/>
          </ac:spMkLst>
        </pc:spChg>
        <pc:spChg chg="del">
          <ac:chgData name="Mr J Bee (BWCET)" userId="a1856448-f297-487a-a7ea-498499ce4ab3" providerId="ADAL" clId="{C36FDA15-285C-46D2-8D49-27E34524C8CD}" dt="2023-10-09T14:30:30.629" v="2189" actId="478"/>
          <ac:spMkLst>
            <pc:docMk/>
            <pc:sldMk cId="3378704051" sldId="273"/>
            <ac:spMk id="10" creationId="{BB07C91F-5FCE-00A2-7960-092D169BF7ED}"/>
          </ac:spMkLst>
        </pc:spChg>
        <pc:spChg chg="del">
          <ac:chgData name="Mr J Bee (BWCET)" userId="a1856448-f297-487a-a7ea-498499ce4ab3" providerId="ADAL" clId="{C36FDA15-285C-46D2-8D49-27E34524C8CD}" dt="2023-10-09T14:30:30.629" v="2189" actId="478"/>
          <ac:spMkLst>
            <pc:docMk/>
            <pc:sldMk cId="3378704051" sldId="273"/>
            <ac:spMk id="11" creationId="{6070D76E-6D46-5492-A2D8-CDA32850042A}"/>
          </ac:spMkLst>
        </pc:spChg>
        <pc:spChg chg="del">
          <ac:chgData name="Mr J Bee (BWCET)" userId="a1856448-f297-487a-a7ea-498499ce4ab3" providerId="ADAL" clId="{C36FDA15-285C-46D2-8D49-27E34524C8CD}" dt="2023-10-09T14:30:30.629" v="2189" actId="478"/>
          <ac:spMkLst>
            <pc:docMk/>
            <pc:sldMk cId="3378704051" sldId="273"/>
            <ac:spMk id="13" creationId="{A99146F4-BD6D-F36E-D96C-BB115F50910C}"/>
          </ac:spMkLst>
        </pc:spChg>
        <pc:spChg chg="del">
          <ac:chgData name="Mr J Bee (BWCET)" userId="a1856448-f297-487a-a7ea-498499ce4ab3" providerId="ADAL" clId="{C36FDA15-285C-46D2-8D49-27E34524C8CD}" dt="2023-10-09T14:30:30.629" v="2189" actId="478"/>
          <ac:spMkLst>
            <pc:docMk/>
            <pc:sldMk cId="3378704051" sldId="273"/>
            <ac:spMk id="14" creationId="{0D2F1874-CFC6-2C56-32AA-DE527528B68F}"/>
          </ac:spMkLst>
        </pc:spChg>
        <pc:spChg chg="del">
          <ac:chgData name="Mr J Bee (BWCET)" userId="a1856448-f297-487a-a7ea-498499ce4ab3" providerId="ADAL" clId="{C36FDA15-285C-46D2-8D49-27E34524C8CD}" dt="2023-10-09T14:30:30.629" v="2189" actId="478"/>
          <ac:spMkLst>
            <pc:docMk/>
            <pc:sldMk cId="3378704051" sldId="273"/>
            <ac:spMk id="15" creationId="{BE3A5A66-0D44-597C-C93A-0D5A67FD0428}"/>
          </ac:spMkLst>
        </pc:spChg>
        <pc:spChg chg="del">
          <ac:chgData name="Mr J Bee (BWCET)" userId="a1856448-f297-487a-a7ea-498499ce4ab3" providerId="ADAL" clId="{C36FDA15-285C-46D2-8D49-27E34524C8CD}" dt="2023-10-09T14:30:30.629" v="2189" actId="478"/>
          <ac:spMkLst>
            <pc:docMk/>
            <pc:sldMk cId="3378704051" sldId="273"/>
            <ac:spMk id="16" creationId="{F0AE4CB8-28AB-E7CE-CEE6-8D2E908CA36C}"/>
          </ac:spMkLst>
        </pc:spChg>
        <pc:spChg chg="del">
          <ac:chgData name="Mr J Bee (BWCET)" userId="a1856448-f297-487a-a7ea-498499ce4ab3" providerId="ADAL" clId="{C36FDA15-285C-46D2-8D49-27E34524C8CD}" dt="2023-10-09T14:30:30.629" v="2189" actId="478"/>
          <ac:spMkLst>
            <pc:docMk/>
            <pc:sldMk cId="3378704051" sldId="273"/>
            <ac:spMk id="17" creationId="{5873439E-6AFD-9F89-F429-2E6D68BD0022}"/>
          </ac:spMkLst>
        </pc:spChg>
        <pc:spChg chg="del">
          <ac:chgData name="Mr J Bee (BWCET)" userId="a1856448-f297-487a-a7ea-498499ce4ab3" providerId="ADAL" clId="{C36FDA15-285C-46D2-8D49-27E34524C8CD}" dt="2023-10-09T14:30:30.629" v="2189" actId="478"/>
          <ac:spMkLst>
            <pc:docMk/>
            <pc:sldMk cId="3378704051" sldId="273"/>
            <ac:spMk id="18" creationId="{96420DCD-7D16-48F6-B638-BCDF48C02CA8}"/>
          </ac:spMkLst>
        </pc:spChg>
        <pc:spChg chg="del">
          <ac:chgData name="Mr J Bee (BWCET)" userId="a1856448-f297-487a-a7ea-498499ce4ab3" providerId="ADAL" clId="{C36FDA15-285C-46D2-8D49-27E34524C8CD}" dt="2023-10-09T14:30:30.629" v="2189" actId="478"/>
          <ac:spMkLst>
            <pc:docMk/>
            <pc:sldMk cId="3378704051" sldId="273"/>
            <ac:spMk id="19" creationId="{FAB94CE2-D38A-7613-4B2D-0F0518F8C199}"/>
          </ac:spMkLst>
        </pc:spChg>
        <pc:spChg chg="del">
          <ac:chgData name="Mr J Bee (BWCET)" userId="a1856448-f297-487a-a7ea-498499ce4ab3" providerId="ADAL" clId="{C36FDA15-285C-46D2-8D49-27E34524C8CD}" dt="2023-10-09T14:30:30.629" v="2189" actId="478"/>
          <ac:spMkLst>
            <pc:docMk/>
            <pc:sldMk cId="3378704051" sldId="273"/>
            <ac:spMk id="20" creationId="{8E368471-BDCD-490C-5B0A-E94273AF2040}"/>
          </ac:spMkLst>
        </pc:spChg>
        <pc:spChg chg="add mod">
          <ac:chgData name="Mr J Bee (BWCET)" userId="a1856448-f297-487a-a7ea-498499ce4ab3" providerId="ADAL" clId="{C36FDA15-285C-46D2-8D49-27E34524C8CD}" dt="2023-10-09T14:30:26.860" v="2188"/>
          <ac:spMkLst>
            <pc:docMk/>
            <pc:sldMk cId="3378704051" sldId="273"/>
            <ac:spMk id="21" creationId="{D2B4FE3D-C0FD-882A-3097-DA9BA143B473}"/>
          </ac:spMkLst>
        </pc:spChg>
        <pc:spChg chg="mod">
          <ac:chgData name="Mr J Bee (BWCET)" userId="a1856448-f297-487a-a7ea-498499ce4ab3" providerId="ADAL" clId="{C36FDA15-285C-46D2-8D49-27E34524C8CD}" dt="2023-10-09T14:30:25.344" v="2187" actId="20577"/>
          <ac:spMkLst>
            <pc:docMk/>
            <pc:sldMk cId="3378704051" sldId="273"/>
            <ac:spMk id="22" creationId="{1FE8C83A-9C65-8103-D6F7-5F7752E75B56}"/>
          </ac:spMkLst>
        </pc:spChg>
        <pc:spChg chg="del">
          <ac:chgData name="Mr J Bee (BWCET)" userId="a1856448-f297-487a-a7ea-498499ce4ab3" providerId="ADAL" clId="{C36FDA15-285C-46D2-8D49-27E34524C8CD}" dt="2023-10-09T14:30:30.629" v="2189" actId="478"/>
          <ac:spMkLst>
            <pc:docMk/>
            <pc:sldMk cId="3378704051" sldId="273"/>
            <ac:spMk id="23" creationId="{2CA61767-2F87-8AC0-F605-DCEF2C5987BC}"/>
          </ac:spMkLst>
        </pc:spChg>
        <pc:spChg chg="del">
          <ac:chgData name="Mr J Bee (BWCET)" userId="a1856448-f297-487a-a7ea-498499ce4ab3" providerId="ADAL" clId="{C36FDA15-285C-46D2-8D49-27E34524C8CD}" dt="2023-10-09T14:30:30.629" v="2189" actId="478"/>
          <ac:spMkLst>
            <pc:docMk/>
            <pc:sldMk cId="3378704051" sldId="273"/>
            <ac:spMk id="24" creationId="{D6E73377-248C-B0D6-D1EF-88E70D9C7D26}"/>
          </ac:spMkLst>
        </pc:spChg>
        <pc:spChg chg="del">
          <ac:chgData name="Mr J Bee (BWCET)" userId="a1856448-f297-487a-a7ea-498499ce4ab3" providerId="ADAL" clId="{C36FDA15-285C-46D2-8D49-27E34524C8CD}" dt="2023-10-09T14:30:30.629" v="2189" actId="478"/>
          <ac:spMkLst>
            <pc:docMk/>
            <pc:sldMk cId="3378704051" sldId="273"/>
            <ac:spMk id="25" creationId="{370206AD-F1B4-D76A-E3EA-393955D6A1E9}"/>
          </ac:spMkLst>
        </pc:spChg>
        <pc:spChg chg="del">
          <ac:chgData name="Mr J Bee (BWCET)" userId="a1856448-f297-487a-a7ea-498499ce4ab3" providerId="ADAL" clId="{C36FDA15-285C-46D2-8D49-27E34524C8CD}" dt="2023-10-09T14:30:30.629" v="2189" actId="478"/>
          <ac:spMkLst>
            <pc:docMk/>
            <pc:sldMk cId="3378704051" sldId="273"/>
            <ac:spMk id="26" creationId="{0DC9CB29-884F-8C37-B452-3D0CD6AD72A9}"/>
          </ac:spMkLst>
        </pc:spChg>
        <pc:spChg chg="del">
          <ac:chgData name="Mr J Bee (BWCET)" userId="a1856448-f297-487a-a7ea-498499ce4ab3" providerId="ADAL" clId="{C36FDA15-285C-46D2-8D49-27E34524C8CD}" dt="2023-10-09T14:30:30.629" v="2189" actId="478"/>
          <ac:spMkLst>
            <pc:docMk/>
            <pc:sldMk cId="3378704051" sldId="273"/>
            <ac:spMk id="27" creationId="{D76D3458-AF2B-BD65-6FD4-47CA44FA5909}"/>
          </ac:spMkLst>
        </pc:spChg>
        <pc:spChg chg="del">
          <ac:chgData name="Mr J Bee (BWCET)" userId="a1856448-f297-487a-a7ea-498499ce4ab3" providerId="ADAL" clId="{C36FDA15-285C-46D2-8D49-27E34524C8CD}" dt="2023-10-09T14:30:30.629" v="2189" actId="478"/>
          <ac:spMkLst>
            <pc:docMk/>
            <pc:sldMk cId="3378704051" sldId="273"/>
            <ac:spMk id="28" creationId="{ECAE7A4D-6452-6602-A010-93A504620D8D}"/>
          </ac:spMkLst>
        </pc:spChg>
        <pc:spChg chg="del">
          <ac:chgData name="Mr J Bee (BWCET)" userId="a1856448-f297-487a-a7ea-498499ce4ab3" providerId="ADAL" clId="{C36FDA15-285C-46D2-8D49-27E34524C8CD}" dt="2023-10-09T14:30:30.629" v="2189" actId="478"/>
          <ac:spMkLst>
            <pc:docMk/>
            <pc:sldMk cId="3378704051" sldId="273"/>
            <ac:spMk id="29" creationId="{A0014A32-696D-4AAF-057F-8E3B9D8DD5F5}"/>
          </ac:spMkLst>
        </pc:spChg>
        <pc:spChg chg="del">
          <ac:chgData name="Mr J Bee (BWCET)" userId="a1856448-f297-487a-a7ea-498499ce4ab3" providerId="ADAL" clId="{C36FDA15-285C-46D2-8D49-27E34524C8CD}" dt="2023-10-09T14:30:30.629" v="2189" actId="478"/>
          <ac:spMkLst>
            <pc:docMk/>
            <pc:sldMk cId="3378704051" sldId="273"/>
            <ac:spMk id="30" creationId="{52631F98-DDDD-E7BC-907E-E240F894BB3D}"/>
          </ac:spMkLst>
        </pc:spChg>
        <pc:spChg chg="del">
          <ac:chgData name="Mr J Bee (BWCET)" userId="a1856448-f297-487a-a7ea-498499ce4ab3" providerId="ADAL" clId="{C36FDA15-285C-46D2-8D49-27E34524C8CD}" dt="2023-10-09T14:30:30.629" v="2189" actId="478"/>
          <ac:spMkLst>
            <pc:docMk/>
            <pc:sldMk cId="3378704051" sldId="273"/>
            <ac:spMk id="31" creationId="{C5741305-B9D9-9F38-A314-13A94F5B94D9}"/>
          </ac:spMkLst>
        </pc:spChg>
        <pc:spChg chg="del">
          <ac:chgData name="Mr J Bee (BWCET)" userId="a1856448-f297-487a-a7ea-498499ce4ab3" providerId="ADAL" clId="{C36FDA15-285C-46D2-8D49-27E34524C8CD}" dt="2023-10-09T14:30:30.629" v="2189" actId="478"/>
          <ac:spMkLst>
            <pc:docMk/>
            <pc:sldMk cId="3378704051" sldId="273"/>
            <ac:spMk id="32" creationId="{08DBAE41-3E40-9119-FABA-819540908917}"/>
          </ac:spMkLst>
        </pc:spChg>
        <pc:spChg chg="del">
          <ac:chgData name="Mr J Bee (BWCET)" userId="a1856448-f297-487a-a7ea-498499ce4ab3" providerId="ADAL" clId="{C36FDA15-285C-46D2-8D49-27E34524C8CD}" dt="2023-10-09T14:30:30.629" v="2189" actId="478"/>
          <ac:spMkLst>
            <pc:docMk/>
            <pc:sldMk cId="3378704051" sldId="273"/>
            <ac:spMk id="33" creationId="{04C3966D-7EBA-36F3-41D4-D9FDF96DE77C}"/>
          </ac:spMkLst>
        </pc:spChg>
        <pc:spChg chg="del">
          <ac:chgData name="Mr J Bee (BWCET)" userId="a1856448-f297-487a-a7ea-498499ce4ab3" providerId="ADAL" clId="{C36FDA15-285C-46D2-8D49-27E34524C8CD}" dt="2023-10-09T14:30:30.629" v="2189" actId="478"/>
          <ac:spMkLst>
            <pc:docMk/>
            <pc:sldMk cId="3378704051" sldId="273"/>
            <ac:spMk id="34" creationId="{A4D2EACE-E42D-4D27-A67B-BC7437821D20}"/>
          </ac:spMkLst>
        </pc:spChg>
        <pc:spChg chg="del">
          <ac:chgData name="Mr J Bee (BWCET)" userId="a1856448-f297-487a-a7ea-498499ce4ab3" providerId="ADAL" clId="{C36FDA15-285C-46D2-8D49-27E34524C8CD}" dt="2023-10-09T14:30:30.629" v="2189" actId="478"/>
          <ac:spMkLst>
            <pc:docMk/>
            <pc:sldMk cId="3378704051" sldId="273"/>
            <ac:spMk id="35" creationId="{1DEC4AEE-7EDB-479D-C341-FE24D2FE8FBE}"/>
          </ac:spMkLst>
        </pc:spChg>
        <pc:spChg chg="del">
          <ac:chgData name="Mr J Bee (BWCET)" userId="a1856448-f297-487a-a7ea-498499ce4ab3" providerId="ADAL" clId="{C36FDA15-285C-46D2-8D49-27E34524C8CD}" dt="2023-10-09T14:30:30.629" v="2189" actId="478"/>
          <ac:spMkLst>
            <pc:docMk/>
            <pc:sldMk cId="3378704051" sldId="273"/>
            <ac:spMk id="36" creationId="{64625AE6-71E3-5024-BF1B-D5F0BE5AEC28}"/>
          </ac:spMkLst>
        </pc:spChg>
        <pc:spChg chg="del">
          <ac:chgData name="Mr J Bee (BWCET)" userId="a1856448-f297-487a-a7ea-498499ce4ab3" providerId="ADAL" clId="{C36FDA15-285C-46D2-8D49-27E34524C8CD}" dt="2023-10-09T14:30:30.629" v="2189" actId="478"/>
          <ac:spMkLst>
            <pc:docMk/>
            <pc:sldMk cId="3378704051" sldId="273"/>
            <ac:spMk id="37" creationId="{59F01BA1-C799-5A40-905C-6E3B31CBDC45}"/>
          </ac:spMkLst>
        </pc:spChg>
        <pc:spChg chg="del">
          <ac:chgData name="Mr J Bee (BWCET)" userId="a1856448-f297-487a-a7ea-498499ce4ab3" providerId="ADAL" clId="{C36FDA15-285C-46D2-8D49-27E34524C8CD}" dt="2023-10-09T14:30:30.629" v="2189" actId="478"/>
          <ac:spMkLst>
            <pc:docMk/>
            <pc:sldMk cId="3378704051" sldId="273"/>
            <ac:spMk id="38" creationId="{1F6AA7B5-AC3F-A670-DAA0-4FEFA5F2F40D}"/>
          </ac:spMkLst>
        </pc:spChg>
        <pc:spChg chg="del">
          <ac:chgData name="Mr J Bee (BWCET)" userId="a1856448-f297-487a-a7ea-498499ce4ab3" providerId="ADAL" clId="{C36FDA15-285C-46D2-8D49-27E34524C8CD}" dt="2023-10-09T14:30:30.629" v="2189" actId="478"/>
          <ac:spMkLst>
            <pc:docMk/>
            <pc:sldMk cId="3378704051" sldId="273"/>
            <ac:spMk id="39" creationId="{A36E0FEC-C058-71B5-9901-65588EB6ADD4}"/>
          </ac:spMkLst>
        </pc:spChg>
        <pc:spChg chg="del">
          <ac:chgData name="Mr J Bee (BWCET)" userId="a1856448-f297-487a-a7ea-498499ce4ab3" providerId="ADAL" clId="{C36FDA15-285C-46D2-8D49-27E34524C8CD}" dt="2023-10-09T14:30:30.629" v="2189" actId="478"/>
          <ac:spMkLst>
            <pc:docMk/>
            <pc:sldMk cId="3378704051" sldId="273"/>
            <ac:spMk id="40" creationId="{B8E35A0D-0450-4B9F-DE2C-E72A32D4AEB0}"/>
          </ac:spMkLst>
        </pc:spChg>
        <pc:spChg chg="del">
          <ac:chgData name="Mr J Bee (BWCET)" userId="a1856448-f297-487a-a7ea-498499ce4ab3" providerId="ADAL" clId="{C36FDA15-285C-46D2-8D49-27E34524C8CD}" dt="2023-10-09T14:30:30.629" v="2189" actId="478"/>
          <ac:spMkLst>
            <pc:docMk/>
            <pc:sldMk cId="3378704051" sldId="273"/>
            <ac:spMk id="41" creationId="{7E4D9CE4-9BEE-08E5-50C5-57B68C557884}"/>
          </ac:spMkLst>
        </pc:spChg>
        <pc:spChg chg="add mod">
          <ac:chgData name="Mr J Bee (BWCET)" userId="a1856448-f297-487a-a7ea-498499ce4ab3" providerId="ADAL" clId="{C36FDA15-285C-46D2-8D49-27E34524C8CD}" dt="2023-10-09T14:31:41.500" v="2217" actId="1076"/>
          <ac:spMkLst>
            <pc:docMk/>
            <pc:sldMk cId="3378704051" sldId="273"/>
            <ac:spMk id="52" creationId="{E2AB31B0-669F-AEDF-D751-B9BC262E9F00}"/>
          </ac:spMkLst>
        </pc:spChg>
        <pc:spChg chg="add mod">
          <ac:chgData name="Mr J Bee (BWCET)" userId="a1856448-f297-487a-a7ea-498499ce4ab3" providerId="ADAL" clId="{C36FDA15-285C-46D2-8D49-27E34524C8CD}" dt="2023-10-09T14:31:41.500" v="2217" actId="1076"/>
          <ac:spMkLst>
            <pc:docMk/>
            <pc:sldMk cId="3378704051" sldId="273"/>
            <ac:spMk id="53" creationId="{EC7E229A-2FD7-13B2-F47F-6C6858319C1F}"/>
          </ac:spMkLst>
        </pc:spChg>
        <pc:spChg chg="add mod">
          <ac:chgData name="Mr J Bee (BWCET)" userId="a1856448-f297-487a-a7ea-498499ce4ab3" providerId="ADAL" clId="{C36FDA15-285C-46D2-8D49-27E34524C8CD}" dt="2023-10-09T14:32:46.464" v="2247" actId="1076"/>
          <ac:spMkLst>
            <pc:docMk/>
            <pc:sldMk cId="3378704051" sldId="273"/>
            <ac:spMk id="57" creationId="{C5B784D6-EF9E-3038-FB5B-5E50DCD6CF18}"/>
          </ac:spMkLst>
        </pc:spChg>
        <pc:spChg chg="add mod">
          <ac:chgData name="Mr J Bee (BWCET)" userId="a1856448-f297-487a-a7ea-498499ce4ab3" providerId="ADAL" clId="{C36FDA15-285C-46D2-8D49-27E34524C8CD}" dt="2023-10-09T14:32:46.464" v="2247" actId="1076"/>
          <ac:spMkLst>
            <pc:docMk/>
            <pc:sldMk cId="3378704051" sldId="273"/>
            <ac:spMk id="58" creationId="{48DB70D3-FCA7-6088-268D-0264656D0D6D}"/>
          </ac:spMkLst>
        </pc:spChg>
        <pc:spChg chg="add mod">
          <ac:chgData name="Mr J Bee (BWCET)" userId="a1856448-f297-487a-a7ea-498499ce4ab3" providerId="ADAL" clId="{C36FDA15-285C-46D2-8D49-27E34524C8CD}" dt="2023-10-09T14:32:40.765" v="2246" actId="1076"/>
          <ac:spMkLst>
            <pc:docMk/>
            <pc:sldMk cId="3378704051" sldId="273"/>
            <ac:spMk id="62" creationId="{EE9F34E7-B774-885F-54EF-2F8F9CC8CE16}"/>
          </ac:spMkLst>
        </pc:spChg>
        <pc:spChg chg="add mod">
          <ac:chgData name="Mr J Bee (BWCET)" userId="a1856448-f297-487a-a7ea-498499ce4ab3" providerId="ADAL" clId="{C36FDA15-285C-46D2-8D49-27E34524C8CD}" dt="2023-10-09T14:32:40.765" v="2246" actId="1076"/>
          <ac:spMkLst>
            <pc:docMk/>
            <pc:sldMk cId="3378704051" sldId="273"/>
            <ac:spMk id="63" creationId="{586ECB97-E969-62EE-FD37-6A9139120194}"/>
          </ac:spMkLst>
        </pc:spChg>
        <pc:spChg chg="add del mod">
          <ac:chgData name="Mr J Bee (BWCET)" userId="a1856448-f297-487a-a7ea-498499ce4ab3" providerId="ADAL" clId="{C36FDA15-285C-46D2-8D49-27E34524C8CD}" dt="2023-10-09T14:33:16.861" v="2258" actId="478"/>
          <ac:spMkLst>
            <pc:docMk/>
            <pc:sldMk cId="3378704051" sldId="273"/>
            <ac:spMk id="64" creationId="{6CD91865-C160-C426-E8EB-6ECB5482DA29}"/>
          </ac:spMkLst>
        </pc:spChg>
        <pc:spChg chg="add mod">
          <ac:chgData name="Mr J Bee (BWCET)" userId="a1856448-f297-487a-a7ea-498499ce4ab3" providerId="ADAL" clId="{C36FDA15-285C-46D2-8D49-27E34524C8CD}" dt="2023-10-09T14:33:09.289" v="2255" actId="14100"/>
          <ac:spMkLst>
            <pc:docMk/>
            <pc:sldMk cId="3378704051" sldId="273"/>
            <ac:spMk id="65" creationId="{4A29F81F-B190-8282-4724-5F3074D770CC}"/>
          </ac:spMkLst>
        </pc:spChg>
        <pc:spChg chg="add mod">
          <ac:chgData name="Mr J Bee (BWCET)" userId="a1856448-f297-487a-a7ea-498499ce4ab3" providerId="ADAL" clId="{C36FDA15-285C-46D2-8D49-27E34524C8CD}" dt="2023-10-09T14:33:15.470" v="2257" actId="1076"/>
          <ac:spMkLst>
            <pc:docMk/>
            <pc:sldMk cId="3378704051" sldId="273"/>
            <ac:spMk id="66" creationId="{9564957B-3CF7-14A0-FB62-338880D333B3}"/>
          </ac:spMkLst>
        </pc:spChg>
        <pc:spChg chg="add del mod">
          <ac:chgData name="Mr J Bee (BWCET)" userId="a1856448-f297-487a-a7ea-498499ce4ab3" providerId="ADAL" clId="{C36FDA15-285C-46D2-8D49-27E34524C8CD}" dt="2023-10-09T14:33:58.933" v="2260" actId="478"/>
          <ac:spMkLst>
            <pc:docMk/>
            <pc:sldMk cId="3378704051" sldId="273"/>
            <ac:spMk id="67" creationId="{A08C62CA-5D4D-0DE7-C269-76B306617231}"/>
          </ac:spMkLst>
        </pc:spChg>
        <pc:picChg chg="del">
          <ac:chgData name="Mr J Bee (BWCET)" userId="a1856448-f297-487a-a7ea-498499ce4ab3" providerId="ADAL" clId="{C36FDA15-285C-46D2-8D49-27E34524C8CD}" dt="2023-10-09T14:30:30.629" v="2189" actId="478"/>
          <ac:picMkLst>
            <pc:docMk/>
            <pc:sldMk cId="3378704051" sldId="273"/>
            <ac:picMk id="3" creationId="{F6D7ABC2-5374-08CA-C2A9-1ED71ADE54DE}"/>
          </ac:picMkLst>
        </pc:picChg>
        <pc:picChg chg="del">
          <ac:chgData name="Mr J Bee (BWCET)" userId="a1856448-f297-487a-a7ea-498499ce4ab3" providerId="ADAL" clId="{C36FDA15-285C-46D2-8D49-27E34524C8CD}" dt="2023-10-09T14:30:30.629" v="2189" actId="478"/>
          <ac:picMkLst>
            <pc:docMk/>
            <pc:sldMk cId="3378704051" sldId="273"/>
            <ac:picMk id="12" creationId="{E8B48C59-3E99-C22E-6B2E-F8D30205EBC7}"/>
          </ac:picMkLst>
        </pc:picChg>
        <pc:cxnChg chg="del">
          <ac:chgData name="Mr J Bee (BWCET)" userId="a1856448-f297-487a-a7ea-498499ce4ab3" providerId="ADAL" clId="{C36FDA15-285C-46D2-8D49-27E34524C8CD}" dt="2023-10-09T14:30:30.629" v="2189" actId="478"/>
          <ac:cxnSpMkLst>
            <pc:docMk/>
            <pc:sldMk cId="3378704051" sldId="273"/>
            <ac:cxnSpMk id="5" creationId="{6BFC75E1-6C11-26C4-21DB-E77F69D33BB9}"/>
          </ac:cxnSpMkLst>
        </pc:cxnChg>
        <pc:cxnChg chg="del">
          <ac:chgData name="Mr J Bee (BWCET)" userId="a1856448-f297-487a-a7ea-498499ce4ab3" providerId="ADAL" clId="{C36FDA15-285C-46D2-8D49-27E34524C8CD}" dt="2023-10-09T14:30:30.629" v="2189" actId="478"/>
          <ac:cxnSpMkLst>
            <pc:docMk/>
            <pc:sldMk cId="3378704051" sldId="273"/>
            <ac:cxnSpMk id="8" creationId="{5F7321BE-9004-D3BF-4BB4-5A398B551AB4}"/>
          </ac:cxnSpMkLst>
        </pc:cxnChg>
        <pc:cxnChg chg="del">
          <ac:chgData name="Mr J Bee (BWCET)" userId="a1856448-f297-487a-a7ea-498499ce4ab3" providerId="ADAL" clId="{C36FDA15-285C-46D2-8D49-27E34524C8CD}" dt="2023-10-09T14:30:30.629" v="2189" actId="478"/>
          <ac:cxnSpMkLst>
            <pc:docMk/>
            <pc:sldMk cId="3378704051" sldId="273"/>
            <ac:cxnSpMk id="42" creationId="{F313E13F-D841-C968-7689-108F6033030D}"/>
          </ac:cxnSpMkLst>
        </pc:cxnChg>
        <pc:cxnChg chg="del">
          <ac:chgData name="Mr J Bee (BWCET)" userId="a1856448-f297-487a-a7ea-498499ce4ab3" providerId="ADAL" clId="{C36FDA15-285C-46D2-8D49-27E34524C8CD}" dt="2023-10-09T14:30:30.629" v="2189" actId="478"/>
          <ac:cxnSpMkLst>
            <pc:docMk/>
            <pc:sldMk cId="3378704051" sldId="273"/>
            <ac:cxnSpMk id="43" creationId="{FB9B8A3A-1226-EE4B-FB08-416BB4E3FC3A}"/>
          </ac:cxnSpMkLst>
        </pc:cxnChg>
        <pc:cxnChg chg="del">
          <ac:chgData name="Mr J Bee (BWCET)" userId="a1856448-f297-487a-a7ea-498499ce4ab3" providerId="ADAL" clId="{C36FDA15-285C-46D2-8D49-27E34524C8CD}" dt="2023-10-09T14:30:30.629" v="2189" actId="478"/>
          <ac:cxnSpMkLst>
            <pc:docMk/>
            <pc:sldMk cId="3378704051" sldId="273"/>
            <ac:cxnSpMk id="44" creationId="{5715E280-7594-AFDE-32C4-40280A87DFE8}"/>
          </ac:cxnSpMkLst>
        </pc:cxnChg>
        <pc:cxnChg chg="del">
          <ac:chgData name="Mr J Bee (BWCET)" userId="a1856448-f297-487a-a7ea-498499ce4ab3" providerId="ADAL" clId="{C36FDA15-285C-46D2-8D49-27E34524C8CD}" dt="2023-10-09T14:30:30.629" v="2189" actId="478"/>
          <ac:cxnSpMkLst>
            <pc:docMk/>
            <pc:sldMk cId="3378704051" sldId="273"/>
            <ac:cxnSpMk id="45" creationId="{0B8A542A-5811-95F4-19C0-628ABFA115D3}"/>
          </ac:cxnSpMkLst>
        </pc:cxnChg>
        <pc:cxnChg chg="add mod">
          <ac:chgData name="Mr J Bee (BWCET)" userId="a1856448-f297-487a-a7ea-498499ce4ab3" providerId="ADAL" clId="{C36FDA15-285C-46D2-8D49-27E34524C8CD}" dt="2023-10-09T14:31:41.500" v="2217" actId="1076"/>
          <ac:cxnSpMkLst>
            <pc:docMk/>
            <pc:sldMk cId="3378704051" sldId="273"/>
            <ac:cxnSpMk id="47" creationId="{F1FDE9D9-F9D7-1F1F-62A8-587246C73D1F}"/>
          </ac:cxnSpMkLst>
        </pc:cxnChg>
        <pc:cxnChg chg="add mod">
          <ac:chgData name="Mr J Bee (BWCET)" userId="a1856448-f297-487a-a7ea-498499ce4ab3" providerId="ADAL" clId="{C36FDA15-285C-46D2-8D49-27E34524C8CD}" dt="2023-10-09T14:31:41.500" v="2217" actId="1076"/>
          <ac:cxnSpMkLst>
            <pc:docMk/>
            <pc:sldMk cId="3378704051" sldId="273"/>
            <ac:cxnSpMk id="48" creationId="{E7B271D4-5415-1B87-347C-DC0BC092B392}"/>
          </ac:cxnSpMkLst>
        </pc:cxnChg>
        <pc:cxnChg chg="add mod">
          <ac:chgData name="Mr J Bee (BWCET)" userId="a1856448-f297-487a-a7ea-498499ce4ab3" providerId="ADAL" clId="{C36FDA15-285C-46D2-8D49-27E34524C8CD}" dt="2023-10-09T14:31:41.500" v="2217" actId="1076"/>
          <ac:cxnSpMkLst>
            <pc:docMk/>
            <pc:sldMk cId="3378704051" sldId="273"/>
            <ac:cxnSpMk id="51" creationId="{B716D036-BD3E-6D15-2929-AC7A1EECAB70}"/>
          </ac:cxnSpMkLst>
        </pc:cxnChg>
        <pc:cxnChg chg="add mod">
          <ac:chgData name="Mr J Bee (BWCET)" userId="a1856448-f297-487a-a7ea-498499ce4ab3" providerId="ADAL" clId="{C36FDA15-285C-46D2-8D49-27E34524C8CD}" dt="2023-10-09T14:32:46.464" v="2247" actId="1076"/>
          <ac:cxnSpMkLst>
            <pc:docMk/>
            <pc:sldMk cId="3378704051" sldId="273"/>
            <ac:cxnSpMk id="54" creationId="{B9D07EF9-C236-FD39-A5A5-E54298458048}"/>
          </ac:cxnSpMkLst>
        </pc:cxnChg>
        <pc:cxnChg chg="add mod">
          <ac:chgData name="Mr J Bee (BWCET)" userId="a1856448-f297-487a-a7ea-498499ce4ab3" providerId="ADAL" clId="{C36FDA15-285C-46D2-8D49-27E34524C8CD}" dt="2023-10-09T14:32:46.464" v="2247" actId="1076"/>
          <ac:cxnSpMkLst>
            <pc:docMk/>
            <pc:sldMk cId="3378704051" sldId="273"/>
            <ac:cxnSpMk id="55" creationId="{BA269F04-1D6B-5913-E266-364787F0F177}"/>
          </ac:cxnSpMkLst>
        </pc:cxnChg>
        <pc:cxnChg chg="add mod">
          <ac:chgData name="Mr J Bee (BWCET)" userId="a1856448-f297-487a-a7ea-498499ce4ab3" providerId="ADAL" clId="{C36FDA15-285C-46D2-8D49-27E34524C8CD}" dt="2023-10-09T14:32:46.464" v="2247" actId="1076"/>
          <ac:cxnSpMkLst>
            <pc:docMk/>
            <pc:sldMk cId="3378704051" sldId="273"/>
            <ac:cxnSpMk id="56" creationId="{953486A0-628F-5F25-882A-4D587404D245}"/>
          </ac:cxnSpMkLst>
        </pc:cxnChg>
        <pc:cxnChg chg="add mod">
          <ac:chgData name="Mr J Bee (BWCET)" userId="a1856448-f297-487a-a7ea-498499ce4ab3" providerId="ADAL" clId="{C36FDA15-285C-46D2-8D49-27E34524C8CD}" dt="2023-10-09T14:32:40.765" v="2246" actId="1076"/>
          <ac:cxnSpMkLst>
            <pc:docMk/>
            <pc:sldMk cId="3378704051" sldId="273"/>
            <ac:cxnSpMk id="59" creationId="{3F2C2D42-C950-C159-30F9-58F581663838}"/>
          </ac:cxnSpMkLst>
        </pc:cxnChg>
        <pc:cxnChg chg="add mod">
          <ac:chgData name="Mr J Bee (BWCET)" userId="a1856448-f297-487a-a7ea-498499ce4ab3" providerId="ADAL" clId="{C36FDA15-285C-46D2-8D49-27E34524C8CD}" dt="2023-10-09T14:32:40.765" v="2246" actId="1076"/>
          <ac:cxnSpMkLst>
            <pc:docMk/>
            <pc:sldMk cId="3378704051" sldId="273"/>
            <ac:cxnSpMk id="60" creationId="{11D59024-2A98-CEE1-C3EA-2B66547ABAAF}"/>
          </ac:cxnSpMkLst>
        </pc:cxnChg>
        <pc:cxnChg chg="add mod">
          <ac:chgData name="Mr J Bee (BWCET)" userId="a1856448-f297-487a-a7ea-498499ce4ab3" providerId="ADAL" clId="{C36FDA15-285C-46D2-8D49-27E34524C8CD}" dt="2023-10-09T14:32:40.765" v="2246" actId="1076"/>
          <ac:cxnSpMkLst>
            <pc:docMk/>
            <pc:sldMk cId="3378704051" sldId="273"/>
            <ac:cxnSpMk id="61" creationId="{32AA4EA7-DEFE-3B7A-64A5-C0F04EDF1E88}"/>
          </ac:cxnSpMkLst>
        </pc:cxnChg>
      </pc:sldChg>
      <pc:sldChg chg="addSp delSp modSp add mod delAnim modAnim">
        <pc:chgData name="Mr J Bee (BWCET)" userId="a1856448-f297-487a-a7ea-498499ce4ab3" providerId="ADAL" clId="{C36FDA15-285C-46D2-8D49-27E34524C8CD}" dt="2023-10-09T14:38:15.436" v="2379" actId="478"/>
        <pc:sldMkLst>
          <pc:docMk/>
          <pc:sldMk cId="688728770" sldId="274"/>
        </pc:sldMkLst>
        <pc:spChg chg="add mod">
          <ac:chgData name="Mr J Bee (BWCET)" userId="a1856448-f297-487a-a7ea-498499ce4ab3" providerId="ADAL" clId="{C36FDA15-285C-46D2-8D49-27E34524C8CD}" dt="2023-10-09T14:34:53.332" v="2285" actId="20577"/>
          <ac:spMkLst>
            <pc:docMk/>
            <pc:sldMk cId="688728770" sldId="274"/>
            <ac:spMk id="3" creationId="{1B2B7A76-835D-76A2-F99F-48F62ACAD040}"/>
          </ac:spMkLst>
        </pc:spChg>
        <pc:spChg chg="add mod">
          <ac:chgData name="Mr J Bee (BWCET)" userId="a1856448-f297-487a-a7ea-498499ce4ab3" providerId="ADAL" clId="{C36FDA15-285C-46D2-8D49-27E34524C8CD}" dt="2023-10-09T14:35:04.717" v="2288" actId="13822"/>
          <ac:spMkLst>
            <pc:docMk/>
            <pc:sldMk cId="688728770" sldId="274"/>
            <ac:spMk id="4" creationId="{3EED9793-BBD7-8A0F-8658-A081B6F0C2E9}"/>
          </ac:spMkLst>
        </pc:spChg>
        <pc:spChg chg="add mod">
          <ac:chgData name="Mr J Bee (BWCET)" userId="a1856448-f297-487a-a7ea-498499ce4ab3" providerId="ADAL" clId="{C36FDA15-285C-46D2-8D49-27E34524C8CD}" dt="2023-10-09T14:35:18.312" v="2292" actId="14100"/>
          <ac:spMkLst>
            <pc:docMk/>
            <pc:sldMk cId="688728770" sldId="274"/>
            <ac:spMk id="5" creationId="{695D7DD1-0D0C-E053-2D77-C3DDAC1DC55B}"/>
          </ac:spMkLst>
        </pc:spChg>
        <pc:spChg chg="add mod">
          <ac:chgData name="Mr J Bee (BWCET)" userId="a1856448-f297-487a-a7ea-498499ce4ab3" providerId="ADAL" clId="{C36FDA15-285C-46D2-8D49-27E34524C8CD}" dt="2023-10-09T14:35:25.195" v="2294" actId="20577"/>
          <ac:spMkLst>
            <pc:docMk/>
            <pc:sldMk cId="688728770" sldId="274"/>
            <ac:spMk id="6" creationId="{599907E2-A842-5A8A-73C0-628EAD98423E}"/>
          </ac:spMkLst>
        </pc:spChg>
        <pc:spChg chg="add mod">
          <ac:chgData name="Mr J Bee (BWCET)" userId="a1856448-f297-487a-a7ea-498499ce4ab3" providerId="ADAL" clId="{C36FDA15-285C-46D2-8D49-27E34524C8CD}" dt="2023-10-09T14:35:11.737" v="2290" actId="1076"/>
          <ac:spMkLst>
            <pc:docMk/>
            <pc:sldMk cId="688728770" sldId="274"/>
            <ac:spMk id="7" creationId="{28D356A4-B233-24A5-458C-21CDAC220B04}"/>
          </ac:spMkLst>
        </pc:spChg>
        <pc:spChg chg="add mod">
          <ac:chgData name="Mr J Bee (BWCET)" userId="a1856448-f297-487a-a7ea-498499ce4ab3" providerId="ADAL" clId="{C36FDA15-285C-46D2-8D49-27E34524C8CD}" dt="2023-10-09T14:35:51.258" v="2307" actId="1076"/>
          <ac:spMkLst>
            <pc:docMk/>
            <pc:sldMk cId="688728770" sldId="274"/>
            <ac:spMk id="8" creationId="{BB686BC0-162C-BD84-B3AD-16CFFA2880E2}"/>
          </ac:spMkLst>
        </pc:spChg>
        <pc:spChg chg="add mod">
          <ac:chgData name="Mr J Bee (BWCET)" userId="a1856448-f297-487a-a7ea-498499ce4ab3" providerId="ADAL" clId="{C36FDA15-285C-46D2-8D49-27E34524C8CD}" dt="2023-10-09T14:35:51.258" v="2307" actId="1076"/>
          <ac:spMkLst>
            <pc:docMk/>
            <pc:sldMk cId="688728770" sldId="274"/>
            <ac:spMk id="9" creationId="{D0DEBFE6-8C85-CDCB-75FA-03D9E9270F92}"/>
          </ac:spMkLst>
        </pc:spChg>
        <pc:spChg chg="add mod">
          <ac:chgData name="Mr J Bee (BWCET)" userId="a1856448-f297-487a-a7ea-498499ce4ab3" providerId="ADAL" clId="{C36FDA15-285C-46D2-8D49-27E34524C8CD}" dt="2023-10-09T14:35:51.258" v="2307" actId="1076"/>
          <ac:spMkLst>
            <pc:docMk/>
            <pc:sldMk cId="688728770" sldId="274"/>
            <ac:spMk id="10" creationId="{CEE40FD8-EEB6-33A5-316D-FB85CE582E31}"/>
          </ac:spMkLst>
        </pc:spChg>
        <pc:spChg chg="add del mod">
          <ac:chgData name="Mr J Bee (BWCET)" userId="a1856448-f297-487a-a7ea-498499ce4ab3" providerId="ADAL" clId="{C36FDA15-285C-46D2-8D49-27E34524C8CD}" dt="2023-10-09T14:38:15.436" v="2379" actId="478"/>
          <ac:spMkLst>
            <pc:docMk/>
            <pc:sldMk cId="688728770" sldId="274"/>
            <ac:spMk id="11" creationId="{5FABF18E-3A7C-CCCE-49B5-26F53278D982}"/>
          </ac:spMkLst>
        </pc:spChg>
        <pc:spChg chg="add mod">
          <ac:chgData name="Mr J Bee (BWCET)" userId="a1856448-f297-487a-a7ea-498499ce4ab3" providerId="ADAL" clId="{C36FDA15-285C-46D2-8D49-27E34524C8CD}" dt="2023-10-09T14:36:04.238" v="2312" actId="1076"/>
          <ac:spMkLst>
            <pc:docMk/>
            <pc:sldMk cId="688728770" sldId="274"/>
            <ac:spMk id="12" creationId="{CD6C8E86-9FA4-E3B0-433E-96ABB70A3179}"/>
          </ac:spMkLst>
        </pc:spChg>
        <pc:spChg chg="add mod">
          <ac:chgData name="Mr J Bee (BWCET)" userId="a1856448-f297-487a-a7ea-498499ce4ab3" providerId="ADAL" clId="{C36FDA15-285C-46D2-8D49-27E34524C8CD}" dt="2023-10-09T14:36:09.753" v="2314" actId="1076"/>
          <ac:spMkLst>
            <pc:docMk/>
            <pc:sldMk cId="688728770" sldId="274"/>
            <ac:spMk id="13" creationId="{456A4E34-3865-A724-B17D-3A120AE9B07F}"/>
          </ac:spMkLst>
        </pc:spChg>
        <pc:spChg chg="add mod">
          <ac:chgData name="Mr J Bee (BWCET)" userId="a1856448-f297-487a-a7ea-498499ce4ab3" providerId="ADAL" clId="{C36FDA15-285C-46D2-8D49-27E34524C8CD}" dt="2023-10-09T14:36:27.842" v="2332"/>
          <ac:spMkLst>
            <pc:docMk/>
            <pc:sldMk cId="688728770" sldId="274"/>
            <ac:spMk id="14" creationId="{194E9A07-DEF7-6270-5812-568B0E175633}"/>
          </ac:spMkLst>
        </pc:spChg>
        <pc:spChg chg="del">
          <ac:chgData name="Mr J Bee (BWCET)" userId="a1856448-f297-487a-a7ea-498499ce4ab3" providerId="ADAL" clId="{C36FDA15-285C-46D2-8D49-27E34524C8CD}" dt="2023-10-09T14:36:19.054" v="2318" actId="478"/>
          <ac:spMkLst>
            <pc:docMk/>
            <pc:sldMk cId="688728770" sldId="274"/>
            <ac:spMk id="21" creationId="{D2B4FE3D-C0FD-882A-3097-DA9BA143B473}"/>
          </ac:spMkLst>
        </pc:spChg>
        <pc:spChg chg="mod">
          <ac:chgData name="Mr J Bee (BWCET)" userId="a1856448-f297-487a-a7ea-498499ce4ab3" providerId="ADAL" clId="{C36FDA15-285C-46D2-8D49-27E34524C8CD}" dt="2023-10-09T14:36:25.100" v="2331" actId="20577"/>
          <ac:spMkLst>
            <pc:docMk/>
            <pc:sldMk cId="688728770" sldId="274"/>
            <ac:spMk id="22" creationId="{1FE8C83A-9C65-8103-D6F7-5F7752E75B56}"/>
          </ac:spMkLst>
        </pc:spChg>
        <pc:spChg chg="del">
          <ac:chgData name="Mr J Bee (BWCET)" userId="a1856448-f297-487a-a7ea-498499ce4ab3" providerId="ADAL" clId="{C36FDA15-285C-46D2-8D49-27E34524C8CD}" dt="2023-10-09T14:34:07.085" v="2265" actId="478"/>
          <ac:spMkLst>
            <pc:docMk/>
            <pc:sldMk cId="688728770" sldId="274"/>
            <ac:spMk id="52" creationId="{E2AB31B0-669F-AEDF-D751-B9BC262E9F00}"/>
          </ac:spMkLst>
        </pc:spChg>
        <pc:spChg chg="mod">
          <ac:chgData name="Mr J Bee (BWCET)" userId="a1856448-f297-487a-a7ea-498499ce4ab3" providerId="ADAL" clId="{C36FDA15-285C-46D2-8D49-27E34524C8CD}" dt="2023-10-09T14:34:48.251" v="2279" actId="1076"/>
          <ac:spMkLst>
            <pc:docMk/>
            <pc:sldMk cId="688728770" sldId="274"/>
            <ac:spMk id="53" creationId="{EC7E229A-2FD7-13B2-F47F-6C6858319C1F}"/>
          </ac:spMkLst>
        </pc:spChg>
        <pc:spChg chg="del">
          <ac:chgData name="Mr J Bee (BWCET)" userId="a1856448-f297-487a-a7ea-498499ce4ab3" providerId="ADAL" clId="{C36FDA15-285C-46D2-8D49-27E34524C8CD}" dt="2023-10-09T14:34:03.235" v="2262" actId="478"/>
          <ac:spMkLst>
            <pc:docMk/>
            <pc:sldMk cId="688728770" sldId="274"/>
            <ac:spMk id="57" creationId="{C5B784D6-EF9E-3038-FB5B-5E50DCD6CF18}"/>
          </ac:spMkLst>
        </pc:spChg>
        <pc:spChg chg="del">
          <ac:chgData name="Mr J Bee (BWCET)" userId="a1856448-f297-487a-a7ea-498499ce4ab3" providerId="ADAL" clId="{C36FDA15-285C-46D2-8D49-27E34524C8CD}" dt="2023-10-09T14:34:03.235" v="2262" actId="478"/>
          <ac:spMkLst>
            <pc:docMk/>
            <pc:sldMk cId="688728770" sldId="274"/>
            <ac:spMk id="58" creationId="{48DB70D3-FCA7-6088-268D-0264656D0D6D}"/>
          </ac:spMkLst>
        </pc:spChg>
        <pc:spChg chg="del">
          <ac:chgData name="Mr J Bee (BWCET)" userId="a1856448-f297-487a-a7ea-498499ce4ab3" providerId="ADAL" clId="{C36FDA15-285C-46D2-8D49-27E34524C8CD}" dt="2023-10-09T14:34:03.235" v="2262" actId="478"/>
          <ac:spMkLst>
            <pc:docMk/>
            <pc:sldMk cId="688728770" sldId="274"/>
            <ac:spMk id="62" creationId="{EE9F34E7-B774-885F-54EF-2F8F9CC8CE16}"/>
          </ac:spMkLst>
        </pc:spChg>
        <pc:spChg chg="del">
          <ac:chgData name="Mr J Bee (BWCET)" userId="a1856448-f297-487a-a7ea-498499ce4ab3" providerId="ADAL" clId="{C36FDA15-285C-46D2-8D49-27E34524C8CD}" dt="2023-10-09T14:34:03.235" v="2262" actId="478"/>
          <ac:spMkLst>
            <pc:docMk/>
            <pc:sldMk cId="688728770" sldId="274"/>
            <ac:spMk id="63" creationId="{586ECB97-E969-62EE-FD37-6A9139120194}"/>
          </ac:spMkLst>
        </pc:spChg>
        <pc:spChg chg="del">
          <ac:chgData name="Mr J Bee (BWCET)" userId="a1856448-f297-487a-a7ea-498499ce4ab3" providerId="ADAL" clId="{C36FDA15-285C-46D2-8D49-27E34524C8CD}" dt="2023-10-09T14:34:03.235" v="2262" actId="478"/>
          <ac:spMkLst>
            <pc:docMk/>
            <pc:sldMk cId="688728770" sldId="274"/>
            <ac:spMk id="65" creationId="{4A29F81F-B190-8282-4724-5F3074D770CC}"/>
          </ac:spMkLst>
        </pc:spChg>
        <pc:spChg chg="del">
          <ac:chgData name="Mr J Bee (BWCET)" userId="a1856448-f297-487a-a7ea-498499ce4ab3" providerId="ADAL" clId="{C36FDA15-285C-46D2-8D49-27E34524C8CD}" dt="2023-10-09T14:34:03.235" v="2262" actId="478"/>
          <ac:spMkLst>
            <pc:docMk/>
            <pc:sldMk cId="688728770" sldId="274"/>
            <ac:spMk id="66" creationId="{9564957B-3CF7-14A0-FB62-338880D333B3}"/>
          </ac:spMkLst>
        </pc:spChg>
        <pc:cxnChg chg="del">
          <ac:chgData name="Mr J Bee (BWCET)" userId="a1856448-f297-487a-a7ea-498499ce4ab3" providerId="ADAL" clId="{C36FDA15-285C-46D2-8D49-27E34524C8CD}" dt="2023-10-09T14:34:04.789" v="2263" actId="478"/>
          <ac:cxnSpMkLst>
            <pc:docMk/>
            <pc:sldMk cId="688728770" sldId="274"/>
            <ac:cxnSpMk id="47" creationId="{F1FDE9D9-F9D7-1F1F-62A8-587246C73D1F}"/>
          </ac:cxnSpMkLst>
        </pc:cxnChg>
        <pc:cxnChg chg="del">
          <ac:chgData name="Mr J Bee (BWCET)" userId="a1856448-f297-487a-a7ea-498499ce4ab3" providerId="ADAL" clId="{C36FDA15-285C-46D2-8D49-27E34524C8CD}" dt="2023-10-09T14:34:05.729" v="2264" actId="478"/>
          <ac:cxnSpMkLst>
            <pc:docMk/>
            <pc:sldMk cId="688728770" sldId="274"/>
            <ac:cxnSpMk id="48" creationId="{E7B271D4-5415-1B87-347C-DC0BC092B392}"/>
          </ac:cxnSpMkLst>
        </pc:cxnChg>
        <pc:cxnChg chg="del">
          <ac:chgData name="Mr J Bee (BWCET)" userId="a1856448-f297-487a-a7ea-498499ce4ab3" providerId="ADAL" clId="{C36FDA15-285C-46D2-8D49-27E34524C8CD}" dt="2023-10-09T14:34:08.178" v="2266" actId="478"/>
          <ac:cxnSpMkLst>
            <pc:docMk/>
            <pc:sldMk cId="688728770" sldId="274"/>
            <ac:cxnSpMk id="51" creationId="{B716D036-BD3E-6D15-2929-AC7A1EECAB70}"/>
          </ac:cxnSpMkLst>
        </pc:cxnChg>
        <pc:cxnChg chg="del">
          <ac:chgData name="Mr J Bee (BWCET)" userId="a1856448-f297-487a-a7ea-498499ce4ab3" providerId="ADAL" clId="{C36FDA15-285C-46D2-8D49-27E34524C8CD}" dt="2023-10-09T14:34:03.235" v="2262" actId="478"/>
          <ac:cxnSpMkLst>
            <pc:docMk/>
            <pc:sldMk cId="688728770" sldId="274"/>
            <ac:cxnSpMk id="54" creationId="{B9D07EF9-C236-FD39-A5A5-E54298458048}"/>
          </ac:cxnSpMkLst>
        </pc:cxnChg>
        <pc:cxnChg chg="del">
          <ac:chgData name="Mr J Bee (BWCET)" userId="a1856448-f297-487a-a7ea-498499ce4ab3" providerId="ADAL" clId="{C36FDA15-285C-46D2-8D49-27E34524C8CD}" dt="2023-10-09T14:34:03.235" v="2262" actId="478"/>
          <ac:cxnSpMkLst>
            <pc:docMk/>
            <pc:sldMk cId="688728770" sldId="274"/>
            <ac:cxnSpMk id="55" creationId="{BA269F04-1D6B-5913-E266-364787F0F177}"/>
          </ac:cxnSpMkLst>
        </pc:cxnChg>
        <pc:cxnChg chg="del">
          <ac:chgData name="Mr J Bee (BWCET)" userId="a1856448-f297-487a-a7ea-498499ce4ab3" providerId="ADAL" clId="{C36FDA15-285C-46D2-8D49-27E34524C8CD}" dt="2023-10-09T14:34:03.235" v="2262" actId="478"/>
          <ac:cxnSpMkLst>
            <pc:docMk/>
            <pc:sldMk cId="688728770" sldId="274"/>
            <ac:cxnSpMk id="56" creationId="{953486A0-628F-5F25-882A-4D587404D245}"/>
          </ac:cxnSpMkLst>
        </pc:cxnChg>
        <pc:cxnChg chg="del">
          <ac:chgData name="Mr J Bee (BWCET)" userId="a1856448-f297-487a-a7ea-498499ce4ab3" providerId="ADAL" clId="{C36FDA15-285C-46D2-8D49-27E34524C8CD}" dt="2023-10-09T14:34:03.235" v="2262" actId="478"/>
          <ac:cxnSpMkLst>
            <pc:docMk/>
            <pc:sldMk cId="688728770" sldId="274"/>
            <ac:cxnSpMk id="59" creationId="{3F2C2D42-C950-C159-30F9-58F581663838}"/>
          </ac:cxnSpMkLst>
        </pc:cxnChg>
        <pc:cxnChg chg="del">
          <ac:chgData name="Mr J Bee (BWCET)" userId="a1856448-f297-487a-a7ea-498499ce4ab3" providerId="ADAL" clId="{C36FDA15-285C-46D2-8D49-27E34524C8CD}" dt="2023-10-09T14:34:03.235" v="2262" actId="478"/>
          <ac:cxnSpMkLst>
            <pc:docMk/>
            <pc:sldMk cId="688728770" sldId="274"/>
            <ac:cxnSpMk id="60" creationId="{11D59024-2A98-CEE1-C3EA-2B66547ABAAF}"/>
          </ac:cxnSpMkLst>
        </pc:cxnChg>
        <pc:cxnChg chg="del">
          <ac:chgData name="Mr J Bee (BWCET)" userId="a1856448-f297-487a-a7ea-498499ce4ab3" providerId="ADAL" clId="{C36FDA15-285C-46D2-8D49-27E34524C8CD}" dt="2023-10-09T14:34:03.235" v="2262" actId="478"/>
          <ac:cxnSpMkLst>
            <pc:docMk/>
            <pc:sldMk cId="688728770" sldId="274"/>
            <ac:cxnSpMk id="61" creationId="{32AA4EA7-DEFE-3B7A-64A5-C0F04EDF1E88}"/>
          </ac:cxnSpMkLst>
        </pc:cxnChg>
      </pc:sldChg>
      <pc:sldChg chg="addSp delSp modSp add mod delAnim modAnim">
        <pc:chgData name="Mr J Bee (BWCET)" userId="a1856448-f297-487a-a7ea-498499ce4ab3" providerId="ADAL" clId="{C36FDA15-285C-46D2-8D49-27E34524C8CD}" dt="2023-10-09T14:38:13.639" v="2378" actId="478"/>
        <pc:sldMkLst>
          <pc:docMk/>
          <pc:sldMk cId="1308813394" sldId="275"/>
        </pc:sldMkLst>
        <pc:spChg chg="mod">
          <ac:chgData name="Mr J Bee (BWCET)" userId="a1856448-f297-487a-a7ea-498499ce4ab3" providerId="ADAL" clId="{C36FDA15-285C-46D2-8D49-27E34524C8CD}" dt="2023-10-09T14:37:32.306" v="2345" actId="20577"/>
          <ac:spMkLst>
            <pc:docMk/>
            <pc:sldMk cId="1308813394" sldId="275"/>
            <ac:spMk id="3" creationId="{1B2B7A76-835D-76A2-F99F-48F62ACAD040}"/>
          </ac:spMkLst>
        </pc:spChg>
        <pc:spChg chg="mod">
          <ac:chgData name="Mr J Bee (BWCET)" userId="a1856448-f297-487a-a7ea-498499ce4ab3" providerId="ADAL" clId="{C36FDA15-285C-46D2-8D49-27E34524C8CD}" dt="2023-10-09T14:37:36.428" v="2351" actId="20577"/>
          <ac:spMkLst>
            <pc:docMk/>
            <pc:sldMk cId="1308813394" sldId="275"/>
            <ac:spMk id="5" creationId="{695D7DD1-0D0C-E053-2D77-C3DDAC1DC55B}"/>
          </ac:spMkLst>
        </pc:spChg>
        <pc:spChg chg="mod">
          <ac:chgData name="Mr J Bee (BWCET)" userId="a1856448-f297-487a-a7ea-498499ce4ab3" providerId="ADAL" clId="{C36FDA15-285C-46D2-8D49-27E34524C8CD}" dt="2023-10-09T14:37:45.962" v="2357" actId="20577"/>
          <ac:spMkLst>
            <pc:docMk/>
            <pc:sldMk cId="1308813394" sldId="275"/>
            <ac:spMk id="6" creationId="{599907E2-A842-5A8A-73C0-628EAD98423E}"/>
          </ac:spMkLst>
        </pc:spChg>
        <pc:spChg chg="mod">
          <ac:chgData name="Mr J Bee (BWCET)" userId="a1856448-f297-487a-a7ea-498499ce4ab3" providerId="ADAL" clId="{C36FDA15-285C-46D2-8D49-27E34524C8CD}" dt="2023-10-09T14:37:53.820" v="2364" actId="20577"/>
          <ac:spMkLst>
            <pc:docMk/>
            <pc:sldMk cId="1308813394" sldId="275"/>
            <ac:spMk id="8" creationId="{BB686BC0-162C-BD84-B3AD-16CFFA2880E2}"/>
          </ac:spMkLst>
        </pc:spChg>
        <pc:spChg chg="mod">
          <ac:chgData name="Mr J Bee (BWCET)" userId="a1856448-f297-487a-a7ea-498499ce4ab3" providerId="ADAL" clId="{C36FDA15-285C-46D2-8D49-27E34524C8CD}" dt="2023-10-09T14:38:00.893" v="2372" actId="20577"/>
          <ac:spMkLst>
            <pc:docMk/>
            <pc:sldMk cId="1308813394" sldId="275"/>
            <ac:spMk id="9" creationId="{D0DEBFE6-8C85-CDCB-75FA-03D9E9270F92}"/>
          </ac:spMkLst>
        </pc:spChg>
        <pc:spChg chg="del">
          <ac:chgData name="Mr J Bee (BWCET)" userId="a1856448-f297-487a-a7ea-498499ce4ab3" providerId="ADAL" clId="{C36FDA15-285C-46D2-8D49-27E34524C8CD}" dt="2023-10-09T14:37:23.047" v="2334" actId="478"/>
          <ac:spMkLst>
            <pc:docMk/>
            <pc:sldMk cId="1308813394" sldId="275"/>
            <ac:spMk id="11" creationId="{5FABF18E-3A7C-CCCE-49B5-26F53278D982}"/>
          </ac:spMkLst>
        </pc:spChg>
        <pc:spChg chg="del">
          <ac:chgData name="Mr J Bee (BWCET)" userId="a1856448-f297-487a-a7ea-498499ce4ab3" providerId="ADAL" clId="{C36FDA15-285C-46D2-8D49-27E34524C8CD}" dt="2023-10-09T14:37:23.755" v="2335" actId="478"/>
          <ac:spMkLst>
            <pc:docMk/>
            <pc:sldMk cId="1308813394" sldId="275"/>
            <ac:spMk id="12" creationId="{CD6C8E86-9FA4-E3B0-433E-96ABB70A3179}"/>
          </ac:spMkLst>
        </pc:spChg>
        <pc:spChg chg="del">
          <ac:chgData name="Mr J Bee (BWCET)" userId="a1856448-f297-487a-a7ea-498499ce4ab3" providerId="ADAL" clId="{C36FDA15-285C-46D2-8D49-27E34524C8CD}" dt="2023-10-09T14:37:24.957" v="2336" actId="478"/>
          <ac:spMkLst>
            <pc:docMk/>
            <pc:sldMk cId="1308813394" sldId="275"/>
            <ac:spMk id="13" creationId="{456A4E34-3865-A724-B17D-3A120AE9B07F}"/>
          </ac:spMkLst>
        </pc:spChg>
        <pc:spChg chg="add del mod">
          <ac:chgData name="Mr J Bee (BWCET)" userId="a1856448-f297-487a-a7ea-498499ce4ab3" providerId="ADAL" clId="{C36FDA15-285C-46D2-8D49-27E34524C8CD}" dt="2023-10-09T14:38:13.639" v="2378" actId="478"/>
          <ac:spMkLst>
            <pc:docMk/>
            <pc:sldMk cId="1308813394" sldId="275"/>
            <ac:spMk id="15" creationId="{188AA7F6-326C-EFE8-42B0-1CBEA125FC0D}"/>
          </ac:spMkLst>
        </pc:spChg>
        <pc:spChg chg="add mod">
          <ac:chgData name="Mr J Bee (BWCET)" userId="a1856448-f297-487a-a7ea-498499ce4ab3" providerId="ADAL" clId="{C36FDA15-285C-46D2-8D49-27E34524C8CD}" dt="2023-10-09T14:38:08.227" v="2375" actId="1076"/>
          <ac:spMkLst>
            <pc:docMk/>
            <pc:sldMk cId="1308813394" sldId="275"/>
            <ac:spMk id="16" creationId="{2F38F1F0-3003-9B70-4A2B-4BD3678BE601}"/>
          </ac:spMkLst>
        </pc:spChg>
        <pc:spChg chg="add mod">
          <ac:chgData name="Mr J Bee (BWCET)" userId="a1856448-f297-487a-a7ea-498499ce4ab3" providerId="ADAL" clId="{C36FDA15-285C-46D2-8D49-27E34524C8CD}" dt="2023-10-09T14:38:12.486" v="2377" actId="1076"/>
          <ac:spMkLst>
            <pc:docMk/>
            <pc:sldMk cId="1308813394" sldId="275"/>
            <ac:spMk id="17" creationId="{C22C9FBA-CB3F-FDF1-0A84-45AEED532E79}"/>
          </ac:spMkLst>
        </pc:spChg>
        <pc:spChg chg="mod">
          <ac:chgData name="Mr J Bee (BWCET)" userId="a1856448-f297-487a-a7ea-498499ce4ab3" providerId="ADAL" clId="{C36FDA15-285C-46D2-8D49-27E34524C8CD}" dt="2023-10-09T14:37:26.961" v="2340" actId="20577"/>
          <ac:spMkLst>
            <pc:docMk/>
            <pc:sldMk cId="1308813394" sldId="275"/>
            <ac:spMk id="53" creationId="{EC7E229A-2FD7-13B2-F47F-6C6858319C1F}"/>
          </ac:spMkLst>
        </pc:spChg>
      </pc:sldChg>
      <pc:sldChg chg="addSp delSp modSp add mod delAnim modAnim">
        <pc:chgData name="Mr J Bee (BWCET)" userId="a1856448-f297-487a-a7ea-498499ce4ab3" providerId="ADAL" clId="{C36FDA15-285C-46D2-8D49-27E34524C8CD}" dt="2023-10-09T14:42:24.884" v="2572" actId="478"/>
        <pc:sldMkLst>
          <pc:docMk/>
          <pc:sldMk cId="11356958" sldId="276"/>
        </pc:sldMkLst>
        <pc:spChg chg="add mod">
          <ac:chgData name="Mr J Bee (BWCET)" userId="a1856448-f297-487a-a7ea-498499ce4ab3" providerId="ADAL" clId="{C36FDA15-285C-46D2-8D49-27E34524C8CD}" dt="2023-10-09T14:39:05.022" v="2432"/>
          <ac:spMkLst>
            <pc:docMk/>
            <pc:sldMk cId="11356958" sldId="276"/>
            <ac:spMk id="3" creationId="{5F6CDE1D-E157-F623-B441-B8185583244A}"/>
          </ac:spMkLst>
        </pc:spChg>
        <pc:spChg chg="add mod">
          <ac:chgData name="Mr J Bee (BWCET)" userId="a1856448-f297-487a-a7ea-498499ce4ab3" providerId="ADAL" clId="{C36FDA15-285C-46D2-8D49-27E34524C8CD}" dt="2023-10-09T14:39:59.868" v="2486" actId="20577"/>
          <ac:spMkLst>
            <pc:docMk/>
            <pc:sldMk cId="11356958" sldId="276"/>
            <ac:spMk id="4" creationId="{DBB7BE21-6FB2-7342-DB4E-B32E86C30BFE}"/>
          </ac:spMkLst>
        </pc:spChg>
        <pc:spChg chg="add mod">
          <ac:chgData name="Mr J Bee (BWCET)" userId="a1856448-f297-487a-a7ea-498499ce4ab3" providerId="ADAL" clId="{C36FDA15-285C-46D2-8D49-27E34524C8CD}" dt="2023-10-09T14:41:26.219" v="2549" actId="20577"/>
          <ac:spMkLst>
            <pc:docMk/>
            <pc:sldMk cId="11356958" sldId="276"/>
            <ac:spMk id="5" creationId="{8619C8F3-D3CF-6D6F-7591-5FEF65B6B5DC}"/>
          </ac:spMkLst>
        </pc:spChg>
        <pc:spChg chg="add del mod">
          <ac:chgData name="Mr J Bee (BWCET)" userId="a1856448-f297-487a-a7ea-498499ce4ab3" providerId="ADAL" clId="{C36FDA15-285C-46D2-8D49-27E34524C8CD}" dt="2023-10-09T14:41:34.422" v="2554" actId="478"/>
          <ac:spMkLst>
            <pc:docMk/>
            <pc:sldMk cId="11356958" sldId="276"/>
            <ac:spMk id="6" creationId="{6D5B7869-B943-5594-7771-A242D8D7FD9E}"/>
          </ac:spMkLst>
        </pc:spChg>
        <pc:spChg chg="add del mod">
          <ac:chgData name="Mr J Bee (BWCET)" userId="a1856448-f297-487a-a7ea-498499ce4ab3" providerId="ADAL" clId="{C36FDA15-285C-46D2-8D49-27E34524C8CD}" dt="2023-10-09T14:41:33.892" v="2553" actId="478"/>
          <ac:spMkLst>
            <pc:docMk/>
            <pc:sldMk cId="11356958" sldId="276"/>
            <ac:spMk id="7" creationId="{E91DA8EA-3B20-FBC8-BF5E-D9A61F4FB87E}"/>
          </ac:spMkLst>
        </pc:spChg>
        <pc:spChg chg="add del mod">
          <ac:chgData name="Mr J Bee (BWCET)" userId="a1856448-f297-487a-a7ea-498499ce4ab3" providerId="ADAL" clId="{C36FDA15-285C-46D2-8D49-27E34524C8CD}" dt="2023-10-09T14:41:21.495" v="2545" actId="478"/>
          <ac:spMkLst>
            <pc:docMk/>
            <pc:sldMk cId="11356958" sldId="276"/>
            <ac:spMk id="8" creationId="{09E06A41-C926-3358-BCBE-966B2C9C788B}"/>
          </ac:spMkLst>
        </pc:spChg>
        <pc:spChg chg="add mod">
          <ac:chgData name="Mr J Bee (BWCET)" userId="a1856448-f297-487a-a7ea-498499ce4ab3" providerId="ADAL" clId="{C36FDA15-285C-46D2-8D49-27E34524C8CD}" dt="2023-10-09T14:41:27.821" v="2550"/>
          <ac:spMkLst>
            <pc:docMk/>
            <pc:sldMk cId="11356958" sldId="276"/>
            <ac:spMk id="9" creationId="{69B5A6B3-5C7A-4BA4-4D39-EED594FBE4C9}"/>
          </ac:spMkLst>
        </pc:spChg>
        <pc:spChg chg="add mod">
          <ac:chgData name="Mr J Bee (BWCET)" userId="a1856448-f297-487a-a7ea-498499ce4ab3" providerId="ADAL" clId="{C36FDA15-285C-46D2-8D49-27E34524C8CD}" dt="2023-10-09T14:41:32.555" v="2552" actId="1076"/>
          <ac:spMkLst>
            <pc:docMk/>
            <pc:sldMk cId="11356958" sldId="276"/>
            <ac:spMk id="10" creationId="{4CF6E1FF-7460-D30B-60D8-453772FE6D5A}"/>
          </ac:spMkLst>
        </pc:spChg>
        <pc:spChg chg="add del mod">
          <ac:chgData name="Mr J Bee (BWCET)" userId="a1856448-f297-487a-a7ea-498499ce4ab3" providerId="ADAL" clId="{C36FDA15-285C-46D2-8D49-27E34524C8CD}" dt="2023-10-09T14:42:24.884" v="2572" actId="478"/>
          <ac:spMkLst>
            <pc:docMk/>
            <pc:sldMk cId="11356958" sldId="276"/>
            <ac:spMk id="11" creationId="{93FC7A94-C826-0ABC-C7B0-CD2B6A3D4FA3}"/>
          </ac:spMkLst>
        </pc:spChg>
        <pc:spChg chg="add mod">
          <ac:chgData name="Mr J Bee (BWCET)" userId="a1856448-f297-487a-a7ea-498499ce4ab3" providerId="ADAL" clId="{C36FDA15-285C-46D2-8D49-27E34524C8CD}" dt="2023-10-09T14:41:40.894" v="2556" actId="1076"/>
          <ac:spMkLst>
            <pc:docMk/>
            <pc:sldMk cId="11356958" sldId="276"/>
            <ac:spMk id="12" creationId="{F89EFE1D-3FEC-B5A2-3135-4A73957A6CAC}"/>
          </ac:spMkLst>
        </pc:spChg>
        <pc:spChg chg="del">
          <ac:chgData name="Mr J Bee (BWCET)" userId="a1856448-f297-487a-a7ea-498499ce4ab3" providerId="ADAL" clId="{C36FDA15-285C-46D2-8D49-27E34524C8CD}" dt="2023-10-09T14:38:49.981" v="2385" actId="478"/>
          <ac:spMkLst>
            <pc:docMk/>
            <pc:sldMk cId="11356958" sldId="276"/>
            <ac:spMk id="21" creationId="{D2B4FE3D-C0FD-882A-3097-DA9BA143B473}"/>
          </ac:spMkLst>
        </pc:spChg>
        <pc:spChg chg="mod">
          <ac:chgData name="Mr J Bee (BWCET)" userId="a1856448-f297-487a-a7ea-498499ce4ab3" providerId="ADAL" clId="{C36FDA15-285C-46D2-8D49-27E34524C8CD}" dt="2023-10-09T14:39:03.404" v="2431" actId="20577"/>
          <ac:spMkLst>
            <pc:docMk/>
            <pc:sldMk cId="11356958" sldId="276"/>
            <ac:spMk id="22" creationId="{1FE8C83A-9C65-8103-D6F7-5F7752E75B56}"/>
          </ac:spMkLst>
        </pc:spChg>
        <pc:spChg chg="mod">
          <ac:chgData name="Mr J Bee (BWCET)" userId="a1856448-f297-487a-a7ea-498499ce4ab3" providerId="ADAL" clId="{C36FDA15-285C-46D2-8D49-27E34524C8CD}" dt="2023-10-09T14:42:22.909" v="2571" actId="1076"/>
          <ac:spMkLst>
            <pc:docMk/>
            <pc:sldMk cId="11356958" sldId="276"/>
            <ac:spMk id="52" creationId="{E2AB31B0-669F-AEDF-D751-B9BC262E9F00}"/>
          </ac:spMkLst>
        </pc:spChg>
        <pc:spChg chg="mod">
          <ac:chgData name="Mr J Bee (BWCET)" userId="a1856448-f297-487a-a7ea-498499ce4ab3" providerId="ADAL" clId="{C36FDA15-285C-46D2-8D49-27E34524C8CD}" dt="2023-10-09T14:42:22.909" v="2571" actId="1076"/>
          <ac:spMkLst>
            <pc:docMk/>
            <pc:sldMk cId="11356958" sldId="276"/>
            <ac:spMk id="53" creationId="{EC7E229A-2FD7-13B2-F47F-6C6858319C1F}"/>
          </ac:spMkLst>
        </pc:spChg>
        <pc:spChg chg="del">
          <ac:chgData name="Mr J Bee (BWCET)" userId="a1856448-f297-487a-a7ea-498499ce4ab3" providerId="ADAL" clId="{C36FDA15-285C-46D2-8D49-27E34524C8CD}" dt="2023-10-09T14:39:11.364" v="2435" actId="478"/>
          <ac:spMkLst>
            <pc:docMk/>
            <pc:sldMk cId="11356958" sldId="276"/>
            <ac:spMk id="57" creationId="{C5B784D6-EF9E-3038-FB5B-5E50DCD6CF18}"/>
          </ac:spMkLst>
        </pc:spChg>
        <pc:spChg chg="del">
          <ac:chgData name="Mr J Bee (BWCET)" userId="a1856448-f297-487a-a7ea-498499ce4ab3" providerId="ADAL" clId="{C36FDA15-285C-46D2-8D49-27E34524C8CD}" dt="2023-10-09T14:39:11.364" v="2435" actId="478"/>
          <ac:spMkLst>
            <pc:docMk/>
            <pc:sldMk cId="11356958" sldId="276"/>
            <ac:spMk id="58" creationId="{48DB70D3-FCA7-6088-268D-0264656D0D6D}"/>
          </ac:spMkLst>
        </pc:spChg>
        <pc:spChg chg="del">
          <ac:chgData name="Mr J Bee (BWCET)" userId="a1856448-f297-487a-a7ea-498499ce4ab3" providerId="ADAL" clId="{C36FDA15-285C-46D2-8D49-27E34524C8CD}" dt="2023-10-09T14:39:09.055" v="2434" actId="478"/>
          <ac:spMkLst>
            <pc:docMk/>
            <pc:sldMk cId="11356958" sldId="276"/>
            <ac:spMk id="62" creationId="{EE9F34E7-B774-885F-54EF-2F8F9CC8CE16}"/>
          </ac:spMkLst>
        </pc:spChg>
        <pc:spChg chg="del">
          <ac:chgData name="Mr J Bee (BWCET)" userId="a1856448-f297-487a-a7ea-498499ce4ab3" providerId="ADAL" clId="{C36FDA15-285C-46D2-8D49-27E34524C8CD}" dt="2023-10-09T14:39:09.055" v="2434" actId="478"/>
          <ac:spMkLst>
            <pc:docMk/>
            <pc:sldMk cId="11356958" sldId="276"/>
            <ac:spMk id="63" creationId="{586ECB97-E969-62EE-FD37-6A9139120194}"/>
          </ac:spMkLst>
        </pc:spChg>
        <pc:spChg chg="del">
          <ac:chgData name="Mr J Bee (BWCET)" userId="a1856448-f297-487a-a7ea-498499ce4ab3" providerId="ADAL" clId="{C36FDA15-285C-46D2-8D49-27E34524C8CD}" dt="2023-10-09T14:39:11.364" v="2435" actId="478"/>
          <ac:spMkLst>
            <pc:docMk/>
            <pc:sldMk cId="11356958" sldId="276"/>
            <ac:spMk id="65" creationId="{4A29F81F-B190-8282-4724-5F3074D770CC}"/>
          </ac:spMkLst>
        </pc:spChg>
        <pc:spChg chg="del">
          <ac:chgData name="Mr J Bee (BWCET)" userId="a1856448-f297-487a-a7ea-498499ce4ab3" providerId="ADAL" clId="{C36FDA15-285C-46D2-8D49-27E34524C8CD}" dt="2023-10-09T14:39:07.014" v="2433" actId="478"/>
          <ac:spMkLst>
            <pc:docMk/>
            <pc:sldMk cId="11356958" sldId="276"/>
            <ac:spMk id="66" creationId="{9564957B-3CF7-14A0-FB62-338880D333B3}"/>
          </ac:spMkLst>
        </pc:spChg>
        <pc:cxnChg chg="mod">
          <ac:chgData name="Mr J Bee (BWCET)" userId="a1856448-f297-487a-a7ea-498499ce4ab3" providerId="ADAL" clId="{C36FDA15-285C-46D2-8D49-27E34524C8CD}" dt="2023-10-09T14:42:22.909" v="2571" actId="1076"/>
          <ac:cxnSpMkLst>
            <pc:docMk/>
            <pc:sldMk cId="11356958" sldId="276"/>
            <ac:cxnSpMk id="47" creationId="{F1FDE9D9-F9D7-1F1F-62A8-587246C73D1F}"/>
          </ac:cxnSpMkLst>
        </pc:cxnChg>
        <pc:cxnChg chg="mod">
          <ac:chgData name="Mr J Bee (BWCET)" userId="a1856448-f297-487a-a7ea-498499ce4ab3" providerId="ADAL" clId="{C36FDA15-285C-46D2-8D49-27E34524C8CD}" dt="2023-10-09T14:42:22.909" v="2571" actId="1076"/>
          <ac:cxnSpMkLst>
            <pc:docMk/>
            <pc:sldMk cId="11356958" sldId="276"/>
            <ac:cxnSpMk id="48" creationId="{E7B271D4-5415-1B87-347C-DC0BC092B392}"/>
          </ac:cxnSpMkLst>
        </pc:cxnChg>
        <pc:cxnChg chg="mod">
          <ac:chgData name="Mr J Bee (BWCET)" userId="a1856448-f297-487a-a7ea-498499ce4ab3" providerId="ADAL" clId="{C36FDA15-285C-46D2-8D49-27E34524C8CD}" dt="2023-10-09T14:42:22.909" v="2571" actId="1076"/>
          <ac:cxnSpMkLst>
            <pc:docMk/>
            <pc:sldMk cId="11356958" sldId="276"/>
            <ac:cxnSpMk id="51" creationId="{B716D036-BD3E-6D15-2929-AC7A1EECAB70}"/>
          </ac:cxnSpMkLst>
        </pc:cxnChg>
        <pc:cxnChg chg="del">
          <ac:chgData name="Mr J Bee (BWCET)" userId="a1856448-f297-487a-a7ea-498499ce4ab3" providerId="ADAL" clId="{C36FDA15-285C-46D2-8D49-27E34524C8CD}" dt="2023-10-09T14:39:11.364" v="2435" actId="478"/>
          <ac:cxnSpMkLst>
            <pc:docMk/>
            <pc:sldMk cId="11356958" sldId="276"/>
            <ac:cxnSpMk id="54" creationId="{B9D07EF9-C236-FD39-A5A5-E54298458048}"/>
          </ac:cxnSpMkLst>
        </pc:cxnChg>
        <pc:cxnChg chg="del">
          <ac:chgData name="Mr J Bee (BWCET)" userId="a1856448-f297-487a-a7ea-498499ce4ab3" providerId="ADAL" clId="{C36FDA15-285C-46D2-8D49-27E34524C8CD}" dt="2023-10-09T14:39:11.364" v="2435" actId="478"/>
          <ac:cxnSpMkLst>
            <pc:docMk/>
            <pc:sldMk cId="11356958" sldId="276"/>
            <ac:cxnSpMk id="55" creationId="{BA269F04-1D6B-5913-E266-364787F0F177}"/>
          </ac:cxnSpMkLst>
        </pc:cxnChg>
        <pc:cxnChg chg="del">
          <ac:chgData name="Mr J Bee (BWCET)" userId="a1856448-f297-487a-a7ea-498499ce4ab3" providerId="ADAL" clId="{C36FDA15-285C-46D2-8D49-27E34524C8CD}" dt="2023-10-09T14:39:11.364" v="2435" actId="478"/>
          <ac:cxnSpMkLst>
            <pc:docMk/>
            <pc:sldMk cId="11356958" sldId="276"/>
            <ac:cxnSpMk id="56" creationId="{953486A0-628F-5F25-882A-4D587404D245}"/>
          </ac:cxnSpMkLst>
        </pc:cxnChg>
        <pc:cxnChg chg="del">
          <ac:chgData name="Mr J Bee (BWCET)" userId="a1856448-f297-487a-a7ea-498499ce4ab3" providerId="ADAL" clId="{C36FDA15-285C-46D2-8D49-27E34524C8CD}" dt="2023-10-09T14:39:09.055" v="2434" actId="478"/>
          <ac:cxnSpMkLst>
            <pc:docMk/>
            <pc:sldMk cId="11356958" sldId="276"/>
            <ac:cxnSpMk id="59" creationId="{3F2C2D42-C950-C159-30F9-58F581663838}"/>
          </ac:cxnSpMkLst>
        </pc:cxnChg>
        <pc:cxnChg chg="del">
          <ac:chgData name="Mr J Bee (BWCET)" userId="a1856448-f297-487a-a7ea-498499ce4ab3" providerId="ADAL" clId="{C36FDA15-285C-46D2-8D49-27E34524C8CD}" dt="2023-10-09T14:39:09.055" v="2434" actId="478"/>
          <ac:cxnSpMkLst>
            <pc:docMk/>
            <pc:sldMk cId="11356958" sldId="276"/>
            <ac:cxnSpMk id="60" creationId="{11D59024-2A98-CEE1-C3EA-2B66547ABAAF}"/>
          </ac:cxnSpMkLst>
        </pc:cxnChg>
        <pc:cxnChg chg="del">
          <ac:chgData name="Mr J Bee (BWCET)" userId="a1856448-f297-487a-a7ea-498499ce4ab3" providerId="ADAL" clId="{C36FDA15-285C-46D2-8D49-27E34524C8CD}" dt="2023-10-09T14:39:09.055" v="2434" actId="478"/>
          <ac:cxnSpMkLst>
            <pc:docMk/>
            <pc:sldMk cId="11356958" sldId="276"/>
            <ac:cxnSpMk id="61" creationId="{32AA4EA7-DEFE-3B7A-64A5-C0F04EDF1E88}"/>
          </ac:cxnSpMkLst>
        </pc:cxnChg>
      </pc:sldChg>
      <pc:sldChg chg="delSp modSp add mod">
        <pc:chgData name="Mr J Bee (BWCET)" userId="a1856448-f297-487a-a7ea-498499ce4ab3" providerId="ADAL" clId="{C36FDA15-285C-46D2-8D49-27E34524C8CD}" dt="2023-10-10T14:12:05.823" v="2598" actId="478"/>
        <pc:sldMkLst>
          <pc:docMk/>
          <pc:sldMk cId="776120188" sldId="277"/>
        </pc:sldMkLst>
        <pc:spChg chg="mod">
          <ac:chgData name="Mr J Bee (BWCET)" userId="a1856448-f297-487a-a7ea-498499ce4ab3" providerId="ADAL" clId="{C36FDA15-285C-46D2-8D49-27E34524C8CD}" dt="2023-10-10T14:12:02.064" v="2597" actId="20577"/>
          <ac:spMkLst>
            <pc:docMk/>
            <pc:sldMk cId="776120188" sldId="277"/>
            <ac:spMk id="2" creationId="{E7793C06-E3AB-0F8A-1C4F-03B358A5582F}"/>
          </ac:spMkLst>
        </pc:spChg>
        <pc:spChg chg="del">
          <ac:chgData name="Mr J Bee (BWCET)" userId="a1856448-f297-487a-a7ea-498499ce4ab3" providerId="ADAL" clId="{C36FDA15-285C-46D2-8D49-27E34524C8CD}" dt="2023-10-10T14:12:05.823" v="2598" actId="478"/>
          <ac:spMkLst>
            <pc:docMk/>
            <pc:sldMk cId="776120188" sldId="277"/>
            <ac:spMk id="3" creationId="{7C570B2B-6BAA-C33D-0439-0803092F0042}"/>
          </ac:spMkLst>
        </pc:spChg>
      </pc:sldChg>
      <pc:sldChg chg="addSp delSp modSp add mod delAnim modAnim">
        <pc:chgData name="Mr J Bee (BWCET)" userId="a1856448-f297-487a-a7ea-498499ce4ab3" providerId="ADAL" clId="{C36FDA15-285C-46D2-8D49-27E34524C8CD}" dt="2023-10-12T14:31:44.806" v="2752" actId="478"/>
        <pc:sldMkLst>
          <pc:docMk/>
          <pc:sldMk cId="3203838716" sldId="278"/>
        </pc:sldMkLst>
        <pc:spChg chg="del">
          <ac:chgData name="Mr J Bee (BWCET)" userId="a1856448-f297-487a-a7ea-498499ce4ab3" providerId="ADAL" clId="{C36FDA15-285C-46D2-8D49-27E34524C8CD}" dt="2023-10-12T14:31:01.092" v="2665" actId="478"/>
          <ac:spMkLst>
            <pc:docMk/>
            <pc:sldMk cId="3203838716" sldId="278"/>
            <ac:spMk id="3" creationId="{5F6CDE1D-E157-F623-B441-B8185583244A}"/>
          </ac:spMkLst>
        </pc:spChg>
        <pc:spChg chg="del">
          <ac:chgData name="Mr J Bee (BWCET)" userId="a1856448-f297-487a-a7ea-498499ce4ab3" providerId="ADAL" clId="{C36FDA15-285C-46D2-8D49-27E34524C8CD}" dt="2023-10-12T14:28:19.670" v="2600" actId="478"/>
          <ac:spMkLst>
            <pc:docMk/>
            <pc:sldMk cId="3203838716" sldId="278"/>
            <ac:spMk id="4" creationId="{DBB7BE21-6FB2-7342-DB4E-B32E86C30BFE}"/>
          </ac:spMkLst>
        </pc:spChg>
        <pc:spChg chg="del">
          <ac:chgData name="Mr J Bee (BWCET)" userId="a1856448-f297-487a-a7ea-498499ce4ab3" providerId="ADAL" clId="{C36FDA15-285C-46D2-8D49-27E34524C8CD}" dt="2023-10-12T14:28:19.670" v="2600" actId="478"/>
          <ac:spMkLst>
            <pc:docMk/>
            <pc:sldMk cId="3203838716" sldId="278"/>
            <ac:spMk id="5" creationId="{8619C8F3-D3CF-6D6F-7591-5FEF65B6B5DC}"/>
          </ac:spMkLst>
        </pc:spChg>
        <pc:spChg chg="add mod">
          <ac:chgData name="Mr J Bee (BWCET)" userId="a1856448-f297-487a-a7ea-498499ce4ab3" providerId="ADAL" clId="{C36FDA15-285C-46D2-8D49-27E34524C8CD}" dt="2023-10-12T14:30:26.478" v="2636" actId="1076"/>
          <ac:spMkLst>
            <pc:docMk/>
            <pc:sldMk cId="3203838716" sldId="278"/>
            <ac:spMk id="6" creationId="{DEB22945-2D26-3FF5-7199-37667CD5ED14}"/>
          </ac:spMkLst>
        </pc:spChg>
        <pc:spChg chg="add mod">
          <ac:chgData name="Mr J Bee (BWCET)" userId="a1856448-f297-487a-a7ea-498499ce4ab3" providerId="ADAL" clId="{C36FDA15-285C-46D2-8D49-27E34524C8CD}" dt="2023-10-12T14:30:26.478" v="2636" actId="1076"/>
          <ac:spMkLst>
            <pc:docMk/>
            <pc:sldMk cId="3203838716" sldId="278"/>
            <ac:spMk id="7" creationId="{D39D0CF9-05AF-063A-6BE0-DC94BA9551B7}"/>
          </ac:spMkLst>
        </pc:spChg>
        <pc:spChg chg="add mod">
          <ac:chgData name="Mr J Bee (BWCET)" userId="a1856448-f297-487a-a7ea-498499ce4ab3" providerId="ADAL" clId="{C36FDA15-285C-46D2-8D49-27E34524C8CD}" dt="2023-10-12T14:30:26.478" v="2636" actId="1076"/>
          <ac:spMkLst>
            <pc:docMk/>
            <pc:sldMk cId="3203838716" sldId="278"/>
            <ac:spMk id="8" creationId="{CC2B0ACB-E9B5-4FC2-4741-1CAEB4EDB503}"/>
          </ac:spMkLst>
        </pc:spChg>
        <pc:spChg chg="del">
          <ac:chgData name="Mr J Bee (BWCET)" userId="a1856448-f297-487a-a7ea-498499ce4ab3" providerId="ADAL" clId="{C36FDA15-285C-46D2-8D49-27E34524C8CD}" dt="2023-10-12T14:28:19.670" v="2600" actId="478"/>
          <ac:spMkLst>
            <pc:docMk/>
            <pc:sldMk cId="3203838716" sldId="278"/>
            <ac:spMk id="9" creationId="{69B5A6B3-5C7A-4BA4-4D39-EED594FBE4C9}"/>
          </ac:spMkLst>
        </pc:spChg>
        <pc:spChg chg="del">
          <ac:chgData name="Mr J Bee (BWCET)" userId="a1856448-f297-487a-a7ea-498499ce4ab3" providerId="ADAL" clId="{C36FDA15-285C-46D2-8D49-27E34524C8CD}" dt="2023-10-12T14:28:19.670" v="2600" actId="478"/>
          <ac:spMkLst>
            <pc:docMk/>
            <pc:sldMk cId="3203838716" sldId="278"/>
            <ac:spMk id="10" creationId="{4CF6E1FF-7460-D30B-60D8-453772FE6D5A}"/>
          </ac:spMkLst>
        </pc:spChg>
        <pc:spChg chg="add mod">
          <ac:chgData name="Mr J Bee (BWCET)" userId="a1856448-f297-487a-a7ea-498499ce4ab3" providerId="ADAL" clId="{C36FDA15-285C-46D2-8D49-27E34524C8CD}" dt="2023-10-12T14:30:40.376" v="2645" actId="20577"/>
          <ac:spMkLst>
            <pc:docMk/>
            <pc:sldMk cId="3203838716" sldId="278"/>
            <ac:spMk id="11" creationId="{3BC4E471-1269-7DA9-3AB7-5BBAC14E12DA}"/>
          </ac:spMkLst>
        </pc:spChg>
        <pc:spChg chg="del">
          <ac:chgData name="Mr J Bee (BWCET)" userId="a1856448-f297-487a-a7ea-498499ce4ab3" providerId="ADAL" clId="{C36FDA15-285C-46D2-8D49-27E34524C8CD}" dt="2023-10-12T14:28:19.670" v="2600" actId="478"/>
          <ac:spMkLst>
            <pc:docMk/>
            <pc:sldMk cId="3203838716" sldId="278"/>
            <ac:spMk id="12" creationId="{F89EFE1D-3FEC-B5A2-3135-4A73957A6CAC}"/>
          </ac:spMkLst>
        </pc:spChg>
        <pc:spChg chg="add mod">
          <ac:chgData name="Mr J Bee (BWCET)" userId="a1856448-f297-487a-a7ea-498499ce4ab3" providerId="ADAL" clId="{C36FDA15-285C-46D2-8D49-27E34524C8CD}" dt="2023-10-12T14:30:50.766" v="2655" actId="20577"/>
          <ac:spMkLst>
            <pc:docMk/>
            <pc:sldMk cId="3203838716" sldId="278"/>
            <ac:spMk id="13" creationId="{9536E97E-68C8-62D9-981B-AB6CA5E049DB}"/>
          </ac:spMkLst>
        </pc:spChg>
        <pc:spChg chg="add mod">
          <ac:chgData name="Mr J Bee (BWCET)" userId="a1856448-f297-487a-a7ea-498499ce4ab3" providerId="ADAL" clId="{C36FDA15-285C-46D2-8D49-27E34524C8CD}" dt="2023-10-12T14:30:57.338" v="2664" actId="20577"/>
          <ac:spMkLst>
            <pc:docMk/>
            <pc:sldMk cId="3203838716" sldId="278"/>
            <ac:spMk id="14" creationId="{8AACE221-3676-850C-AB61-5F689BF259FF}"/>
          </ac:spMkLst>
        </pc:spChg>
        <pc:spChg chg="add mod">
          <ac:chgData name="Mr J Bee (BWCET)" userId="a1856448-f297-487a-a7ea-498499ce4ab3" providerId="ADAL" clId="{C36FDA15-285C-46D2-8D49-27E34524C8CD}" dt="2023-10-12T14:31:25.785" v="2750"/>
          <ac:spMkLst>
            <pc:docMk/>
            <pc:sldMk cId="3203838716" sldId="278"/>
            <ac:spMk id="15" creationId="{2F49BF59-847D-915F-68AC-A7119EA4A86A}"/>
          </ac:spMkLst>
        </pc:spChg>
        <pc:spChg chg="add del mod">
          <ac:chgData name="Mr J Bee (BWCET)" userId="a1856448-f297-487a-a7ea-498499ce4ab3" providerId="ADAL" clId="{C36FDA15-285C-46D2-8D49-27E34524C8CD}" dt="2023-10-12T14:31:44.806" v="2752" actId="478"/>
          <ac:spMkLst>
            <pc:docMk/>
            <pc:sldMk cId="3203838716" sldId="278"/>
            <ac:spMk id="16" creationId="{B4BCAF60-38CE-55D3-F41C-D2FDBF89CC8D}"/>
          </ac:spMkLst>
        </pc:spChg>
        <pc:spChg chg="mod">
          <ac:chgData name="Mr J Bee (BWCET)" userId="a1856448-f297-487a-a7ea-498499ce4ab3" providerId="ADAL" clId="{C36FDA15-285C-46D2-8D49-27E34524C8CD}" dt="2023-10-12T14:31:24.983" v="2749" actId="20577"/>
          <ac:spMkLst>
            <pc:docMk/>
            <pc:sldMk cId="3203838716" sldId="278"/>
            <ac:spMk id="22" creationId="{1FE8C83A-9C65-8103-D6F7-5F7752E75B56}"/>
          </ac:spMkLst>
        </pc:spChg>
        <pc:spChg chg="del">
          <ac:chgData name="Mr J Bee (BWCET)" userId="a1856448-f297-487a-a7ea-498499ce4ab3" providerId="ADAL" clId="{C36FDA15-285C-46D2-8D49-27E34524C8CD}" dt="2023-10-12T14:28:19.670" v="2600" actId="478"/>
          <ac:spMkLst>
            <pc:docMk/>
            <pc:sldMk cId="3203838716" sldId="278"/>
            <ac:spMk id="52" creationId="{E2AB31B0-669F-AEDF-D751-B9BC262E9F00}"/>
          </ac:spMkLst>
        </pc:spChg>
        <pc:spChg chg="del">
          <ac:chgData name="Mr J Bee (BWCET)" userId="a1856448-f297-487a-a7ea-498499ce4ab3" providerId="ADAL" clId="{C36FDA15-285C-46D2-8D49-27E34524C8CD}" dt="2023-10-12T14:28:19.670" v="2600" actId="478"/>
          <ac:spMkLst>
            <pc:docMk/>
            <pc:sldMk cId="3203838716" sldId="278"/>
            <ac:spMk id="53" creationId="{EC7E229A-2FD7-13B2-F47F-6C6858319C1F}"/>
          </ac:spMkLst>
        </pc:spChg>
        <pc:cxnChg chg="del">
          <ac:chgData name="Mr J Bee (BWCET)" userId="a1856448-f297-487a-a7ea-498499ce4ab3" providerId="ADAL" clId="{C36FDA15-285C-46D2-8D49-27E34524C8CD}" dt="2023-10-12T14:28:19.670" v="2600" actId="478"/>
          <ac:cxnSpMkLst>
            <pc:docMk/>
            <pc:sldMk cId="3203838716" sldId="278"/>
            <ac:cxnSpMk id="47" creationId="{F1FDE9D9-F9D7-1F1F-62A8-587246C73D1F}"/>
          </ac:cxnSpMkLst>
        </pc:cxnChg>
        <pc:cxnChg chg="del">
          <ac:chgData name="Mr J Bee (BWCET)" userId="a1856448-f297-487a-a7ea-498499ce4ab3" providerId="ADAL" clId="{C36FDA15-285C-46D2-8D49-27E34524C8CD}" dt="2023-10-12T14:28:19.670" v="2600" actId="478"/>
          <ac:cxnSpMkLst>
            <pc:docMk/>
            <pc:sldMk cId="3203838716" sldId="278"/>
            <ac:cxnSpMk id="48" creationId="{E7B271D4-5415-1B87-347C-DC0BC092B392}"/>
          </ac:cxnSpMkLst>
        </pc:cxnChg>
        <pc:cxnChg chg="del">
          <ac:chgData name="Mr J Bee (BWCET)" userId="a1856448-f297-487a-a7ea-498499ce4ab3" providerId="ADAL" clId="{C36FDA15-285C-46D2-8D49-27E34524C8CD}" dt="2023-10-12T14:28:19.670" v="2600" actId="478"/>
          <ac:cxnSpMkLst>
            <pc:docMk/>
            <pc:sldMk cId="3203838716" sldId="278"/>
            <ac:cxnSpMk id="51" creationId="{B716D036-BD3E-6D15-2929-AC7A1EECAB70}"/>
          </ac:cxnSpMkLst>
        </pc:cxnChg>
      </pc:sldChg>
      <pc:sldChg chg="addSp delSp modSp add mod delAnim modAnim">
        <pc:chgData name="Mr J Bee (BWCET)" userId="a1856448-f297-487a-a7ea-498499ce4ab3" providerId="ADAL" clId="{C36FDA15-285C-46D2-8D49-27E34524C8CD}" dt="2023-10-12T14:35:45.060" v="3056" actId="14100"/>
        <pc:sldMkLst>
          <pc:docMk/>
          <pc:sldMk cId="3880613053" sldId="279"/>
        </pc:sldMkLst>
        <pc:spChg chg="add mod">
          <ac:chgData name="Mr J Bee (BWCET)" userId="a1856448-f297-487a-a7ea-498499ce4ab3" providerId="ADAL" clId="{C36FDA15-285C-46D2-8D49-27E34524C8CD}" dt="2023-10-12T14:33:04.440" v="2801" actId="1076"/>
          <ac:spMkLst>
            <pc:docMk/>
            <pc:sldMk cId="3880613053" sldId="279"/>
            <ac:spMk id="3" creationId="{56481493-CB50-3423-B9DD-9ACE8351E50C}"/>
          </ac:spMkLst>
        </pc:spChg>
        <pc:spChg chg="add mod">
          <ac:chgData name="Mr J Bee (BWCET)" userId="a1856448-f297-487a-a7ea-498499ce4ab3" providerId="ADAL" clId="{C36FDA15-285C-46D2-8D49-27E34524C8CD}" dt="2023-10-12T14:34:02.030" v="2846" actId="20577"/>
          <ac:spMkLst>
            <pc:docMk/>
            <pc:sldMk cId="3880613053" sldId="279"/>
            <ac:spMk id="4" creationId="{B65FF336-6227-8FB3-2FA9-86B831790CA4}"/>
          </ac:spMkLst>
        </pc:spChg>
        <pc:spChg chg="add mod">
          <ac:chgData name="Mr J Bee (BWCET)" userId="a1856448-f297-487a-a7ea-498499ce4ab3" providerId="ADAL" clId="{C36FDA15-285C-46D2-8D49-27E34524C8CD}" dt="2023-10-12T14:33:15.866" v="2804" actId="1076"/>
          <ac:spMkLst>
            <pc:docMk/>
            <pc:sldMk cId="3880613053" sldId="279"/>
            <ac:spMk id="5" creationId="{D5B100AC-177B-D68A-E040-D267077C8005}"/>
          </ac:spMkLst>
        </pc:spChg>
        <pc:spChg chg="mod">
          <ac:chgData name="Mr J Bee (BWCET)" userId="a1856448-f297-487a-a7ea-498499ce4ab3" providerId="ADAL" clId="{C36FDA15-285C-46D2-8D49-27E34524C8CD}" dt="2023-10-12T14:32:10.536" v="2767" actId="404"/>
          <ac:spMkLst>
            <pc:docMk/>
            <pc:sldMk cId="3880613053" sldId="279"/>
            <ac:spMk id="6" creationId="{DEB22945-2D26-3FF5-7199-37667CD5ED14}"/>
          </ac:spMkLst>
        </pc:spChg>
        <pc:spChg chg="mod">
          <ac:chgData name="Mr J Bee (BWCET)" userId="a1856448-f297-487a-a7ea-498499ce4ab3" providerId="ADAL" clId="{C36FDA15-285C-46D2-8D49-27E34524C8CD}" dt="2023-10-12T14:33:36.949" v="2826" actId="20577"/>
          <ac:spMkLst>
            <pc:docMk/>
            <pc:sldMk cId="3880613053" sldId="279"/>
            <ac:spMk id="7" creationId="{D39D0CF9-05AF-063A-6BE0-DC94BA9551B7}"/>
          </ac:spMkLst>
        </pc:spChg>
        <pc:spChg chg="del">
          <ac:chgData name="Mr J Bee (BWCET)" userId="a1856448-f297-487a-a7ea-498499ce4ab3" providerId="ADAL" clId="{C36FDA15-285C-46D2-8D49-27E34524C8CD}" dt="2023-10-12T14:32:56.237" v="2796" actId="478"/>
          <ac:spMkLst>
            <pc:docMk/>
            <pc:sldMk cId="3880613053" sldId="279"/>
            <ac:spMk id="8" creationId="{CC2B0ACB-E9B5-4FC2-4741-1CAEB4EDB503}"/>
          </ac:spMkLst>
        </pc:spChg>
        <pc:spChg chg="add mod">
          <ac:chgData name="Mr J Bee (BWCET)" userId="a1856448-f297-487a-a7ea-498499ce4ab3" providerId="ADAL" clId="{C36FDA15-285C-46D2-8D49-27E34524C8CD}" dt="2023-10-12T14:34:38.382" v="2861" actId="20577"/>
          <ac:spMkLst>
            <pc:docMk/>
            <pc:sldMk cId="3880613053" sldId="279"/>
            <ac:spMk id="9" creationId="{6C036C2D-5711-A095-16DC-A95F0DF12F68}"/>
          </ac:spMkLst>
        </pc:spChg>
        <pc:spChg chg="add mod">
          <ac:chgData name="Mr J Bee (BWCET)" userId="a1856448-f297-487a-a7ea-498499ce4ab3" providerId="ADAL" clId="{C36FDA15-285C-46D2-8D49-27E34524C8CD}" dt="2023-10-12T14:35:45.060" v="3056" actId="14100"/>
          <ac:spMkLst>
            <pc:docMk/>
            <pc:sldMk cId="3880613053" sldId="279"/>
            <ac:spMk id="10" creationId="{99A685BE-2EFD-24AB-1C2F-6C3476557BFB}"/>
          </ac:spMkLst>
        </pc:spChg>
        <pc:spChg chg="del">
          <ac:chgData name="Mr J Bee (BWCET)" userId="a1856448-f297-487a-a7ea-498499ce4ab3" providerId="ADAL" clId="{C36FDA15-285C-46D2-8D49-27E34524C8CD}" dt="2023-10-12T14:32:58.797" v="2799" actId="478"/>
          <ac:spMkLst>
            <pc:docMk/>
            <pc:sldMk cId="3880613053" sldId="279"/>
            <ac:spMk id="11" creationId="{3BC4E471-1269-7DA9-3AB7-5BBAC14E12DA}"/>
          </ac:spMkLst>
        </pc:spChg>
        <pc:spChg chg="del">
          <ac:chgData name="Mr J Bee (BWCET)" userId="a1856448-f297-487a-a7ea-498499ce4ab3" providerId="ADAL" clId="{C36FDA15-285C-46D2-8D49-27E34524C8CD}" dt="2023-10-12T14:32:58" v="2798" actId="478"/>
          <ac:spMkLst>
            <pc:docMk/>
            <pc:sldMk cId="3880613053" sldId="279"/>
            <ac:spMk id="13" creationId="{9536E97E-68C8-62D9-981B-AB6CA5E049DB}"/>
          </ac:spMkLst>
        </pc:spChg>
        <pc:spChg chg="del">
          <ac:chgData name="Mr J Bee (BWCET)" userId="a1856448-f297-487a-a7ea-498499ce4ab3" providerId="ADAL" clId="{C36FDA15-285C-46D2-8D49-27E34524C8CD}" dt="2023-10-12T14:32:57.106" v="2797" actId="478"/>
          <ac:spMkLst>
            <pc:docMk/>
            <pc:sldMk cId="3880613053" sldId="279"/>
            <ac:spMk id="14" creationId="{8AACE221-3676-850C-AB61-5F689BF259FF}"/>
          </ac:spMkLst>
        </pc:spChg>
        <pc:spChg chg="del">
          <ac:chgData name="Mr J Bee (BWCET)" userId="a1856448-f297-487a-a7ea-498499ce4ab3" providerId="ADAL" clId="{C36FDA15-285C-46D2-8D49-27E34524C8CD}" dt="2023-10-12T14:34:42.525" v="2862" actId="478"/>
          <ac:spMkLst>
            <pc:docMk/>
            <pc:sldMk cId="3880613053" sldId="279"/>
            <ac:spMk id="15" creationId="{2F49BF59-847D-915F-68AC-A7119EA4A86A}"/>
          </ac:spMkLst>
        </pc:spChg>
        <pc:spChg chg="mod">
          <ac:chgData name="Mr J Bee (BWCET)" userId="a1856448-f297-487a-a7ea-498499ce4ab3" providerId="ADAL" clId="{C36FDA15-285C-46D2-8D49-27E34524C8CD}" dt="2023-10-12T14:35:40.962" v="3054" actId="20577"/>
          <ac:spMkLst>
            <pc:docMk/>
            <pc:sldMk cId="3880613053" sldId="279"/>
            <ac:spMk id="22" creationId="{1FE8C83A-9C65-8103-D6F7-5F7752E75B56}"/>
          </ac:spMkLst>
        </pc:spChg>
      </pc:sldChg>
      <pc:sldChg chg="addSp delSp modSp add mod delAnim modAnim">
        <pc:chgData name="Mr J Bee (BWCET)" userId="a1856448-f297-487a-a7ea-498499ce4ab3" providerId="ADAL" clId="{C36FDA15-285C-46D2-8D49-27E34524C8CD}" dt="2023-10-12T14:45:37.973" v="3294"/>
        <pc:sldMkLst>
          <pc:docMk/>
          <pc:sldMk cId="3015801953" sldId="280"/>
        </pc:sldMkLst>
        <pc:spChg chg="mod">
          <ac:chgData name="Mr J Bee (BWCET)" userId="a1856448-f297-487a-a7ea-498499ce4ab3" providerId="ADAL" clId="{C36FDA15-285C-46D2-8D49-27E34524C8CD}" dt="2023-10-12T14:40:06.780" v="3153" actId="1076"/>
          <ac:spMkLst>
            <pc:docMk/>
            <pc:sldMk cId="3015801953" sldId="280"/>
            <ac:spMk id="2" creationId="{BA4F51B2-D8F0-164E-2692-96C7674A1C8F}"/>
          </ac:spMkLst>
        </pc:spChg>
        <pc:spChg chg="del">
          <ac:chgData name="Mr J Bee (BWCET)" userId="a1856448-f297-487a-a7ea-498499ce4ab3" providerId="ADAL" clId="{C36FDA15-285C-46D2-8D49-27E34524C8CD}" dt="2023-10-12T14:36:04.703" v="3058" actId="478"/>
          <ac:spMkLst>
            <pc:docMk/>
            <pc:sldMk cId="3015801953" sldId="280"/>
            <ac:spMk id="3" creationId="{56481493-CB50-3423-B9DD-9ACE8351E50C}"/>
          </ac:spMkLst>
        </pc:spChg>
        <pc:spChg chg="del">
          <ac:chgData name="Mr J Bee (BWCET)" userId="a1856448-f297-487a-a7ea-498499ce4ab3" providerId="ADAL" clId="{C36FDA15-285C-46D2-8D49-27E34524C8CD}" dt="2023-10-12T14:36:04.703" v="3058" actId="478"/>
          <ac:spMkLst>
            <pc:docMk/>
            <pc:sldMk cId="3015801953" sldId="280"/>
            <ac:spMk id="4" creationId="{B65FF336-6227-8FB3-2FA9-86B831790CA4}"/>
          </ac:spMkLst>
        </pc:spChg>
        <pc:spChg chg="del">
          <ac:chgData name="Mr J Bee (BWCET)" userId="a1856448-f297-487a-a7ea-498499ce4ab3" providerId="ADAL" clId="{C36FDA15-285C-46D2-8D49-27E34524C8CD}" dt="2023-10-12T14:36:04.703" v="3058" actId="478"/>
          <ac:spMkLst>
            <pc:docMk/>
            <pc:sldMk cId="3015801953" sldId="280"/>
            <ac:spMk id="5" creationId="{D5B100AC-177B-D68A-E040-D267077C8005}"/>
          </ac:spMkLst>
        </pc:spChg>
        <pc:spChg chg="del">
          <ac:chgData name="Mr J Bee (BWCET)" userId="a1856448-f297-487a-a7ea-498499ce4ab3" providerId="ADAL" clId="{C36FDA15-285C-46D2-8D49-27E34524C8CD}" dt="2023-10-12T14:36:04.703" v="3058" actId="478"/>
          <ac:spMkLst>
            <pc:docMk/>
            <pc:sldMk cId="3015801953" sldId="280"/>
            <ac:spMk id="6" creationId="{DEB22945-2D26-3FF5-7199-37667CD5ED14}"/>
          </ac:spMkLst>
        </pc:spChg>
        <pc:spChg chg="del">
          <ac:chgData name="Mr J Bee (BWCET)" userId="a1856448-f297-487a-a7ea-498499ce4ab3" providerId="ADAL" clId="{C36FDA15-285C-46D2-8D49-27E34524C8CD}" dt="2023-10-12T14:36:04.703" v="3058" actId="478"/>
          <ac:spMkLst>
            <pc:docMk/>
            <pc:sldMk cId="3015801953" sldId="280"/>
            <ac:spMk id="7" creationId="{D39D0CF9-05AF-063A-6BE0-DC94BA9551B7}"/>
          </ac:spMkLst>
        </pc:spChg>
        <pc:spChg chg="del">
          <ac:chgData name="Mr J Bee (BWCET)" userId="a1856448-f297-487a-a7ea-498499ce4ab3" providerId="ADAL" clId="{C36FDA15-285C-46D2-8D49-27E34524C8CD}" dt="2023-10-12T14:36:04.703" v="3058" actId="478"/>
          <ac:spMkLst>
            <pc:docMk/>
            <pc:sldMk cId="3015801953" sldId="280"/>
            <ac:spMk id="9" creationId="{6C036C2D-5711-A095-16DC-A95F0DF12F68}"/>
          </ac:spMkLst>
        </pc:spChg>
        <pc:spChg chg="del">
          <ac:chgData name="Mr J Bee (BWCET)" userId="a1856448-f297-487a-a7ea-498499ce4ab3" providerId="ADAL" clId="{C36FDA15-285C-46D2-8D49-27E34524C8CD}" dt="2023-10-12T14:39:13.349" v="3109" actId="478"/>
          <ac:spMkLst>
            <pc:docMk/>
            <pc:sldMk cId="3015801953" sldId="280"/>
            <ac:spMk id="10" creationId="{99A685BE-2EFD-24AB-1C2F-6C3476557BFB}"/>
          </ac:spMkLst>
        </pc:spChg>
        <pc:spChg chg="add mod">
          <ac:chgData name="Mr J Bee (BWCET)" userId="a1856448-f297-487a-a7ea-498499ce4ab3" providerId="ADAL" clId="{C36FDA15-285C-46D2-8D49-27E34524C8CD}" dt="2023-10-12T14:39:26.167" v="3145"/>
          <ac:spMkLst>
            <pc:docMk/>
            <pc:sldMk cId="3015801953" sldId="280"/>
            <ac:spMk id="13" creationId="{2C360C9A-08C8-E11D-E394-FDA525E7A9A2}"/>
          </ac:spMkLst>
        </pc:spChg>
        <pc:spChg chg="add mod">
          <ac:chgData name="Mr J Bee (BWCET)" userId="a1856448-f297-487a-a7ea-498499ce4ab3" providerId="ADAL" clId="{C36FDA15-285C-46D2-8D49-27E34524C8CD}" dt="2023-10-12T14:41:40.446" v="3224" actId="20577"/>
          <ac:spMkLst>
            <pc:docMk/>
            <pc:sldMk cId="3015801953" sldId="280"/>
            <ac:spMk id="14" creationId="{5E2D7117-BB52-8146-55AB-B56700523643}"/>
          </ac:spMkLst>
        </pc:spChg>
        <pc:spChg chg="add del mod">
          <ac:chgData name="Mr J Bee (BWCET)" userId="a1856448-f297-487a-a7ea-498499ce4ab3" providerId="ADAL" clId="{C36FDA15-285C-46D2-8D49-27E34524C8CD}" dt="2023-10-12T14:41:27.711" v="3178" actId="478"/>
          <ac:spMkLst>
            <pc:docMk/>
            <pc:sldMk cId="3015801953" sldId="280"/>
            <ac:spMk id="15" creationId="{A550E3BD-41CB-8F14-FDDF-13158294739C}"/>
          </ac:spMkLst>
        </pc:spChg>
        <pc:spChg chg="add mod">
          <ac:chgData name="Mr J Bee (BWCET)" userId="a1856448-f297-487a-a7ea-498499ce4ab3" providerId="ADAL" clId="{C36FDA15-285C-46D2-8D49-27E34524C8CD}" dt="2023-10-12T14:43:48.213" v="3259" actId="1076"/>
          <ac:spMkLst>
            <pc:docMk/>
            <pc:sldMk cId="3015801953" sldId="280"/>
            <ac:spMk id="16" creationId="{438E1C01-12BC-5A1D-B9F5-033ECB4A8C5A}"/>
          </ac:spMkLst>
        </pc:spChg>
        <pc:spChg chg="add mod">
          <ac:chgData name="Mr J Bee (BWCET)" userId="a1856448-f297-487a-a7ea-498499ce4ab3" providerId="ADAL" clId="{C36FDA15-285C-46D2-8D49-27E34524C8CD}" dt="2023-10-12T14:43:58.855" v="3260" actId="1076"/>
          <ac:spMkLst>
            <pc:docMk/>
            <pc:sldMk cId="3015801953" sldId="280"/>
            <ac:spMk id="17" creationId="{A06BAA7B-2C29-83B0-8DE1-49A7B7610E04}"/>
          </ac:spMkLst>
        </pc:spChg>
        <pc:spChg chg="add mod">
          <ac:chgData name="Mr J Bee (BWCET)" userId="a1856448-f297-487a-a7ea-498499ce4ab3" providerId="ADAL" clId="{C36FDA15-285C-46D2-8D49-27E34524C8CD}" dt="2023-10-12T14:44:12.235" v="3262" actId="1076"/>
          <ac:spMkLst>
            <pc:docMk/>
            <pc:sldMk cId="3015801953" sldId="280"/>
            <ac:spMk id="18" creationId="{AE25CFE9-BEE0-DB19-A6FE-E13966B8DC46}"/>
          </ac:spMkLst>
        </pc:spChg>
        <pc:spChg chg="add mod">
          <ac:chgData name="Mr J Bee (BWCET)" userId="a1856448-f297-487a-a7ea-498499ce4ab3" providerId="ADAL" clId="{C36FDA15-285C-46D2-8D49-27E34524C8CD}" dt="2023-10-12T14:44:20.449" v="3265" actId="14100"/>
          <ac:spMkLst>
            <pc:docMk/>
            <pc:sldMk cId="3015801953" sldId="280"/>
            <ac:spMk id="19" creationId="{70025A18-3B43-9324-77FD-D449CA7AE47E}"/>
          </ac:spMkLst>
        </pc:spChg>
        <pc:spChg chg="add mod">
          <ac:chgData name="Mr J Bee (BWCET)" userId="a1856448-f297-487a-a7ea-498499ce4ab3" providerId="ADAL" clId="{C36FDA15-285C-46D2-8D49-27E34524C8CD}" dt="2023-10-12T14:44:28.991" v="3267" actId="1076"/>
          <ac:spMkLst>
            <pc:docMk/>
            <pc:sldMk cId="3015801953" sldId="280"/>
            <ac:spMk id="20" creationId="{07A4D1F3-64E0-21DE-F6B6-2F66B7421BCD}"/>
          </ac:spMkLst>
        </pc:spChg>
        <pc:spChg chg="add del mod">
          <ac:chgData name="Mr J Bee (BWCET)" userId="a1856448-f297-487a-a7ea-498499ce4ab3" providerId="ADAL" clId="{C36FDA15-285C-46D2-8D49-27E34524C8CD}" dt="2023-10-12T14:44:50.702" v="3271" actId="478"/>
          <ac:spMkLst>
            <pc:docMk/>
            <pc:sldMk cId="3015801953" sldId="280"/>
            <ac:spMk id="21" creationId="{CB150116-4125-11CB-2B01-80604950B356}"/>
          </ac:spMkLst>
        </pc:spChg>
        <pc:spChg chg="mod">
          <ac:chgData name="Mr J Bee (BWCET)" userId="a1856448-f297-487a-a7ea-498499ce4ab3" providerId="ADAL" clId="{C36FDA15-285C-46D2-8D49-27E34524C8CD}" dt="2023-10-12T14:39:25.167" v="3144" actId="20577"/>
          <ac:spMkLst>
            <pc:docMk/>
            <pc:sldMk cId="3015801953" sldId="280"/>
            <ac:spMk id="22" creationId="{1FE8C83A-9C65-8103-D6F7-5F7752E75B56}"/>
          </ac:spMkLst>
        </pc:spChg>
        <pc:spChg chg="add mod">
          <ac:chgData name="Mr J Bee (BWCET)" userId="a1856448-f297-487a-a7ea-498499ce4ab3" providerId="ADAL" clId="{C36FDA15-285C-46D2-8D49-27E34524C8CD}" dt="2023-10-12T14:44:55.692" v="3273" actId="1076"/>
          <ac:spMkLst>
            <pc:docMk/>
            <pc:sldMk cId="3015801953" sldId="280"/>
            <ac:spMk id="23" creationId="{A4D658DE-B80B-F63B-964B-D46A166EA5B1}"/>
          </ac:spMkLst>
        </pc:spChg>
        <pc:spChg chg="add mod">
          <ac:chgData name="Mr J Bee (BWCET)" userId="a1856448-f297-487a-a7ea-498499ce4ab3" providerId="ADAL" clId="{C36FDA15-285C-46D2-8D49-27E34524C8CD}" dt="2023-10-12T14:45:02.776" v="3276" actId="14100"/>
          <ac:spMkLst>
            <pc:docMk/>
            <pc:sldMk cId="3015801953" sldId="280"/>
            <ac:spMk id="24" creationId="{E824F6CE-F022-776D-F038-BE2FEEFBCE38}"/>
          </ac:spMkLst>
        </pc:spChg>
        <pc:graphicFrameChg chg="add mod modGraphic">
          <ac:chgData name="Mr J Bee (BWCET)" userId="a1856448-f297-487a-a7ea-498499ce4ab3" providerId="ADAL" clId="{C36FDA15-285C-46D2-8D49-27E34524C8CD}" dt="2023-10-12T14:41:07.628" v="3174" actId="20577"/>
          <ac:graphicFrameMkLst>
            <pc:docMk/>
            <pc:sldMk cId="3015801953" sldId="280"/>
            <ac:graphicFrameMk id="8" creationId="{F9511ACD-C214-860A-7A4B-021B66A1C599}"/>
          </ac:graphicFrameMkLst>
        </pc:graphicFrameChg>
        <pc:graphicFrameChg chg="add mod modGraphic">
          <ac:chgData name="Mr J Bee (BWCET)" userId="a1856448-f297-487a-a7ea-498499ce4ab3" providerId="ADAL" clId="{C36FDA15-285C-46D2-8D49-27E34524C8CD}" dt="2023-10-12T14:41:16.806" v="3175" actId="1076"/>
          <ac:graphicFrameMkLst>
            <pc:docMk/>
            <pc:sldMk cId="3015801953" sldId="280"/>
            <ac:graphicFrameMk id="11" creationId="{46E4D7FC-0112-CF63-50D6-8DAE1BD3B790}"/>
          </ac:graphicFrameMkLst>
        </pc:graphicFrameChg>
        <pc:graphicFrameChg chg="add del mod modGraphic">
          <ac:chgData name="Mr J Bee (BWCET)" userId="a1856448-f297-487a-a7ea-498499ce4ab3" providerId="ADAL" clId="{C36FDA15-285C-46D2-8D49-27E34524C8CD}" dt="2023-10-12T14:44:34.816" v="3268"/>
          <ac:graphicFrameMkLst>
            <pc:docMk/>
            <pc:sldMk cId="3015801953" sldId="280"/>
            <ac:graphicFrameMk id="12" creationId="{95E711CC-2B82-D76D-0866-D4BFE6A5B633}"/>
          </ac:graphicFrameMkLst>
        </pc:graphicFrameChg>
      </pc:sldChg>
      <pc:sldChg chg="addSp delSp modSp add mod delAnim modAnim">
        <pc:chgData name="Mr J Bee (BWCET)" userId="a1856448-f297-487a-a7ea-498499ce4ab3" providerId="ADAL" clId="{C36FDA15-285C-46D2-8D49-27E34524C8CD}" dt="2023-10-12T14:50:11.800" v="3330" actId="1076"/>
        <pc:sldMkLst>
          <pc:docMk/>
          <pc:sldMk cId="3657397122" sldId="281"/>
        </pc:sldMkLst>
        <pc:spChg chg="add mod">
          <ac:chgData name="Mr J Bee (BWCET)" userId="a1856448-f297-487a-a7ea-498499ce4ab3" providerId="ADAL" clId="{C36FDA15-285C-46D2-8D49-27E34524C8CD}" dt="2023-10-12T14:50:11.800" v="3330" actId="1076"/>
          <ac:spMkLst>
            <pc:docMk/>
            <pc:sldMk cId="3657397122" sldId="281"/>
            <ac:spMk id="3" creationId="{11D07AD6-FE0A-DA73-8192-1B63AAA7E06C}"/>
          </ac:spMkLst>
        </pc:spChg>
        <pc:spChg chg="del">
          <ac:chgData name="Mr J Bee (BWCET)" userId="a1856448-f297-487a-a7ea-498499ce4ab3" providerId="ADAL" clId="{C36FDA15-285C-46D2-8D49-27E34524C8CD}" dt="2023-10-12T14:47:01.684" v="3310" actId="478"/>
          <ac:spMkLst>
            <pc:docMk/>
            <pc:sldMk cId="3657397122" sldId="281"/>
            <ac:spMk id="14" creationId="{5E2D7117-BB52-8146-55AB-B56700523643}"/>
          </ac:spMkLst>
        </pc:spChg>
        <pc:spChg chg="del">
          <ac:chgData name="Mr J Bee (BWCET)" userId="a1856448-f297-487a-a7ea-498499ce4ab3" providerId="ADAL" clId="{C36FDA15-285C-46D2-8D49-27E34524C8CD}" dt="2023-10-12T14:47:00.024" v="3309" actId="478"/>
          <ac:spMkLst>
            <pc:docMk/>
            <pc:sldMk cId="3657397122" sldId="281"/>
            <ac:spMk id="16" creationId="{438E1C01-12BC-5A1D-B9F5-033ECB4A8C5A}"/>
          </ac:spMkLst>
        </pc:spChg>
        <pc:spChg chg="mod">
          <ac:chgData name="Mr J Bee (BWCET)" userId="a1856448-f297-487a-a7ea-498499ce4ab3" providerId="ADAL" clId="{C36FDA15-285C-46D2-8D49-27E34524C8CD}" dt="2023-10-12T14:50:11.800" v="3330" actId="1076"/>
          <ac:spMkLst>
            <pc:docMk/>
            <pc:sldMk cId="3657397122" sldId="281"/>
            <ac:spMk id="17" creationId="{A06BAA7B-2C29-83B0-8DE1-49A7B7610E04}"/>
          </ac:spMkLst>
        </pc:spChg>
        <pc:spChg chg="del">
          <ac:chgData name="Mr J Bee (BWCET)" userId="a1856448-f297-487a-a7ea-498499ce4ab3" providerId="ADAL" clId="{C36FDA15-285C-46D2-8D49-27E34524C8CD}" dt="2023-10-12T14:46:25.420" v="3296" actId="478"/>
          <ac:spMkLst>
            <pc:docMk/>
            <pc:sldMk cId="3657397122" sldId="281"/>
            <ac:spMk id="18" creationId="{AE25CFE9-BEE0-DB19-A6FE-E13966B8DC46}"/>
          </ac:spMkLst>
        </pc:spChg>
        <pc:spChg chg="del">
          <ac:chgData name="Mr J Bee (BWCET)" userId="a1856448-f297-487a-a7ea-498499ce4ab3" providerId="ADAL" clId="{C36FDA15-285C-46D2-8D49-27E34524C8CD}" dt="2023-10-12T14:46:26.304" v="3297" actId="478"/>
          <ac:spMkLst>
            <pc:docMk/>
            <pc:sldMk cId="3657397122" sldId="281"/>
            <ac:spMk id="19" creationId="{70025A18-3B43-9324-77FD-D449CA7AE47E}"/>
          </ac:spMkLst>
        </pc:spChg>
        <pc:spChg chg="del">
          <ac:chgData name="Mr J Bee (BWCET)" userId="a1856448-f297-487a-a7ea-498499ce4ab3" providerId="ADAL" clId="{C36FDA15-285C-46D2-8D49-27E34524C8CD}" dt="2023-10-12T14:46:25.420" v="3296" actId="478"/>
          <ac:spMkLst>
            <pc:docMk/>
            <pc:sldMk cId="3657397122" sldId="281"/>
            <ac:spMk id="20" creationId="{07A4D1F3-64E0-21DE-F6B6-2F66B7421BCD}"/>
          </ac:spMkLst>
        </pc:spChg>
        <pc:spChg chg="del">
          <ac:chgData name="Mr J Bee (BWCET)" userId="a1856448-f297-487a-a7ea-498499ce4ab3" providerId="ADAL" clId="{C36FDA15-285C-46D2-8D49-27E34524C8CD}" dt="2023-10-12T14:46:25.420" v="3296" actId="478"/>
          <ac:spMkLst>
            <pc:docMk/>
            <pc:sldMk cId="3657397122" sldId="281"/>
            <ac:spMk id="23" creationId="{A4D658DE-B80B-F63B-964B-D46A166EA5B1}"/>
          </ac:spMkLst>
        </pc:spChg>
        <pc:spChg chg="del">
          <ac:chgData name="Mr J Bee (BWCET)" userId="a1856448-f297-487a-a7ea-498499ce4ab3" providerId="ADAL" clId="{C36FDA15-285C-46D2-8D49-27E34524C8CD}" dt="2023-10-12T14:46:30.433" v="3300" actId="478"/>
          <ac:spMkLst>
            <pc:docMk/>
            <pc:sldMk cId="3657397122" sldId="281"/>
            <ac:spMk id="24" creationId="{E824F6CE-F022-776D-F038-BE2FEEFBCE38}"/>
          </ac:spMkLst>
        </pc:spChg>
        <pc:graphicFrameChg chg="del modGraphic">
          <ac:chgData name="Mr J Bee (BWCET)" userId="a1856448-f297-487a-a7ea-498499ce4ab3" providerId="ADAL" clId="{C36FDA15-285C-46D2-8D49-27E34524C8CD}" dt="2023-10-12T14:46:29.531" v="3299" actId="478"/>
          <ac:graphicFrameMkLst>
            <pc:docMk/>
            <pc:sldMk cId="3657397122" sldId="281"/>
            <ac:graphicFrameMk id="8" creationId="{F9511ACD-C214-860A-7A4B-021B66A1C599}"/>
          </ac:graphicFrameMkLst>
        </pc:graphicFrameChg>
        <pc:graphicFrameChg chg="mod modGraphic">
          <ac:chgData name="Mr J Bee (BWCET)" userId="a1856448-f297-487a-a7ea-498499ce4ab3" providerId="ADAL" clId="{C36FDA15-285C-46D2-8D49-27E34524C8CD}" dt="2023-10-12T14:50:11.800" v="3330" actId="1076"/>
          <ac:graphicFrameMkLst>
            <pc:docMk/>
            <pc:sldMk cId="3657397122" sldId="281"/>
            <ac:graphicFrameMk id="11" creationId="{46E4D7FC-0112-CF63-50D6-8DAE1BD3B790}"/>
          </ac:graphicFrameMkLst>
        </pc:graphicFrameChg>
        <pc:graphicFrameChg chg="del">
          <ac:chgData name="Mr J Bee (BWCET)" userId="a1856448-f297-487a-a7ea-498499ce4ab3" providerId="ADAL" clId="{C36FDA15-285C-46D2-8D49-27E34524C8CD}" dt="2023-10-12T14:46:33.608" v="3301" actId="478"/>
          <ac:graphicFrameMkLst>
            <pc:docMk/>
            <pc:sldMk cId="3657397122" sldId="281"/>
            <ac:graphicFrameMk id="12" creationId="{95E711CC-2B82-D76D-0866-D4BFE6A5B633}"/>
          </ac:graphicFrameMkLst>
        </pc:graphicFrameChg>
      </pc:sldChg>
      <pc:sldChg chg="addSp delSp modSp add mod delAnim modAnim">
        <pc:chgData name="Mr J Bee (BWCET)" userId="a1856448-f297-487a-a7ea-498499ce4ab3" providerId="ADAL" clId="{C36FDA15-285C-46D2-8D49-27E34524C8CD}" dt="2023-10-12T14:54:54.791" v="3735" actId="478"/>
        <pc:sldMkLst>
          <pc:docMk/>
          <pc:sldMk cId="2067499763" sldId="282"/>
        </pc:sldMkLst>
        <pc:spChg chg="del">
          <ac:chgData name="Mr J Bee (BWCET)" userId="a1856448-f297-487a-a7ea-498499ce4ab3" providerId="ADAL" clId="{C36FDA15-285C-46D2-8D49-27E34524C8CD}" dt="2023-10-12T14:50:37.815" v="3332" actId="478"/>
          <ac:spMkLst>
            <pc:docMk/>
            <pc:sldMk cId="2067499763" sldId="282"/>
            <ac:spMk id="3" creationId="{11D07AD6-FE0A-DA73-8192-1B63AAA7E06C}"/>
          </ac:spMkLst>
        </pc:spChg>
        <pc:spChg chg="add mod">
          <ac:chgData name="Mr J Bee (BWCET)" userId="a1856448-f297-487a-a7ea-498499ce4ab3" providerId="ADAL" clId="{C36FDA15-285C-46D2-8D49-27E34524C8CD}" dt="2023-10-12T14:52:55.782" v="3500"/>
          <ac:spMkLst>
            <pc:docMk/>
            <pc:sldMk cId="2067499763" sldId="282"/>
            <ac:spMk id="5" creationId="{D2FCFE44-FA24-587F-530A-4DB251D78DE5}"/>
          </ac:spMkLst>
        </pc:spChg>
        <pc:spChg chg="add mod">
          <ac:chgData name="Mr J Bee (BWCET)" userId="a1856448-f297-487a-a7ea-498499ce4ab3" providerId="ADAL" clId="{C36FDA15-285C-46D2-8D49-27E34524C8CD}" dt="2023-10-12T14:54:31.259" v="3730" actId="14100"/>
          <ac:spMkLst>
            <pc:docMk/>
            <pc:sldMk cId="2067499763" sldId="282"/>
            <ac:spMk id="6" creationId="{2AF1A7AA-DECB-FD5E-5467-238480DCB038}"/>
          </ac:spMkLst>
        </pc:spChg>
        <pc:spChg chg="add del mod">
          <ac:chgData name="Mr J Bee (BWCET)" userId="a1856448-f297-487a-a7ea-498499ce4ab3" providerId="ADAL" clId="{C36FDA15-285C-46D2-8D49-27E34524C8CD}" dt="2023-10-12T14:53:05.269" v="3503" actId="478"/>
          <ac:spMkLst>
            <pc:docMk/>
            <pc:sldMk cId="2067499763" sldId="282"/>
            <ac:spMk id="7" creationId="{04E63A80-6375-2E44-7578-279B03F34652}"/>
          </ac:spMkLst>
        </pc:spChg>
        <pc:spChg chg="add mod">
          <ac:chgData name="Mr J Bee (BWCET)" userId="a1856448-f297-487a-a7ea-498499ce4ab3" providerId="ADAL" clId="{C36FDA15-285C-46D2-8D49-27E34524C8CD}" dt="2023-10-12T14:54:32.899" v="3731"/>
          <ac:spMkLst>
            <pc:docMk/>
            <pc:sldMk cId="2067499763" sldId="282"/>
            <ac:spMk id="8" creationId="{017A8525-4C2B-2DE6-ECEE-883365057CCB}"/>
          </ac:spMkLst>
        </pc:spChg>
        <pc:spChg chg="add mod">
          <ac:chgData name="Mr J Bee (BWCET)" userId="a1856448-f297-487a-a7ea-498499ce4ab3" providerId="ADAL" clId="{C36FDA15-285C-46D2-8D49-27E34524C8CD}" dt="2023-10-12T14:54:38.021" v="3733" actId="1076"/>
          <ac:spMkLst>
            <pc:docMk/>
            <pc:sldMk cId="2067499763" sldId="282"/>
            <ac:spMk id="9" creationId="{3C640BFE-74E7-CB99-F764-8B4FC298A91E}"/>
          </ac:spMkLst>
        </pc:spChg>
        <pc:spChg chg="add del mod">
          <ac:chgData name="Mr J Bee (BWCET)" userId="a1856448-f297-487a-a7ea-498499ce4ab3" providerId="ADAL" clId="{C36FDA15-285C-46D2-8D49-27E34524C8CD}" dt="2023-10-12T14:54:54.791" v="3735" actId="478"/>
          <ac:spMkLst>
            <pc:docMk/>
            <pc:sldMk cId="2067499763" sldId="282"/>
            <ac:spMk id="10" creationId="{44FFE25F-DC46-84B2-3B31-33E5F839E526}"/>
          </ac:spMkLst>
        </pc:spChg>
        <pc:spChg chg="del">
          <ac:chgData name="Mr J Bee (BWCET)" userId="a1856448-f297-487a-a7ea-498499ce4ab3" providerId="ADAL" clId="{C36FDA15-285C-46D2-8D49-27E34524C8CD}" dt="2023-10-12T14:52:40.275" v="3442" actId="478"/>
          <ac:spMkLst>
            <pc:docMk/>
            <pc:sldMk cId="2067499763" sldId="282"/>
            <ac:spMk id="13" creationId="{2C360C9A-08C8-E11D-E394-FDA525E7A9A2}"/>
          </ac:spMkLst>
        </pc:spChg>
        <pc:spChg chg="del">
          <ac:chgData name="Mr J Bee (BWCET)" userId="a1856448-f297-487a-a7ea-498499ce4ab3" providerId="ADAL" clId="{C36FDA15-285C-46D2-8D49-27E34524C8CD}" dt="2023-10-12T14:50:37.815" v="3332" actId="478"/>
          <ac:spMkLst>
            <pc:docMk/>
            <pc:sldMk cId="2067499763" sldId="282"/>
            <ac:spMk id="17" creationId="{A06BAA7B-2C29-83B0-8DE1-49A7B7610E04}"/>
          </ac:spMkLst>
        </pc:spChg>
        <pc:spChg chg="mod">
          <ac:chgData name="Mr J Bee (BWCET)" userId="a1856448-f297-487a-a7ea-498499ce4ab3" providerId="ADAL" clId="{C36FDA15-285C-46D2-8D49-27E34524C8CD}" dt="2023-10-12T14:52:54.008" v="3499" actId="20577"/>
          <ac:spMkLst>
            <pc:docMk/>
            <pc:sldMk cId="2067499763" sldId="282"/>
            <ac:spMk id="22" creationId="{1FE8C83A-9C65-8103-D6F7-5F7752E75B56}"/>
          </ac:spMkLst>
        </pc:spChg>
        <pc:graphicFrameChg chg="add mod modGraphic">
          <ac:chgData name="Mr J Bee (BWCET)" userId="a1856448-f297-487a-a7ea-498499ce4ab3" providerId="ADAL" clId="{C36FDA15-285C-46D2-8D49-27E34524C8CD}" dt="2023-10-12T14:52:33.634" v="3441" actId="20577"/>
          <ac:graphicFrameMkLst>
            <pc:docMk/>
            <pc:sldMk cId="2067499763" sldId="282"/>
            <ac:graphicFrameMk id="4" creationId="{474D95A2-16B0-939F-FDC4-D70AFDDDBDAD}"/>
          </ac:graphicFrameMkLst>
        </pc:graphicFrameChg>
        <pc:graphicFrameChg chg="del">
          <ac:chgData name="Mr J Bee (BWCET)" userId="a1856448-f297-487a-a7ea-498499ce4ab3" providerId="ADAL" clId="{C36FDA15-285C-46D2-8D49-27E34524C8CD}" dt="2023-10-12T14:50:37.815" v="3332" actId="478"/>
          <ac:graphicFrameMkLst>
            <pc:docMk/>
            <pc:sldMk cId="2067499763" sldId="282"/>
            <ac:graphicFrameMk id="11" creationId="{46E4D7FC-0112-CF63-50D6-8DAE1BD3B790}"/>
          </ac:graphicFrameMkLst>
        </pc:graphicFrameChg>
      </pc:sldChg>
      <pc:sldChg chg="addSp delSp modSp add mod delAnim modAnim">
        <pc:chgData name="Mr J Bee (BWCET)" userId="a1856448-f297-487a-a7ea-498499ce4ab3" providerId="ADAL" clId="{C36FDA15-285C-46D2-8D49-27E34524C8CD}" dt="2023-10-12T15:00:28.600" v="3910" actId="478"/>
        <pc:sldMkLst>
          <pc:docMk/>
          <pc:sldMk cId="3303928424" sldId="283"/>
        </pc:sldMkLst>
        <pc:spChg chg="del">
          <ac:chgData name="Mr J Bee (BWCET)" userId="a1856448-f297-487a-a7ea-498499ce4ab3" providerId="ADAL" clId="{C36FDA15-285C-46D2-8D49-27E34524C8CD}" dt="2023-10-12T14:57:27.283" v="3755" actId="478"/>
          <ac:spMkLst>
            <pc:docMk/>
            <pc:sldMk cId="3303928424" sldId="283"/>
            <ac:spMk id="5" creationId="{D2FCFE44-FA24-587F-530A-4DB251D78DE5}"/>
          </ac:spMkLst>
        </pc:spChg>
        <pc:spChg chg="del">
          <ac:chgData name="Mr J Bee (BWCET)" userId="a1856448-f297-487a-a7ea-498499ce4ab3" providerId="ADAL" clId="{C36FDA15-285C-46D2-8D49-27E34524C8CD}" dt="2023-10-12T14:54:59.173" v="3737" actId="478"/>
          <ac:spMkLst>
            <pc:docMk/>
            <pc:sldMk cId="3303928424" sldId="283"/>
            <ac:spMk id="6" creationId="{2AF1A7AA-DECB-FD5E-5467-238480DCB038}"/>
          </ac:spMkLst>
        </pc:spChg>
        <pc:spChg chg="del">
          <ac:chgData name="Mr J Bee (BWCET)" userId="a1856448-f297-487a-a7ea-498499ce4ab3" providerId="ADAL" clId="{C36FDA15-285C-46D2-8D49-27E34524C8CD}" dt="2023-10-12T14:54:59.173" v="3737" actId="478"/>
          <ac:spMkLst>
            <pc:docMk/>
            <pc:sldMk cId="3303928424" sldId="283"/>
            <ac:spMk id="8" creationId="{017A8525-4C2B-2DE6-ECEE-883365057CCB}"/>
          </ac:spMkLst>
        </pc:spChg>
        <pc:spChg chg="del">
          <ac:chgData name="Mr J Bee (BWCET)" userId="a1856448-f297-487a-a7ea-498499ce4ab3" providerId="ADAL" clId="{C36FDA15-285C-46D2-8D49-27E34524C8CD}" dt="2023-10-12T14:54:59.173" v="3737" actId="478"/>
          <ac:spMkLst>
            <pc:docMk/>
            <pc:sldMk cId="3303928424" sldId="283"/>
            <ac:spMk id="9" creationId="{3C640BFE-74E7-CB99-F764-8B4FC298A91E}"/>
          </ac:spMkLst>
        </pc:spChg>
        <pc:spChg chg="add del mod">
          <ac:chgData name="Mr J Bee (BWCET)" userId="a1856448-f297-487a-a7ea-498499ce4ab3" providerId="ADAL" clId="{C36FDA15-285C-46D2-8D49-27E34524C8CD}" dt="2023-10-12T14:59:01.115" v="3816" actId="478"/>
          <ac:spMkLst>
            <pc:docMk/>
            <pc:sldMk cId="3303928424" sldId="283"/>
            <ac:spMk id="16" creationId="{802E990F-20E6-AA17-EED1-F00D771C2320}"/>
          </ac:spMkLst>
        </pc:spChg>
        <pc:spChg chg="add mod">
          <ac:chgData name="Mr J Bee (BWCET)" userId="a1856448-f297-487a-a7ea-498499ce4ab3" providerId="ADAL" clId="{C36FDA15-285C-46D2-8D49-27E34524C8CD}" dt="2023-10-12T14:59:56.978" v="3899" actId="1076"/>
          <ac:spMkLst>
            <pc:docMk/>
            <pc:sldMk cId="3303928424" sldId="283"/>
            <ac:spMk id="17" creationId="{822276C3-A8E8-22C1-DE34-AD8450365193}"/>
          </ac:spMkLst>
        </pc:spChg>
        <pc:spChg chg="add mod">
          <ac:chgData name="Mr J Bee (BWCET)" userId="a1856448-f297-487a-a7ea-498499ce4ab3" providerId="ADAL" clId="{C36FDA15-285C-46D2-8D49-27E34524C8CD}" dt="2023-10-12T14:59:56.978" v="3899" actId="1076"/>
          <ac:spMkLst>
            <pc:docMk/>
            <pc:sldMk cId="3303928424" sldId="283"/>
            <ac:spMk id="18" creationId="{3F42AE56-F061-8949-1824-E2A5F44FC04F}"/>
          </ac:spMkLst>
        </pc:spChg>
        <pc:spChg chg="add mod">
          <ac:chgData name="Mr J Bee (BWCET)" userId="a1856448-f297-487a-a7ea-498499ce4ab3" providerId="ADAL" clId="{C36FDA15-285C-46D2-8D49-27E34524C8CD}" dt="2023-10-12T14:59:56.978" v="3899" actId="1076"/>
          <ac:spMkLst>
            <pc:docMk/>
            <pc:sldMk cId="3303928424" sldId="283"/>
            <ac:spMk id="19" creationId="{DA1A3863-E913-7A35-0C94-91CC33128138}"/>
          </ac:spMkLst>
        </pc:spChg>
        <pc:spChg chg="add mod">
          <ac:chgData name="Mr J Bee (BWCET)" userId="a1856448-f297-487a-a7ea-498499ce4ab3" providerId="ADAL" clId="{C36FDA15-285C-46D2-8D49-27E34524C8CD}" dt="2023-10-12T14:59:03.781" v="3817"/>
          <ac:spMkLst>
            <pc:docMk/>
            <pc:sldMk cId="3303928424" sldId="283"/>
            <ac:spMk id="20" creationId="{6CE2FCE8-F9B7-A644-1FC8-CB8359D52FB3}"/>
          </ac:spMkLst>
        </pc:spChg>
        <pc:spChg chg="add mod">
          <ac:chgData name="Mr J Bee (BWCET)" userId="a1856448-f297-487a-a7ea-498499ce4ab3" providerId="ADAL" clId="{C36FDA15-285C-46D2-8D49-27E34524C8CD}" dt="2023-10-12T14:59:58.690" v="3900" actId="20577"/>
          <ac:spMkLst>
            <pc:docMk/>
            <pc:sldMk cId="3303928424" sldId="283"/>
            <ac:spMk id="21" creationId="{DFC7ACAE-08D8-9560-960B-F8BDAB79A7AB}"/>
          </ac:spMkLst>
        </pc:spChg>
        <pc:spChg chg="mod">
          <ac:chgData name="Mr J Bee (BWCET)" userId="a1856448-f297-487a-a7ea-498499ce4ab3" providerId="ADAL" clId="{C36FDA15-285C-46D2-8D49-27E34524C8CD}" dt="2023-10-12T14:57:50.542" v="3792" actId="20577"/>
          <ac:spMkLst>
            <pc:docMk/>
            <pc:sldMk cId="3303928424" sldId="283"/>
            <ac:spMk id="22" creationId="{1FE8C83A-9C65-8103-D6F7-5F7752E75B56}"/>
          </ac:spMkLst>
        </pc:spChg>
        <pc:spChg chg="add del mod">
          <ac:chgData name="Mr J Bee (BWCET)" userId="a1856448-f297-487a-a7ea-498499ce4ab3" providerId="ADAL" clId="{C36FDA15-285C-46D2-8D49-27E34524C8CD}" dt="2023-10-12T14:59:13.851" v="3820" actId="478"/>
          <ac:spMkLst>
            <pc:docMk/>
            <pc:sldMk cId="3303928424" sldId="283"/>
            <ac:spMk id="23" creationId="{B9573932-EBCE-5DB0-1ABC-059906BFF7A6}"/>
          </ac:spMkLst>
        </pc:spChg>
        <pc:spChg chg="add mod">
          <ac:chgData name="Mr J Bee (BWCET)" userId="a1856448-f297-487a-a7ea-498499ce4ab3" providerId="ADAL" clId="{C36FDA15-285C-46D2-8D49-27E34524C8CD}" dt="2023-10-12T15:00:10.043" v="3905" actId="1037"/>
          <ac:spMkLst>
            <pc:docMk/>
            <pc:sldMk cId="3303928424" sldId="283"/>
            <ac:spMk id="24" creationId="{36C8792A-0C9F-AD1E-C55F-6161A2EC3909}"/>
          </ac:spMkLst>
        </pc:spChg>
        <pc:spChg chg="add mod">
          <ac:chgData name="Mr J Bee (BWCET)" userId="a1856448-f297-487a-a7ea-498499ce4ab3" providerId="ADAL" clId="{C36FDA15-285C-46D2-8D49-27E34524C8CD}" dt="2023-10-12T15:00:12.387" v="3908" actId="1038"/>
          <ac:spMkLst>
            <pc:docMk/>
            <pc:sldMk cId="3303928424" sldId="283"/>
            <ac:spMk id="25" creationId="{17DA379C-1C7C-6BF1-2A90-5519E3487B8C}"/>
          </ac:spMkLst>
        </pc:spChg>
        <pc:spChg chg="add del mod">
          <ac:chgData name="Mr J Bee (BWCET)" userId="a1856448-f297-487a-a7ea-498499ce4ab3" providerId="ADAL" clId="{C36FDA15-285C-46D2-8D49-27E34524C8CD}" dt="2023-10-12T15:00:28.600" v="3910" actId="478"/>
          <ac:spMkLst>
            <pc:docMk/>
            <pc:sldMk cId="3303928424" sldId="283"/>
            <ac:spMk id="26" creationId="{E76A772E-0BB7-9687-FEBA-77A44BE563D7}"/>
          </ac:spMkLst>
        </pc:spChg>
        <pc:graphicFrameChg chg="del">
          <ac:chgData name="Mr J Bee (BWCET)" userId="a1856448-f297-487a-a7ea-498499ce4ab3" providerId="ADAL" clId="{C36FDA15-285C-46D2-8D49-27E34524C8CD}" dt="2023-10-12T14:54:59.173" v="3737" actId="478"/>
          <ac:graphicFrameMkLst>
            <pc:docMk/>
            <pc:sldMk cId="3303928424" sldId="283"/>
            <ac:graphicFrameMk id="4" creationId="{474D95A2-16B0-939F-FDC4-D70AFDDDBDAD}"/>
          </ac:graphicFrameMkLst>
        </pc:graphicFrameChg>
        <pc:picChg chg="add mod">
          <ac:chgData name="Mr J Bee (BWCET)" userId="a1856448-f297-487a-a7ea-498499ce4ab3" providerId="ADAL" clId="{C36FDA15-285C-46D2-8D49-27E34524C8CD}" dt="2023-10-12T14:59:56.978" v="3899" actId="1076"/>
          <ac:picMkLst>
            <pc:docMk/>
            <pc:sldMk cId="3303928424" sldId="283"/>
            <ac:picMk id="7" creationId="{7C1345AE-8F28-BEB3-902C-6491A77EB9DA}"/>
          </ac:picMkLst>
        </pc:picChg>
        <pc:picChg chg="add mod">
          <ac:chgData name="Mr J Bee (BWCET)" userId="a1856448-f297-487a-a7ea-498499ce4ab3" providerId="ADAL" clId="{C36FDA15-285C-46D2-8D49-27E34524C8CD}" dt="2023-10-12T14:59:56.978" v="3899" actId="1076"/>
          <ac:picMkLst>
            <pc:docMk/>
            <pc:sldMk cId="3303928424" sldId="283"/>
            <ac:picMk id="11" creationId="{83516435-055E-139A-CE98-538309ED9E40}"/>
          </ac:picMkLst>
        </pc:picChg>
        <pc:picChg chg="add del mod">
          <ac:chgData name="Mr J Bee (BWCET)" userId="a1856448-f297-487a-a7ea-498499ce4ab3" providerId="ADAL" clId="{C36FDA15-285C-46D2-8D49-27E34524C8CD}" dt="2023-10-12T14:57:09.925" v="3749" actId="478"/>
          <ac:picMkLst>
            <pc:docMk/>
            <pc:sldMk cId="3303928424" sldId="283"/>
            <ac:picMk id="13" creationId="{A5D02211-87CC-B88A-A36C-93B658E6A72E}"/>
          </ac:picMkLst>
        </pc:picChg>
        <pc:picChg chg="add mod">
          <ac:chgData name="Mr J Bee (BWCET)" userId="a1856448-f297-487a-a7ea-498499ce4ab3" providerId="ADAL" clId="{C36FDA15-285C-46D2-8D49-27E34524C8CD}" dt="2023-10-12T14:59:56.978" v="3899" actId="1076"/>
          <ac:picMkLst>
            <pc:docMk/>
            <pc:sldMk cId="3303928424" sldId="283"/>
            <ac:picMk id="15" creationId="{94229D42-CD80-306C-8524-8FFEDEB0D819}"/>
          </ac:picMkLst>
        </pc:picChg>
      </pc:sldChg>
      <pc:sldChg chg="addSp delSp modSp add mod delAnim modAnim">
        <pc:chgData name="Mr J Bee (BWCET)" userId="a1856448-f297-487a-a7ea-498499ce4ab3" providerId="ADAL" clId="{C36FDA15-285C-46D2-8D49-27E34524C8CD}" dt="2023-10-12T15:03:01.882" v="4006" actId="478"/>
        <pc:sldMkLst>
          <pc:docMk/>
          <pc:sldMk cId="2929214736" sldId="284"/>
        </pc:sldMkLst>
        <pc:spChg chg="add del mod">
          <ac:chgData name="Mr J Bee (BWCET)" userId="a1856448-f297-487a-a7ea-498499ce4ab3" providerId="ADAL" clId="{C36FDA15-285C-46D2-8D49-27E34524C8CD}" dt="2023-10-12T15:02:34.769" v="4002"/>
          <ac:spMkLst>
            <pc:docMk/>
            <pc:sldMk cId="2929214736" sldId="284"/>
            <ac:spMk id="4" creationId="{379A87BF-ACFE-543C-93CC-CC53E098C37E}"/>
          </ac:spMkLst>
        </pc:spChg>
        <pc:spChg chg="add mod">
          <ac:chgData name="Mr J Bee (BWCET)" userId="a1856448-f297-487a-a7ea-498499ce4ab3" providerId="ADAL" clId="{C36FDA15-285C-46D2-8D49-27E34524C8CD}" dt="2023-10-12T15:02:38.125" v="4004"/>
          <ac:spMkLst>
            <pc:docMk/>
            <pc:sldMk cId="2929214736" sldId="284"/>
            <ac:spMk id="5" creationId="{C391D33C-5496-71BE-3D70-8255C0A1AA90}"/>
          </ac:spMkLst>
        </pc:spChg>
        <pc:spChg chg="add del mod">
          <ac:chgData name="Mr J Bee (BWCET)" userId="a1856448-f297-487a-a7ea-498499ce4ab3" providerId="ADAL" clId="{C36FDA15-285C-46D2-8D49-27E34524C8CD}" dt="2023-10-12T15:03:01.882" v="4006" actId="478"/>
          <ac:spMkLst>
            <pc:docMk/>
            <pc:sldMk cId="2929214736" sldId="284"/>
            <ac:spMk id="6" creationId="{FEF3D939-74CB-75F4-1F36-69193EFADEFB}"/>
          </ac:spMkLst>
        </pc:spChg>
        <pc:spChg chg="del">
          <ac:chgData name="Mr J Bee (BWCET)" userId="a1856448-f297-487a-a7ea-498499ce4ab3" providerId="ADAL" clId="{C36FDA15-285C-46D2-8D49-27E34524C8CD}" dt="2023-10-12T15:00:51.316" v="3915" actId="478"/>
          <ac:spMkLst>
            <pc:docMk/>
            <pc:sldMk cId="2929214736" sldId="284"/>
            <ac:spMk id="17" creationId="{822276C3-A8E8-22C1-DE34-AD8450365193}"/>
          </ac:spMkLst>
        </pc:spChg>
        <pc:spChg chg="del">
          <ac:chgData name="Mr J Bee (BWCET)" userId="a1856448-f297-487a-a7ea-498499ce4ab3" providerId="ADAL" clId="{C36FDA15-285C-46D2-8D49-27E34524C8CD}" dt="2023-10-12T15:00:51.968" v="3916" actId="478"/>
          <ac:spMkLst>
            <pc:docMk/>
            <pc:sldMk cId="2929214736" sldId="284"/>
            <ac:spMk id="18" creationId="{3F42AE56-F061-8949-1824-E2A5F44FC04F}"/>
          </ac:spMkLst>
        </pc:spChg>
        <pc:spChg chg="del">
          <ac:chgData name="Mr J Bee (BWCET)" userId="a1856448-f297-487a-a7ea-498499ce4ab3" providerId="ADAL" clId="{C36FDA15-285C-46D2-8D49-27E34524C8CD}" dt="2023-10-12T15:00:52.595" v="3917" actId="478"/>
          <ac:spMkLst>
            <pc:docMk/>
            <pc:sldMk cId="2929214736" sldId="284"/>
            <ac:spMk id="19" creationId="{DA1A3863-E913-7A35-0C94-91CC33128138}"/>
          </ac:spMkLst>
        </pc:spChg>
        <pc:spChg chg="del">
          <ac:chgData name="Mr J Bee (BWCET)" userId="a1856448-f297-487a-a7ea-498499ce4ab3" providerId="ADAL" clId="{C36FDA15-285C-46D2-8D49-27E34524C8CD}" dt="2023-10-12T15:02:15.244" v="3940" actId="478"/>
          <ac:spMkLst>
            <pc:docMk/>
            <pc:sldMk cId="2929214736" sldId="284"/>
            <ac:spMk id="20" creationId="{6CE2FCE8-F9B7-A644-1FC8-CB8359D52FB3}"/>
          </ac:spMkLst>
        </pc:spChg>
        <pc:spChg chg="del">
          <ac:chgData name="Mr J Bee (BWCET)" userId="a1856448-f297-487a-a7ea-498499ce4ab3" providerId="ADAL" clId="{C36FDA15-285C-46D2-8D49-27E34524C8CD}" dt="2023-10-12T15:00:49.002" v="3914" actId="478"/>
          <ac:spMkLst>
            <pc:docMk/>
            <pc:sldMk cId="2929214736" sldId="284"/>
            <ac:spMk id="21" creationId="{DFC7ACAE-08D8-9560-960B-F8BDAB79A7AB}"/>
          </ac:spMkLst>
        </pc:spChg>
        <pc:spChg chg="mod">
          <ac:chgData name="Mr J Bee (BWCET)" userId="a1856448-f297-487a-a7ea-498499ce4ab3" providerId="ADAL" clId="{C36FDA15-285C-46D2-8D49-27E34524C8CD}" dt="2023-10-12T15:02:37.112" v="4003" actId="313"/>
          <ac:spMkLst>
            <pc:docMk/>
            <pc:sldMk cId="2929214736" sldId="284"/>
            <ac:spMk id="22" creationId="{1FE8C83A-9C65-8103-D6F7-5F7752E75B56}"/>
          </ac:spMkLst>
        </pc:spChg>
        <pc:spChg chg="del">
          <ac:chgData name="Mr J Bee (BWCET)" userId="a1856448-f297-487a-a7ea-498499ce4ab3" providerId="ADAL" clId="{C36FDA15-285C-46D2-8D49-27E34524C8CD}" dt="2023-10-12T15:00:33.138" v="3913" actId="478"/>
          <ac:spMkLst>
            <pc:docMk/>
            <pc:sldMk cId="2929214736" sldId="284"/>
            <ac:spMk id="24" creationId="{36C8792A-0C9F-AD1E-C55F-6161A2EC3909}"/>
          </ac:spMkLst>
        </pc:spChg>
        <pc:spChg chg="del">
          <ac:chgData name="Mr J Bee (BWCET)" userId="a1856448-f297-487a-a7ea-498499ce4ab3" providerId="ADAL" clId="{C36FDA15-285C-46D2-8D49-27E34524C8CD}" dt="2023-10-12T15:00:32.124" v="3912" actId="478"/>
          <ac:spMkLst>
            <pc:docMk/>
            <pc:sldMk cId="2929214736" sldId="284"/>
            <ac:spMk id="25" creationId="{17DA379C-1C7C-6BF1-2A90-5519E3487B8C}"/>
          </ac:spMkLst>
        </pc:spChg>
        <pc:graphicFrameChg chg="add mod modGraphic">
          <ac:chgData name="Mr J Bee (BWCET)" userId="a1856448-f297-487a-a7ea-498499ce4ab3" providerId="ADAL" clId="{C36FDA15-285C-46D2-8D49-27E34524C8CD}" dt="2023-10-12T15:02:10.365" v="3939" actId="207"/>
          <ac:graphicFrameMkLst>
            <pc:docMk/>
            <pc:sldMk cId="2929214736" sldId="284"/>
            <ac:graphicFrameMk id="3" creationId="{BA913250-4DF8-DC59-599C-C07695AED0B2}"/>
          </ac:graphicFrameMkLst>
        </pc:graphicFrameChg>
        <pc:picChg chg="del">
          <ac:chgData name="Mr J Bee (BWCET)" userId="a1856448-f297-487a-a7ea-498499ce4ab3" providerId="ADAL" clId="{C36FDA15-285C-46D2-8D49-27E34524C8CD}" dt="2023-10-12T15:00:55.357" v="3920" actId="478"/>
          <ac:picMkLst>
            <pc:docMk/>
            <pc:sldMk cId="2929214736" sldId="284"/>
            <ac:picMk id="7" creationId="{7C1345AE-8F28-BEB3-902C-6491A77EB9DA}"/>
          </ac:picMkLst>
        </pc:picChg>
        <pc:picChg chg="del">
          <ac:chgData name="Mr J Bee (BWCET)" userId="a1856448-f297-487a-a7ea-498499ce4ab3" providerId="ADAL" clId="{C36FDA15-285C-46D2-8D49-27E34524C8CD}" dt="2023-10-12T15:00:54.178" v="3919" actId="478"/>
          <ac:picMkLst>
            <pc:docMk/>
            <pc:sldMk cId="2929214736" sldId="284"/>
            <ac:picMk id="11" creationId="{83516435-055E-139A-CE98-538309ED9E40}"/>
          </ac:picMkLst>
        </pc:picChg>
        <pc:picChg chg="del">
          <ac:chgData name="Mr J Bee (BWCET)" userId="a1856448-f297-487a-a7ea-498499ce4ab3" providerId="ADAL" clId="{C36FDA15-285C-46D2-8D49-27E34524C8CD}" dt="2023-10-12T15:00:53.614" v="3918" actId="478"/>
          <ac:picMkLst>
            <pc:docMk/>
            <pc:sldMk cId="2929214736" sldId="284"/>
            <ac:picMk id="15" creationId="{94229D42-CD80-306C-8524-8FFEDEB0D819}"/>
          </ac:picMkLst>
        </pc:picChg>
      </pc:sldChg>
      <pc:sldChg chg="addSp delSp modSp add mod delAnim modAnim">
        <pc:chgData name="Mr J Bee (BWCET)" userId="a1856448-f297-487a-a7ea-498499ce4ab3" providerId="ADAL" clId="{C36FDA15-285C-46D2-8D49-27E34524C8CD}" dt="2023-10-12T15:08:09.479" v="4222" actId="1076"/>
        <pc:sldMkLst>
          <pc:docMk/>
          <pc:sldMk cId="1604125453" sldId="285"/>
        </pc:sldMkLst>
        <pc:spChg chg="add del mod">
          <ac:chgData name="Mr J Bee (BWCET)" userId="a1856448-f297-487a-a7ea-498499ce4ab3" providerId="ADAL" clId="{C36FDA15-285C-46D2-8D49-27E34524C8CD}" dt="2023-10-12T15:03:18.114" v="4011" actId="478"/>
          <ac:spMkLst>
            <pc:docMk/>
            <pc:sldMk cId="1604125453" sldId="285"/>
            <ac:spMk id="4" creationId="{11B438B1-BEFE-F06A-494D-0BB208AA085E}"/>
          </ac:spMkLst>
        </pc:spChg>
        <pc:spChg chg="del">
          <ac:chgData name="Mr J Bee (BWCET)" userId="a1856448-f297-487a-a7ea-498499ce4ab3" providerId="ADAL" clId="{C36FDA15-285C-46D2-8D49-27E34524C8CD}" dt="2023-10-12T15:03:20.332" v="4012" actId="478"/>
          <ac:spMkLst>
            <pc:docMk/>
            <pc:sldMk cId="1604125453" sldId="285"/>
            <ac:spMk id="5" creationId="{C391D33C-5496-71BE-3D70-8255C0A1AA90}"/>
          </ac:spMkLst>
        </pc:spChg>
        <pc:spChg chg="add mod">
          <ac:chgData name="Mr J Bee (BWCET)" userId="a1856448-f297-487a-a7ea-498499ce4ab3" providerId="ADAL" clId="{C36FDA15-285C-46D2-8D49-27E34524C8CD}" dt="2023-10-12T15:04:20.212" v="4105"/>
          <ac:spMkLst>
            <pc:docMk/>
            <pc:sldMk cId="1604125453" sldId="285"/>
            <ac:spMk id="6" creationId="{AE601534-5F20-511A-2106-7E7E03D8D641}"/>
          </ac:spMkLst>
        </pc:spChg>
        <pc:spChg chg="add del mod">
          <ac:chgData name="Mr J Bee (BWCET)" userId="a1856448-f297-487a-a7ea-498499ce4ab3" providerId="ADAL" clId="{C36FDA15-285C-46D2-8D49-27E34524C8CD}" dt="2023-10-12T15:07:28.370" v="4159" actId="478"/>
          <ac:spMkLst>
            <pc:docMk/>
            <pc:sldMk cId="1604125453" sldId="285"/>
            <ac:spMk id="7" creationId="{0ECC9766-3DBA-EF8F-152A-F6AF592C4FB0}"/>
          </ac:spMkLst>
        </pc:spChg>
        <pc:spChg chg="add mod">
          <ac:chgData name="Mr J Bee (BWCET)" userId="a1856448-f297-487a-a7ea-498499ce4ab3" providerId="ADAL" clId="{C36FDA15-285C-46D2-8D49-27E34524C8CD}" dt="2023-10-12T15:06:23.979" v="4131" actId="404"/>
          <ac:spMkLst>
            <pc:docMk/>
            <pc:sldMk cId="1604125453" sldId="285"/>
            <ac:spMk id="14" creationId="{554601CC-FFF8-6EFC-07D8-C164924DD3CF}"/>
          </ac:spMkLst>
        </pc:spChg>
        <pc:spChg chg="add mod">
          <ac:chgData name="Mr J Bee (BWCET)" userId="a1856448-f297-487a-a7ea-498499ce4ab3" providerId="ADAL" clId="{C36FDA15-285C-46D2-8D49-27E34524C8CD}" dt="2023-10-12T15:06:43.466" v="4147" actId="20577"/>
          <ac:spMkLst>
            <pc:docMk/>
            <pc:sldMk cId="1604125453" sldId="285"/>
            <ac:spMk id="15" creationId="{76B420DC-3DDF-F219-441C-E4ECD12EAC11}"/>
          </ac:spMkLst>
        </pc:spChg>
        <pc:spChg chg="add mod">
          <ac:chgData name="Mr J Bee (BWCET)" userId="a1856448-f297-487a-a7ea-498499ce4ab3" providerId="ADAL" clId="{C36FDA15-285C-46D2-8D49-27E34524C8CD}" dt="2023-10-12T15:07:02.220" v="4158" actId="20577"/>
          <ac:spMkLst>
            <pc:docMk/>
            <pc:sldMk cId="1604125453" sldId="285"/>
            <ac:spMk id="16" creationId="{8A0A0E1B-D094-3B85-82A5-960D1C060806}"/>
          </ac:spMkLst>
        </pc:spChg>
        <pc:spChg chg="add mod">
          <ac:chgData name="Mr J Bee (BWCET)" userId="a1856448-f297-487a-a7ea-498499ce4ab3" providerId="ADAL" clId="{C36FDA15-285C-46D2-8D49-27E34524C8CD}" dt="2023-10-12T15:08:00.412" v="4216" actId="1076"/>
          <ac:spMkLst>
            <pc:docMk/>
            <pc:sldMk cId="1604125453" sldId="285"/>
            <ac:spMk id="17" creationId="{7EB606CF-AF44-8E27-557B-8F5C956BABAA}"/>
          </ac:spMkLst>
        </pc:spChg>
        <pc:spChg chg="add del mod">
          <ac:chgData name="Mr J Bee (BWCET)" userId="a1856448-f297-487a-a7ea-498499ce4ab3" providerId="ADAL" clId="{C36FDA15-285C-46D2-8D49-27E34524C8CD}" dt="2023-10-12T15:08:03.138" v="4218" actId="478"/>
          <ac:spMkLst>
            <pc:docMk/>
            <pc:sldMk cId="1604125453" sldId="285"/>
            <ac:spMk id="18" creationId="{016CC948-998C-1351-58CE-11C01CC11D92}"/>
          </ac:spMkLst>
        </pc:spChg>
        <pc:spChg chg="add mod">
          <ac:chgData name="Mr J Bee (BWCET)" userId="a1856448-f297-487a-a7ea-498499ce4ab3" providerId="ADAL" clId="{C36FDA15-285C-46D2-8D49-27E34524C8CD}" dt="2023-10-12T15:08:05.703" v="4220" actId="1076"/>
          <ac:spMkLst>
            <pc:docMk/>
            <pc:sldMk cId="1604125453" sldId="285"/>
            <ac:spMk id="19" creationId="{5D9D7CC1-3ADF-FA93-8724-F322633E76AC}"/>
          </ac:spMkLst>
        </pc:spChg>
        <pc:spChg chg="add mod">
          <ac:chgData name="Mr J Bee (BWCET)" userId="a1856448-f297-487a-a7ea-498499ce4ab3" providerId="ADAL" clId="{C36FDA15-285C-46D2-8D49-27E34524C8CD}" dt="2023-10-12T15:08:09.479" v="4222" actId="1076"/>
          <ac:spMkLst>
            <pc:docMk/>
            <pc:sldMk cId="1604125453" sldId="285"/>
            <ac:spMk id="20" creationId="{0583A30D-23C6-385F-0670-9A48D8D3BAD1}"/>
          </ac:spMkLst>
        </pc:spChg>
        <pc:spChg chg="mod">
          <ac:chgData name="Mr J Bee (BWCET)" userId="a1856448-f297-487a-a7ea-498499ce4ab3" providerId="ADAL" clId="{C36FDA15-285C-46D2-8D49-27E34524C8CD}" dt="2023-10-12T15:04:22.651" v="4106" actId="20577"/>
          <ac:spMkLst>
            <pc:docMk/>
            <pc:sldMk cId="1604125453" sldId="285"/>
            <ac:spMk id="22" creationId="{1FE8C83A-9C65-8103-D6F7-5F7752E75B56}"/>
          </ac:spMkLst>
        </pc:spChg>
        <pc:graphicFrameChg chg="del">
          <ac:chgData name="Mr J Bee (BWCET)" userId="a1856448-f297-487a-a7ea-498499ce4ab3" providerId="ADAL" clId="{C36FDA15-285C-46D2-8D49-27E34524C8CD}" dt="2023-10-12T15:03:07.966" v="4008" actId="478"/>
          <ac:graphicFrameMkLst>
            <pc:docMk/>
            <pc:sldMk cId="1604125453" sldId="285"/>
            <ac:graphicFrameMk id="3" creationId="{BA913250-4DF8-DC59-599C-C07695AED0B2}"/>
          </ac:graphicFrameMkLst>
        </pc:graphicFrameChg>
        <pc:picChg chg="add mod">
          <ac:chgData name="Mr J Bee (BWCET)" userId="a1856448-f297-487a-a7ea-498499ce4ab3" providerId="ADAL" clId="{C36FDA15-285C-46D2-8D49-27E34524C8CD}" dt="2023-10-12T15:05:17.356" v="4111" actId="1076"/>
          <ac:picMkLst>
            <pc:docMk/>
            <pc:sldMk cId="1604125453" sldId="285"/>
            <ac:picMk id="9" creationId="{0CB69E44-F306-C4D0-CB29-E2FDE07E9613}"/>
          </ac:picMkLst>
        </pc:picChg>
        <pc:picChg chg="add mod">
          <ac:chgData name="Mr J Bee (BWCET)" userId="a1856448-f297-487a-a7ea-498499ce4ab3" providerId="ADAL" clId="{C36FDA15-285C-46D2-8D49-27E34524C8CD}" dt="2023-10-12T15:06:04.236" v="4118" actId="1076"/>
          <ac:picMkLst>
            <pc:docMk/>
            <pc:sldMk cId="1604125453" sldId="285"/>
            <ac:picMk id="11" creationId="{02809339-AACD-4B07-F40C-2F562B1C4033}"/>
          </ac:picMkLst>
        </pc:picChg>
        <pc:picChg chg="add mod">
          <ac:chgData name="Mr J Bee (BWCET)" userId="a1856448-f297-487a-a7ea-498499ce4ab3" providerId="ADAL" clId="{C36FDA15-285C-46D2-8D49-27E34524C8CD}" dt="2023-10-12T15:06:01.428" v="4117" actId="1076"/>
          <ac:picMkLst>
            <pc:docMk/>
            <pc:sldMk cId="1604125453" sldId="285"/>
            <ac:picMk id="13" creationId="{436C1C94-0550-99C3-B048-86A8CEC6E81B}"/>
          </ac:picMkLst>
        </pc:picChg>
      </pc:sldChg>
      <pc:sldChg chg="addSp delSp modSp add mod delAnim modAnim">
        <pc:chgData name="Mr J Bee (BWCET)" userId="a1856448-f297-487a-a7ea-498499ce4ab3" providerId="ADAL" clId="{C36FDA15-285C-46D2-8D49-27E34524C8CD}" dt="2023-10-12T15:16:35.835" v="4412" actId="1076"/>
        <pc:sldMkLst>
          <pc:docMk/>
          <pc:sldMk cId="2358967744" sldId="286"/>
        </pc:sldMkLst>
        <pc:spChg chg="add mod">
          <ac:chgData name="Mr J Bee (BWCET)" userId="a1856448-f297-487a-a7ea-498499ce4ab3" providerId="ADAL" clId="{C36FDA15-285C-46D2-8D49-27E34524C8CD}" dt="2023-10-12T15:16:35.835" v="4412" actId="1076"/>
          <ac:spMkLst>
            <pc:docMk/>
            <pc:sldMk cId="2358967744" sldId="286"/>
            <ac:spMk id="3" creationId="{2AFEEA63-7135-DD65-D2EE-93D5BAE7A831}"/>
          </ac:spMkLst>
        </pc:spChg>
        <pc:spChg chg="del">
          <ac:chgData name="Mr J Bee (BWCET)" userId="a1856448-f297-487a-a7ea-498499ce4ab3" providerId="ADAL" clId="{C36FDA15-285C-46D2-8D49-27E34524C8CD}" dt="2023-10-12T15:16:18.980" v="4409" actId="478"/>
          <ac:spMkLst>
            <pc:docMk/>
            <pc:sldMk cId="2358967744" sldId="286"/>
            <ac:spMk id="6" creationId="{AE601534-5F20-511A-2106-7E7E03D8D641}"/>
          </ac:spMkLst>
        </pc:spChg>
        <pc:spChg chg="mod">
          <ac:chgData name="Mr J Bee (BWCET)" userId="a1856448-f297-487a-a7ea-498499ce4ab3" providerId="ADAL" clId="{C36FDA15-285C-46D2-8D49-27E34524C8CD}" dt="2023-10-12T15:10:10.473" v="4229" actId="20577"/>
          <ac:spMkLst>
            <pc:docMk/>
            <pc:sldMk cId="2358967744" sldId="286"/>
            <ac:spMk id="14" creationId="{554601CC-FFF8-6EFC-07D8-C164924DD3CF}"/>
          </ac:spMkLst>
        </pc:spChg>
        <pc:spChg chg="mod">
          <ac:chgData name="Mr J Bee (BWCET)" userId="a1856448-f297-487a-a7ea-498499ce4ab3" providerId="ADAL" clId="{C36FDA15-285C-46D2-8D49-27E34524C8CD}" dt="2023-10-12T15:10:14.635" v="4235" actId="20577"/>
          <ac:spMkLst>
            <pc:docMk/>
            <pc:sldMk cId="2358967744" sldId="286"/>
            <ac:spMk id="15" creationId="{76B420DC-3DDF-F219-441C-E4ECD12EAC11}"/>
          </ac:spMkLst>
        </pc:spChg>
        <pc:spChg chg="mod">
          <ac:chgData name="Mr J Bee (BWCET)" userId="a1856448-f297-487a-a7ea-498499ce4ab3" providerId="ADAL" clId="{C36FDA15-285C-46D2-8D49-27E34524C8CD}" dt="2023-10-12T15:10:18.104" v="4237" actId="20577"/>
          <ac:spMkLst>
            <pc:docMk/>
            <pc:sldMk cId="2358967744" sldId="286"/>
            <ac:spMk id="16" creationId="{8A0A0E1B-D094-3B85-82A5-960D1C060806}"/>
          </ac:spMkLst>
        </pc:spChg>
      </pc:sldChg>
      <pc:sldChg chg="addSp delSp modSp add mod delAnim modAnim">
        <pc:chgData name="Mr J Bee (BWCET)" userId="a1856448-f297-487a-a7ea-498499ce4ab3" providerId="ADAL" clId="{C36FDA15-285C-46D2-8D49-27E34524C8CD}" dt="2023-10-12T15:15:27.564" v="4404" actId="1076"/>
        <pc:sldMkLst>
          <pc:docMk/>
          <pc:sldMk cId="477216173" sldId="287"/>
        </pc:sldMkLst>
        <pc:spChg chg="add mod">
          <ac:chgData name="Mr J Bee (BWCET)" userId="a1856448-f297-487a-a7ea-498499ce4ab3" providerId="ADAL" clId="{C36FDA15-285C-46D2-8D49-27E34524C8CD}" dt="2023-10-12T15:12:13.054" v="4367" actId="403"/>
          <ac:spMkLst>
            <pc:docMk/>
            <pc:sldMk cId="477216173" sldId="287"/>
            <ac:spMk id="3" creationId="{8835C7EB-6306-4A28-32B2-7EBDF7D95E29}"/>
          </ac:spMkLst>
        </pc:spChg>
        <pc:spChg chg="del">
          <ac:chgData name="Mr J Bee (BWCET)" userId="a1856448-f297-487a-a7ea-498499ce4ab3" providerId="ADAL" clId="{C36FDA15-285C-46D2-8D49-27E34524C8CD}" dt="2023-10-12T15:10:44.906" v="4245" actId="478"/>
          <ac:spMkLst>
            <pc:docMk/>
            <pc:sldMk cId="477216173" sldId="287"/>
            <ac:spMk id="6" creationId="{AE601534-5F20-511A-2106-7E7E03D8D641}"/>
          </ac:spMkLst>
        </pc:spChg>
        <pc:spChg chg="add mod">
          <ac:chgData name="Mr J Bee (BWCET)" userId="a1856448-f297-487a-a7ea-498499ce4ab3" providerId="ADAL" clId="{C36FDA15-285C-46D2-8D49-27E34524C8CD}" dt="2023-10-12T15:15:25.328" v="4402" actId="1076"/>
          <ac:spMkLst>
            <pc:docMk/>
            <pc:sldMk cId="477216173" sldId="287"/>
            <ac:spMk id="10" creationId="{250F6E1B-3BCD-2764-992B-52BC9AC9C0DE}"/>
          </ac:spMkLst>
        </pc:spChg>
        <pc:spChg chg="add mod">
          <ac:chgData name="Mr J Bee (BWCET)" userId="a1856448-f297-487a-a7ea-498499ce4ab3" providerId="ADAL" clId="{C36FDA15-285C-46D2-8D49-27E34524C8CD}" dt="2023-10-12T15:15:27.564" v="4404" actId="1076"/>
          <ac:spMkLst>
            <pc:docMk/>
            <pc:sldMk cId="477216173" sldId="287"/>
            <ac:spMk id="12" creationId="{647CB0F5-4569-3EBE-D58D-17918D9A165C}"/>
          </ac:spMkLst>
        </pc:spChg>
        <pc:spChg chg="del">
          <ac:chgData name="Mr J Bee (BWCET)" userId="a1856448-f297-487a-a7ea-498499ce4ab3" providerId="ADAL" clId="{C36FDA15-285C-46D2-8D49-27E34524C8CD}" dt="2023-10-12T15:10:37.090" v="4241" actId="478"/>
          <ac:spMkLst>
            <pc:docMk/>
            <pc:sldMk cId="477216173" sldId="287"/>
            <ac:spMk id="14" creationId="{554601CC-FFF8-6EFC-07D8-C164924DD3CF}"/>
          </ac:spMkLst>
        </pc:spChg>
        <pc:spChg chg="del">
          <ac:chgData name="Mr J Bee (BWCET)" userId="a1856448-f297-487a-a7ea-498499ce4ab3" providerId="ADAL" clId="{C36FDA15-285C-46D2-8D49-27E34524C8CD}" dt="2023-10-12T15:10:37.090" v="4241" actId="478"/>
          <ac:spMkLst>
            <pc:docMk/>
            <pc:sldMk cId="477216173" sldId="287"/>
            <ac:spMk id="15" creationId="{76B420DC-3DDF-F219-441C-E4ECD12EAC11}"/>
          </ac:spMkLst>
        </pc:spChg>
        <pc:spChg chg="del">
          <ac:chgData name="Mr J Bee (BWCET)" userId="a1856448-f297-487a-a7ea-498499ce4ab3" providerId="ADAL" clId="{C36FDA15-285C-46D2-8D49-27E34524C8CD}" dt="2023-10-12T15:10:37.090" v="4241" actId="478"/>
          <ac:spMkLst>
            <pc:docMk/>
            <pc:sldMk cId="477216173" sldId="287"/>
            <ac:spMk id="16" creationId="{8A0A0E1B-D094-3B85-82A5-960D1C060806}"/>
          </ac:spMkLst>
        </pc:spChg>
        <pc:spChg chg="del">
          <ac:chgData name="Mr J Bee (BWCET)" userId="a1856448-f297-487a-a7ea-498499ce4ab3" providerId="ADAL" clId="{C36FDA15-285C-46D2-8D49-27E34524C8CD}" dt="2023-10-12T15:10:35.012" v="4240" actId="478"/>
          <ac:spMkLst>
            <pc:docMk/>
            <pc:sldMk cId="477216173" sldId="287"/>
            <ac:spMk id="17" creationId="{7EB606CF-AF44-8E27-557B-8F5C956BABAA}"/>
          </ac:spMkLst>
        </pc:spChg>
        <pc:spChg chg="del">
          <ac:chgData name="Mr J Bee (BWCET)" userId="a1856448-f297-487a-a7ea-498499ce4ab3" providerId="ADAL" clId="{C36FDA15-285C-46D2-8D49-27E34524C8CD}" dt="2023-10-12T15:10:41.375" v="4244" actId="478"/>
          <ac:spMkLst>
            <pc:docMk/>
            <pc:sldMk cId="477216173" sldId="287"/>
            <ac:spMk id="19" creationId="{5D9D7CC1-3ADF-FA93-8724-F322633E76AC}"/>
          </ac:spMkLst>
        </pc:spChg>
        <pc:spChg chg="del">
          <ac:chgData name="Mr J Bee (BWCET)" userId="a1856448-f297-487a-a7ea-498499ce4ab3" providerId="ADAL" clId="{C36FDA15-285C-46D2-8D49-27E34524C8CD}" dt="2023-10-12T15:10:33.585" v="4239" actId="478"/>
          <ac:spMkLst>
            <pc:docMk/>
            <pc:sldMk cId="477216173" sldId="287"/>
            <ac:spMk id="20" creationId="{0583A30D-23C6-385F-0670-9A48D8D3BAD1}"/>
          </ac:spMkLst>
        </pc:spChg>
        <pc:spChg chg="mod">
          <ac:chgData name="Mr J Bee (BWCET)" userId="a1856448-f297-487a-a7ea-498499ce4ab3" providerId="ADAL" clId="{C36FDA15-285C-46D2-8D49-27E34524C8CD}" dt="2023-10-12T15:15:11.931" v="4400" actId="1076"/>
          <ac:spMkLst>
            <pc:docMk/>
            <pc:sldMk cId="477216173" sldId="287"/>
            <ac:spMk id="22" creationId="{1FE8C83A-9C65-8103-D6F7-5F7752E75B56}"/>
          </ac:spMkLst>
        </pc:spChg>
        <pc:picChg chg="add mod">
          <ac:chgData name="Mr J Bee (BWCET)" userId="a1856448-f297-487a-a7ea-498499ce4ab3" providerId="ADAL" clId="{C36FDA15-285C-46D2-8D49-27E34524C8CD}" dt="2023-10-12T15:12:37.007" v="4370" actId="1076"/>
          <ac:picMkLst>
            <pc:docMk/>
            <pc:sldMk cId="477216173" sldId="287"/>
            <ac:picMk id="5" creationId="{AFA6C43E-CA71-5E40-488C-ABF035FB25A4}"/>
          </ac:picMkLst>
        </pc:picChg>
        <pc:picChg chg="add mod">
          <ac:chgData name="Mr J Bee (BWCET)" userId="a1856448-f297-487a-a7ea-498499ce4ab3" providerId="ADAL" clId="{C36FDA15-285C-46D2-8D49-27E34524C8CD}" dt="2023-10-12T15:15:11.931" v="4400" actId="1076"/>
          <ac:picMkLst>
            <pc:docMk/>
            <pc:sldMk cId="477216173" sldId="287"/>
            <ac:picMk id="7" creationId="{AA074510-1926-FEC7-008D-6BD6A8CFD874}"/>
          </ac:picMkLst>
        </pc:picChg>
        <pc:picChg chg="add mod">
          <ac:chgData name="Mr J Bee (BWCET)" userId="a1856448-f297-487a-a7ea-498499ce4ab3" providerId="ADAL" clId="{C36FDA15-285C-46D2-8D49-27E34524C8CD}" dt="2023-10-12T15:15:11.931" v="4400" actId="1076"/>
          <ac:picMkLst>
            <pc:docMk/>
            <pc:sldMk cId="477216173" sldId="287"/>
            <ac:picMk id="8" creationId="{CC838939-B780-A383-5D24-AE9D33C942E8}"/>
          </ac:picMkLst>
        </pc:picChg>
        <pc:picChg chg="del">
          <ac:chgData name="Mr J Bee (BWCET)" userId="a1856448-f297-487a-a7ea-498499ce4ab3" providerId="ADAL" clId="{C36FDA15-285C-46D2-8D49-27E34524C8CD}" dt="2023-10-12T15:10:39.155" v="4242" actId="478"/>
          <ac:picMkLst>
            <pc:docMk/>
            <pc:sldMk cId="477216173" sldId="287"/>
            <ac:picMk id="9" creationId="{0CB69E44-F306-C4D0-CB29-E2FDE07E9613}"/>
          </ac:picMkLst>
        </pc:picChg>
        <pc:picChg chg="del">
          <ac:chgData name="Mr J Bee (BWCET)" userId="a1856448-f297-487a-a7ea-498499ce4ab3" providerId="ADAL" clId="{C36FDA15-285C-46D2-8D49-27E34524C8CD}" dt="2023-10-12T15:10:37.090" v="4241" actId="478"/>
          <ac:picMkLst>
            <pc:docMk/>
            <pc:sldMk cId="477216173" sldId="287"/>
            <ac:picMk id="11" creationId="{02809339-AACD-4B07-F40C-2F562B1C4033}"/>
          </ac:picMkLst>
        </pc:picChg>
        <pc:picChg chg="del">
          <ac:chgData name="Mr J Bee (BWCET)" userId="a1856448-f297-487a-a7ea-498499ce4ab3" providerId="ADAL" clId="{C36FDA15-285C-46D2-8D49-27E34524C8CD}" dt="2023-10-12T15:10:40.645" v="4243" actId="478"/>
          <ac:picMkLst>
            <pc:docMk/>
            <pc:sldMk cId="477216173" sldId="287"/>
            <ac:picMk id="13" creationId="{436C1C94-0550-99C3-B048-86A8CEC6E81B}"/>
          </ac:picMkLst>
        </pc:picChg>
      </pc:sldChg>
      <pc:sldChg chg="addSp delSp modSp add mod delAnim modAnim">
        <pc:chgData name="Mr J Bee (BWCET)" userId="a1856448-f297-487a-a7ea-498499ce4ab3" providerId="ADAL" clId="{C36FDA15-285C-46D2-8D49-27E34524C8CD}" dt="2023-10-12T15:21:20.649" v="4527"/>
        <pc:sldMkLst>
          <pc:docMk/>
          <pc:sldMk cId="3069081753" sldId="288"/>
        </pc:sldMkLst>
        <pc:spChg chg="del">
          <ac:chgData name="Mr J Bee (BWCET)" userId="a1856448-f297-487a-a7ea-498499ce4ab3" providerId="ADAL" clId="{C36FDA15-285C-46D2-8D49-27E34524C8CD}" dt="2023-10-12T15:16:12.185" v="4408" actId="478"/>
          <ac:spMkLst>
            <pc:docMk/>
            <pc:sldMk cId="3069081753" sldId="288"/>
            <ac:spMk id="3" creationId="{8835C7EB-6306-4A28-32B2-7EBDF7D95E29}"/>
          </ac:spMkLst>
        </pc:spChg>
        <pc:spChg chg="add mod">
          <ac:chgData name="Mr J Bee (BWCET)" userId="a1856448-f297-487a-a7ea-498499ce4ab3" providerId="ADAL" clId="{C36FDA15-285C-46D2-8D49-27E34524C8CD}" dt="2023-10-12T15:17:32.921" v="4470" actId="20577"/>
          <ac:spMkLst>
            <pc:docMk/>
            <pc:sldMk cId="3069081753" sldId="288"/>
            <ac:spMk id="4" creationId="{FB8DC103-CF07-1C03-034B-EF3D46FEB800}"/>
          </ac:spMkLst>
        </pc:spChg>
        <pc:spChg chg="add del mod">
          <ac:chgData name="Mr J Bee (BWCET)" userId="a1856448-f297-487a-a7ea-498499ce4ab3" providerId="ADAL" clId="{C36FDA15-285C-46D2-8D49-27E34524C8CD}" dt="2023-10-12T15:20:31.760" v="4524" actId="478"/>
          <ac:spMkLst>
            <pc:docMk/>
            <pc:sldMk cId="3069081753" sldId="288"/>
            <ac:spMk id="6" creationId="{6D070690-DC6F-E4EC-E00E-0D4AFBE6F2DD}"/>
          </ac:spMkLst>
        </pc:spChg>
        <pc:spChg chg="add mod">
          <ac:chgData name="Mr J Bee (BWCET)" userId="a1856448-f297-487a-a7ea-498499ce4ab3" providerId="ADAL" clId="{C36FDA15-285C-46D2-8D49-27E34524C8CD}" dt="2023-10-12T15:20:13.381" v="4520" actId="1076"/>
          <ac:spMkLst>
            <pc:docMk/>
            <pc:sldMk cId="3069081753" sldId="288"/>
            <ac:spMk id="9" creationId="{573E25ED-4A7F-E155-38B6-DE5CBFC3AF18}"/>
          </ac:spMkLst>
        </pc:spChg>
        <pc:spChg chg="del">
          <ac:chgData name="Mr J Bee (BWCET)" userId="a1856448-f297-487a-a7ea-498499ce4ab3" providerId="ADAL" clId="{C36FDA15-285C-46D2-8D49-27E34524C8CD}" dt="2023-10-12T15:16:08.993" v="4406" actId="478"/>
          <ac:spMkLst>
            <pc:docMk/>
            <pc:sldMk cId="3069081753" sldId="288"/>
            <ac:spMk id="10" creationId="{250F6E1B-3BCD-2764-992B-52BC9AC9C0DE}"/>
          </ac:spMkLst>
        </pc:spChg>
        <pc:spChg chg="add mod">
          <ac:chgData name="Mr J Bee (BWCET)" userId="a1856448-f297-487a-a7ea-498499ce4ab3" providerId="ADAL" clId="{C36FDA15-285C-46D2-8D49-27E34524C8CD}" dt="2023-10-12T15:20:13.381" v="4520" actId="1076"/>
          <ac:spMkLst>
            <pc:docMk/>
            <pc:sldMk cId="3069081753" sldId="288"/>
            <ac:spMk id="11" creationId="{AB61369D-4EAA-9983-D30E-CD6640997B06}"/>
          </ac:spMkLst>
        </pc:spChg>
        <pc:spChg chg="del">
          <ac:chgData name="Mr J Bee (BWCET)" userId="a1856448-f297-487a-a7ea-498499ce4ab3" providerId="ADAL" clId="{C36FDA15-285C-46D2-8D49-27E34524C8CD}" dt="2023-10-12T15:16:08.993" v="4406" actId="478"/>
          <ac:spMkLst>
            <pc:docMk/>
            <pc:sldMk cId="3069081753" sldId="288"/>
            <ac:spMk id="12" creationId="{647CB0F5-4569-3EBE-D58D-17918D9A165C}"/>
          </ac:spMkLst>
        </pc:spChg>
        <pc:spChg chg="add mod">
          <ac:chgData name="Mr J Bee (BWCET)" userId="a1856448-f297-487a-a7ea-498499ce4ab3" providerId="ADAL" clId="{C36FDA15-285C-46D2-8D49-27E34524C8CD}" dt="2023-10-12T15:20:13.381" v="4520" actId="1076"/>
          <ac:spMkLst>
            <pc:docMk/>
            <pc:sldMk cId="3069081753" sldId="288"/>
            <ac:spMk id="13" creationId="{5C6EDFBB-4384-A162-3067-4A7FB2D63136}"/>
          </ac:spMkLst>
        </pc:spChg>
        <pc:spChg chg="add mod">
          <ac:chgData name="Mr J Bee (BWCET)" userId="a1856448-f297-487a-a7ea-498499ce4ab3" providerId="ADAL" clId="{C36FDA15-285C-46D2-8D49-27E34524C8CD}" dt="2023-10-12T15:20:13.381" v="4520" actId="1076"/>
          <ac:spMkLst>
            <pc:docMk/>
            <pc:sldMk cId="3069081753" sldId="288"/>
            <ac:spMk id="14" creationId="{C7048097-05D9-498B-6E49-D41ACF6BF855}"/>
          </ac:spMkLst>
        </pc:spChg>
        <pc:spChg chg="add mod">
          <ac:chgData name="Mr J Bee (BWCET)" userId="a1856448-f297-487a-a7ea-498499ce4ab3" providerId="ADAL" clId="{C36FDA15-285C-46D2-8D49-27E34524C8CD}" dt="2023-10-12T15:20:13.381" v="4520" actId="1076"/>
          <ac:spMkLst>
            <pc:docMk/>
            <pc:sldMk cId="3069081753" sldId="288"/>
            <ac:spMk id="15" creationId="{66A0BFBC-7D89-0901-CB34-2CAD062EFD63}"/>
          </ac:spMkLst>
        </pc:spChg>
        <pc:spChg chg="add mod">
          <ac:chgData name="Mr J Bee (BWCET)" userId="a1856448-f297-487a-a7ea-498499ce4ab3" providerId="ADAL" clId="{C36FDA15-285C-46D2-8D49-27E34524C8CD}" dt="2023-10-12T15:20:13.381" v="4520" actId="1076"/>
          <ac:spMkLst>
            <pc:docMk/>
            <pc:sldMk cId="3069081753" sldId="288"/>
            <ac:spMk id="16" creationId="{BE2E3D53-08AF-BAFC-D467-32B7F7D8B8CD}"/>
          </ac:spMkLst>
        </pc:spChg>
        <pc:spChg chg="add mod">
          <ac:chgData name="Mr J Bee (BWCET)" userId="a1856448-f297-487a-a7ea-498499ce4ab3" providerId="ADAL" clId="{C36FDA15-285C-46D2-8D49-27E34524C8CD}" dt="2023-10-12T15:20:13.381" v="4520" actId="1076"/>
          <ac:spMkLst>
            <pc:docMk/>
            <pc:sldMk cId="3069081753" sldId="288"/>
            <ac:spMk id="17" creationId="{5AA31216-5D5A-A835-48B6-404A67D38BC4}"/>
          </ac:spMkLst>
        </pc:spChg>
        <pc:spChg chg="add mod">
          <ac:chgData name="Mr J Bee (BWCET)" userId="a1856448-f297-487a-a7ea-498499ce4ab3" providerId="ADAL" clId="{C36FDA15-285C-46D2-8D49-27E34524C8CD}" dt="2023-10-12T15:20:13.381" v="4520" actId="1076"/>
          <ac:spMkLst>
            <pc:docMk/>
            <pc:sldMk cId="3069081753" sldId="288"/>
            <ac:spMk id="18" creationId="{562FCA65-42AE-BD15-FAEB-99C300463DB8}"/>
          </ac:spMkLst>
        </pc:spChg>
        <pc:spChg chg="add mod">
          <ac:chgData name="Mr J Bee (BWCET)" userId="a1856448-f297-487a-a7ea-498499ce4ab3" providerId="ADAL" clId="{C36FDA15-285C-46D2-8D49-27E34524C8CD}" dt="2023-10-12T15:20:13.381" v="4520" actId="1076"/>
          <ac:spMkLst>
            <pc:docMk/>
            <pc:sldMk cId="3069081753" sldId="288"/>
            <ac:spMk id="19" creationId="{23DABB6F-867E-484B-A3A6-F258E629EEE3}"/>
          </ac:spMkLst>
        </pc:spChg>
        <pc:spChg chg="add mod">
          <ac:chgData name="Mr J Bee (BWCET)" userId="a1856448-f297-487a-a7ea-498499ce4ab3" providerId="ADAL" clId="{C36FDA15-285C-46D2-8D49-27E34524C8CD}" dt="2023-10-12T15:20:13.381" v="4520" actId="1076"/>
          <ac:spMkLst>
            <pc:docMk/>
            <pc:sldMk cId="3069081753" sldId="288"/>
            <ac:spMk id="20" creationId="{010FD5D2-D368-771B-877F-C0C17316AB00}"/>
          </ac:spMkLst>
        </pc:spChg>
        <pc:spChg chg="add mod">
          <ac:chgData name="Mr J Bee (BWCET)" userId="a1856448-f297-487a-a7ea-498499ce4ab3" providerId="ADAL" clId="{C36FDA15-285C-46D2-8D49-27E34524C8CD}" dt="2023-10-12T15:20:13.381" v="4520" actId="1076"/>
          <ac:spMkLst>
            <pc:docMk/>
            <pc:sldMk cId="3069081753" sldId="288"/>
            <ac:spMk id="21" creationId="{1532E696-9445-6F01-10BF-20D0A05E6CDF}"/>
          </ac:spMkLst>
        </pc:spChg>
        <pc:spChg chg="del">
          <ac:chgData name="Mr J Bee (BWCET)" userId="a1856448-f297-487a-a7ea-498499ce4ab3" providerId="ADAL" clId="{C36FDA15-285C-46D2-8D49-27E34524C8CD}" dt="2023-10-12T15:16:08.993" v="4406" actId="478"/>
          <ac:spMkLst>
            <pc:docMk/>
            <pc:sldMk cId="3069081753" sldId="288"/>
            <ac:spMk id="22" creationId="{1FE8C83A-9C65-8103-D6F7-5F7752E75B56}"/>
          </ac:spMkLst>
        </pc:spChg>
        <pc:spChg chg="add mod">
          <ac:chgData name="Mr J Bee (BWCET)" userId="a1856448-f297-487a-a7ea-498499ce4ab3" providerId="ADAL" clId="{C36FDA15-285C-46D2-8D49-27E34524C8CD}" dt="2023-10-12T15:20:13.381" v="4520" actId="1076"/>
          <ac:spMkLst>
            <pc:docMk/>
            <pc:sldMk cId="3069081753" sldId="288"/>
            <ac:spMk id="23" creationId="{4F515415-85AE-1DF5-69F6-895ADF9F999A}"/>
          </ac:spMkLst>
        </pc:spChg>
        <pc:spChg chg="add mod">
          <ac:chgData name="Mr J Bee (BWCET)" userId="a1856448-f297-487a-a7ea-498499ce4ab3" providerId="ADAL" clId="{C36FDA15-285C-46D2-8D49-27E34524C8CD}" dt="2023-10-12T15:20:13.381" v="4520" actId="1076"/>
          <ac:spMkLst>
            <pc:docMk/>
            <pc:sldMk cId="3069081753" sldId="288"/>
            <ac:spMk id="24" creationId="{E3B911EF-8301-3F2A-4D47-462CBD1690A8}"/>
          </ac:spMkLst>
        </pc:spChg>
        <pc:spChg chg="add mod">
          <ac:chgData name="Mr J Bee (BWCET)" userId="a1856448-f297-487a-a7ea-498499ce4ab3" providerId="ADAL" clId="{C36FDA15-285C-46D2-8D49-27E34524C8CD}" dt="2023-10-12T15:20:13.381" v="4520" actId="1076"/>
          <ac:spMkLst>
            <pc:docMk/>
            <pc:sldMk cId="3069081753" sldId="288"/>
            <ac:spMk id="25" creationId="{06D4A10E-35EA-22A7-E710-747EB93547C5}"/>
          </ac:spMkLst>
        </pc:spChg>
        <pc:spChg chg="add del mod">
          <ac:chgData name="Mr J Bee (BWCET)" userId="a1856448-f297-487a-a7ea-498499ce4ab3" providerId="ADAL" clId="{C36FDA15-285C-46D2-8D49-27E34524C8CD}" dt="2023-10-12T15:20:51.108" v="4526" actId="478"/>
          <ac:spMkLst>
            <pc:docMk/>
            <pc:sldMk cId="3069081753" sldId="288"/>
            <ac:spMk id="26" creationId="{2A1B29B7-A7C5-B989-EF5E-E09882660BB3}"/>
          </ac:spMkLst>
        </pc:spChg>
        <pc:spChg chg="add mod">
          <ac:chgData name="Mr J Bee (BWCET)" userId="a1856448-f297-487a-a7ea-498499ce4ab3" providerId="ADAL" clId="{C36FDA15-285C-46D2-8D49-27E34524C8CD}" dt="2023-10-12T15:20:34.317" v="4525"/>
          <ac:spMkLst>
            <pc:docMk/>
            <pc:sldMk cId="3069081753" sldId="288"/>
            <ac:spMk id="27" creationId="{29A77842-DC97-CDFF-816B-E0F947F4978B}"/>
          </ac:spMkLst>
        </pc:spChg>
        <pc:spChg chg="add mod">
          <ac:chgData name="Mr J Bee (BWCET)" userId="a1856448-f297-487a-a7ea-498499ce4ab3" providerId="ADAL" clId="{C36FDA15-285C-46D2-8D49-27E34524C8CD}" dt="2023-10-12T15:21:20.649" v="4527"/>
          <ac:spMkLst>
            <pc:docMk/>
            <pc:sldMk cId="3069081753" sldId="288"/>
            <ac:spMk id="28" creationId="{B172A0AD-FE33-8D09-2027-D969EB698905}"/>
          </ac:spMkLst>
        </pc:spChg>
        <pc:picChg chg="del">
          <ac:chgData name="Mr J Bee (BWCET)" userId="a1856448-f297-487a-a7ea-498499ce4ab3" providerId="ADAL" clId="{C36FDA15-285C-46D2-8D49-27E34524C8CD}" dt="2023-10-12T15:16:10.412" v="4407" actId="478"/>
          <ac:picMkLst>
            <pc:docMk/>
            <pc:sldMk cId="3069081753" sldId="288"/>
            <ac:picMk id="5" creationId="{AFA6C43E-CA71-5E40-488C-ABF035FB25A4}"/>
          </ac:picMkLst>
        </pc:picChg>
        <pc:picChg chg="del">
          <ac:chgData name="Mr J Bee (BWCET)" userId="a1856448-f297-487a-a7ea-498499ce4ab3" providerId="ADAL" clId="{C36FDA15-285C-46D2-8D49-27E34524C8CD}" dt="2023-10-12T15:16:08.993" v="4406" actId="478"/>
          <ac:picMkLst>
            <pc:docMk/>
            <pc:sldMk cId="3069081753" sldId="288"/>
            <ac:picMk id="7" creationId="{AA074510-1926-FEC7-008D-6BD6A8CFD874}"/>
          </ac:picMkLst>
        </pc:picChg>
        <pc:picChg chg="del">
          <ac:chgData name="Mr J Bee (BWCET)" userId="a1856448-f297-487a-a7ea-498499ce4ab3" providerId="ADAL" clId="{C36FDA15-285C-46D2-8D49-27E34524C8CD}" dt="2023-10-12T15:16:08.993" v="4406" actId="478"/>
          <ac:picMkLst>
            <pc:docMk/>
            <pc:sldMk cId="3069081753" sldId="288"/>
            <ac:picMk id="8" creationId="{CC838939-B780-A383-5D24-AE9D33C942E8}"/>
          </ac:picMkLst>
        </pc:picChg>
      </pc:sldChg>
      <pc:sldChg chg="modSp add mod">
        <pc:chgData name="Mr J Bee (BWCET)" userId="a1856448-f297-487a-a7ea-498499ce4ab3" providerId="ADAL" clId="{C36FDA15-285C-46D2-8D49-27E34524C8CD}" dt="2023-10-13T09:20:41.050" v="4555" actId="20577"/>
        <pc:sldMkLst>
          <pc:docMk/>
          <pc:sldMk cId="1177122235" sldId="289"/>
        </pc:sldMkLst>
        <pc:spChg chg="mod">
          <ac:chgData name="Mr J Bee (BWCET)" userId="a1856448-f297-487a-a7ea-498499ce4ab3" providerId="ADAL" clId="{C36FDA15-285C-46D2-8D49-27E34524C8CD}" dt="2023-10-13T09:20:41.050" v="4555" actId="20577"/>
          <ac:spMkLst>
            <pc:docMk/>
            <pc:sldMk cId="1177122235" sldId="289"/>
            <ac:spMk id="2" creationId="{E7793C06-E3AB-0F8A-1C4F-03B358A5582F}"/>
          </ac:spMkLst>
        </pc:spChg>
      </pc:sldChg>
      <pc:sldChg chg="addSp delSp modSp add mod delAnim modAnim">
        <pc:chgData name="Mr J Bee (BWCET)" userId="a1856448-f297-487a-a7ea-498499ce4ab3" providerId="ADAL" clId="{C36FDA15-285C-46D2-8D49-27E34524C8CD}" dt="2023-10-13T09:24:22.385" v="4771"/>
        <pc:sldMkLst>
          <pc:docMk/>
          <pc:sldMk cId="2379111293" sldId="290"/>
        </pc:sldMkLst>
        <pc:spChg chg="add mod">
          <ac:chgData name="Mr J Bee (BWCET)" userId="a1856448-f297-487a-a7ea-498499ce4ab3" providerId="ADAL" clId="{C36FDA15-285C-46D2-8D49-27E34524C8CD}" dt="2023-10-13T09:21:20.667" v="4562" actId="13822"/>
          <ac:spMkLst>
            <pc:docMk/>
            <pc:sldMk cId="2379111293" sldId="290"/>
            <ac:spMk id="3" creationId="{52B7A578-0246-7F99-CD2D-200C7FE467AD}"/>
          </ac:spMkLst>
        </pc:spChg>
        <pc:spChg chg="mod">
          <ac:chgData name="Mr J Bee (BWCET)" userId="a1856448-f297-487a-a7ea-498499ce4ab3" providerId="ADAL" clId="{C36FDA15-285C-46D2-8D49-27E34524C8CD}" dt="2023-10-13T09:22:20.356" v="4610" actId="20577"/>
          <ac:spMkLst>
            <pc:docMk/>
            <pc:sldMk cId="2379111293" sldId="290"/>
            <ac:spMk id="4" creationId="{FB8DC103-CF07-1C03-034B-EF3D46FEB800}"/>
          </ac:spMkLst>
        </pc:spChg>
        <pc:spChg chg="add mod">
          <ac:chgData name="Mr J Bee (BWCET)" userId="a1856448-f297-487a-a7ea-498499ce4ab3" providerId="ADAL" clId="{C36FDA15-285C-46D2-8D49-27E34524C8CD}" dt="2023-10-13T09:21:24.577" v="4564" actId="1076"/>
          <ac:spMkLst>
            <pc:docMk/>
            <pc:sldMk cId="2379111293" sldId="290"/>
            <ac:spMk id="5" creationId="{BECE8566-217C-0AF5-BC66-99C0274326B2}"/>
          </ac:spMkLst>
        </pc:spChg>
        <pc:spChg chg="add mod">
          <ac:chgData name="Mr J Bee (BWCET)" userId="a1856448-f297-487a-a7ea-498499ce4ab3" providerId="ADAL" clId="{C36FDA15-285C-46D2-8D49-27E34524C8CD}" dt="2023-10-13T09:21:27.673" v="4566" actId="1076"/>
          <ac:spMkLst>
            <pc:docMk/>
            <pc:sldMk cId="2379111293" sldId="290"/>
            <ac:spMk id="6" creationId="{DB18001F-A209-B7CF-0F12-633BCA4CB442}"/>
          </ac:spMkLst>
        </pc:spChg>
        <pc:spChg chg="add mod">
          <ac:chgData name="Mr J Bee (BWCET)" userId="a1856448-f297-487a-a7ea-498499ce4ab3" providerId="ADAL" clId="{C36FDA15-285C-46D2-8D49-27E34524C8CD}" dt="2023-10-13T09:21:33.704" v="4568" actId="1076"/>
          <ac:spMkLst>
            <pc:docMk/>
            <pc:sldMk cId="2379111293" sldId="290"/>
            <ac:spMk id="7" creationId="{C3E5677F-68A0-FF31-4A59-1E50FCEFCD3C}"/>
          </ac:spMkLst>
        </pc:spChg>
        <pc:spChg chg="add mod">
          <ac:chgData name="Mr J Bee (BWCET)" userId="a1856448-f297-487a-a7ea-498499ce4ab3" providerId="ADAL" clId="{C36FDA15-285C-46D2-8D49-27E34524C8CD}" dt="2023-10-13T09:21:33.704" v="4568" actId="1076"/>
          <ac:spMkLst>
            <pc:docMk/>
            <pc:sldMk cId="2379111293" sldId="290"/>
            <ac:spMk id="8" creationId="{00EC34C7-61AE-F1A1-D879-AF42EFF23C2B}"/>
          </ac:spMkLst>
        </pc:spChg>
        <pc:spChg chg="del">
          <ac:chgData name="Mr J Bee (BWCET)" userId="a1856448-f297-487a-a7ea-498499ce4ab3" providerId="ADAL" clId="{C36FDA15-285C-46D2-8D49-27E34524C8CD}" dt="2023-10-13T09:21:04.508" v="4559" actId="478"/>
          <ac:spMkLst>
            <pc:docMk/>
            <pc:sldMk cId="2379111293" sldId="290"/>
            <ac:spMk id="9" creationId="{573E25ED-4A7F-E155-38B6-DE5CBFC3AF18}"/>
          </ac:spMkLst>
        </pc:spChg>
        <pc:spChg chg="add mod">
          <ac:chgData name="Mr J Bee (BWCET)" userId="a1856448-f297-487a-a7ea-498499ce4ab3" providerId="ADAL" clId="{C36FDA15-285C-46D2-8D49-27E34524C8CD}" dt="2023-10-13T09:21:39.767" v="4570" actId="1076"/>
          <ac:spMkLst>
            <pc:docMk/>
            <pc:sldMk cId="2379111293" sldId="290"/>
            <ac:spMk id="10" creationId="{E12C92C1-0157-E4E5-6357-57B749A3E016}"/>
          </ac:spMkLst>
        </pc:spChg>
        <pc:spChg chg="del">
          <ac:chgData name="Mr J Bee (BWCET)" userId="a1856448-f297-487a-a7ea-498499ce4ab3" providerId="ADAL" clId="{C36FDA15-285C-46D2-8D49-27E34524C8CD}" dt="2023-10-13T09:21:04.508" v="4559" actId="478"/>
          <ac:spMkLst>
            <pc:docMk/>
            <pc:sldMk cId="2379111293" sldId="290"/>
            <ac:spMk id="11" creationId="{AB61369D-4EAA-9983-D30E-CD6640997B06}"/>
          </ac:spMkLst>
        </pc:spChg>
        <pc:spChg chg="add mod">
          <ac:chgData name="Mr J Bee (BWCET)" userId="a1856448-f297-487a-a7ea-498499ce4ab3" providerId="ADAL" clId="{C36FDA15-285C-46D2-8D49-27E34524C8CD}" dt="2023-10-13T09:21:39.767" v="4570" actId="1076"/>
          <ac:spMkLst>
            <pc:docMk/>
            <pc:sldMk cId="2379111293" sldId="290"/>
            <ac:spMk id="12" creationId="{148EDB4A-EA7D-522F-141A-067A6D10A658}"/>
          </ac:spMkLst>
        </pc:spChg>
        <pc:spChg chg="del">
          <ac:chgData name="Mr J Bee (BWCET)" userId="a1856448-f297-487a-a7ea-498499ce4ab3" providerId="ADAL" clId="{C36FDA15-285C-46D2-8D49-27E34524C8CD}" dt="2023-10-13T09:21:04.508" v="4559" actId="478"/>
          <ac:spMkLst>
            <pc:docMk/>
            <pc:sldMk cId="2379111293" sldId="290"/>
            <ac:spMk id="13" creationId="{5C6EDFBB-4384-A162-3067-4A7FB2D63136}"/>
          </ac:spMkLst>
        </pc:spChg>
        <pc:spChg chg="del">
          <ac:chgData name="Mr J Bee (BWCET)" userId="a1856448-f297-487a-a7ea-498499ce4ab3" providerId="ADAL" clId="{C36FDA15-285C-46D2-8D49-27E34524C8CD}" dt="2023-10-13T09:21:04.508" v="4559" actId="478"/>
          <ac:spMkLst>
            <pc:docMk/>
            <pc:sldMk cId="2379111293" sldId="290"/>
            <ac:spMk id="14" creationId="{C7048097-05D9-498B-6E49-D41ACF6BF855}"/>
          </ac:spMkLst>
        </pc:spChg>
        <pc:spChg chg="del">
          <ac:chgData name="Mr J Bee (BWCET)" userId="a1856448-f297-487a-a7ea-498499ce4ab3" providerId="ADAL" clId="{C36FDA15-285C-46D2-8D49-27E34524C8CD}" dt="2023-10-13T09:21:04.508" v="4559" actId="478"/>
          <ac:spMkLst>
            <pc:docMk/>
            <pc:sldMk cId="2379111293" sldId="290"/>
            <ac:spMk id="15" creationId="{66A0BFBC-7D89-0901-CB34-2CAD062EFD63}"/>
          </ac:spMkLst>
        </pc:spChg>
        <pc:spChg chg="del">
          <ac:chgData name="Mr J Bee (BWCET)" userId="a1856448-f297-487a-a7ea-498499ce4ab3" providerId="ADAL" clId="{C36FDA15-285C-46D2-8D49-27E34524C8CD}" dt="2023-10-13T09:21:04.508" v="4559" actId="478"/>
          <ac:spMkLst>
            <pc:docMk/>
            <pc:sldMk cId="2379111293" sldId="290"/>
            <ac:spMk id="16" creationId="{BE2E3D53-08AF-BAFC-D467-32B7F7D8B8CD}"/>
          </ac:spMkLst>
        </pc:spChg>
        <pc:spChg chg="del">
          <ac:chgData name="Mr J Bee (BWCET)" userId="a1856448-f297-487a-a7ea-498499ce4ab3" providerId="ADAL" clId="{C36FDA15-285C-46D2-8D49-27E34524C8CD}" dt="2023-10-13T09:21:07.365" v="4560" actId="478"/>
          <ac:spMkLst>
            <pc:docMk/>
            <pc:sldMk cId="2379111293" sldId="290"/>
            <ac:spMk id="17" creationId="{5AA31216-5D5A-A835-48B6-404A67D38BC4}"/>
          </ac:spMkLst>
        </pc:spChg>
        <pc:spChg chg="del">
          <ac:chgData name="Mr J Bee (BWCET)" userId="a1856448-f297-487a-a7ea-498499ce4ab3" providerId="ADAL" clId="{C36FDA15-285C-46D2-8D49-27E34524C8CD}" dt="2023-10-13T09:20:52.431" v="4558" actId="478"/>
          <ac:spMkLst>
            <pc:docMk/>
            <pc:sldMk cId="2379111293" sldId="290"/>
            <ac:spMk id="18" creationId="{562FCA65-42AE-BD15-FAEB-99C300463DB8}"/>
          </ac:spMkLst>
        </pc:spChg>
        <pc:spChg chg="del">
          <ac:chgData name="Mr J Bee (BWCET)" userId="a1856448-f297-487a-a7ea-498499ce4ab3" providerId="ADAL" clId="{C36FDA15-285C-46D2-8D49-27E34524C8CD}" dt="2023-10-13T09:20:52.431" v="4558" actId="478"/>
          <ac:spMkLst>
            <pc:docMk/>
            <pc:sldMk cId="2379111293" sldId="290"/>
            <ac:spMk id="19" creationId="{23DABB6F-867E-484B-A3A6-F258E629EEE3}"/>
          </ac:spMkLst>
        </pc:spChg>
        <pc:spChg chg="del">
          <ac:chgData name="Mr J Bee (BWCET)" userId="a1856448-f297-487a-a7ea-498499ce4ab3" providerId="ADAL" clId="{C36FDA15-285C-46D2-8D49-27E34524C8CD}" dt="2023-10-13T09:20:52.431" v="4558" actId="478"/>
          <ac:spMkLst>
            <pc:docMk/>
            <pc:sldMk cId="2379111293" sldId="290"/>
            <ac:spMk id="20" creationId="{010FD5D2-D368-771B-877F-C0C17316AB00}"/>
          </ac:spMkLst>
        </pc:spChg>
        <pc:spChg chg="del">
          <ac:chgData name="Mr J Bee (BWCET)" userId="a1856448-f297-487a-a7ea-498499ce4ab3" providerId="ADAL" clId="{C36FDA15-285C-46D2-8D49-27E34524C8CD}" dt="2023-10-13T09:20:52.431" v="4558" actId="478"/>
          <ac:spMkLst>
            <pc:docMk/>
            <pc:sldMk cId="2379111293" sldId="290"/>
            <ac:spMk id="21" creationId="{1532E696-9445-6F01-10BF-20D0A05E6CDF}"/>
          </ac:spMkLst>
        </pc:spChg>
        <pc:spChg chg="add mod">
          <ac:chgData name="Mr J Bee (BWCET)" userId="a1856448-f297-487a-a7ea-498499ce4ab3" providerId="ADAL" clId="{C36FDA15-285C-46D2-8D49-27E34524C8CD}" dt="2023-10-13T09:21:39.767" v="4570" actId="1076"/>
          <ac:spMkLst>
            <pc:docMk/>
            <pc:sldMk cId="2379111293" sldId="290"/>
            <ac:spMk id="22" creationId="{544DB579-25E7-9D1A-D9BF-37D9B78AF385}"/>
          </ac:spMkLst>
        </pc:spChg>
        <pc:spChg chg="del">
          <ac:chgData name="Mr J Bee (BWCET)" userId="a1856448-f297-487a-a7ea-498499ce4ab3" providerId="ADAL" clId="{C36FDA15-285C-46D2-8D49-27E34524C8CD}" dt="2023-10-13T09:20:52.431" v="4558" actId="478"/>
          <ac:spMkLst>
            <pc:docMk/>
            <pc:sldMk cId="2379111293" sldId="290"/>
            <ac:spMk id="23" creationId="{4F515415-85AE-1DF5-69F6-895ADF9F999A}"/>
          </ac:spMkLst>
        </pc:spChg>
        <pc:spChg chg="del">
          <ac:chgData name="Mr J Bee (BWCET)" userId="a1856448-f297-487a-a7ea-498499ce4ab3" providerId="ADAL" clId="{C36FDA15-285C-46D2-8D49-27E34524C8CD}" dt="2023-10-13T09:20:52.431" v="4558" actId="478"/>
          <ac:spMkLst>
            <pc:docMk/>
            <pc:sldMk cId="2379111293" sldId="290"/>
            <ac:spMk id="24" creationId="{E3B911EF-8301-3F2A-4D47-462CBD1690A8}"/>
          </ac:spMkLst>
        </pc:spChg>
        <pc:spChg chg="del">
          <ac:chgData name="Mr J Bee (BWCET)" userId="a1856448-f297-487a-a7ea-498499ce4ab3" providerId="ADAL" clId="{C36FDA15-285C-46D2-8D49-27E34524C8CD}" dt="2023-10-13T09:20:52.431" v="4558" actId="478"/>
          <ac:spMkLst>
            <pc:docMk/>
            <pc:sldMk cId="2379111293" sldId="290"/>
            <ac:spMk id="25" creationId="{06D4A10E-35EA-22A7-E710-747EB93547C5}"/>
          </ac:spMkLst>
        </pc:spChg>
        <pc:spChg chg="add mod">
          <ac:chgData name="Mr J Bee (BWCET)" userId="a1856448-f297-487a-a7ea-498499ce4ab3" providerId="ADAL" clId="{C36FDA15-285C-46D2-8D49-27E34524C8CD}" dt="2023-10-13T09:21:39.767" v="4570" actId="1076"/>
          <ac:spMkLst>
            <pc:docMk/>
            <pc:sldMk cId="2379111293" sldId="290"/>
            <ac:spMk id="26" creationId="{E29241C0-85E7-4690-496E-CBF51AB0F1E8}"/>
          </ac:spMkLst>
        </pc:spChg>
        <pc:spChg chg="del">
          <ac:chgData name="Mr J Bee (BWCET)" userId="a1856448-f297-487a-a7ea-498499ce4ab3" providerId="ADAL" clId="{C36FDA15-285C-46D2-8D49-27E34524C8CD}" dt="2023-10-13T09:22:04.052" v="4577" actId="478"/>
          <ac:spMkLst>
            <pc:docMk/>
            <pc:sldMk cId="2379111293" sldId="290"/>
            <ac:spMk id="27" creationId="{29A77842-DC97-CDFF-816B-E0F947F4978B}"/>
          </ac:spMkLst>
        </pc:spChg>
        <pc:spChg chg="del">
          <ac:chgData name="Mr J Bee (BWCET)" userId="a1856448-f297-487a-a7ea-498499ce4ab3" providerId="ADAL" clId="{C36FDA15-285C-46D2-8D49-27E34524C8CD}" dt="2023-10-13T09:20:46.674" v="4557" actId="478"/>
          <ac:spMkLst>
            <pc:docMk/>
            <pc:sldMk cId="2379111293" sldId="290"/>
            <ac:spMk id="28" creationId="{B172A0AD-FE33-8D09-2027-D969EB698905}"/>
          </ac:spMkLst>
        </pc:spChg>
        <pc:spChg chg="add mod">
          <ac:chgData name="Mr J Bee (BWCET)" userId="a1856448-f297-487a-a7ea-498499ce4ab3" providerId="ADAL" clId="{C36FDA15-285C-46D2-8D49-27E34524C8CD}" dt="2023-10-13T09:21:39.767" v="4570" actId="1076"/>
          <ac:spMkLst>
            <pc:docMk/>
            <pc:sldMk cId="2379111293" sldId="290"/>
            <ac:spMk id="29" creationId="{895921A5-4667-A7B2-50BD-F7D4556CF9D2}"/>
          </ac:spMkLst>
        </pc:spChg>
        <pc:spChg chg="add mod">
          <ac:chgData name="Mr J Bee (BWCET)" userId="a1856448-f297-487a-a7ea-498499ce4ab3" providerId="ADAL" clId="{C36FDA15-285C-46D2-8D49-27E34524C8CD}" dt="2023-10-13T09:21:42.960" v="4572" actId="1076"/>
          <ac:spMkLst>
            <pc:docMk/>
            <pc:sldMk cId="2379111293" sldId="290"/>
            <ac:spMk id="30" creationId="{CC5C6C7F-DE98-54C1-3C86-F6ACAAC2E96E}"/>
          </ac:spMkLst>
        </pc:spChg>
        <pc:spChg chg="add mod">
          <ac:chgData name="Mr J Bee (BWCET)" userId="a1856448-f297-487a-a7ea-498499ce4ab3" providerId="ADAL" clId="{C36FDA15-285C-46D2-8D49-27E34524C8CD}" dt="2023-10-13T09:21:42.960" v="4572" actId="1076"/>
          <ac:spMkLst>
            <pc:docMk/>
            <pc:sldMk cId="2379111293" sldId="290"/>
            <ac:spMk id="31" creationId="{F6D76566-742E-2E34-6B34-6A0D66567D6B}"/>
          </ac:spMkLst>
        </pc:spChg>
        <pc:spChg chg="add mod">
          <ac:chgData name="Mr J Bee (BWCET)" userId="a1856448-f297-487a-a7ea-498499ce4ab3" providerId="ADAL" clId="{C36FDA15-285C-46D2-8D49-27E34524C8CD}" dt="2023-10-13T09:21:42.960" v="4572" actId="1076"/>
          <ac:spMkLst>
            <pc:docMk/>
            <pc:sldMk cId="2379111293" sldId="290"/>
            <ac:spMk id="32" creationId="{F0D5213C-0968-58B3-F088-808461154986}"/>
          </ac:spMkLst>
        </pc:spChg>
        <pc:spChg chg="add mod">
          <ac:chgData name="Mr J Bee (BWCET)" userId="a1856448-f297-487a-a7ea-498499ce4ab3" providerId="ADAL" clId="{C36FDA15-285C-46D2-8D49-27E34524C8CD}" dt="2023-10-13T09:21:42.960" v="4572" actId="1076"/>
          <ac:spMkLst>
            <pc:docMk/>
            <pc:sldMk cId="2379111293" sldId="290"/>
            <ac:spMk id="33" creationId="{BB4DFD9C-CC2C-857F-A9B2-CD080A1E39B7}"/>
          </ac:spMkLst>
        </pc:spChg>
        <pc:spChg chg="add mod">
          <ac:chgData name="Mr J Bee (BWCET)" userId="a1856448-f297-487a-a7ea-498499ce4ab3" providerId="ADAL" clId="{C36FDA15-285C-46D2-8D49-27E34524C8CD}" dt="2023-10-13T09:21:42.960" v="4572" actId="1076"/>
          <ac:spMkLst>
            <pc:docMk/>
            <pc:sldMk cId="2379111293" sldId="290"/>
            <ac:spMk id="34" creationId="{02A9267A-B13C-D035-6376-029AA4F1E155}"/>
          </ac:spMkLst>
        </pc:spChg>
        <pc:spChg chg="add mod">
          <ac:chgData name="Mr J Bee (BWCET)" userId="a1856448-f297-487a-a7ea-498499ce4ab3" providerId="ADAL" clId="{C36FDA15-285C-46D2-8D49-27E34524C8CD}" dt="2023-10-13T09:21:48.986" v="4574" actId="1076"/>
          <ac:spMkLst>
            <pc:docMk/>
            <pc:sldMk cId="2379111293" sldId="290"/>
            <ac:spMk id="35" creationId="{6C052DBE-CD07-0B2A-7207-822301E3B67F}"/>
          </ac:spMkLst>
        </pc:spChg>
        <pc:spChg chg="add mod">
          <ac:chgData name="Mr J Bee (BWCET)" userId="a1856448-f297-487a-a7ea-498499ce4ab3" providerId="ADAL" clId="{C36FDA15-285C-46D2-8D49-27E34524C8CD}" dt="2023-10-13T09:21:48.986" v="4574" actId="1076"/>
          <ac:spMkLst>
            <pc:docMk/>
            <pc:sldMk cId="2379111293" sldId="290"/>
            <ac:spMk id="36" creationId="{B39C71F5-505B-2177-5A6D-DC6EC60B9226}"/>
          </ac:spMkLst>
        </pc:spChg>
        <pc:spChg chg="add mod">
          <ac:chgData name="Mr J Bee (BWCET)" userId="a1856448-f297-487a-a7ea-498499ce4ab3" providerId="ADAL" clId="{C36FDA15-285C-46D2-8D49-27E34524C8CD}" dt="2023-10-13T09:21:48.986" v="4574" actId="1076"/>
          <ac:spMkLst>
            <pc:docMk/>
            <pc:sldMk cId="2379111293" sldId="290"/>
            <ac:spMk id="37" creationId="{7457533D-2A0F-CEA3-DC02-E093D3CC292A}"/>
          </ac:spMkLst>
        </pc:spChg>
        <pc:spChg chg="add mod">
          <ac:chgData name="Mr J Bee (BWCET)" userId="a1856448-f297-487a-a7ea-498499ce4ab3" providerId="ADAL" clId="{C36FDA15-285C-46D2-8D49-27E34524C8CD}" dt="2023-10-13T09:21:48.986" v="4574" actId="1076"/>
          <ac:spMkLst>
            <pc:docMk/>
            <pc:sldMk cId="2379111293" sldId="290"/>
            <ac:spMk id="38" creationId="{698ED224-F5B0-0F9B-C309-F142DFC3F520}"/>
          </ac:spMkLst>
        </pc:spChg>
        <pc:spChg chg="add mod">
          <ac:chgData name="Mr J Bee (BWCET)" userId="a1856448-f297-487a-a7ea-498499ce4ab3" providerId="ADAL" clId="{C36FDA15-285C-46D2-8D49-27E34524C8CD}" dt="2023-10-13T09:21:48.986" v="4574" actId="1076"/>
          <ac:spMkLst>
            <pc:docMk/>
            <pc:sldMk cId="2379111293" sldId="290"/>
            <ac:spMk id="39" creationId="{B316DFE8-7155-286A-1FF7-49448E150AB0}"/>
          </ac:spMkLst>
        </pc:spChg>
        <pc:spChg chg="add mod">
          <ac:chgData name="Mr J Bee (BWCET)" userId="a1856448-f297-487a-a7ea-498499ce4ab3" providerId="ADAL" clId="{C36FDA15-285C-46D2-8D49-27E34524C8CD}" dt="2023-10-13T09:21:48.986" v="4574" actId="1076"/>
          <ac:spMkLst>
            <pc:docMk/>
            <pc:sldMk cId="2379111293" sldId="290"/>
            <ac:spMk id="40" creationId="{1E29AC46-4EEC-F759-BCDD-ADA725FDDFCA}"/>
          </ac:spMkLst>
        </pc:spChg>
        <pc:spChg chg="add mod">
          <ac:chgData name="Mr J Bee (BWCET)" userId="a1856448-f297-487a-a7ea-498499ce4ab3" providerId="ADAL" clId="{C36FDA15-285C-46D2-8D49-27E34524C8CD}" dt="2023-10-13T09:21:48.986" v="4574" actId="1076"/>
          <ac:spMkLst>
            <pc:docMk/>
            <pc:sldMk cId="2379111293" sldId="290"/>
            <ac:spMk id="41" creationId="{085364E5-4924-F7CD-844D-09704FEE9CEF}"/>
          </ac:spMkLst>
        </pc:spChg>
        <pc:spChg chg="add mod">
          <ac:chgData name="Mr J Bee (BWCET)" userId="a1856448-f297-487a-a7ea-498499ce4ab3" providerId="ADAL" clId="{C36FDA15-285C-46D2-8D49-27E34524C8CD}" dt="2023-10-13T09:21:48.986" v="4574" actId="1076"/>
          <ac:spMkLst>
            <pc:docMk/>
            <pc:sldMk cId="2379111293" sldId="290"/>
            <ac:spMk id="42" creationId="{ECA9D3F5-88B2-6FD9-6DDD-52E263F80F4D}"/>
          </ac:spMkLst>
        </pc:spChg>
        <pc:spChg chg="add mod">
          <ac:chgData name="Mr J Bee (BWCET)" userId="a1856448-f297-487a-a7ea-498499ce4ab3" providerId="ADAL" clId="{C36FDA15-285C-46D2-8D49-27E34524C8CD}" dt="2023-10-13T09:21:48.986" v="4574" actId="1076"/>
          <ac:spMkLst>
            <pc:docMk/>
            <pc:sldMk cId="2379111293" sldId="290"/>
            <ac:spMk id="43" creationId="{035D018F-5851-DB5E-39D7-04355809CF08}"/>
          </ac:spMkLst>
        </pc:spChg>
        <pc:spChg chg="add mod">
          <ac:chgData name="Mr J Bee (BWCET)" userId="a1856448-f297-487a-a7ea-498499ce4ab3" providerId="ADAL" clId="{C36FDA15-285C-46D2-8D49-27E34524C8CD}" dt="2023-10-13T09:21:48.986" v="4574" actId="1076"/>
          <ac:spMkLst>
            <pc:docMk/>
            <pc:sldMk cId="2379111293" sldId="290"/>
            <ac:spMk id="44" creationId="{D9322926-C335-3126-7830-E81AF8F7287E}"/>
          </ac:spMkLst>
        </pc:spChg>
        <pc:spChg chg="add mod">
          <ac:chgData name="Mr J Bee (BWCET)" userId="a1856448-f297-487a-a7ea-498499ce4ab3" providerId="ADAL" clId="{C36FDA15-285C-46D2-8D49-27E34524C8CD}" dt="2023-10-13T09:21:56.049" v="4576" actId="1076"/>
          <ac:spMkLst>
            <pc:docMk/>
            <pc:sldMk cId="2379111293" sldId="290"/>
            <ac:spMk id="45" creationId="{F406EA19-F2AA-219A-91E4-FECCBED529E5}"/>
          </ac:spMkLst>
        </pc:spChg>
        <pc:spChg chg="add mod">
          <ac:chgData name="Mr J Bee (BWCET)" userId="a1856448-f297-487a-a7ea-498499ce4ab3" providerId="ADAL" clId="{C36FDA15-285C-46D2-8D49-27E34524C8CD}" dt="2023-10-13T09:21:56.049" v="4576" actId="1076"/>
          <ac:spMkLst>
            <pc:docMk/>
            <pc:sldMk cId="2379111293" sldId="290"/>
            <ac:spMk id="46" creationId="{19B7F7FD-4B03-46F2-F465-916564BE7044}"/>
          </ac:spMkLst>
        </pc:spChg>
        <pc:spChg chg="add mod">
          <ac:chgData name="Mr J Bee (BWCET)" userId="a1856448-f297-487a-a7ea-498499ce4ab3" providerId="ADAL" clId="{C36FDA15-285C-46D2-8D49-27E34524C8CD}" dt="2023-10-13T09:21:56.049" v="4576" actId="1076"/>
          <ac:spMkLst>
            <pc:docMk/>
            <pc:sldMk cId="2379111293" sldId="290"/>
            <ac:spMk id="47" creationId="{39C8C1D9-B709-6418-DB6C-23CA6747C2BC}"/>
          </ac:spMkLst>
        </pc:spChg>
        <pc:spChg chg="add mod">
          <ac:chgData name="Mr J Bee (BWCET)" userId="a1856448-f297-487a-a7ea-498499ce4ab3" providerId="ADAL" clId="{C36FDA15-285C-46D2-8D49-27E34524C8CD}" dt="2023-10-13T09:21:56.049" v="4576" actId="1076"/>
          <ac:spMkLst>
            <pc:docMk/>
            <pc:sldMk cId="2379111293" sldId="290"/>
            <ac:spMk id="48" creationId="{E3F03CA6-1669-E8F4-C99D-AD531BBC6299}"/>
          </ac:spMkLst>
        </pc:spChg>
        <pc:spChg chg="add mod">
          <ac:chgData name="Mr J Bee (BWCET)" userId="a1856448-f297-487a-a7ea-498499ce4ab3" providerId="ADAL" clId="{C36FDA15-285C-46D2-8D49-27E34524C8CD}" dt="2023-10-13T09:21:56.049" v="4576" actId="1076"/>
          <ac:spMkLst>
            <pc:docMk/>
            <pc:sldMk cId="2379111293" sldId="290"/>
            <ac:spMk id="49" creationId="{5171D71B-B9F0-1678-0B96-43786B61DE67}"/>
          </ac:spMkLst>
        </pc:spChg>
        <pc:spChg chg="add mod">
          <ac:chgData name="Mr J Bee (BWCET)" userId="a1856448-f297-487a-a7ea-498499ce4ab3" providerId="ADAL" clId="{C36FDA15-285C-46D2-8D49-27E34524C8CD}" dt="2023-10-13T09:22:21.232" v="4611"/>
          <ac:spMkLst>
            <pc:docMk/>
            <pc:sldMk cId="2379111293" sldId="290"/>
            <ac:spMk id="50" creationId="{C924F3B7-BFA4-8BBE-4F79-5A069F95B8C3}"/>
          </ac:spMkLst>
        </pc:spChg>
        <pc:spChg chg="add del mod">
          <ac:chgData name="Mr J Bee (BWCET)" userId="a1856448-f297-487a-a7ea-498499ce4ab3" providerId="ADAL" clId="{C36FDA15-285C-46D2-8D49-27E34524C8CD}" dt="2023-10-13T09:23:46.360" v="4759"/>
          <ac:spMkLst>
            <pc:docMk/>
            <pc:sldMk cId="2379111293" sldId="290"/>
            <ac:spMk id="51" creationId="{0E4479F9-A06B-08B5-250B-CF393D2529B4}"/>
          </ac:spMkLst>
        </pc:spChg>
        <pc:spChg chg="add mod">
          <ac:chgData name="Mr J Bee (BWCET)" userId="a1856448-f297-487a-a7ea-498499ce4ab3" providerId="ADAL" clId="{C36FDA15-285C-46D2-8D49-27E34524C8CD}" dt="2023-10-13T09:23:29.975" v="4752" actId="20577"/>
          <ac:spMkLst>
            <pc:docMk/>
            <pc:sldMk cId="2379111293" sldId="290"/>
            <ac:spMk id="52" creationId="{07FFDC25-ACF8-E511-20A7-FEC8A4B84E0D}"/>
          </ac:spMkLst>
        </pc:spChg>
        <pc:spChg chg="add mod">
          <ac:chgData name="Mr J Bee (BWCET)" userId="a1856448-f297-487a-a7ea-498499ce4ab3" providerId="ADAL" clId="{C36FDA15-285C-46D2-8D49-27E34524C8CD}" dt="2023-10-13T09:23:38.841" v="4755" actId="14100"/>
          <ac:spMkLst>
            <pc:docMk/>
            <pc:sldMk cId="2379111293" sldId="290"/>
            <ac:spMk id="53" creationId="{821698FD-63B6-B4C4-06EB-D6911F70E8BE}"/>
          </ac:spMkLst>
        </pc:spChg>
        <pc:spChg chg="add mod">
          <ac:chgData name="Mr J Bee (BWCET)" userId="a1856448-f297-487a-a7ea-498499ce4ab3" providerId="ADAL" clId="{C36FDA15-285C-46D2-8D49-27E34524C8CD}" dt="2023-10-13T09:23:45.385" v="4757" actId="1076"/>
          <ac:spMkLst>
            <pc:docMk/>
            <pc:sldMk cId="2379111293" sldId="290"/>
            <ac:spMk id="54" creationId="{44E1FBD7-BCDE-6BB4-B373-F09160A85FCD}"/>
          </ac:spMkLst>
        </pc:spChg>
        <pc:spChg chg="add mod">
          <ac:chgData name="Mr J Bee (BWCET)" userId="a1856448-f297-487a-a7ea-498499ce4ab3" providerId="ADAL" clId="{C36FDA15-285C-46D2-8D49-27E34524C8CD}" dt="2023-10-13T09:23:57.833" v="4762" actId="14100"/>
          <ac:spMkLst>
            <pc:docMk/>
            <pc:sldMk cId="2379111293" sldId="290"/>
            <ac:spMk id="55" creationId="{E6CC1187-0528-803A-1A5A-AB74837C3263}"/>
          </ac:spMkLst>
        </pc:spChg>
        <pc:spChg chg="add mod">
          <ac:chgData name="Mr J Bee (BWCET)" userId="a1856448-f297-487a-a7ea-498499ce4ab3" providerId="ADAL" clId="{C36FDA15-285C-46D2-8D49-27E34524C8CD}" dt="2023-10-13T09:24:04.887" v="4765" actId="14100"/>
          <ac:spMkLst>
            <pc:docMk/>
            <pc:sldMk cId="2379111293" sldId="290"/>
            <ac:spMk id="56" creationId="{D0227FF9-58D7-5523-8D3F-F4179F78BE70}"/>
          </ac:spMkLst>
        </pc:spChg>
      </pc:sldChg>
      <pc:sldChg chg="addSp delSp modSp add mod delAnim modAnim">
        <pc:chgData name="Mr J Bee (BWCET)" userId="a1856448-f297-487a-a7ea-498499ce4ab3" providerId="ADAL" clId="{C36FDA15-285C-46D2-8D49-27E34524C8CD}" dt="2023-10-13T09:27:51.153" v="4954" actId="478"/>
        <pc:sldMkLst>
          <pc:docMk/>
          <pc:sldMk cId="2561151328" sldId="291"/>
        </pc:sldMkLst>
        <pc:spChg chg="del">
          <ac:chgData name="Mr J Bee (BWCET)" userId="a1856448-f297-487a-a7ea-498499ce4ab3" providerId="ADAL" clId="{C36FDA15-285C-46D2-8D49-27E34524C8CD}" dt="2023-10-13T09:24:50.565" v="4777" actId="478"/>
          <ac:spMkLst>
            <pc:docMk/>
            <pc:sldMk cId="2561151328" sldId="291"/>
            <ac:spMk id="3" creationId="{52B7A578-0246-7F99-CD2D-200C7FE467AD}"/>
          </ac:spMkLst>
        </pc:spChg>
        <pc:spChg chg="mod">
          <ac:chgData name="Mr J Bee (BWCET)" userId="a1856448-f297-487a-a7ea-498499ce4ab3" providerId="ADAL" clId="{C36FDA15-285C-46D2-8D49-27E34524C8CD}" dt="2023-10-13T09:27:05.771" v="4875" actId="20577"/>
          <ac:spMkLst>
            <pc:docMk/>
            <pc:sldMk cId="2561151328" sldId="291"/>
            <ac:spMk id="4" creationId="{FB8DC103-CF07-1C03-034B-EF3D46FEB800}"/>
          </ac:spMkLst>
        </pc:spChg>
        <pc:spChg chg="del">
          <ac:chgData name="Mr J Bee (BWCET)" userId="a1856448-f297-487a-a7ea-498499ce4ab3" providerId="ADAL" clId="{C36FDA15-285C-46D2-8D49-27E34524C8CD}" dt="2023-10-13T09:24:50.565" v="4777" actId="478"/>
          <ac:spMkLst>
            <pc:docMk/>
            <pc:sldMk cId="2561151328" sldId="291"/>
            <ac:spMk id="5" creationId="{BECE8566-217C-0AF5-BC66-99C0274326B2}"/>
          </ac:spMkLst>
        </pc:spChg>
        <pc:spChg chg="del">
          <ac:chgData name="Mr J Bee (BWCET)" userId="a1856448-f297-487a-a7ea-498499ce4ab3" providerId="ADAL" clId="{C36FDA15-285C-46D2-8D49-27E34524C8CD}" dt="2023-10-13T09:24:50.565" v="4777" actId="478"/>
          <ac:spMkLst>
            <pc:docMk/>
            <pc:sldMk cId="2561151328" sldId="291"/>
            <ac:spMk id="6" creationId="{DB18001F-A209-B7CF-0F12-633BCA4CB442}"/>
          </ac:spMkLst>
        </pc:spChg>
        <pc:spChg chg="del">
          <ac:chgData name="Mr J Bee (BWCET)" userId="a1856448-f297-487a-a7ea-498499ce4ab3" providerId="ADAL" clId="{C36FDA15-285C-46D2-8D49-27E34524C8CD}" dt="2023-10-13T09:24:50.565" v="4777" actId="478"/>
          <ac:spMkLst>
            <pc:docMk/>
            <pc:sldMk cId="2561151328" sldId="291"/>
            <ac:spMk id="7" creationId="{C3E5677F-68A0-FF31-4A59-1E50FCEFCD3C}"/>
          </ac:spMkLst>
        </pc:spChg>
        <pc:spChg chg="del">
          <ac:chgData name="Mr J Bee (BWCET)" userId="a1856448-f297-487a-a7ea-498499ce4ab3" providerId="ADAL" clId="{C36FDA15-285C-46D2-8D49-27E34524C8CD}" dt="2023-10-13T09:24:50.565" v="4777" actId="478"/>
          <ac:spMkLst>
            <pc:docMk/>
            <pc:sldMk cId="2561151328" sldId="291"/>
            <ac:spMk id="8" creationId="{00EC34C7-61AE-F1A1-D879-AF42EFF23C2B}"/>
          </ac:spMkLst>
        </pc:spChg>
        <pc:spChg chg="add mod">
          <ac:chgData name="Mr J Bee (BWCET)" userId="a1856448-f297-487a-a7ea-498499ce4ab3" providerId="ADAL" clId="{C36FDA15-285C-46D2-8D49-27E34524C8CD}" dt="2023-10-13T09:26:21.431" v="4810" actId="1076"/>
          <ac:spMkLst>
            <pc:docMk/>
            <pc:sldMk cId="2561151328" sldId="291"/>
            <ac:spMk id="9" creationId="{B7B75E1B-9229-90AF-EDE2-683D2254D174}"/>
          </ac:spMkLst>
        </pc:spChg>
        <pc:spChg chg="del">
          <ac:chgData name="Mr J Bee (BWCET)" userId="a1856448-f297-487a-a7ea-498499ce4ab3" providerId="ADAL" clId="{C36FDA15-285C-46D2-8D49-27E34524C8CD}" dt="2023-10-13T09:24:50.565" v="4777" actId="478"/>
          <ac:spMkLst>
            <pc:docMk/>
            <pc:sldMk cId="2561151328" sldId="291"/>
            <ac:spMk id="10" creationId="{E12C92C1-0157-E4E5-6357-57B749A3E016}"/>
          </ac:spMkLst>
        </pc:spChg>
        <pc:spChg chg="add mod">
          <ac:chgData name="Mr J Bee (BWCET)" userId="a1856448-f297-487a-a7ea-498499ce4ab3" providerId="ADAL" clId="{C36FDA15-285C-46D2-8D49-27E34524C8CD}" dt="2023-10-13T09:26:21.431" v="4810" actId="1076"/>
          <ac:spMkLst>
            <pc:docMk/>
            <pc:sldMk cId="2561151328" sldId="291"/>
            <ac:spMk id="11" creationId="{B943EC7F-CBA6-F343-7B2B-873552DAD193}"/>
          </ac:spMkLst>
        </pc:spChg>
        <pc:spChg chg="del">
          <ac:chgData name="Mr J Bee (BWCET)" userId="a1856448-f297-487a-a7ea-498499ce4ab3" providerId="ADAL" clId="{C36FDA15-285C-46D2-8D49-27E34524C8CD}" dt="2023-10-13T09:24:50.565" v="4777" actId="478"/>
          <ac:spMkLst>
            <pc:docMk/>
            <pc:sldMk cId="2561151328" sldId="291"/>
            <ac:spMk id="12" creationId="{148EDB4A-EA7D-522F-141A-067A6D10A658}"/>
          </ac:spMkLst>
        </pc:spChg>
        <pc:spChg chg="add mod">
          <ac:chgData name="Mr J Bee (BWCET)" userId="a1856448-f297-487a-a7ea-498499ce4ab3" providerId="ADAL" clId="{C36FDA15-285C-46D2-8D49-27E34524C8CD}" dt="2023-10-13T09:26:21.431" v="4810" actId="1076"/>
          <ac:spMkLst>
            <pc:docMk/>
            <pc:sldMk cId="2561151328" sldId="291"/>
            <ac:spMk id="13" creationId="{8929472B-452C-7D2B-1A1B-3C2C83C0C38A}"/>
          </ac:spMkLst>
        </pc:spChg>
        <pc:spChg chg="add mod">
          <ac:chgData name="Mr J Bee (BWCET)" userId="a1856448-f297-487a-a7ea-498499ce4ab3" providerId="ADAL" clId="{C36FDA15-285C-46D2-8D49-27E34524C8CD}" dt="2023-10-13T09:26:21.431" v="4810" actId="1076"/>
          <ac:spMkLst>
            <pc:docMk/>
            <pc:sldMk cId="2561151328" sldId="291"/>
            <ac:spMk id="14" creationId="{D4424330-1C93-B443-6341-5FDB9ECBA759}"/>
          </ac:spMkLst>
        </pc:spChg>
        <pc:spChg chg="add mod">
          <ac:chgData name="Mr J Bee (BWCET)" userId="a1856448-f297-487a-a7ea-498499ce4ab3" providerId="ADAL" clId="{C36FDA15-285C-46D2-8D49-27E34524C8CD}" dt="2023-10-13T09:26:34.267" v="4816" actId="20577"/>
          <ac:spMkLst>
            <pc:docMk/>
            <pc:sldMk cId="2561151328" sldId="291"/>
            <ac:spMk id="15" creationId="{35E553C0-4C4E-58FE-4820-A4F6F1F4031D}"/>
          </ac:spMkLst>
        </pc:spChg>
        <pc:spChg chg="add mod">
          <ac:chgData name="Mr J Bee (BWCET)" userId="a1856448-f297-487a-a7ea-498499ce4ab3" providerId="ADAL" clId="{C36FDA15-285C-46D2-8D49-27E34524C8CD}" dt="2023-10-13T09:26:44.516" v="4824" actId="20577"/>
          <ac:spMkLst>
            <pc:docMk/>
            <pc:sldMk cId="2561151328" sldId="291"/>
            <ac:spMk id="16" creationId="{CD60A402-5814-5D9C-032C-7A9E95D2C48D}"/>
          </ac:spMkLst>
        </pc:spChg>
        <pc:spChg chg="add mod">
          <ac:chgData name="Mr J Bee (BWCET)" userId="a1856448-f297-487a-a7ea-498499ce4ab3" providerId="ADAL" clId="{C36FDA15-285C-46D2-8D49-27E34524C8CD}" dt="2023-10-13T09:26:49.442" v="4828" actId="20577"/>
          <ac:spMkLst>
            <pc:docMk/>
            <pc:sldMk cId="2561151328" sldId="291"/>
            <ac:spMk id="17" creationId="{1C597E3B-C7A2-2AF6-3029-E4289E828756}"/>
          </ac:spMkLst>
        </pc:spChg>
        <pc:spChg chg="add mod">
          <ac:chgData name="Mr J Bee (BWCET)" userId="a1856448-f297-487a-a7ea-498499ce4ab3" providerId="ADAL" clId="{C36FDA15-285C-46D2-8D49-27E34524C8CD}" dt="2023-10-13T09:26:52.497" v="4832" actId="20577"/>
          <ac:spMkLst>
            <pc:docMk/>
            <pc:sldMk cId="2561151328" sldId="291"/>
            <ac:spMk id="18" creationId="{05E52058-78DD-2B96-C907-C06B1B60EA17}"/>
          </ac:spMkLst>
        </pc:spChg>
        <pc:spChg chg="add mod">
          <ac:chgData name="Mr J Bee (BWCET)" userId="a1856448-f297-487a-a7ea-498499ce4ab3" providerId="ADAL" clId="{C36FDA15-285C-46D2-8D49-27E34524C8CD}" dt="2023-10-13T09:27:06.605" v="4876"/>
          <ac:spMkLst>
            <pc:docMk/>
            <pc:sldMk cId="2561151328" sldId="291"/>
            <ac:spMk id="19" creationId="{396E4C42-4468-EE5D-00F0-A8350AADD860}"/>
          </ac:spMkLst>
        </pc:spChg>
        <pc:spChg chg="add mod">
          <ac:chgData name="Mr J Bee (BWCET)" userId="a1856448-f297-487a-a7ea-498499ce4ab3" providerId="ADAL" clId="{C36FDA15-285C-46D2-8D49-27E34524C8CD}" dt="2023-10-13T09:27:37.510" v="4950" actId="20577"/>
          <ac:spMkLst>
            <pc:docMk/>
            <pc:sldMk cId="2561151328" sldId="291"/>
            <ac:spMk id="20" creationId="{AC573F31-11C8-256F-A25B-FE43EAC476F8}"/>
          </ac:spMkLst>
        </pc:spChg>
        <pc:spChg chg="add del mod">
          <ac:chgData name="Mr J Bee (BWCET)" userId="a1856448-f297-487a-a7ea-498499ce4ab3" providerId="ADAL" clId="{C36FDA15-285C-46D2-8D49-27E34524C8CD}" dt="2023-10-13T09:27:27.400" v="4881" actId="478"/>
          <ac:spMkLst>
            <pc:docMk/>
            <pc:sldMk cId="2561151328" sldId="291"/>
            <ac:spMk id="21" creationId="{86EAA4A9-2FDC-122C-03F4-6526A0504AB9}"/>
          </ac:spMkLst>
        </pc:spChg>
        <pc:spChg chg="del">
          <ac:chgData name="Mr J Bee (BWCET)" userId="a1856448-f297-487a-a7ea-498499ce4ab3" providerId="ADAL" clId="{C36FDA15-285C-46D2-8D49-27E34524C8CD}" dt="2023-10-13T09:24:50.565" v="4777" actId="478"/>
          <ac:spMkLst>
            <pc:docMk/>
            <pc:sldMk cId="2561151328" sldId="291"/>
            <ac:spMk id="22" creationId="{544DB579-25E7-9D1A-D9BF-37D9B78AF385}"/>
          </ac:spMkLst>
        </pc:spChg>
        <pc:spChg chg="add del mod">
          <ac:chgData name="Mr J Bee (BWCET)" userId="a1856448-f297-487a-a7ea-498499ce4ab3" providerId="ADAL" clId="{C36FDA15-285C-46D2-8D49-27E34524C8CD}" dt="2023-10-13T09:27:51.153" v="4954" actId="478"/>
          <ac:spMkLst>
            <pc:docMk/>
            <pc:sldMk cId="2561151328" sldId="291"/>
            <ac:spMk id="23" creationId="{DD9B4AB5-36B6-EC98-1CCE-C1CAA1EF24B4}"/>
          </ac:spMkLst>
        </pc:spChg>
        <pc:spChg chg="add mod">
          <ac:chgData name="Mr J Bee (BWCET)" userId="a1856448-f297-487a-a7ea-498499ce4ab3" providerId="ADAL" clId="{C36FDA15-285C-46D2-8D49-27E34524C8CD}" dt="2023-10-13T09:27:46.958" v="4953" actId="1076"/>
          <ac:spMkLst>
            <pc:docMk/>
            <pc:sldMk cId="2561151328" sldId="291"/>
            <ac:spMk id="24" creationId="{4457D06B-77AE-1107-2FE9-7C4E10DD082B}"/>
          </ac:spMkLst>
        </pc:spChg>
        <pc:spChg chg="del">
          <ac:chgData name="Mr J Bee (BWCET)" userId="a1856448-f297-487a-a7ea-498499ce4ab3" providerId="ADAL" clId="{C36FDA15-285C-46D2-8D49-27E34524C8CD}" dt="2023-10-13T09:24:50.565" v="4777" actId="478"/>
          <ac:spMkLst>
            <pc:docMk/>
            <pc:sldMk cId="2561151328" sldId="291"/>
            <ac:spMk id="26" creationId="{E29241C0-85E7-4690-496E-CBF51AB0F1E8}"/>
          </ac:spMkLst>
        </pc:spChg>
        <pc:spChg chg="del">
          <ac:chgData name="Mr J Bee (BWCET)" userId="a1856448-f297-487a-a7ea-498499ce4ab3" providerId="ADAL" clId="{C36FDA15-285C-46D2-8D49-27E34524C8CD}" dt="2023-10-13T09:24:50.565" v="4777" actId="478"/>
          <ac:spMkLst>
            <pc:docMk/>
            <pc:sldMk cId="2561151328" sldId="291"/>
            <ac:spMk id="29" creationId="{895921A5-4667-A7B2-50BD-F7D4556CF9D2}"/>
          </ac:spMkLst>
        </pc:spChg>
        <pc:spChg chg="del">
          <ac:chgData name="Mr J Bee (BWCET)" userId="a1856448-f297-487a-a7ea-498499ce4ab3" providerId="ADAL" clId="{C36FDA15-285C-46D2-8D49-27E34524C8CD}" dt="2023-10-13T09:24:50.565" v="4777" actId="478"/>
          <ac:spMkLst>
            <pc:docMk/>
            <pc:sldMk cId="2561151328" sldId="291"/>
            <ac:spMk id="30" creationId="{CC5C6C7F-DE98-54C1-3C86-F6ACAAC2E96E}"/>
          </ac:spMkLst>
        </pc:spChg>
        <pc:spChg chg="del">
          <ac:chgData name="Mr J Bee (BWCET)" userId="a1856448-f297-487a-a7ea-498499ce4ab3" providerId="ADAL" clId="{C36FDA15-285C-46D2-8D49-27E34524C8CD}" dt="2023-10-13T09:24:50.565" v="4777" actId="478"/>
          <ac:spMkLst>
            <pc:docMk/>
            <pc:sldMk cId="2561151328" sldId="291"/>
            <ac:spMk id="31" creationId="{F6D76566-742E-2E34-6B34-6A0D66567D6B}"/>
          </ac:spMkLst>
        </pc:spChg>
        <pc:spChg chg="del">
          <ac:chgData name="Mr J Bee (BWCET)" userId="a1856448-f297-487a-a7ea-498499ce4ab3" providerId="ADAL" clId="{C36FDA15-285C-46D2-8D49-27E34524C8CD}" dt="2023-10-13T09:24:50.565" v="4777" actId="478"/>
          <ac:spMkLst>
            <pc:docMk/>
            <pc:sldMk cId="2561151328" sldId="291"/>
            <ac:spMk id="32" creationId="{F0D5213C-0968-58B3-F088-808461154986}"/>
          </ac:spMkLst>
        </pc:spChg>
        <pc:spChg chg="del">
          <ac:chgData name="Mr J Bee (BWCET)" userId="a1856448-f297-487a-a7ea-498499ce4ab3" providerId="ADAL" clId="{C36FDA15-285C-46D2-8D49-27E34524C8CD}" dt="2023-10-13T09:24:50.565" v="4777" actId="478"/>
          <ac:spMkLst>
            <pc:docMk/>
            <pc:sldMk cId="2561151328" sldId="291"/>
            <ac:spMk id="33" creationId="{BB4DFD9C-CC2C-857F-A9B2-CD080A1E39B7}"/>
          </ac:spMkLst>
        </pc:spChg>
        <pc:spChg chg="del">
          <ac:chgData name="Mr J Bee (BWCET)" userId="a1856448-f297-487a-a7ea-498499ce4ab3" providerId="ADAL" clId="{C36FDA15-285C-46D2-8D49-27E34524C8CD}" dt="2023-10-13T09:24:50.565" v="4777" actId="478"/>
          <ac:spMkLst>
            <pc:docMk/>
            <pc:sldMk cId="2561151328" sldId="291"/>
            <ac:spMk id="34" creationId="{02A9267A-B13C-D035-6376-029AA4F1E155}"/>
          </ac:spMkLst>
        </pc:spChg>
        <pc:spChg chg="del">
          <ac:chgData name="Mr J Bee (BWCET)" userId="a1856448-f297-487a-a7ea-498499ce4ab3" providerId="ADAL" clId="{C36FDA15-285C-46D2-8D49-27E34524C8CD}" dt="2023-10-13T09:24:39.196" v="4774" actId="478"/>
          <ac:spMkLst>
            <pc:docMk/>
            <pc:sldMk cId="2561151328" sldId="291"/>
            <ac:spMk id="35" creationId="{6C052DBE-CD07-0B2A-7207-822301E3B67F}"/>
          </ac:spMkLst>
        </pc:spChg>
        <pc:spChg chg="del">
          <ac:chgData name="Mr J Bee (BWCET)" userId="a1856448-f297-487a-a7ea-498499ce4ab3" providerId="ADAL" clId="{C36FDA15-285C-46D2-8D49-27E34524C8CD}" dt="2023-10-13T09:24:39.196" v="4774" actId="478"/>
          <ac:spMkLst>
            <pc:docMk/>
            <pc:sldMk cId="2561151328" sldId="291"/>
            <ac:spMk id="36" creationId="{B39C71F5-505B-2177-5A6D-DC6EC60B9226}"/>
          </ac:spMkLst>
        </pc:spChg>
        <pc:spChg chg="del">
          <ac:chgData name="Mr J Bee (BWCET)" userId="a1856448-f297-487a-a7ea-498499ce4ab3" providerId="ADAL" clId="{C36FDA15-285C-46D2-8D49-27E34524C8CD}" dt="2023-10-13T09:24:39.196" v="4774" actId="478"/>
          <ac:spMkLst>
            <pc:docMk/>
            <pc:sldMk cId="2561151328" sldId="291"/>
            <ac:spMk id="37" creationId="{7457533D-2A0F-CEA3-DC02-E093D3CC292A}"/>
          </ac:spMkLst>
        </pc:spChg>
        <pc:spChg chg="del">
          <ac:chgData name="Mr J Bee (BWCET)" userId="a1856448-f297-487a-a7ea-498499ce4ab3" providerId="ADAL" clId="{C36FDA15-285C-46D2-8D49-27E34524C8CD}" dt="2023-10-13T09:24:39.196" v="4774" actId="478"/>
          <ac:spMkLst>
            <pc:docMk/>
            <pc:sldMk cId="2561151328" sldId="291"/>
            <ac:spMk id="38" creationId="{698ED224-F5B0-0F9B-C309-F142DFC3F520}"/>
          </ac:spMkLst>
        </pc:spChg>
        <pc:spChg chg="del">
          <ac:chgData name="Mr J Bee (BWCET)" userId="a1856448-f297-487a-a7ea-498499ce4ab3" providerId="ADAL" clId="{C36FDA15-285C-46D2-8D49-27E34524C8CD}" dt="2023-10-13T09:24:39.196" v="4774" actId="478"/>
          <ac:spMkLst>
            <pc:docMk/>
            <pc:sldMk cId="2561151328" sldId="291"/>
            <ac:spMk id="39" creationId="{B316DFE8-7155-286A-1FF7-49448E150AB0}"/>
          </ac:spMkLst>
        </pc:spChg>
        <pc:spChg chg="del">
          <ac:chgData name="Mr J Bee (BWCET)" userId="a1856448-f297-487a-a7ea-498499ce4ab3" providerId="ADAL" clId="{C36FDA15-285C-46D2-8D49-27E34524C8CD}" dt="2023-10-13T09:24:39.196" v="4774" actId="478"/>
          <ac:spMkLst>
            <pc:docMk/>
            <pc:sldMk cId="2561151328" sldId="291"/>
            <ac:spMk id="40" creationId="{1E29AC46-4EEC-F759-BCDD-ADA725FDDFCA}"/>
          </ac:spMkLst>
        </pc:spChg>
        <pc:spChg chg="del">
          <ac:chgData name="Mr J Bee (BWCET)" userId="a1856448-f297-487a-a7ea-498499ce4ab3" providerId="ADAL" clId="{C36FDA15-285C-46D2-8D49-27E34524C8CD}" dt="2023-10-13T09:24:39.196" v="4774" actId="478"/>
          <ac:spMkLst>
            <pc:docMk/>
            <pc:sldMk cId="2561151328" sldId="291"/>
            <ac:spMk id="41" creationId="{085364E5-4924-F7CD-844D-09704FEE9CEF}"/>
          </ac:spMkLst>
        </pc:spChg>
        <pc:spChg chg="del">
          <ac:chgData name="Mr J Bee (BWCET)" userId="a1856448-f297-487a-a7ea-498499ce4ab3" providerId="ADAL" clId="{C36FDA15-285C-46D2-8D49-27E34524C8CD}" dt="2023-10-13T09:24:39.196" v="4774" actId="478"/>
          <ac:spMkLst>
            <pc:docMk/>
            <pc:sldMk cId="2561151328" sldId="291"/>
            <ac:spMk id="42" creationId="{ECA9D3F5-88B2-6FD9-6DDD-52E263F80F4D}"/>
          </ac:spMkLst>
        </pc:spChg>
        <pc:spChg chg="del">
          <ac:chgData name="Mr J Bee (BWCET)" userId="a1856448-f297-487a-a7ea-498499ce4ab3" providerId="ADAL" clId="{C36FDA15-285C-46D2-8D49-27E34524C8CD}" dt="2023-10-13T09:24:39.196" v="4774" actId="478"/>
          <ac:spMkLst>
            <pc:docMk/>
            <pc:sldMk cId="2561151328" sldId="291"/>
            <ac:spMk id="43" creationId="{035D018F-5851-DB5E-39D7-04355809CF08}"/>
          </ac:spMkLst>
        </pc:spChg>
        <pc:spChg chg="del">
          <ac:chgData name="Mr J Bee (BWCET)" userId="a1856448-f297-487a-a7ea-498499ce4ab3" providerId="ADAL" clId="{C36FDA15-285C-46D2-8D49-27E34524C8CD}" dt="2023-10-13T09:24:39.196" v="4774" actId="478"/>
          <ac:spMkLst>
            <pc:docMk/>
            <pc:sldMk cId="2561151328" sldId="291"/>
            <ac:spMk id="44" creationId="{D9322926-C335-3126-7830-E81AF8F7287E}"/>
          </ac:spMkLst>
        </pc:spChg>
        <pc:spChg chg="del">
          <ac:chgData name="Mr J Bee (BWCET)" userId="a1856448-f297-487a-a7ea-498499ce4ab3" providerId="ADAL" clId="{C36FDA15-285C-46D2-8D49-27E34524C8CD}" dt="2023-10-13T09:24:41.962" v="4775" actId="478"/>
          <ac:spMkLst>
            <pc:docMk/>
            <pc:sldMk cId="2561151328" sldId="291"/>
            <ac:spMk id="45" creationId="{F406EA19-F2AA-219A-91E4-FECCBED529E5}"/>
          </ac:spMkLst>
        </pc:spChg>
        <pc:spChg chg="del">
          <ac:chgData name="Mr J Bee (BWCET)" userId="a1856448-f297-487a-a7ea-498499ce4ab3" providerId="ADAL" clId="{C36FDA15-285C-46D2-8D49-27E34524C8CD}" dt="2023-10-13T09:24:41.962" v="4775" actId="478"/>
          <ac:spMkLst>
            <pc:docMk/>
            <pc:sldMk cId="2561151328" sldId="291"/>
            <ac:spMk id="46" creationId="{19B7F7FD-4B03-46F2-F465-916564BE7044}"/>
          </ac:spMkLst>
        </pc:spChg>
        <pc:spChg chg="del">
          <ac:chgData name="Mr J Bee (BWCET)" userId="a1856448-f297-487a-a7ea-498499ce4ab3" providerId="ADAL" clId="{C36FDA15-285C-46D2-8D49-27E34524C8CD}" dt="2023-10-13T09:24:41.962" v="4775" actId="478"/>
          <ac:spMkLst>
            <pc:docMk/>
            <pc:sldMk cId="2561151328" sldId="291"/>
            <ac:spMk id="47" creationId="{39C8C1D9-B709-6418-DB6C-23CA6747C2BC}"/>
          </ac:spMkLst>
        </pc:spChg>
        <pc:spChg chg="del">
          <ac:chgData name="Mr J Bee (BWCET)" userId="a1856448-f297-487a-a7ea-498499ce4ab3" providerId="ADAL" clId="{C36FDA15-285C-46D2-8D49-27E34524C8CD}" dt="2023-10-13T09:24:41.962" v="4775" actId="478"/>
          <ac:spMkLst>
            <pc:docMk/>
            <pc:sldMk cId="2561151328" sldId="291"/>
            <ac:spMk id="48" creationId="{E3F03CA6-1669-E8F4-C99D-AD531BBC6299}"/>
          </ac:spMkLst>
        </pc:spChg>
        <pc:spChg chg="del">
          <ac:chgData name="Mr J Bee (BWCET)" userId="a1856448-f297-487a-a7ea-498499ce4ab3" providerId="ADAL" clId="{C36FDA15-285C-46D2-8D49-27E34524C8CD}" dt="2023-10-13T09:24:41.962" v="4775" actId="478"/>
          <ac:spMkLst>
            <pc:docMk/>
            <pc:sldMk cId="2561151328" sldId="291"/>
            <ac:spMk id="49" creationId="{5171D71B-B9F0-1678-0B96-43786B61DE67}"/>
          </ac:spMkLst>
        </pc:spChg>
        <pc:spChg chg="del">
          <ac:chgData name="Mr J Bee (BWCET)" userId="a1856448-f297-487a-a7ea-498499ce4ab3" providerId="ADAL" clId="{C36FDA15-285C-46D2-8D49-27E34524C8CD}" dt="2023-10-13T09:26:55.442" v="4833" actId="478"/>
          <ac:spMkLst>
            <pc:docMk/>
            <pc:sldMk cId="2561151328" sldId="291"/>
            <ac:spMk id="50" creationId="{C924F3B7-BFA4-8BBE-4F79-5A069F95B8C3}"/>
          </ac:spMkLst>
        </pc:spChg>
        <pc:spChg chg="del">
          <ac:chgData name="Mr J Bee (BWCET)" userId="a1856448-f297-487a-a7ea-498499ce4ab3" providerId="ADAL" clId="{C36FDA15-285C-46D2-8D49-27E34524C8CD}" dt="2023-10-13T09:24:50.565" v="4777" actId="478"/>
          <ac:spMkLst>
            <pc:docMk/>
            <pc:sldMk cId="2561151328" sldId="291"/>
            <ac:spMk id="52" creationId="{07FFDC25-ACF8-E511-20A7-FEC8A4B84E0D}"/>
          </ac:spMkLst>
        </pc:spChg>
        <pc:spChg chg="del">
          <ac:chgData name="Mr J Bee (BWCET)" userId="a1856448-f297-487a-a7ea-498499ce4ab3" providerId="ADAL" clId="{C36FDA15-285C-46D2-8D49-27E34524C8CD}" dt="2023-10-13T09:24:50.565" v="4777" actId="478"/>
          <ac:spMkLst>
            <pc:docMk/>
            <pc:sldMk cId="2561151328" sldId="291"/>
            <ac:spMk id="53" creationId="{821698FD-63B6-B4C4-06EB-D6911F70E8BE}"/>
          </ac:spMkLst>
        </pc:spChg>
        <pc:spChg chg="del">
          <ac:chgData name="Mr J Bee (BWCET)" userId="a1856448-f297-487a-a7ea-498499ce4ab3" providerId="ADAL" clId="{C36FDA15-285C-46D2-8D49-27E34524C8CD}" dt="2023-10-13T09:24:50.565" v="4777" actId="478"/>
          <ac:spMkLst>
            <pc:docMk/>
            <pc:sldMk cId="2561151328" sldId="291"/>
            <ac:spMk id="54" creationId="{44E1FBD7-BCDE-6BB4-B373-F09160A85FCD}"/>
          </ac:spMkLst>
        </pc:spChg>
        <pc:spChg chg="del">
          <ac:chgData name="Mr J Bee (BWCET)" userId="a1856448-f297-487a-a7ea-498499ce4ab3" providerId="ADAL" clId="{C36FDA15-285C-46D2-8D49-27E34524C8CD}" dt="2023-10-13T09:24:45.248" v="4776" actId="478"/>
          <ac:spMkLst>
            <pc:docMk/>
            <pc:sldMk cId="2561151328" sldId="291"/>
            <ac:spMk id="55" creationId="{E6CC1187-0528-803A-1A5A-AB74837C3263}"/>
          </ac:spMkLst>
        </pc:spChg>
        <pc:spChg chg="del">
          <ac:chgData name="Mr J Bee (BWCET)" userId="a1856448-f297-487a-a7ea-498499ce4ab3" providerId="ADAL" clId="{C36FDA15-285C-46D2-8D49-27E34524C8CD}" dt="2023-10-13T09:24:36.129" v="4773" actId="478"/>
          <ac:spMkLst>
            <pc:docMk/>
            <pc:sldMk cId="2561151328" sldId="291"/>
            <ac:spMk id="56" creationId="{D0227FF9-58D7-5523-8D3F-F4179F78BE70}"/>
          </ac:spMkLst>
        </pc:spChg>
      </pc:sldChg>
      <pc:sldChg chg="addSp delSp modSp new mod delAnim modAnim">
        <pc:chgData name="Mr J Bee (BWCET)" userId="a1856448-f297-487a-a7ea-498499ce4ab3" providerId="ADAL" clId="{C36FDA15-285C-46D2-8D49-27E34524C8CD}" dt="2023-10-13T09:32:13.243" v="5167" actId="1076"/>
        <pc:sldMkLst>
          <pc:docMk/>
          <pc:sldMk cId="830487897" sldId="292"/>
        </pc:sldMkLst>
        <pc:spChg chg="del">
          <ac:chgData name="Mr J Bee (BWCET)" userId="a1856448-f297-487a-a7ea-498499ce4ab3" providerId="ADAL" clId="{C36FDA15-285C-46D2-8D49-27E34524C8CD}" dt="2023-10-13T09:29:04.668" v="4958" actId="478"/>
          <ac:spMkLst>
            <pc:docMk/>
            <pc:sldMk cId="830487897" sldId="292"/>
            <ac:spMk id="2" creationId="{417C2BD6-7511-AA09-DBCA-50CC68CCC5BC}"/>
          </ac:spMkLst>
        </pc:spChg>
        <pc:spChg chg="del">
          <ac:chgData name="Mr J Bee (BWCET)" userId="a1856448-f297-487a-a7ea-498499ce4ab3" providerId="ADAL" clId="{C36FDA15-285C-46D2-8D49-27E34524C8CD}" dt="2023-10-13T09:29:06.644" v="4959" actId="478"/>
          <ac:spMkLst>
            <pc:docMk/>
            <pc:sldMk cId="830487897" sldId="292"/>
            <ac:spMk id="3" creationId="{456EB9F3-F98D-B404-0CC0-863525B2541C}"/>
          </ac:spMkLst>
        </pc:spChg>
        <pc:spChg chg="add mod">
          <ac:chgData name="Mr J Bee (BWCET)" userId="a1856448-f297-487a-a7ea-498499ce4ab3" providerId="ADAL" clId="{C36FDA15-285C-46D2-8D49-27E34524C8CD}" dt="2023-10-13T09:29:25.111" v="5039" actId="20577"/>
          <ac:spMkLst>
            <pc:docMk/>
            <pc:sldMk cId="830487897" sldId="292"/>
            <ac:spMk id="5" creationId="{69D41623-DC06-1074-0E37-59EB5EAC0ADD}"/>
          </ac:spMkLst>
        </pc:spChg>
        <pc:spChg chg="add del mod">
          <ac:chgData name="Mr J Bee (BWCET)" userId="a1856448-f297-487a-a7ea-498499ce4ab3" providerId="ADAL" clId="{C36FDA15-285C-46D2-8D49-27E34524C8CD}" dt="2023-10-13T09:29:09.197" v="4960" actId="478"/>
          <ac:spMkLst>
            <pc:docMk/>
            <pc:sldMk cId="830487897" sldId="292"/>
            <ac:spMk id="6" creationId="{01883BDF-A1F8-DE8E-1267-312A36BCD22B}"/>
          </ac:spMkLst>
        </pc:spChg>
        <pc:spChg chg="add del mod">
          <ac:chgData name="Mr J Bee (BWCET)" userId="a1856448-f297-487a-a7ea-498499ce4ab3" providerId="ADAL" clId="{C36FDA15-285C-46D2-8D49-27E34524C8CD}" dt="2023-10-13T09:29:29.835" v="5041" actId="478"/>
          <ac:spMkLst>
            <pc:docMk/>
            <pc:sldMk cId="830487897" sldId="292"/>
            <ac:spMk id="7" creationId="{7EC9C8A1-DDAF-C160-AB63-7892C127BB36}"/>
          </ac:spMkLst>
        </pc:spChg>
        <pc:spChg chg="add mod">
          <ac:chgData name="Mr J Bee (BWCET)" userId="a1856448-f297-487a-a7ea-498499ce4ab3" providerId="ADAL" clId="{C36FDA15-285C-46D2-8D49-27E34524C8CD}" dt="2023-10-13T09:29:32.936" v="5042"/>
          <ac:spMkLst>
            <pc:docMk/>
            <pc:sldMk cId="830487897" sldId="292"/>
            <ac:spMk id="8" creationId="{F0750872-ADDE-0659-237F-92D2DACAE3D4}"/>
          </ac:spMkLst>
        </pc:spChg>
        <pc:spChg chg="add mod">
          <ac:chgData name="Mr J Bee (BWCET)" userId="a1856448-f297-487a-a7ea-498499ce4ab3" providerId="ADAL" clId="{C36FDA15-285C-46D2-8D49-27E34524C8CD}" dt="2023-10-13T09:30:54.859" v="5084" actId="1076"/>
          <ac:spMkLst>
            <pc:docMk/>
            <pc:sldMk cId="830487897" sldId="292"/>
            <ac:spMk id="9" creationId="{D4CF861C-B120-20C0-7BDC-574B0E04CBE4}"/>
          </ac:spMkLst>
        </pc:spChg>
        <pc:spChg chg="add del mod">
          <ac:chgData name="Mr J Bee (BWCET)" userId="a1856448-f297-487a-a7ea-498499ce4ab3" providerId="ADAL" clId="{C36FDA15-285C-46D2-8D49-27E34524C8CD}" dt="2023-10-13T09:30:19.998" v="5052" actId="478"/>
          <ac:spMkLst>
            <pc:docMk/>
            <pc:sldMk cId="830487897" sldId="292"/>
            <ac:spMk id="10" creationId="{B23F9BE4-B08C-943A-EB8C-0D37E10DF867}"/>
          </ac:spMkLst>
        </pc:spChg>
        <pc:spChg chg="add del mod">
          <ac:chgData name="Mr J Bee (BWCET)" userId="a1856448-f297-487a-a7ea-498499ce4ab3" providerId="ADAL" clId="{C36FDA15-285C-46D2-8D49-27E34524C8CD}" dt="2023-10-13T09:29:54.048" v="5047" actId="478"/>
          <ac:spMkLst>
            <pc:docMk/>
            <pc:sldMk cId="830487897" sldId="292"/>
            <ac:spMk id="11" creationId="{6E29BE56-11B4-0D74-C5C9-474DFE14475F}"/>
          </ac:spMkLst>
        </pc:spChg>
        <pc:spChg chg="add del mod">
          <ac:chgData name="Mr J Bee (BWCET)" userId="a1856448-f297-487a-a7ea-498499ce4ab3" providerId="ADAL" clId="{C36FDA15-285C-46D2-8D49-27E34524C8CD}" dt="2023-10-13T09:29:54.048" v="5047" actId="478"/>
          <ac:spMkLst>
            <pc:docMk/>
            <pc:sldMk cId="830487897" sldId="292"/>
            <ac:spMk id="12" creationId="{1BCC608B-3D63-24C4-D5C9-07BFBAB51329}"/>
          </ac:spMkLst>
        </pc:spChg>
        <pc:spChg chg="add mod">
          <ac:chgData name="Mr J Bee (BWCET)" userId="a1856448-f297-487a-a7ea-498499ce4ab3" providerId="ADAL" clId="{C36FDA15-285C-46D2-8D49-27E34524C8CD}" dt="2023-10-13T09:30:00.676" v="5048"/>
          <ac:spMkLst>
            <pc:docMk/>
            <pc:sldMk cId="830487897" sldId="292"/>
            <ac:spMk id="13" creationId="{839620AE-BFBF-A0A0-0E4C-9497543D57DB}"/>
          </ac:spMkLst>
        </pc:spChg>
        <pc:spChg chg="add mod">
          <ac:chgData name="Mr J Bee (BWCET)" userId="a1856448-f297-487a-a7ea-498499ce4ab3" providerId="ADAL" clId="{C36FDA15-285C-46D2-8D49-27E34524C8CD}" dt="2023-10-13T09:31:06.107" v="5087" actId="14100"/>
          <ac:spMkLst>
            <pc:docMk/>
            <pc:sldMk cId="830487897" sldId="292"/>
            <ac:spMk id="14" creationId="{5270697B-FD62-0852-3FC2-C5D8C24C7602}"/>
          </ac:spMkLst>
        </pc:spChg>
        <pc:spChg chg="add mod">
          <ac:chgData name="Mr J Bee (BWCET)" userId="a1856448-f297-487a-a7ea-498499ce4ab3" providerId="ADAL" clId="{C36FDA15-285C-46D2-8D49-27E34524C8CD}" dt="2023-10-13T09:31:25.694" v="5092" actId="20577"/>
          <ac:spMkLst>
            <pc:docMk/>
            <pc:sldMk cId="830487897" sldId="292"/>
            <ac:spMk id="15" creationId="{93285DC8-23C6-B514-6890-4135047B2565}"/>
          </ac:spMkLst>
        </pc:spChg>
        <pc:spChg chg="add del mod">
          <ac:chgData name="Mr J Bee (BWCET)" userId="a1856448-f297-487a-a7ea-498499ce4ab3" providerId="ADAL" clId="{C36FDA15-285C-46D2-8D49-27E34524C8CD}" dt="2023-10-13T09:31:20.662" v="5090" actId="478"/>
          <ac:spMkLst>
            <pc:docMk/>
            <pc:sldMk cId="830487897" sldId="292"/>
            <ac:spMk id="16" creationId="{F81C908E-362E-8537-0172-353344CAEC0B}"/>
          </ac:spMkLst>
        </pc:spChg>
        <pc:spChg chg="add mod">
          <ac:chgData name="Mr J Bee (BWCET)" userId="a1856448-f297-487a-a7ea-498499ce4ab3" providerId="ADAL" clId="{C36FDA15-285C-46D2-8D49-27E34524C8CD}" dt="2023-10-13T09:31:27.556" v="5093"/>
          <ac:spMkLst>
            <pc:docMk/>
            <pc:sldMk cId="830487897" sldId="292"/>
            <ac:spMk id="17" creationId="{843277A3-4E38-2A6C-72DC-AE54D564606B}"/>
          </ac:spMkLst>
        </pc:spChg>
        <pc:spChg chg="add mod">
          <ac:chgData name="Mr J Bee (BWCET)" userId="a1856448-f297-487a-a7ea-498499ce4ab3" providerId="ADAL" clId="{C36FDA15-285C-46D2-8D49-27E34524C8CD}" dt="2023-10-13T09:32:13.243" v="5167" actId="1076"/>
          <ac:spMkLst>
            <pc:docMk/>
            <pc:sldMk cId="830487897" sldId="292"/>
            <ac:spMk id="18" creationId="{CD2E3D84-91D1-4632-7D43-C3CF8619437F}"/>
          </ac:spMkLst>
        </pc:spChg>
        <pc:spChg chg="add del mod">
          <ac:chgData name="Mr J Bee (BWCET)" userId="a1856448-f297-487a-a7ea-498499ce4ab3" providerId="ADAL" clId="{C36FDA15-285C-46D2-8D49-27E34524C8CD}" dt="2023-10-13T09:31:43.790" v="5096" actId="478"/>
          <ac:spMkLst>
            <pc:docMk/>
            <pc:sldMk cId="830487897" sldId="292"/>
            <ac:spMk id="19" creationId="{42E30E38-9E59-2441-BA86-9E6F8AC394DF}"/>
          </ac:spMkLst>
        </pc:spChg>
        <pc:spChg chg="add mod">
          <ac:chgData name="Mr J Bee (BWCET)" userId="a1856448-f297-487a-a7ea-498499ce4ab3" providerId="ADAL" clId="{C36FDA15-285C-46D2-8D49-27E34524C8CD}" dt="2023-10-13T09:32:13.243" v="5167" actId="1076"/>
          <ac:spMkLst>
            <pc:docMk/>
            <pc:sldMk cId="830487897" sldId="292"/>
            <ac:spMk id="20" creationId="{B2B06C2F-3203-BC4F-2C7B-F24EC72AF03A}"/>
          </ac:spMkLst>
        </pc:spChg>
        <pc:picChg chg="add mod">
          <ac:chgData name="Mr J Bee (BWCET)" userId="a1856448-f297-487a-a7ea-498499ce4ab3" providerId="ADAL" clId="{C36FDA15-285C-46D2-8D49-27E34524C8CD}" dt="2023-10-13T09:30:47.444" v="5083" actId="14100"/>
          <ac:picMkLst>
            <pc:docMk/>
            <pc:sldMk cId="830487897" sldId="292"/>
            <ac:picMk id="4" creationId="{3E338318-6372-142E-CB58-40094EA93DE3}"/>
          </ac:picMkLst>
        </pc:picChg>
      </pc:sldChg>
      <pc:sldChg chg="addSp delSp modSp add mod delAnim modAnim">
        <pc:chgData name="Mr J Bee (BWCET)" userId="a1856448-f297-487a-a7ea-498499ce4ab3" providerId="ADAL" clId="{C36FDA15-285C-46D2-8D49-27E34524C8CD}" dt="2023-10-13T09:36:26.211" v="5311"/>
        <pc:sldMkLst>
          <pc:docMk/>
          <pc:sldMk cId="289648462" sldId="293"/>
        </pc:sldMkLst>
        <pc:spChg chg="add del mod">
          <ac:chgData name="Mr J Bee (BWCET)" userId="a1856448-f297-487a-a7ea-498499ce4ab3" providerId="ADAL" clId="{C36FDA15-285C-46D2-8D49-27E34524C8CD}" dt="2023-10-13T09:36:16.128" v="5301" actId="478"/>
          <ac:spMkLst>
            <pc:docMk/>
            <pc:sldMk cId="289648462" sldId="293"/>
            <ac:spMk id="3" creationId="{41761843-1644-5E66-D2AA-2631581CA4FB}"/>
          </ac:spMkLst>
        </pc:spChg>
        <pc:spChg chg="mod">
          <ac:chgData name="Mr J Bee (BWCET)" userId="a1856448-f297-487a-a7ea-498499ce4ab3" providerId="ADAL" clId="{C36FDA15-285C-46D2-8D49-27E34524C8CD}" dt="2023-10-13T09:36:24.665" v="5310" actId="20577"/>
          <ac:spMkLst>
            <pc:docMk/>
            <pc:sldMk cId="289648462" sldId="293"/>
            <ac:spMk id="5" creationId="{69D41623-DC06-1074-0E37-59EB5EAC0ADD}"/>
          </ac:spMkLst>
        </pc:spChg>
        <pc:spChg chg="add mod">
          <ac:chgData name="Mr J Bee (BWCET)" userId="a1856448-f297-487a-a7ea-498499ce4ab3" providerId="ADAL" clId="{C36FDA15-285C-46D2-8D49-27E34524C8CD}" dt="2023-10-13T09:36:26.211" v="5311"/>
          <ac:spMkLst>
            <pc:docMk/>
            <pc:sldMk cId="289648462" sldId="293"/>
            <ac:spMk id="6" creationId="{AA13194D-7FE3-1576-EA38-D17117DCBDA0}"/>
          </ac:spMkLst>
        </pc:spChg>
        <pc:spChg chg="del">
          <ac:chgData name="Mr J Bee (BWCET)" userId="a1856448-f297-487a-a7ea-498499ce4ab3" providerId="ADAL" clId="{C36FDA15-285C-46D2-8D49-27E34524C8CD}" dt="2023-10-13T09:35:55.790" v="5255" actId="478"/>
          <ac:spMkLst>
            <pc:docMk/>
            <pc:sldMk cId="289648462" sldId="293"/>
            <ac:spMk id="8" creationId="{F0750872-ADDE-0659-237F-92D2DACAE3D4}"/>
          </ac:spMkLst>
        </pc:spChg>
        <pc:spChg chg="del">
          <ac:chgData name="Mr J Bee (BWCET)" userId="a1856448-f297-487a-a7ea-498499ce4ab3" providerId="ADAL" clId="{C36FDA15-285C-46D2-8D49-27E34524C8CD}" dt="2023-10-13T09:32:27.467" v="5169" actId="478"/>
          <ac:spMkLst>
            <pc:docMk/>
            <pc:sldMk cId="289648462" sldId="293"/>
            <ac:spMk id="9" creationId="{D4CF861C-B120-20C0-7BDC-574B0E04CBE4}"/>
          </ac:spMkLst>
        </pc:spChg>
        <pc:spChg chg="del">
          <ac:chgData name="Mr J Bee (BWCET)" userId="a1856448-f297-487a-a7ea-498499ce4ab3" providerId="ADAL" clId="{C36FDA15-285C-46D2-8D49-27E34524C8CD}" dt="2023-10-13T09:32:27.467" v="5169" actId="478"/>
          <ac:spMkLst>
            <pc:docMk/>
            <pc:sldMk cId="289648462" sldId="293"/>
            <ac:spMk id="14" creationId="{5270697B-FD62-0852-3FC2-C5D8C24C7602}"/>
          </ac:spMkLst>
        </pc:spChg>
        <pc:spChg chg="del">
          <ac:chgData name="Mr J Bee (BWCET)" userId="a1856448-f297-487a-a7ea-498499ce4ab3" providerId="ADAL" clId="{C36FDA15-285C-46D2-8D49-27E34524C8CD}" dt="2023-10-13T09:32:27.467" v="5169" actId="478"/>
          <ac:spMkLst>
            <pc:docMk/>
            <pc:sldMk cId="289648462" sldId="293"/>
            <ac:spMk id="15" creationId="{93285DC8-23C6-B514-6890-4135047B2565}"/>
          </ac:spMkLst>
        </pc:spChg>
        <pc:spChg chg="del">
          <ac:chgData name="Mr J Bee (BWCET)" userId="a1856448-f297-487a-a7ea-498499ce4ab3" providerId="ADAL" clId="{C36FDA15-285C-46D2-8D49-27E34524C8CD}" dt="2023-10-13T09:32:27.467" v="5169" actId="478"/>
          <ac:spMkLst>
            <pc:docMk/>
            <pc:sldMk cId="289648462" sldId="293"/>
            <ac:spMk id="17" creationId="{843277A3-4E38-2A6C-72DC-AE54D564606B}"/>
          </ac:spMkLst>
        </pc:spChg>
        <pc:spChg chg="del">
          <ac:chgData name="Mr J Bee (BWCET)" userId="a1856448-f297-487a-a7ea-498499ce4ab3" providerId="ADAL" clId="{C36FDA15-285C-46D2-8D49-27E34524C8CD}" dt="2023-10-13T09:32:27.467" v="5169" actId="478"/>
          <ac:spMkLst>
            <pc:docMk/>
            <pc:sldMk cId="289648462" sldId="293"/>
            <ac:spMk id="18" creationId="{CD2E3D84-91D1-4632-7D43-C3CF8619437F}"/>
          </ac:spMkLst>
        </pc:spChg>
        <pc:spChg chg="del">
          <ac:chgData name="Mr J Bee (BWCET)" userId="a1856448-f297-487a-a7ea-498499ce4ab3" providerId="ADAL" clId="{C36FDA15-285C-46D2-8D49-27E34524C8CD}" dt="2023-10-13T09:32:27.467" v="5169" actId="478"/>
          <ac:spMkLst>
            <pc:docMk/>
            <pc:sldMk cId="289648462" sldId="293"/>
            <ac:spMk id="20" creationId="{B2B06C2F-3203-BC4F-2C7B-F24EC72AF03A}"/>
          </ac:spMkLst>
        </pc:spChg>
        <pc:graphicFrameChg chg="add mod modGraphic">
          <ac:chgData name="Mr J Bee (BWCET)" userId="a1856448-f297-487a-a7ea-498499ce4ab3" providerId="ADAL" clId="{C36FDA15-285C-46D2-8D49-27E34524C8CD}" dt="2023-10-13T09:35:44.505" v="5254"/>
          <ac:graphicFrameMkLst>
            <pc:docMk/>
            <pc:sldMk cId="289648462" sldId="293"/>
            <ac:graphicFrameMk id="2" creationId="{F16DE94A-EDC7-1F4D-C045-0F3D103DEB7E}"/>
          </ac:graphicFrameMkLst>
        </pc:graphicFrameChg>
        <pc:picChg chg="del">
          <ac:chgData name="Mr J Bee (BWCET)" userId="a1856448-f297-487a-a7ea-498499ce4ab3" providerId="ADAL" clId="{C36FDA15-285C-46D2-8D49-27E34524C8CD}" dt="2023-10-13T09:32:27.467" v="5169" actId="478"/>
          <ac:picMkLst>
            <pc:docMk/>
            <pc:sldMk cId="289648462" sldId="293"/>
            <ac:picMk id="4" creationId="{3E338318-6372-142E-CB58-40094EA93DE3}"/>
          </ac:picMkLst>
        </pc:picChg>
      </pc:sldChg>
      <pc:sldChg chg="addSp delSp modSp add mod delAnim modAnim">
        <pc:chgData name="Mr J Bee (BWCET)" userId="a1856448-f297-487a-a7ea-498499ce4ab3" providerId="ADAL" clId="{C36FDA15-285C-46D2-8D49-27E34524C8CD}" dt="2023-10-13T09:40:48.932" v="5480" actId="1076"/>
        <pc:sldMkLst>
          <pc:docMk/>
          <pc:sldMk cId="1670579558" sldId="294"/>
        </pc:sldMkLst>
        <pc:spChg chg="add mod">
          <ac:chgData name="Mr J Bee (BWCET)" userId="a1856448-f297-487a-a7ea-498499ce4ab3" providerId="ADAL" clId="{C36FDA15-285C-46D2-8D49-27E34524C8CD}" dt="2023-10-13T09:40:08.587" v="5396" actId="1076"/>
          <ac:spMkLst>
            <pc:docMk/>
            <pc:sldMk cId="1670579558" sldId="294"/>
            <ac:spMk id="3" creationId="{97F876FA-0C94-9922-626D-EDD97E125358}"/>
          </ac:spMkLst>
        </pc:spChg>
        <pc:spChg chg="add del mod">
          <ac:chgData name="Mr J Bee (BWCET)" userId="a1856448-f297-487a-a7ea-498499ce4ab3" providerId="ADAL" clId="{C36FDA15-285C-46D2-8D49-27E34524C8CD}" dt="2023-10-13T09:38:28.855" v="5334" actId="478"/>
          <ac:spMkLst>
            <pc:docMk/>
            <pc:sldMk cId="1670579558" sldId="294"/>
            <ac:spMk id="4" creationId="{F57AFEB1-496B-4555-9847-E6AD97C612AA}"/>
          </ac:spMkLst>
        </pc:spChg>
        <pc:spChg chg="mod">
          <ac:chgData name="Mr J Bee (BWCET)" userId="a1856448-f297-487a-a7ea-498499ce4ab3" providerId="ADAL" clId="{C36FDA15-285C-46D2-8D49-27E34524C8CD}" dt="2023-10-13T09:39:47.690" v="5394" actId="20577"/>
          <ac:spMkLst>
            <pc:docMk/>
            <pc:sldMk cId="1670579558" sldId="294"/>
            <ac:spMk id="5" creationId="{69D41623-DC06-1074-0E37-59EB5EAC0ADD}"/>
          </ac:spMkLst>
        </pc:spChg>
        <pc:spChg chg="del">
          <ac:chgData name="Mr J Bee (BWCET)" userId="a1856448-f297-487a-a7ea-498499ce4ab3" providerId="ADAL" clId="{C36FDA15-285C-46D2-8D49-27E34524C8CD}" dt="2023-10-13T09:39:27.501" v="5349" actId="478"/>
          <ac:spMkLst>
            <pc:docMk/>
            <pc:sldMk cId="1670579558" sldId="294"/>
            <ac:spMk id="6" creationId="{AA13194D-7FE3-1576-EA38-D17117DCBDA0}"/>
          </ac:spMkLst>
        </pc:spChg>
        <pc:spChg chg="add del mod">
          <ac:chgData name="Mr J Bee (BWCET)" userId="a1856448-f297-487a-a7ea-498499ce4ab3" providerId="ADAL" clId="{C36FDA15-285C-46D2-8D49-27E34524C8CD}" dt="2023-10-13T09:38:28.855" v="5334" actId="478"/>
          <ac:spMkLst>
            <pc:docMk/>
            <pc:sldMk cId="1670579558" sldId="294"/>
            <ac:spMk id="7" creationId="{DA3DD96D-4DAE-4C15-BC78-640E991F2FA0}"/>
          </ac:spMkLst>
        </pc:spChg>
        <pc:spChg chg="add del mod">
          <ac:chgData name="Mr J Bee (BWCET)" userId="a1856448-f297-487a-a7ea-498499ce4ab3" providerId="ADAL" clId="{C36FDA15-285C-46D2-8D49-27E34524C8CD}" dt="2023-10-13T09:38:28.855" v="5334" actId="478"/>
          <ac:spMkLst>
            <pc:docMk/>
            <pc:sldMk cId="1670579558" sldId="294"/>
            <ac:spMk id="8" creationId="{BEDB246E-8D0E-D00A-646A-2CED926E9D93}"/>
          </ac:spMkLst>
        </pc:spChg>
        <pc:spChg chg="add del mod">
          <ac:chgData name="Mr J Bee (BWCET)" userId="a1856448-f297-487a-a7ea-498499ce4ab3" providerId="ADAL" clId="{C36FDA15-285C-46D2-8D49-27E34524C8CD}" dt="2023-10-13T09:38:28.855" v="5334" actId="478"/>
          <ac:spMkLst>
            <pc:docMk/>
            <pc:sldMk cId="1670579558" sldId="294"/>
            <ac:spMk id="9" creationId="{FA3C5427-0826-998E-9C16-6CFA6C8379E0}"/>
          </ac:spMkLst>
        </pc:spChg>
        <pc:spChg chg="add del mod">
          <ac:chgData name="Mr J Bee (BWCET)" userId="a1856448-f297-487a-a7ea-498499ce4ab3" providerId="ADAL" clId="{C36FDA15-285C-46D2-8D49-27E34524C8CD}" dt="2023-10-13T09:38:23.729" v="5332" actId="478"/>
          <ac:spMkLst>
            <pc:docMk/>
            <pc:sldMk cId="1670579558" sldId="294"/>
            <ac:spMk id="10" creationId="{DB9FC2BA-1513-93D9-6AF0-2B353324C3C1}"/>
          </ac:spMkLst>
        </pc:spChg>
        <pc:spChg chg="add del mod">
          <ac:chgData name="Mr J Bee (BWCET)" userId="a1856448-f297-487a-a7ea-498499ce4ab3" providerId="ADAL" clId="{C36FDA15-285C-46D2-8D49-27E34524C8CD}" dt="2023-10-13T09:38:21.562" v="5331" actId="478"/>
          <ac:spMkLst>
            <pc:docMk/>
            <pc:sldMk cId="1670579558" sldId="294"/>
            <ac:spMk id="11" creationId="{62F97C75-7ED5-337A-ADAA-FEB57B456B7D}"/>
          </ac:spMkLst>
        </pc:spChg>
        <pc:spChg chg="add del mod">
          <ac:chgData name="Mr J Bee (BWCET)" userId="a1856448-f297-487a-a7ea-498499ce4ab3" providerId="ADAL" clId="{C36FDA15-285C-46D2-8D49-27E34524C8CD}" dt="2023-10-13T09:38:20.280" v="5330" actId="478"/>
          <ac:spMkLst>
            <pc:docMk/>
            <pc:sldMk cId="1670579558" sldId="294"/>
            <ac:spMk id="12" creationId="{9B19C834-5EB7-E25D-C48F-BE15DFE4B2EC}"/>
          </ac:spMkLst>
        </pc:spChg>
        <pc:spChg chg="add del mod">
          <ac:chgData name="Mr J Bee (BWCET)" userId="a1856448-f297-487a-a7ea-498499ce4ab3" providerId="ADAL" clId="{C36FDA15-285C-46D2-8D49-27E34524C8CD}" dt="2023-10-13T09:38:20.280" v="5330" actId="478"/>
          <ac:spMkLst>
            <pc:docMk/>
            <pc:sldMk cId="1670579558" sldId="294"/>
            <ac:spMk id="14" creationId="{D597769C-0D56-814F-B5C5-0916C0A461AB}"/>
          </ac:spMkLst>
        </pc:spChg>
        <pc:spChg chg="add del mod">
          <ac:chgData name="Mr J Bee (BWCET)" userId="a1856448-f297-487a-a7ea-498499ce4ab3" providerId="ADAL" clId="{C36FDA15-285C-46D2-8D49-27E34524C8CD}" dt="2023-10-13T09:38:20.280" v="5330" actId="478"/>
          <ac:spMkLst>
            <pc:docMk/>
            <pc:sldMk cId="1670579558" sldId="294"/>
            <ac:spMk id="15" creationId="{39729ECF-8642-081A-9D65-A2101C2DA950}"/>
          </ac:spMkLst>
        </pc:spChg>
        <pc:spChg chg="add del mod">
          <ac:chgData name="Mr J Bee (BWCET)" userId="a1856448-f297-487a-a7ea-498499ce4ab3" providerId="ADAL" clId="{C36FDA15-285C-46D2-8D49-27E34524C8CD}" dt="2023-10-13T09:38:20.280" v="5330" actId="478"/>
          <ac:spMkLst>
            <pc:docMk/>
            <pc:sldMk cId="1670579558" sldId="294"/>
            <ac:spMk id="16" creationId="{E13D2FE9-1B4B-A934-FB48-A34AD1C045AD}"/>
          </ac:spMkLst>
        </pc:spChg>
        <pc:spChg chg="add del mod">
          <ac:chgData name="Mr J Bee (BWCET)" userId="a1856448-f297-487a-a7ea-498499ce4ab3" providerId="ADAL" clId="{C36FDA15-285C-46D2-8D49-27E34524C8CD}" dt="2023-10-13T09:38:20.280" v="5330" actId="478"/>
          <ac:spMkLst>
            <pc:docMk/>
            <pc:sldMk cId="1670579558" sldId="294"/>
            <ac:spMk id="17" creationId="{0BA5B4D6-A9E7-40A7-0198-E617909E4416}"/>
          </ac:spMkLst>
        </pc:spChg>
        <pc:spChg chg="add del mod">
          <ac:chgData name="Mr J Bee (BWCET)" userId="a1856448-f297-487a-a7ea-498499ce4ab3" providerId="ADAL" clId="{C36FDA15-285C-46D2-8D49-27E34524C8CD}" dt="2023-10-13T09:38:20.280" v="5330" actId="478"/>
          <ac:spMkLst>
            <pc:docMk/>
            <pc:sldMk cId="1670579558" sldId="294"/>
            <ac:spMk id="18" creationId="{7B13E842-E55E-6210-B4B6-09EAE79D70D3}"/>
          </ac:spMkLst>
        </pc:spChg>
        <pc:spChg chg="add del mod">
          <ac:chgData name="Mr J Bee (BWCET)" userId="a1856448-f297-487a-a7ea-498499ce4ab3" providerId="ADAL" clId="{C36FDA15-285C-46D2-8D49-27E34524C8CD}" dt="2023-10-13T09:38:20.280" v="5330" actId="478"/>
          <ac:spMkLst>
            <pc:docMk/>
            <pc:sldMk cId="1670579558" sldId="294"/>
            <ac:spMk id="19" creationId="{E7B1D279-F0BE-2E84-7D10-0302BFF8AA4A}"/>
          </ac:spMkLst>
        </pc:spChg>
        <pc:spChg chg="add del mod">
          <ac:chgData name="Mr J Bee (BWCET)" userId="a1856448-f297-487a-a7ea-498499ce4ab3" providerId="ADAL" clId="{C36FDA15-285C-46D2-8D49-27E34524C8CD}" dt="2023-10-13T09:38:20.280" v="5330" actId="478"/>
          <ac:spMkLst>
            <pc:docMk/>
            <pc:sldMk cId="1670579558" sldId="294"/>
            <ac:spMk id="20" creationId="{A160F0AA-0BE6-BD37-D419-F70AAEBA20AD}"/>
          </ac:spMkLst>
        </pc:spChg>
        <pc:spChg chg="add del mod">
          <ac:chgData name="Mr J Bee (BWCET)" userId="a1856448-f297-487a-a7ea-498499ce4ab3" providerId="ADAL" clId="{C36FDA15-285C-46D2-8D49-27E34524C8CD}" dt="2023-10-13T09:38:20.280" v="5330" actId="478"/>
          <ac:spMkLst>
            <pc:docMk/>
            <pc:sldMk cId="1670579558" sldId="294"/>
            <ac:spMk id="21" creationId="{24E148A6-AEEB-0247-3503-5A2287BCFD9B}"/>
          </ac:spMkLst>
        </pc:spChg>
        <pc:spChg chg="add del mod">
          <ac:chgData name="Mr J Bee (BWCET)" userId="a1856448-f297-487a-a7ea-498499ce4ab3" providerId="ADAL" clId="{C36FDA15-285C-46D2-8D49-27E34524C8CD}" dt="2023-10-13T09:38:20.280" v="5330" actId="478"/>
          <ac:spMkLst>
            <pc:docMk/>
            <pc:sldMk cId="1670579558" sldId="294"/>
            <ac:spMk id="22" creationId="{C846B80C-6BAA-120E-8B62-5D18728384A4}"/>
          </ac:spMkLst>
        </pc:spChg>
        <pc:spChg chg="add del mod">
          <ac:chgData name="Mr J Bee (BWCET)" userId="a1856448-f297-487a-a7ea-498499ce4ab3" providerId="ADAL" clId="{C36FDA15-285C-46D2-8D49-27E34524C8CD}" dt="2023-10-13T09:38:20.280" v="5330" actId="478"/>
          <ac:spMkLst>
            <pc:docMk/>
            <pc:sldMk cId="1670579558" sldId="294"/>
            <ac:spMk id="23" creationId="{A9C32BA2-1325-A1B8-9671-B42428B3BE23}"/>
          </ac:spMkLst>
        </pc:spChg>
        <pc:spChg chg="add del mod">
          <ac:chgData name="Mr J Bee (BWCET)" userId="a1856448-f297-487a-a7ea-498499ce4ab3" providerId="ADAL" clId="{C36FDA15-285C-46D2-8D49-27E34524C8CD}" dt="2023-10-13T09:38:20.280" v="5330" actId="478"/>
          <ac:spMkLst>
            <pc:docMk/>
            <pc:sldMk cId="1670579558" sldId="294"/>
            <ac:spMk id="24" creationId="{1F315E75-7555-69FC-E18E-9DDABD3CFCA7}"/>
          </ac:spMkLst>
        </pc:spChg>
        <pc:spChg chg="add del mod">
          <ac:chgData name="Mr J Bee (BWCET)" userId="a1856448-f297-487a-a7ea-498499ce4ab3" providerId="ADAL" clId="{C36FDA15-285C-46D2-8D49-27E34524C8CD}" dt="2023-10-13T09:38:20.280" v="5330" actId="478"/>
          <ac:spMkLst>
            <pc:docMk/>
            <pc:sldMk cId="1670579558" sldId="294"/>
            <ac:spMk id="25" creationId="{F6560EDC-2B34-2103-5FB8-0C1860736F82}"/>
          </ac:spMkLst>
        </pc:spChg>
        <pc:spChg chg="add mod">
          <ac:chgData name="Mr J Bee (BWCET)" userId="a1856448-f297-487a-a7ea-498499ce4ab3" providerId="ADAL" clId="{C36FDA15-285C-46D2-8D49-27E34524C8CD}" dt="2023-10-13T09:40:08.587" v="5396" actId="1076"/>
          <ac:spMkLst>
            <pc:docMk/>
            <pc:sldMk cId="1670579558" sldId="294"/>
            <ac:spMk id="26" creationId="{68BFAD28-E3FB-CADA-73BD-778762F1324F}"/>
          </ac:spMkLst>
        </pc:spChg>
        <pc:spChg chg="add mod">
          <ac:chgData name="Mr J Bee (BWCET)" userId="a1856448-f297-487a-a7ea-498499ce4ab3" providerId="ADAL" clId="{C36FDA15-285C-46D2-8D49-27E34524C8CD}" dt="2023-10-13T09:40:08.587" v="5396" actId="1076"/>
          <ac:spMkLst>
            <pc:docMk/>
            <pc:sldMk cId="1670579558" sldId="294"/>
            <ac:spMk id="27" creationId="{75190ADB-4B41-7C57-156E-015602D3A04E}"/>
          </ac:spMkLst>
        </pc:spChg>
        <pc:spChg chg="add mod">
          <ac:chgData name="Mr J Bee (BWCET)" userId="a1856448-f297-487a-a7ea-498499ce4ab3" providerId="ADAL" clId="{C36FDA15-285C-46D2-8D49-27E34524C8CD}" dt="2023-10-13T09:40:08.587" v="5396" actId="1076"/>
          <ac:spMkLst>
            <pc:docMk/>
            <pc:sldMk cId="1670579558" sldId="294"/>
            <ac:spMk id="28" creationId="{EAC6130F-4D7D-2530-BA1E-35761DD655BB}"/>
          </ac:spMkLst>
        </pc:spChg>
        <pc:spChg chg="add mod">
          <ac:chgData name="Mr J Bee (BWCET)" userId="a1856448-f297-487a-a7ea-498499ce4ab3" providerId="ADAL" clId="{C36FDA15-285C-46D2-8D49-27E34524C8CD}" dt="2023-10-13T09:40:08.587" v="5396" actId="1076"/>
          <ac:spMkLst>
            <pc:docMk/>
            <pc:sldMk cId="1670579558" sldId="294"/>
            <ac:spMk id="29" creationId="{FD118530-865E-51B5-AD2B-9510FAE27231}"/>
          </ac:spMkLst>
        </pc:spChg>
        <pc:spChg chg="add mod">
          <ac:chgData name="Mr J Bee (BWCET)" userId="a1856448-f297-487a-a7ea-498499ce4ab3" providerId="ADAL" clId="{C36FDA15-285C-46D2-8D49-27E34524C8CD}" dt="2023-10-13T09:40:08.587" v="5396" actId="1076"/>
          <ac:spMkLst>
            <pc:docMk/>
            <pc:sldMk cId="1670579558" sldId="294"/>
            <ac:spMk id="30" creationId="{0AB3795E-BA33-C2C5-E872-6C58AFFAEA48}"/>
          </ac:spMkLst>
        </pc:spChg>
        <pc:spChg chg="add mod">
          <ac:chgData name="Mr J Bee (BWCET)" userId="a1856448-f297-487a-a7ea-498499ce4ab3" providerId="ADAL" clId="{C36FDA15-285C-46D2-8D49-27E34524C8CD}" dt="2023-10-13T09:40:08.587" v="5396" actId="1076"/>
          <ac:spMkLst>
            <pc:docMk/>
            <pc:sldMk cId="1670579558" sldId="294"/>
            <ac:spMk id="31" creationId="{E757D387-FACB-E3EC-40CA-774F3CD0A16D}"/>
          </ac:spMkLst>
        </pc:spChg>
        <pc:spChg chg="add mod">
          <ac:chgData name="Mr J Bee (BWCET)" userId="a1856448-f297-487a-a7ea-498499ce4ab3" providerId="ADAL" clId="{C36FDA15-285C-46D2-8D49-27E34524C8CD}" dt="2023-10-13T09:40:08.587" v="5396" actId="1076"/>
          <ac:spMkLst>
            <pc:docMk/>
            <pc:sldMk cId="1670579558" sldId="294"/>
            <ac:spMk id="32" creationId="{34DD611D-17A6-BE9C-1B29-BC6A1AB8A100}"/>
          </ac:spMkLst>
        </pc:spChg>
        <pc:spChg chg="add mod">
          <ac:chgData name="Mr J Bee (BWCET)" userId="a1856448-f297-487a-a7ea-498499ce4ab3" providerId="ADAL" clId="{C36FDA15-285C-46D2-8D49-27E34524C8CD}" dt="2023-10-13T09:40:08.587" v="5396" actId="1076"/>
          <ac:spMkLst>
            <pc:docMk/>
            <pc:sldMk cId="1670579558" sldId="294"/>
            <ac:spMk id="33" creationId="{2A16EA5D-4E8B-57D8-A0F3-9CE615D76934}"/>
          </ac:spMkLst>
        </pc:spChg>
        <pc:spChg chg="add mod">
          <ac:chgData name="Mr J Bee (BWCET)" userId="a1856448-f297-487a-a7ea-498499ce4ab3" providerId="ADAL" clId="{C36FDA15-285C-46D2-8D49-27E34524C8CD}" dt="2023-10-13T09:40:08.587" v="5396" actId="1076"/>
          <ac:spMkLst>
            <pc:docMk/>
            <pc:sldMk cId="1670579558" sldId="294"/>
            <ac:spMk id="34" creationId="{F8D4D7CD-DB89-9DA4-30CE-893F7E826D4B}"/>
          </ac:spMkLst>
        </pc:spChg>
        <pc:spChg chg="add mod">
          <ac:chgData name="Mr J Bee (BWCET)" userId="a1856448-f297-487a-a7ea-498499ce4ab3" providerId="ADAL" clId="{C36FDA15-285C-46D2-8D49-27E34524C8CD}" dt="2023-10-13T09:40:08.587" v="5396" actId="1076"/>
          <ac:spMkLst>
            <pc:docMk/>
            <pc:sldMk cId="1670579558" sldId="294"/>
            <ac:spMk id="35" creationId="{16A245B1-8D29-C609-7F99-F551AA2FE8BC}"/>
          </ac:spMkLst>
        </pc:spChg>
        <pc:spChg chg="add mod">
          <ac:chgData name="Mr J Bee (BWCET)" userId="a1856448-f297-487a-a7ea-498499ce4ab3" providerId="ADAL" clId="{C36FDA15-285C-46D2-8D49-27E34524C8CD}" dt="2023-10-13T09:40:08.587" v="5396" actId="1076"/>
          <ac:spMkLst>
            <pc:docMk/>
            <pc:sldMk cId="1670579558" sldId="294"/>
            <ac:spMk id="36" creationId="{E6FE711C-BE3A-AB67-E759-F2FE9B5BECA9}"/>
          </ac:spMkLst>
        </pc:spChg>
        <pc:spChg chg="add mod">
          <ac:chgData name="Mr J Bee (BWCET)" userId="a1856448-f297-487a-a7ea-498499ce4ab3" providerId="ADAL" clId="{C36FDA15-285C-46D2-8D49-27E34524C8CD}" dt="2023-10-13T09:40:08.587" v="5396" actId="1076"/>
          <ac:spMkLst>
            <pc:docMk/>
            <pc:sldMk cId="1670579558" sldId="294"/>
            <ac:spMk id="37" creationId="{FB83A2AD-6393-8BC5-DCC4-864BACC2C3ED}"/>
          </ac:spMkLst>
        </pc:spChg>
        <pc:spChg chg="add mod">
          <ac:chgData name="Mr J Bee (BWCET)" userId="a1856448-f297-487a-a7ea-498499ce4ab3" providerId="ADAL" clId="{C36FDA15-285C-46D2-8D49-27E34524C8CD}" dt="2023-10-13T09:40:08.587" v="5396" actId="1076"/>
          <ac:spMkLst>
            <pc:docMk/>
            <pc:sldMk cId="1670579558" sldId="294"/>
            <ac:spMk id="38" creationId="{6B6FA8F6-53AC-93BB-08AD-EBB2B35C751D}"/>
          </ac:spMkLst>
        </pc:spChg>
        <pc:spChg chg="add mod">
          <ac:chgData name="Mr J Bee (BWCET)" userId="a1856448-f297-487a-a7ea-498499ce4ab3" providerId="ADAL" clId="{C36FDA15-285C-46D2-8D49-27E34524C8CD}" dt="2023-10-13T09:40:08.587" v="5396" actId="1076"/>
          <ac:spMkLst>
            <pc:docMk/>
            <pc:sldMk cId="1670579558" sldId="294"/>
            <ac:spMk id="39" creationId="{9A79D215-D805-D6A8-561C-9A9F37C533E3}"/>
          </ac:spMkLst>
        </pc:spChg>
        <pc:spChg chg="add mod">
          <ac:chgData name="Mr J Bee (BWCET)" userId="a1856448-f297-487a-a7ea-498499ce4ab3" providerId="ADAL" clId="{C36FDA15-285C-46D2-8D49-27E34524C8CD}" dt="2023-10-13T09:40:08.587" v="5396" actId="1076"/>
          <ac:spMkLst>
            <pc:docMk/>
            <pc:sldMk cId="1670579558" sldId="294"/>
            <ac:spMk id="40" creationId="{9A183C22-96B9-BCD8-AE00-49B500B545AF}"/>
          </ac:spMkLst>
        </pc:spChg>
        <pc:spChg chg="add mod">
          <ac:chgData name="Mr J Bee (BWCET)" userId="a1856448-f297-487a-a7ea-498499ce4ab3" providerId="ADAL" clId="{C36FDA15-285C-46D2-8D49-27E34524C8CD}" dt="2023-10-13T09:40:08.587" v="5396" actId="1076"/>
          <ac:spMkLst>
            <pc:docMk/>
            <pc:sldMk cId="1670579558" sldId="294"/>
            <ac:spMk id="41" creationId="{071065A0-FC34-45D5-9205-C6944E8B766C}"/>
          </ac:spMkLst>
        </pc:spChg>
        <pc:spChg chg="add mod">
          <ac:chgData name="Mr J Bee (BWCET)" userId="a1856448-f297-487a-a7ea-498499ce4ab3" providerId="ADAL" clId="{C36FDA15-285C-46D2-8D49-27E34524C8CD}" dt="2023-10-13T09:40:08.587" v="5396" actId="1076"/>
          <ac:spMkLst>
            <pc:docMk/>
            <pc:sldMk cId="1670579558" sldId="294"/>
            <ac:spMk id="42" creationId="{73021DA0-7015-9FB3-8966-E399D1CDBD82}"/>
          </ac:spMkLst>
        </pc:spChg>
        <pc:spChg chg="add mod">
          <ac:chgData name="Mr J Bee (BWCET)" userId="a1856448-f297-487a-a7ea-498499ce4ab3" providerId="ADAL" clId="{C36FDA15-285C-46D2-8D49-27E34524C8CD}" dt="2023-10-13T09:40:08.587" v="5396" actId="1076"/>
          <ac:spMkLst>
            <pc:docMk/>
            <pc:sldMk cId="1670579558" sldId="294"/>
            <ac:spMk id="43" creationId="{E46DD573-C682-B01C-C0A1-2901B44A74D3}"/>
          </ac:spMkLst>
        </pc:spChg>
        <pc:spChg chg="add mod">
          <ac:chgData name="Mr J Bee (BWCET)" userId="a1856448-f297-487a-a7ea-498499ce4ab3" providerId="ADAL" clId="{C36FDA15-285C-46D2-8D49-27E34524C8CD}" dt="2023-10-13T09:40:08.587" v="5396" actId="1076"/>
          <ac:spMkLst>
            <pc:docMk/>
            <pc:sldMk cId="1670579558" sldId="294"/>
            <ac:spMk id="44" creationId="{CA671003-4F90-8C77-327E-754A2853C6AF}"/>
          </ac:spMkLst>
        </pc:spChg>
        <pc:spChg chg="add mod">
          <ac:chgData name="Mr J Bee (BWCET)" userId="a1856448-f297-487a-a7ea-498499ce4ab3" providerId="ADAL" clId="{C36FDA15-285C-46D2-8D49-27E34524C8CD}" dt="2023-10-13T09:40:08.587" v="5396" actId="1076"/>
          <ac:spMkLst>
            <pc:docMk/>
            <pc:sldMk cId="1670579558" sldId="294"/>
            <ac:spMk id="45" creationId="{51930530-1525-5CB9-CD75-D805B4BADE9B}"/>
          </ac:spMkLst>
        </pc:spChg>
        <pc:spChg chg="add mod">
          <ac:chgData name="Mr J Bee (BWCET)" userId="a1856448-f297-487a-a7ea-498499ce4ab3" providerId="ADAL" clId="{C36FDA15-285C-46D2-8D49-27E34524C8CD}" dt="2023-10-13T09:40:08.587" v="5396" actId="1076"/>
          <ac:spMkLst>
            <pc:docMk/>
            <pc:sldMk cId="1670579558" sldId="294"/>
            <ac:spMk id="46" creationId="{5B790F34-08C1-E28A-35EF-905D56F6E633}"/>
          </ac:spMkLst>
        </pc:spChg>
        <pc:spChg chg="add mod">
          <ac:chgData name="Mr J Bee (BWCET)" userId="a1856448-f297-487a-a7ea-498499ce4ab3" providerId="ADAL" clId="{C36FDA15-285C-46D2-8D49-27E34524C8CD}" dt="2023-10-13T09:40:08.587" v="5396" actId="1076"/>
          <ac:spMkLst>
            <pc:docMk/>
            <pc:sldMk cId="1670579558" sldId="294"/>
            <ac:spMk id="47" creationId="{EFA157C1-3AD2-C11D-A7BC-F417DD3CE27A}"/>
          </ac:spMkLst>
        </pc:spChg>
        <pc:spChg chg="add mod">
          <ac:chgData name="Mr J Bee (BWCET)" userId="a1856448-f297-487a-a7ea-498499ce4ab3" providerId="ADAL" clId="{C36FDA15-285C-46D2-8D49-27E34524C8CD}" dt="2023-10-13T09:40:08.587" v="5396" actId="1076"/>
          <ac:spMkLst>
            <pc:docMk/>
            <pc:sldMk cId="1670579558" sldId="294"/>
            <ac:spMk id="48" creationId="{FE69B6C8-FD8A-A102-8894-67B7A991EA66}"/>
          </ac:spMkLst>
        </pc:spChg>
        <pc:spChg chg="add del mod">
          <ac:chgData name="Mr J Bee (BWCET)" userId="a1856448-f297-487a-a7ea-498499ce4ab3" providerId="ADAL" clId="{C36FDA15-285C-46D2-8D49-27E34524C8CD}" dt="2023-10-13T09:39:25.237" v="5348" actId="478"/>
          <ac:spMkLst>
            <pc:docMk/>
            <pc:sldMk cId="1670579558" sldId="294"/>
            <ac:spMk id="49" creationId="{5429712A-C337-00DB-AFF6-C274EC613C49}"/>
          </ac:spMkLst>
        </pc:spChg>
        <pc:spChg chg="add del mod">
          <ac:chgData name="Mr J Bee (BWCET)" userId="a1856448-f297-487a-a7ea-498499ce4ab3" providerId="ADAL" clId="{C36FDA15-285C-46D2-8D49-27E34524C8CD}" dt="2023-10-13T09:40:12.348" v="5397" actId="478"/>
          <ac:spMkLst>
            <pc:docMk/>
            <pc:sldMk cId="1670579558" sldId="294"/>
            <ac:spMk id="50" creationId="{3452063F-607B-681C-6FEA-A199502D63DC}"/>
          </ac:spMkLst>
        </pc:spChg>
        <pc:spChg chg="add mod">
          <ac:chgData name="Mr J Bee (BWCET)" userId="a1856448-f297-487a-a7ea-498499ce4ab3" providerId="ADAL" clId="{C36FDA15-285C-46D2-8D49-27E34524C8CD}" dt="2023-10-13T09:40:14.315" v="5398"/>
          <ac:spMkLst>
            <pc:docMk/>
            <pc:sldMk cId="1670579558" sldId="294"/>
            <ac:spMk id="51" creationId="{B71F9B8E-1D72-1329-9F45-4A9901C7207E}"/>
          </ac:spMkLst>
        </pc:spChg>
        <pc:spChg chg="add mod">
          <ac:chgData name="Mr J Bee (BWCET)" userId="a1856448-f297-487a-a7ea-498499ce4ab3" providerId="ADAL" clId="{C36FDA15-285C-46D2-8D49-27E34524C8CD}" dt="2023-10-13T09:40:42.413" v="5478" actId="20577"/>
          <ac:spMkLst>
            <pc:docMk/>
            <pc:sldMk cId="1670579558" sldId="294"/>
            <ac:spMk id="52" creationId="{59C3AB3E-A241-A146-6379-058EA3839E08}"/>
          </ac:spMkLst>
        </pc:spChg>
        <pc:spChg chg="add mod">
          <ac:chgData name="Mr J Bee (BWCET)" userId="a1856448-f297-487a-a7ea-498499ce4ab3" providerId="ADAL" clId="{C36FDA15-285C-46D2-8D49-27E34524C8CD}" dt="2023-10-13T09:40:48.932" v="5480" actId="1076"/>
          <ac:spMkLst>
            <pc:docMk/>
            <pc:sldMk cId="1670579558" sldId="294"/>
            <ac:spMk id="53" creationId="{00AEFD45-0618-9B2B-3F12-5F83BE2AAF75}"/>
          </ac:spMkLst>
        </pc:spChg>
        <pc:graphicFrameChg chg="del modGraphic">
          <ac:chgData name="Mr J Bee (BWCET)" userId="a1856448-f297-487a-a7ea-498499ce4ab3" providerId="ADAL" clId="{C36FDA15-285C-46D2-8D49-27E34524C8CD}" dt="2023-10-13T09:37:08.248" v="5315" actId="478"/>
          <ac:graphicFrameMkLst>
            <pc:docMk/>
            <pc:sldMk cId="1670579558" sldId="294"/>
            <ac:graphicFrameMk id="2" creationId="{F16DE94A-EDC7-1F4D-C045-0F3D103DEB7E}"/>
          </ac:graphicFrameMkLst>
        </pc:graphicFrameChg>
      </pc:sldChg>
      <pc:sldChg chg="addSp delSp modSp add mod delAnim modAnim">
        <pc:chgData name="Mr J Bee (BWCET)" userId="a1856448-f297-487a-a7ea-498499ce4ab3" providerId="ADAL" clId="{C36FDA15-285C-46D2-8D49-27E34524C8CD}" dt="2023-10-13T09:41:57.139" v="5499"/>
        <pc:sldMkLst>
          <pc:docMk/>
          <pc:sldMk cId="3598854079" sldId="295"/>
        </pc:sldMkLst>
        <pc:spChg chg="add mod">
          <ac:chgData name="Mr J Bee (BWCET)" userId="a1856448-f297-487a-a7ea-498499ce4ab3" providerId="ADAL" clId="{C36FDA15-285C-46D2-8D49-27E34524C8CD}" dt="2023-10-13T09:41:21.012" v="5491"/>
          <ac:spMkLst>
            <pc:docMk/>
            <pc:sldMk cId="3598854079" sldId="295"/>
            <ac:spMk id="2" creationId="{E1467B3F-5947-F14B-2920-40FA9908E2EA}"/>
          </ac:spMkLst>
        </pc:spChg>
        <pc:spChg chg="add del mod">
          <ac:chgData name="Mr J Bee (BWCET)" userId="a1856448-f297-487a-a7ea-498499ce4ab3" providerId="ADAL" clId="{C36FDA15-285C-46D2-8D49-27E34524C8CD}" dt="2023-10-13T09:41:56.234" v="5498" actId="478"/>
          <ac:spMkLst>
            <pc:docMk/>
            <pc:sldMk cId="3598854079" sldId="295"/>
            <ac:spMk id="4" creationId="{917156F9-D940-C395-3A59-4A837A0DEF83}"/>
          </ac:spMkLst>
        </pc:spChg>
        <pc:spChg chg="mod">
          <ac:chgData name="Mr J Bee (BWCET)" userId="a1856448-f297-487a-a7ea-498499ce4ab3" providerId="ADAL" clId="{C36FDA15-285C-46D2-8D49-27E34524C8CD}" dt="2023-10-13T09:41:30.142" v="5496" actId="20577"/>
          <ac:spMkLst>
            <pc:docMk/>
            <pc:sldMk cId="3598854079" sldId="295"/>
            <ac:spMk id="5" creationId="{69D41623-DC06-1074-0E37-59EB5EAC0ADD}"/>
          </ac:spMkLst>
        </pc:spChg>
        <pc:spChg chg="add mod">
          <ac:chgData name="Mr J Bee (BWCET)" userId="a1856448-f297-487a-a7ea-498499ce4ab3" providerId="ADAL" clId="{C36FDA15-285C-46D2-8D49-27E34524C8CD}" dt="2023-10-13T09:41:57.139" v="5499"/>
          <ac:spMkLst>
            <pc:docMk/>
            <pc:sldMk cId="3598854079" sldId="295"/>
            <ac:spMk id="6" creationId="{EC591C43-B33E-3B87-9692-248F8369BED6}"/>
          </ac:spMkLst>
        </pc:spChg>
        <pc:spChg chg="del">
          <ac:chgData name="Mr J Bee (BWCET)" userId="a1856448-f297-487a-a7ea-498499ce4ab3" providerId="ADAL" clId="{C36FDA15-285C-46D2-8D49-27E34524C8CD}" dt="2023-10-13T09:41:08.737" v="5486" actId="478"/>
          <ac:spMkLst>
            <pc:docMk/>
            <pc:sldMk cId="3598854079" sldId="295"/>
            <ac:spMk id="30" creationId="{0AB3795E-BA33-C2C5-E872-6C58AFFAEA48}"/>
          </ac:spMkLst>
        </pc:spChg>
        <pc:spChg chg="del">
          <ac:chgData name="Mr J Bee (BWCET)" userId="a1856448-f297-487a-a7ea-498499ce4ab3" providerId="ADAL" clId="{C36FDA15-285C-46D2-8D49-27E34524C8CD}" dt="2023-10-13T09:41:07.329" v="5485" actId="478"/>
          <ac:spMkLst>
            <pc:docMk/>
            <pc:sldMk cId="3598854079" sldId="295"/>
            <ac:spMk id="36" creationId="{E6FE711C-BE3A-AB67-E759-F2FE9B5BECA9}"/>
          </ac:spMkLst>
        </pc:spChg>
        <pc:spChg chg="del">
          <ac:chgData name="Mr J Bee (BWCET)" userId="a1856448-f297-487a-a7ea-498499ce4ab3" providerId="ADAL" clId="{C36FDA15-285C-46D2-8D49-27E34524C8CD}" dt="2023-10-13T09:41:06.092" v="5484" actId="478"/>
          <ac:spMkLst>
            <pc:docMk/>
            <pc:sldMk cId="3598854079" sldId="295"/>
            <ac:spMk id="42" creationId="{73021DA0-7015-9FB3-8966-E399D1CDBD82}"/>
          </ac:spMkLst>
        </pc:spChg>
        <pc:spChg chg="del">
          <ac:chgData name="Mr J Bee (BWCET)" userId="a1856448-f297-487a-a7ea-498499ce4ab3" providerId="ADAL" clId="{C36FDA15-285C-46D2-8D49-27E34524C8CD}" dt="2023-10-13T09:41:04.699" v="5483" actId="478"/>
          <ac:spMkLst>
            <pc:docMk/>
            <pc:sldMk cId="3598854079" sldId="295"/>
            <ac:spMk id="48" creationId="{FE69B6C8-FD8A-A102-8894-67B7A991EA66}"/>
          </ac:spMkLst>
        </pc:spChg>
        <pc:spChg chg="del">
          <ac:chgData name="Mr J Bee (BWCET)" userId="a1856448-f297-487a-a7ea-498499ce4ab3" providerId="ADAL" clId="{C36FDA15-285C-46D2-8D49-27E34524C8CD}" dt="2023-10-13T09:41:24.267" v="5492" actId="478"/>
          <ac:spMkLst>
            <pc:docMk/>
            <pc:sldMk cId="3598854079" sldId="295"/>
            <ac:spMk id="51" creationId="{B71F9B8E-1D72-1329-9F45-4A9901C7207E}"/>
          </ac:spMkLst>
        </pc:spChg>
        <pc:spChg chg="mod">
          <ac:chgData name="Mr J Bee (BWCET)" userId="a1856448-f297-487a-a7ea-498499ce4ab3" providerId="ADAL" clId="{C36FDA15-285C-46D2-8D49-27E34524C8CD}" dt="2023-10-13T09:41:15.711" v="5490" actId="20577"/>
          <ac:spMkLst>
            <pc:docMk/>
            <pc:sldMk cId="3598854079" sldId="295"/>
            <ac:spMk id="52" creationId="{59C3AB3E-A241-A146-6379-058EA3839E08}"/>
          </ac:spMkLst>
        </pc:spChg>
        <pc:spChg chg="del">
          <ac:chgData name="Mr J Bee (BWCET)" userId="a1856448-f297-487a-a7ea-498499ce4ab3" providerId="ADAL" clId="{C36FDA15-285C-46D2-8D49-27E34524C8CD}" dt="2023-10-13T09:40:52.841" v="5482" actId="478"/>
          <ac:spMkLst>
            <pc:docMk/>
            <pc:sldMk cId="3598854079" sldId="295"/>
            <ac:spMk id="53" creationId="{00AEFD45-0618-9B2B-3F12-5F83BE2AAF75}"/>
          </ac:spMkLst>
        </pc:spChg>
      </pc:sldChg>
      <pc:sldChg chg="addSp delSp modSp add mod delAnim modAnim">
        <pc:chgData name="Mr J Bee (BWCET)" userId="a1856448-f297-487a-a7ea-498499ce4ab3" providerId="ADAL" clId="{C36FDA15-285C-46D2-8D49-27E34524C8CD}" dt="2023-10-13T09:42:56.159" v="5622" actId="20577"/>
        <pc:sldMkLst>
          <pc:docMk/>
          <pc:sldMk cId="2644792700" sldId="296"/>
        </pc:sldMkLst>
        <pc:spChg chg="add mod">
          <ac:chgData name="Mr J Bee (BWCET)" userId="a1856448-f297-487a-a7ea-498499ce4ab3" providerId="ADAL" clId="{C36FDA15-285C-46D2-8D49-27E34524C8CD}" dt="2023-10-13T09:42:22.504" v="5590"/>
          <ac:spMkLst>
            <pc:docMk/>
            <pc:sldMk cId="2644792700" sldId="296"/>
            <ac:spMk id="3" creationId="{190EE4C4-979C-506E-BFF5-3D353F924283}"/>
          </ac:spMkLst>
        </pc:spChg>
        <pc:spChg chg="mod">
          <ac:chgData name="Mr J Bee (BWCET)" userId="a1856448-f297-487a-a7ea-498499ce4ab3" providerId="ADAL" clId="{C36FDA15-285C-46D2-8D49-27E34524C8CD}" dt="2023-10-13T09:42:21.612" v="5589" actId="20577"/>
          <ac:spMkLst>
            <pc:docMk/>
            <pc:sldMk cId="2644792700" sldId="296"/>
            <ac:spMk id="4" creationId="{FB8DC103-CF07-1C03-034B-EF3D46FEB800}"/>
          </ac:spMkLst>
        </pc:spChg>
        <pc:spChg chg="mod">
          <ac:chgData name="Mr J Bee (BWCET)" userId="a1856448-f297-487a-a7ea-498499ce4ab3" providerId="ADAL" clId="{C36FDA15-285C-46D2-8D49-27E34524C8CD}" dt="2023-10-13T09:42:27.957" v="5593" actId="20577"/>
          <ac:spMkLst>
            <pc:docMk/>
            <pc:sldMk cId="2644792700" sldId="296"/>
            <ac:spMk id="9" creationId="{B7B75E1B-9229-90AF-EDE2-683D2254D174}"/>
          </ac:spMkLst>
        </pc:spChg>
        <pc:spChg chg="mod">
          <ac:chgData name="Mr J Bee (BWCET)" userId="a1856448-f297-487a-a7ea-498499ce4ab3" providerId="ADAL" clId="{C36FDA15-285C-46D2-8D49-27E34524C8CD}" dt="2023-10-13T09:42:56.159" v="5622" actId="20577"/>
          <ac:spMkLst>
            <pc:docMk/>
            <pc:sldMk cId="2644792700" sldId="296"/>
            <ac:spMk id="11" creationId="{B943EC7F-CBA6-F343-7B2B-873552DAD193}"/>
          </ac:spMkLst>
        </pc:spChg>
        <pc:spChg chg="mod">
          <ac:chgData name="Mr J Bee (BWCET)" userId="a1856448-f297-487a-a7ea-498499ce4ab3" providerId="ADAL" clId="{C36FDA15-285C-46D2-8D49-27E34524C8CD}" dt="2023-10-13T09:42:33.050" v="5599" actId="20577"/>
          <ac:spMkLst>
            <pc:docMk/>
            <pc:sldMk cId="2644792700" sldId="296"/>
            <ac:spMk id="13" creationId="{8929472B-452C-7D2B-1A1B-3C2C83C0C38A}"/>
          </ac:spMkLst>
        </pc:spChg>
        <pc:spChg chg="mod">
          <ac:chgData name="Mr J Bee (BWCET)" userId="a1856448-f297-487a-a7ea-498499ce4ab3" providerId="ADAL" clId="{C36FDA15-285C-46D2-8D49-27E34524C8CD}" dt="2023-10-13T09:42:35.208" v="5602" actId="20577"/>
          <ac:spMkLst>
            <pc:docMk/>
            <pc:sldMk cId="2644792700" sldId="296"/>
            <ac:spMk id="14" creationId="{D4424330-1C93-B443-6341-5FDB9ECBA759}"/>
          </ac:spMkLst>
        </pc:spChg>
        <pc:spChg chg="mod">
          <ac:chgData name="Mr J Bee (BWCET)" userId="a1856448-f297-487a-a7ea-498499ce4ab3" providerId="ADAL" clId="{C36FDA15-285C-46D2-8D49-27E34524C8CD}" dt="2023-10-13T09:42:37.880" v="5605" actId="20577"/>
          <ac:spMkLst>
            <pc:docMk/>
            <pc:sldMk cId="2644792700" sldId="296"/>
            <ac:spMk id="15" creationId="{35E553C0-4C4E-58FE-4820-A4F6F1F4031D}"/>
          </ac:spMkLst>
        </pc:spChg>
        <pc:spChg chg="mod">
          <ac:chgData name="Mr J Bee (BWCET)" userId="a1856448-f297-487a-a7ea-498499ce4ab3" providerId="ADAL" clId="{C36FDA15-285C-46D2-8D49-27E34524C8CD}" dt="2023-10-13T09:42:41.065" v="5609" actId="20577"/>
          <ac:spMkLst>
            <pc:docMk/>
            <pc:sldMk cId="2644792700" sldId="296"/>
            <ac:spMk id="16" creationId="{CD60A402-5814-5D9C-032C-7A9E95D2C48D}"/>
          </ac:spMkLst>
        </pc:spChg>
        <pc:spChg chg="mod">
          <ac:chgData name="Mr J Bee (BWCET)" userId="a1856448-f297-487a-a7ea-498499ce4ab3" providerId="ADAL" clId="{C36FDA15-285C-46D2-8D49-27E34524C8CD}" dt="2023-10-13T09:42:43.507" v="5613" actId="20577"/>
          <ac:spMkLst>
            <pc:docMk/>
            <pc:sldMk cId="2644792700" sldId="296"/>
            <ac:spMk id="17" creationId="{1C597E3B-C7A2-2AF6-3029-E4289E828756}"/>
          </ac:spMkLst>
        </pc:spChg>
        <pc:spChg chg="mod">
          <ac:chgData name="Mr J Bee (BWCET)" userId="a1856448-f297-487a-a7ea-498499ce4ab3" providerId="ADAL" clId="{C36FDA15-285C-46D2-8D49-27E34524C8CD}" dt="2023-10-13T09:42:46.290" v="5617" actId="20577"/>
          <ac:spMkLst>
            <pc:docMk/>
            <pc:sldMk cId="2644792700" sldId="296"/>
            <ac:spMk id="18" creationId="{05E52058-78DD-2B96-C907-C06B1B60EA17}"/>
          </ac:spMkLst>
        </pc:spChg>
        <pc:spChg chg="del">
          <ac:chgData name="Mr J Bee (BWCET)" userId="a1856448-f297-487a-a7ea-498499ce4ab3" providerId="ADAL" clId="{C36FDA15-285C-46D2-8D49-27E34524C8CD}" dt="2023-10-13T09:42:05.421" v="5501" actId="478"/>
          <ac:spMkLst>
            <pc:docMk/>
            <pc:sldMk cId="2644792700" sldId="296"/>
            <ac:spMk id="19" creationId="{396E4C42-4468-EE5D-00F0-A8350AADD860}"/>
          </ac:spMkLst>
        </pc:spChg>
        <pc:spChg chg="del mod">
          <ac:chgData name="Mr J Bee (BWCET)" userId="a1856448-f297-487a-a7ea-498499ce4ab3" providerId="ADAL" clId="{C36FDA15-285C-46D2-8D49-27E34524C8CD}" dt="2023-10-13T09:42:53.635" v="5620" actId="478"/>
          <ac:spMkLst>
            <pc:docMk/>
            <pc:sldMk cId="2644792700" sldId="296"/>
            <ac:spMk id="20" creationId="{AC573F31-11C8-256F-A25B-FE43EAC476F8}"/>
          </ac:spMkLst>
        </pc:spChg>
        <pc:spChg chg="del">
          <ac:chgData name="Mr J Bee (BWCET)" userId="a1856448-f297-487a-a7ea-498499ce4ab3" providerId="ADAL" clId="{C36FDA15-285C-46D2-8D49-27E34524C8CD}" dt="2023-10-13T09:42:48.921" v="5618" actId="478"/>
          <ac:spMkLst>
            <pc:docMk/>
            <pc:sldMk cId="2644792700" sldId="296"/>
            <ac:spMk id="24" creationId="{4457D06B-77AE-1107-2FE9-7C4E10DD082B}"/>
          </ac:spMkLst>
        </pc:spChg>
      </pc:sldChg>
      <pc:sldChg chg="addSp delSp modSp add mod delAnim modAnim">
        <pc:chgData name="Mr J Bee (BWCET)" userId="a1856448-f297-487a-a7ea-498499ce4ab3" providerId="ADAL" clId="{C36FDA15-285C-46D2-8D49-27E34524C8CD}" dt="2023-10-13T09:43:36.998" v="5640" actId="20577"/>
        <pc:sldMkLst>
          <pc:docMk/>
          <pc:sldMk cId="1312545867" sldId="297"/>
        </pc:sldMkLst>
        <pc:spChg chg="del">
          <ac:chgData name="Mr J Bee (BWCET)" userId="a1856448-f297-487a-a7ea-498499ce4ab3" providerId="ADAL" clId="{C36FDA15-285C-46D2-8D49-27E34524C8CD}" dt="2023-10-13T09:43:03.802" v="5624" actId="478"/>
          <ac:spMkLst>
            <pc:docMk/>
            <pc:sldMk cId="1312545867" sldId="297"/>
            <ac:spMk id="3" creationId="{190EE4C4-979C-506E-BFF5-3D353F924283}"/>
          </ac:spMkLst>
        </pc:spChg>
        <pc:spChg chg="mod">
          <ac:chgData name="Mr J Bee (BWCET)" userId="a1856448-f297-487a-a7ea-498499ce4ab3" providerId="ADAL" clId="{C36FDA15-285C-46D2-8D49-27E34524C8CD}" dt="2023-10-13T09:43:06.979" v="5629" actId="20577"/>
          <ac:spMkLst>
            <pc:docMk/>
            <pc:sldMk cId="1312545867" sldId="297"/>
            <ac:spMk id="4" creationId="{FB8DC103-CF07-1C03-034B-EF3D46FEB800}"/>
          </ac:spMkLst>
        </pc:spChg>
        <pc:spChg chg="add mod">
          <ac:chgData name="Mr J Bee (BWCET)" userId="a1856448-f297-487a-a7ea-498499ce4ab3" providerId="ADAL" clId="{C36FDA15-285C-46D2-8D49-27E34524C8CD}" dt="2023-10-13T09:43:09.282" v="5630"/>
          <ac:spMkLst>
            <pc:docMk/>
            <pc:sldMk cId="1312545867" sldId="297"/>
            <ac:spMk id="5" creationId="{5CF8AB0C-47CF-0DEA-9352-24836A4DCE48}"/>
          </ac:spMkLst>
        </pc:spChg>
        <pc:spChg chg="mod">
          <ac:chgData name="Mr J Bee (BWCET)" userId="a1856448-f297-487a-a7ea-498499ce4ab3" providerId="ADAL" clId="{C36FDA15-285C-46D2-8D49-27E34524C8CD}" dt="2023-10-13T09:43:25.395" v="5632" actId="20577"/>
          <ac:spMkLst>
            <pc:docMk/>
            <pc:sldMk cId="1312545867" sldId="297"/>
            <ac:spMk id="13" creationId="{8929472B-452C-7D2B-1A1B-3C2C83C0C38A}"/>
          </ac:spMkLst>
        </pc:spChg>
        <pc:spChg chg="mod">
          <ac:chgData name="Mr J Bee (BWCET)" userId="a1856448-f297-487a-a7ea-498499ce4ab3" providerId="ADAL" clId="{C36FDA15-285C-46D2-8D49-27E34524C8CD}" dt="2023-10-13T09:43:27.519" v="5634" actId="20577"/>
          <ac:spMkLst>
            <pc:docMk/>
            <pc:sldMk cId="1312545867" sldId="297"/>
            <ac:spMk id="14" creationId="{D4424330-1C93-B443-6341-5FDB9ECBA759}"/>
          </ac:spMkLst>
        </pc:spChg>
        <pc:spChg chg="mod">
          <ac:chgData name="Mr J Bee (BWCET)" userId="a1856448-f297-487a-a7ea-498499ce4ab3" providerId="ADAL" clId="{C36FDA15-285C-46D2-8D49-27E34524C8CD}" dt="2023-10-13T09:43:30.013" v="5636" actId="20577"/>
          <ac:spMkLst>
            <pc:docMk/>
            <pc:sldMk cId="1312545867" sldId="297"/>
            <ac:spMk id="15" creationId="{35E553C0-4C4E-58FE-4820-A4F6F1F4031D}"/>
          </ac:spMkLst>
        </pc:spChg>
        <pc:spChg chg="mod">
          <ac:chgData name="Mr J Bee (BWCET)" userId="a1856448-f297-487a-a7ea-498499ce4ab3" providerId="ADAL" clId="{C36FDA15-285C-46D2-8D49-27E34524C8CD}" dt="2023-10-13T09:43:36.998" v="5640" actId="20577"/>
          <ac:spMkLst>
            <pc:docMk/>
            <pc:sldMk cId="1312545867" sldId="297"/>
            <ac:spMk id="18" creationId="{05E52058-78DD-2B96-C907-C06B1B60EA17}"/>
          </ac:spMkLst>
        </pc:spChg>
      </pc:sldChg>
      <pc:sldChg chg="addSp delSp modSp add mod">
        <pc:chgData name="Mr J Bee (BWCET)" userId="a1856448-f297-487a-a7ea-498499ce4ab3" providerId="ADAL" clId="{C36FDA15-285C-46D2-8D49-27E34524C8CD}" dt="2023-10-13T09:48:17.404" v="5720" actId="20577"/>
        <pc:sldMkLst>
          <pc:docMk/>
          <pc:sldMk cId="2590352238" sldId="298"/>
        </pc:sldMkLst>
        <pc:spChg chg="add mod">
          <ac:chgData name="Mr J Bee (BWCET)" userId="a1856448-f297-487a-a7ea-498499ce4ab3" providerId="ADAL" clId="{C36FDA15-285C-46D2-8D49-27E34524C8CD}" dt="2023-10-13T09:48:09.271" v="5711" actId="20577"/>
          <ac:spMkLst>
            <pc:docMk/>
            <pc:sldMk cId="2590352238" sldId="298"/>
            <ac:spMk id="3" creationId="{B314E9C9-5CDE-BA3A-628D-0D5575C7D144}"/>
          </ac:spMkLst>
        </pc:spChg>
        <pc:spChg chg="add mod">
          <ac:chgData name="Mr J Bee (BWCET)" userId="a1856448-f297-487a-a7ea-498499ce4ab3" providerId="ADAL" clId="{C36FDA15-285C-46D2-8D49-27E34524C8CD}" dt="2023-10-13T09:48:12.792" v="5715" actId="20577"/>
          <ac:spMkLst>
            <pc:docMk/>
            <pc:sldMk cId="2590352238" sldId="298"/>
            <ac:spMk id="6" creationId="{0BD0533B-47E1-8F79-B49B-8B27554B5C8F}"/>
          </ac:spMkLst>
        </pc:spChg>
        <pc:spChg chg="add mod">
          <ac:chgData name="Mr J Bee (BWCET)" userId="a1856448-f297-487a-a7ea-498499ce4ab3" providerId="ADAL" clId="{C36FDA15-285C-46D2-8D49-27E34524C8CD}" dt="2023-10-13T09:48:17.404" v="5720" actId="20577"/>
          <ac:spMkLst>
            <pc:docMk/>
            <pc:sldMk cId="2590352238" sldId="298"/>
            <ac:spMk id="7" creationId="{84856C2B-4F2C-EBB9-47B7-B7A7A030FF08}"/>
          </ac:spMkLst>
        </pc:spChg>
        <pc:spChg chg="add del mod">
          <ac:chgData name="Mr J Bee (BWCET)" userId="a1856448-f297-487a-a7ea-498499ce4ab3" providerId="ADAL" clId="{C36FDA15-285C-46D2-8D49-27E34524C8CD}" dt="2023-10-13T09:44:23.496" v="5646" actId="478"/>
          <ac:spMkLst>
            <pc:docMk/>
            <pc:sldMk cId="2590352238" sldId="298"/>
            <ac:spMk id="8" creationId="{B3FC2E06-76FD-E2D3-0BE5-21D5ACC8C1E9}"/>
          </ac:spMkLst>
        </pc:spChg>
        <pc:spChg chg="mod">
          <ac:chgData name="Mr J Bee (BWCET)" userId="a1856448-f297-487a-a7ea-498499ce4ab3" providerId="ADAL" clId="{C36FDA15-285C-46D2-8D49-27E34524C8CD}" dt="2023-10-13T09:47:51.128" v="5698" actId="20577"/>
          <ac:spMkLst>
            <pc:docMk/>
            <pc:sldMk cId="2590352238" sldId="298"/>
            <ac:spMk id="9" creationId="{B7B75E1B-9229-90AF-EDE2-683D2254D174}"/>
          </ac:spMkLst>
        </pc:spChg>
        <pc:spChg chg="add mod">
          <ac:chgData name="Mr J Bee (BWCET)" userId="a1856448-f297-487a-a7ea-498499ce4ab3" providerId="ADAL" clId="{C36FDA15-285C-46D2-8D49-27E34524C8CD}" dt="2023-10-13T09:47:37.831" v="5691" actId="1076"/>
          <ac:spMkLst>
            <pc:docMk/>
            <pc:sldMk cId="2590352238" sldId="298"/>
            <ac:spMk id="10" creationId="{8B6B856D-1474-9E28-063E-918B61237B8C}"/>
          </ac:spMkLst>
        </pc:spChg>
        <pc:spChg chg="mod">
          <ac:chgData name="Mr J Bee (BWCET)" userId="a1856448-f297-487a-a7ea-498499ce4ab3" providerId="ADAL" clId="{C36FDA15-285C-46D2-8D49-27E34524C8CD}" dt="2023-10-13T09:47:55.544" v="5699" actId="20577"/>
          <ac:spMkLst>
            <pc:docMk/>
            <pc:sldMk cId="2590352238" sldId="298"/>
            <ac:spMk id="11" creationId="{B943EC7F-CBA6-F343-7B2B-873552DAD193}"/>
          </ac:spMkLst>
        </pc:spChg>
        <pc:spChg chg="mod">
          <ac:chgData name="Mr J Bee (BWCET)" userId="a1856448-f297-487a-a7ea-498499ce4ab3" providerId="ADAL" clId="{C36FDA15-285C-46D2-8D49-27E34524C8CD}" dt="2023-10-13T09:47:59.408" v="5703" actId="20577"/>
          <ac:spMkLst>
            <pc:docMk/>
            <pc:sldMk cId="2590352238" sldId="298"/>
            <ac:spMk id="13" creationId="{8929472B-452C-7D2B-1A1B-3C2C83C0C38A}"/>
          </ac:spMkLst>
        </pc:spChg>
        <pc:spChg chg="mod">
          <ac:chgData name="Mr J Bee (BWCET)" userId="a1856448-f297-487a-a7ea-498499ce4ab3" providerId="ADAL" clId="{C36FDA15-285C-46D2-8D49-27E34524C8CD}" dt="2023-10-13T09:48:04.478" v="5707" actId="20577"/>
          <ac:spMkLst>
            <pc:docMk/>
            <pc:sldMk cId="2590352238" sldId="298"/>
            <ac:spMk id="14" creationId="{D4424330-1C93-B443-6341-5FDB9ECBA759}"/>
          </ac:spMkLst>
        </pc:spChg>
        <pc:spChg chg="del">
          <ac:chgData name="Mr J Bee (BWCET)" userId="a1856448-f297-487a-a7ea-498499ce4ab3" providerId="ADAL" clId="{C36FDA15-285C-46D2-8D49-27E34524C8CD}" dt="2023-10-13T09:44:07.659" v="5642" actId="478"/>
          <ac:spMkLst>
            <pc:docMk/>
            <pc:sldMk cId="2590352238" sldId="298"/>
            <ac:spMk id="15" creationId="{35E553C0-4C4E-58FE-4820-A4F6F1F4031D}"/>
          </ac:spMkLst>
        </pc:spChg>
        <pc:spChg chg="del">
          <ac:chgData name="Mr J Bee (BWCET)" userId="a1856448-f297-487a-a7ea-498499ce4ab3" providerId="ADAL" clId="{C36FDA15-285C-46D2-8D49-27E34524C8CD}" dt="2023-10-13T09:44:07.659" v="5642" actId="478"/>
          <ac:spMkLst>
            <pc:docMk/>
            <pc:sldMk cId="2590352238" sldId="298"/>
            <ac:spMk id="16" creationId="{CD60A402-5814-5D9C-032C-7A9E95D2C48D}"/>
          </ac:spMkLst>
        </pc:spChg>
        <pc:spChg chg="del">
          <ac:chgData name="Mr J Bee (BWCET)" userId="a1856448-f297-487a-a7ea-498499ce4ab3" providerId="ADAL" clId="{C36FDA15-285C-46D2-8D49-27E34524C8CD}" dt="2023-10-13T09:44:07.659" v="5642" actId="478"/>
          <ac:spMkLst>
            <pc:docMk/>
            <pc:sldMk cId="2590352238" sldId="298"/>
            <ac:spMk id="17" creationId="{1C597E3B-C7A2-2AF6-3029-E4289E828756}"/>
          </ac:spMkLst>
        </pc:spChg>
        <pc:spChg chg="del">
          <ac:chgData name="Mr J Bee (BWCET)" userId="a1856448-f297-487a-a7ea-498499ce4ab3" providerId="ADAL" clId="{C36FDA15-285C-46D2-8D49-27E34524C8CD}" dt="2023-10-13T09:44:07.659" v="5642" actId="478"/>
          <ac:spMkLst>
            <pc:docMk/>
            <pc:sldMk cId="2590352238" sldId="298"/>
            <ac:spMk id="18" creationId="{05E52058-78DD-2B96-C907-C06B1B60EA17}"/>
          </ac:spMkLst>
        </pc:spChg>
        <pc:spChg chg="add del">
          <ac:chgData name="Mr J Bee (BWCET)" userId="a1856448-f297-487a-a7ea-498499ce4ab3" providerId="ADAL" clId="{C36FDA15-285C-46D2-8D49-27E34524C8CD}" dt="2023-10-13T09:47:33.567" v="5690" actId="478"/>
          <ac:spMkLst>
            <pc:docMk/>
            <pc:sldMk cId="2590352238" sldId="298"/>
            <ac:spMk id="19" creationId="{716305B3-3BD8-F977-DF79-1577E469B2D2}"/>
          </ac:spMkLst>
        </pc:spChg>
        <pc:spChg chg="add mod">
          <ac:chgData name="Mr J Bee (BWCET)" userId="a1856448-f297-487a-a7ea-498499ce4ab3" providerId="ADAL" clId="{C36FDA15-285C-46D2-8D49-27E34524C8CD}" dt="2023-10-13T09:47:47.095" v="5696" actId="20577"/>
          <ac:spMkLst>
            <pc:docMk/>
            <pc:sldMk cId="2590352238" sldId="298"/>
            <ac:spMk id="20" creationId="{47D7F006-BC93-0585-730E-8C3F82569DB9}"/>
          </ac:spMkLst>
        </pc:spChg>
        <pc:picChg chg="add mod">
          <ac:chgData name="Mr J Bee (BWCET)" userId="a1856448-f297-487a-a7ea-498499ce4ab3" providerId="ADAL" clId="{C36FDA15-285C-46D2-8D49-27E34524C8CD}" dt="2023-10-13T09:45:45.640" v="5652" actId="1076"/>
          <ac:picMkLst>
            <pc:docMk/>
            <pc:sldMk cId="2590352238" sldId="298"/>
            <ac:picMk id="1026" creationId="{21DC9251-9AEB-C391-5DC9-65F080B39FCF}"/>
          </ac:picMkLst>
        </pc:picChg>
      </pc:sldChg>
      <pc:sldChg chg="modSp add mod">
        <pc:chgData name="Mr J Bee (BWCET)" userId="a1856448-f297-487a-a7ea-498499ce4ab3" providerId="ADAL" clId="{C36FDA15-285C-46D2-8D49-27E34524C8CD}" dt="2023-10-13T09:51:03.210" v="5758" actId="20577"/>
        <pc:sldMkLst>
          <pc:docMk/>
          <pc:sldMk cId="1457718416" sldId="299"/>
        </pc:sldMkLst>
        <pc:spChg chg="mod">
          <ac:chgData name="Mr J Bee (BWCET)" userId="a1856448-f297-487a-a7ea-498499ce4ab3" providerId="ADAL" clId="{C36FDA15-285C-46D2-8D49-27E34524C8CD}" dt="2023-10-13T09:50:42.398" v="5743" actId="20577"/>
          <ac:spMkLst>
            <pc:docMk/>
            <pc:sldMk cId="1457718416" sldId="299"/>
            <ac:spMk id="3" creationId="{B314E9C9-5CDE-BA3A-628D-0D5575C7D144}"/>
          </ac:spMkLst>
        </pc:spChg>
        <pc:spChg chg="mod">
          <ac:chgData name="Mr J Bee (BWCET)" userId="a1856448-f297-487a-a7ea-498499ce4ab3" providerId="ADAL" clId="{C36FDA15-285C-46D2-8D49-27E34524C8CD}" dt="2023-10-13T09:51:03.210" v="5758" actId="20577"/>
          <ac:spMkLst>
            <pc:docMk/>
            <pc:sldMk cId="1457718416" sldId="299"/>
            <ac:spMk id="6" creationId="{0BD0533B-47E1-8F79-B49B-8B27554B5C8F}"/>
          </ac:spMkLst>
        </pc:spChg>
        <pc:spChg chg="mod">
          <ac:chgData name="Mr J Bee (BWCET)" userId="a1856448-f297-487a-a7ea-498499ce4ab3" providerId="ADAL" clId="{C36FDA15-285C-46D2-8D49-27E34524C8CD}" dt="2023-10-13T09:50:52.518" v="5755" actId="20577"/>
          <ac:spMkLst>
            <pc:docMk/>
            <pc:sldMk cId="1457718416" sldId="299"/>
            <ac:spMk id="7" creationId="{84856C2B-4F2C-EBB9-47B7-B7A7A030FF08}"/>
          </ac:spMkLst>
        </pc:spChg>
        <pc:spChg chg="mod">
          <ac:chgData name="Mr J Bee (BWCET)" userId="a1856448-f297-487a-a7ea-498499ce4ab3" providerId="ADAL" clId="{C36FDA15-285C-46D2-8D49-27E34524C8CD}" dt="2023-10-13T09:50:12.326" v="5725" actId="20577"/>
          <ac:spMkLst>
            <pc:docMk/>
            <pc:sldMk cId="1457718416" sldId="299"/>
            <ac:spMk id="9" creationId="{B7B75E1B-9229-90AF-EDE2-683D2254D174}"/>
          </ac:spMkLst>
        </pc:spChg>
        <pc:spChg chg="mod">
          <ac:chgData name="Mr J Bee (BWCET)" userId="a1856448-f297-487a-a7ea-498499ce4ab3" providerId="ADAL" clId="{C36FDA15-285C-46D2-8D49-27E34524C8CD}" dt="2023-10-13T09:50:09.797" v="5723" actId="20577"/>
          <ac:spMkLst>
            <pc:docMk/>
            <pc:sldMk cId="1457718416" sldId="299"/>
            <ac:spMk id="10" creationId="{8B6B856D-1474-9E28-063E-918B61237B8C}"/>
          </ac:spMkLst>
        </pc:spChg>
        <pc:spChg chg="mod">
          <ac:chgData name="Mr J Bee (BWCET)" userId="a1856448-f297-487a-a7ea-498499ce4ab3" providerId="ADAL" clId="{C36FDA15-285C-46D2-8D49-27E34524C8CD}" dt="2023-10-13T09:50:18.993" v="5728" actId="20577"/>
          <ac:spMkLst>
            <pc:docMk/>
            <pc:sldMk cId="1457718416" sldId="299"/>
            <ac:spMk id="11" creationId="{B943EC7F-CBA6-F343-7B2B-873552DAD193}"/>
          </ac:spMkLst>
        </pc:spChg>
        <pc:spChg chg="mod">
          <ac:chgData name="Mr J Bee (BWCET)" userId="a1856448-f297-487a-a7ea-498499ce4ab3" providerId="ADAL" clId="{C36FDA15-285C-46D2-8D49-27E34524C8CD}" dt="2023-10-13T09:50:28.361" v="5735" actId="20577"/>
          <ac:spMkLst>
            <pc:docMk/>
            <pc:sldMk cId="1457718416" sldId="299"/>
            <ac:spMk id="13" creationId="{8929472B-452C-7D2B-1A1B-3C2C83C0C38A}"/>
          </ac:spMkLst>
        </pc:spChg>
        <pc:spChg chg="mod">
          <ac:chgData name="Mr J Bee (BWCET)" userId="a1856448-f297-487a-a7ea-498499ce4ab3" providerId="ADAL" clId="{C36FDA15-285C-46D2-8D49-27E34524C8CD}" dt="2023-10-13T09:50:39.150" v="5739" actId="20577"/>
          <ac:spMkLst>
            <pc:docMk/>
            <pc:sldMk cId="1457718416" sldId="299"/>
            <ac:spMk id="14" creationId="{D4424330-1C93-B443-6341-5FDB9ECBA759}"/>
          </ac:spMkLst>
        </pc:spChg>
        <pc:spChg chg="mod">
          <ac:chgData name="Mr J Bee (BWCET)" userId="a1856448-f297-487a-a7ea-498499ce4ab3" providerId="ADAL" clId="{C36FDA15-285C-46D2-8D49-27E34524C8CD}" dt="2023-10-13T09:50:22.509" v="5731" actId="20577"/>
          <ac:spMkLst>
            <pc:docMk/>
            <pc:sldMk cId="1457718416" sldId="299"/>
            <ac:spMk id="20" creationId="{47D7F006-BC93-0585-730E-8C3F82569DB9}"/>
          </ac:spMkLst>
        </pc:spChg>
      </pc:sldChg>
      <pc:sldChg chg="addSp delSp modSp add mod delAnim modAnim">
        <pc:chgData name="Mr J Bee (BWCET)" userId="a1856448-f297-487a-a7ea-498499ce4ab3" providerId="ADAL" clId="{C36FDA15-285C-46D2-8D49-27E34524C8CD}" dt="2023-10-13T09:53:37.192" v="5859"/>
        <pc:sldMkLst>
          <pc:docMk/>
          <pc:sldMk cId="2856538597" sldId="300"/>
        </pc:sldMkLst>
        <pc:spChg chg="mod">
          <ac:chgData name="Mr J Bee (BWCET)" userId="a1856448-f297-487a-a7ea-498499ce4ab3" providerId="ADAL" clId="{C36FDA15-285C-46D2-8D49-27E34524C8CD}" dt="2023-10-13T09:52:28.520" v="5776" actId="20577"/>
          <ac:spMkLst>
            <pc:docMk/>
            <pc:sldMk cId="2856538597" sldId="300"/>
            <ac:spMk id="3" creationId="{B314E9C9-5CDE-BA3A-628D-0D5575C7D144}"/>
          </ac:spMkLst>
        </pc:spChg>
        <pc:spChg chg="mod">
          <ac:chgData name="Mr J Bee (BWCET)" userId="a1856448-f297-487a-a7ea-498499ce4ab3" providerId="ADAL" clId="{C36FDA15-285C-46D2-8D49-27E34524C8CD}" dt="2023-10-13T09:53:06.509" v="5834" actId="20577"/>
          <ac:spMkLst>
            <pc:docMk/>
            <pc:sldMk cId="2856538597" sldId="300"/>
            <ac:spMk id="4" creationId="{FB8DC103-CF07-1C03-034B-EF3D46FEB800}"/>
          </ac:spMkLst>
        </pc:spChg>
        <pc:spChg chg="del">
          <ac:chgData name="Mr J Bee (BWCET)" userId="a1856448-f297-487a-a7ea-498499ce4ab3" providerId="ADAL" clId="{C36FDA15-285C-46D2-8D49-27E34524C8CD}" dt="2023-10-13T09:52:36.093" v="5787" actId="478"/>
          <ac:spMkLst>
            <pc:docMk/>
            <pc:sldMk cId="2856538597" sldId="300"/>
            <ac:spMk id="5" creationId="{5CF8AB0C-47CF-0DEA-9352-24836A4DCE48}"/>
          </ac:spMkLst>
        </pc:spChg>
        <pc:spChg chg="mod">
          <ac:chgData name="Mr J Bee (BWCET)" userId="a1856448-f297-487a-a7ea-498499ce4ab3" providerId="ADAL" clId="{C36FDA15-285C-46D2-8D49-27E34524C8CD}" dt="2023-10-13T09:52:30.873" v="5781" actId="20577"/>
          <ac:spMkLst>
            <pc:docMk/>
            <pc:sldMk cId="2856538597" sldId="300"/>
            <ac:spMk id="6" creationId="{0BD0533B-47E1-8F79-B49B-8B27554B5C8F}"/>
          </ac:spMkLst>
        </pc:spChg>
        <pc:spChg chg="mod">
          <ac:chgData name="Mr J Bee (BWCET)" userId="a1856448-f297-487a-a7ea-498499ce4ab3" providerId="ADAL" clId="{C36FDA15-285C-46D2-8D49-27E34524C8CD}" dt="2023-10-13T09:52:33.431" v="5786" actId="20577"/>
          <ac:spMkLst>
            <pc:docMk/>
            <pc:sldMk cId="2856538597" sldId="300"/>
            <ac:spMk id="7" creationId="{84856C2B-4F2C-EBB9-47B7-B7A7A030FF08}"/>
          </ac:spMkLst>
        </pc:spChg>
        <pc:spChg chg="add mod">
          <ac:chgData name="Mr J Bee (BWCET)" userId="a1856448-f297-487a-a7ea-498499ce4ab3" providerId="ADAL" clId="{C36FDA15-285C-46D2-8D49-27E34524C8CD}" dt="2023-10-13T09:53:07.344" v="5835"/>
          <ac:spMkLst>
            <pc:docMk/>
            <pc:sldMk cId="2856538597" sldId="300"/>
            <ac:spMk id="8" creationId="{19510E0C-854C-A35D-6B00-84031DAC60C8}"/>
          </ac:spMkLst>
        </pc:spChg>
        <pc:spChg chg="mod">
          <ac:chgData name="Mr J Bee (BWCET)" userId="a1856448-f297-487a-a7ea-498499ce4ab3" providerId="ADAL" clId="{C36FDA15-285C-46D2-8D49-27E34524C8CD}" dt="2023-10-13T09:52:14.230" v="5764" actId="20577"/>
          <ac:spMkLst>
            <pc:docMk/>
            <pc:sldMk cId="2856538597" sldId="300"/>
            <ac:spMk id="9" creationId="{B7B75E1B-9229-90AF-EDE2-683D2254D174}"/>
          </ac:spMkLst>
        </pc:spChg>
        <pc:spChg chg="del">
          <ac:chgData name="Mr J Bee (BWCET)" userId="a1856448-f297-487a-a7ea-498499ce4ab3" providerId="ADAL" clId="{C36FDA15-285C-46D2-8D49-27E34524C8CD}" dt="2023-10-13T09:51:58.768" v="5762" actId="478"/>
          <ac:spMkLst>
            <pc:docMk/>
            <pc:sldMk cId="2856538597" sldId="300"/>
            <ac:spMk id="10" creationId="{8B6B856D-1474-9E28-063E-918B61237B8C}"/>
          </ac:spMkLst>
        </pc:spChg>
        <pc:spChg chg="mod">
          <ac:chgData name="Mr J Bee (BWCET)" userId="a1856448-f297-487a-a7ea-498499ce4ab3" providerId="ADAL" clId="{C36FDA15-285C-46D2-8D49-27E34524C8CD}" dt="2023-10-13T09:52:16.050" v="5766" actId="20577"/>
          <ac:spMkLst>
            <pc:docMk/>
            <pc:sldMk cId="2856538597" sldId="300"/>
            <ac:spMk id="11" creationId="{B943EC7F-CBA6-F343-7B2B-873552DAD193}"/>
          </ac:spMkLst>
        </pc:spChg>
        <pc:spChg chg="add mod">
          <ac:chgData name="Mr J Bee (BWCET)" userId="a1856448-f297-487a-a7ea-498499ce4ab3" providerId="ADAL" clId="{C36FDA15-285C-46D2-8D49-27E34524C8CD}" dt="2023-10-13T09:53:36.404" v="5858" actId="20577"/>
          <ac:spMkLst>
            <pc:docMk/>
            <pc:sldMk cId="2856538597" sldId="300"/>
            <ac:spMk id="12" creationId="{2035011F-0E41-DC41-E0D9-52A2BB59A766}"/>
          </ac:spMkLst>
        </pc:spChg>
        <pc:spChg chg="mod">
          <ac:chgData name="Mr J Bee (BWCET)" userId="a1856448-f297-487a-a7ea-498499ce4ab3" providerId="ADAL" clId="{C36FDA15-285C-46D2-8D49-27E34524C8CD}" dt="2023-10-13T09:52:19.236" v="5769" actId="20577"/>
          <ac:spMkLst>
            <pc:docMk/>
            <pc:sldMk cId="2856538597" sldId="300"/>
            <ac:spMk id="13" creationId="{8929472B-452C-7D2B-1A1B-3C2C83C0C38A}"/>
          </ac:spMkLst>
        </pc:spChg>
        <pc:spChg chg="mod">
          <ac:chgData name="Mr J Bee (BWCET)" userId="a1856448-f297-487a-a7ea-498499ce4ab3" providerId="ADAL" clId="{C36FDA15-285C-46D2-8D49-27E34524C8CD}" dt="2023-10-13T09:52:21.539" v="5772" actId="20577"/>
          <ac:spMkLst>
            <pc:docMk/>
            <pc:sldMk cId="2856538597" sldId="300"/>
            <ac:spMk id="14" creationId="{D4424330-1C93-B443-6341-5FDB9ECBA759}"/>
          </ac:spMkLst>
        </pc:spChg>
        <pc:spChg chg="add del mod">
          <ac:chgData name="Mr J Bee (BWCET)" userId="a1856448-f297-487a-a7ea-498499ce4ab3" providerId="ADAL" clId="{C36FDA15-285C-46D2-8D49-27E34524C8CD}" dt="2023-10-13T09:53:27.972" v="5838" actId="478"/>
          <ac:spMkLst>
            <pc:docMk/>
            <pc:sldMk cId="2856538597" sldId="300"/>
            <ac:spMk id="15" creationId="{C38D4163-F4D0-BC99-90AF-C8B3CE416BAA}"/>
          </ac:spMkLst>
        </pc:spChg>
        <pc:spChg chg="add mod">
          <ac:chgData name="Mr J Bee (BWCET)" userId="a1856448-f297-487a-a7ea-498499ce4ab3" providerId="ADAL" clId="{C36FDA15-285C-46D2-8D49-27E34524C8CD}" dt="2023-10-13T09:53:37.192" v="5859"/>
          <ac:spMkLst>
            <pc:docMk/>
            <pc:sldMk cId="2856538597" sldId="300"/>
            <ac:spMk id="16" creationId="{38C09825-A366-63BA-4A46-A48D93B18371}"/>
          </ac:spMkLst>
        </pc:spChg>
        <pc:spChg chg="del">
          <ac:chgData name="Mr J Bee (BWCET)" userId="a1856448-f297-487a-a7ea-498499ce4ab3" providerId="ADAL" clId="{C36FDA15-285C-46D2-8D49-27E34524C8CD}" dt="2023-10-13T09:51:56.227" v="5761" actId="478"/>
          <ac:spMkLst>
            <pc:docMk/>
            <pc:sldMk cId="2856538597" sldId="300"/>
            <ac:spMk id="20" creationId="{47D7F006-BC93-0585-730E-8C3F82569DB9}"/>
          </ac:spMkLst>
        </pc:spChg>
        <pc:picChg chg="del">
          <ac:chgData name="Mr J Bee (BWCET)" userId="a1856448-f297-487a-a7ea-498499ce4ab3" providerId="ADAL" clId="{C36FDA15-285C-46D2-8D49-27E34524C8CD}" dt="2023-10-13T09:51:54.056" v="5760" actId="478"/>
          <ac:picMkLst>
            <pc:docMk/>
            <pc:sldMk cId="2856538597" sldId="300"/>
            <ac:picMk id="1026" creationId="{21DC9251-9AEB-C391-5DC9-65F080B39FCF}"/>
          </ac:picMkLst>
        </pc:picChg>
      </pc:sldChg>
      <pc:sldChg chg="addSp delSp modSp add mod delAnim modAnim">
        <pc:chgData name="Mr J Bee (BWCET)" userId="a1856448-f297-487a-a7ea-498499ce4ab3" providerId="ADAL" clId="{C36FDA15-285C-46D2-8D49-27E34524C8CD}" dt="2023-10-13T09:58:32.253" v="6066"/>
        <pc:sldMkLst>
          <pc:docMk/>
          <pc:sldMk cId="1723600488" sldId="301"/>
        </pc:sldMkLst>
        <pc:spChg chg="del">
          <ac:chgData name="Mr J Bee (BWCET)" userId="a1856448-f297-487a-a7ea-498499ce4ab3" providerId="ADAL" clId="{C36FDA15-285C-46D2-8D49-27E34524C8CD}" dt="2023-10-13T09:58:19.702" v="5982" actId="478"/>
          <ac:spMkLst>
            <pc:docMk/>
            <pc:sldMk cId="1723600488" sldId="301"/>
            <ac:spMk id="2" creationId="{E1467B3F-5947-F14B-2920-40FA9908E2EA}"/>
          </ac:spMkLst>
        </pc:spChg>
        <pc:spChg chg="mod">
          <ac:chgData name="Mr J Bee (BWCET)" userId="a1856448-f297-487a-a7ea-498499ce4ab3" providerId="ADAL" clId="{C36FDA15-285C-46D2-8D49-27E34524C8CD}" dt="2023-10-13T09:57:45.640" v="5979" actId="1076"/>
          <ac:spMkLst>
            <pc:docMk/>
            <pc:sldMk cId="1723600488" sldId="301"/>
            <ac:spMk id="3" creationId="{97F876FA-0C94-9922-626D-EDD97E125358}"/>
          </ac:spMkLst>
        </pc:spChg>
        <pc:spChg chg="add del mod">
          <ac:chgData name="Mr J Bee (BWCET)" userId="a1856448-f297-487a-a7ea-498499ce4ab3" providerId="ADAL" clId="{C36FDA15-285C-46D2-8D49-27E34524C8CD}" dt="2023-10-13T09:57:54.792" v="5980" actId="478"/>
          <ac:spMkLst>
            <pc:docMk/>
            <pc:sldMk cId="1723600488" sldId="301"/>
            <ac:spMk id="4" creationId="{64C5F8E2-2D1B-0C27-FA8C-4BE89E5EBE3A}"/>
          </ac:spMkLst>
        </pc:spChg>
        <pc:spChg chg="mod">
          <ac:chgData name="Mr J Bee (BWCET)" userId="a1856448-f297-487a-a7ea-498499ce4ab3" providerId="ADAL" clId="{C36FDA15-285C-46D2-8D49-27E34524C8CD}" dt="2023-10-13T09:55:20.013" v="5955" actId="20577"/>
          <ac:spMkLst>
            <pc:docMk/>
            <pc:sldMk cId="1723600488" sldId="301"/>
            <ac:spMk id="5" creationId="{69D41623-DC06-1074-0E37-59EB5EAC0ADD}"/>
          </ac:spMkLst>
        </pc:spChg>
        <pc:spChg chg="del">
          <ac:chgData name="Mr J Bee (BWCET)" userId="a1856448-f297-487a-a7ea-498499ce4ab3" providerId="ADAL" clId="{C36FDA15-285C-46D2-8D49-27E34524C8CD}" dt="2023-10-13T09:54:58.033" v="5868" actId="478"/>
          <ac:spMkLst>
            <pc:docMk/>
            <pc:sldMk cId="1723600488" sldId="301"/>
            <ac:spMk id="6" creationId="{EC591C43-B33E-3B87-9692-248F8369BED6}"/>
          </ac:spMkLst>
        </pc:spChg>
        <pc:spChg chg="add del mod">
          <ac:chgData name="Mr J Bee (BWCET)" userId="a1856448-f297-487a-a7ea-498499ce4ab3" providerId="ADAL" clId="{C36FDA15-285C-46D2-8D49-27E34524C8CD}" dt="2023-10-13T09:55:31.617" v="5958" actId="478"/>
          <ac:spMkLst>
            <pc:docMk/>
            <pc:sldMk cId="1723600488" sldId="301"/>
            <ac:spMk id="7" creationId="{5413B7E4-6708-DD4C-D702-9A68E4B87753}"/>
          </ac:spMkLst>
        </pc:spChg>
        <pc:spChg chg="add del mod">
          <ac:chgData name="Mr J Bee (BWCET)" userId="a1856448-f297-487a-a7ea-498499ce4ab3" providerId="ADAL" clId="{C36FDA15-285C-46D2-8D49-27E34524C8CD}" dt="2023-10-13T09:55:31.617" v="5958" actId="478"/>
          <ac:spMkLst>
            <pc:docMk/>
            <pc:sldMk cId="1723600488" sldId="301"/>
            <ac:spMk id="8" creationId="{649529DD-A2BD-7BCB-BF3B-3B66BA220FF1}"/>
          </ac:spMkLst>
        </pc:spChg>
        <pc:spChg chg="add del mod">
          <ac:chgData name="Mr J Bee (BWCET)" userId="a1856448-f297-487a-a7ea-498499ce4ab3" providerId="ADAL" clId="{C36FDA15-285C-46D2-8D49-27E34524C8CD}" dt="2023-10-13T09:55:31.617" v="5958" actId="478"/>
          <ac:spMkLst>
            <pc:docMk/>
            <pc:sldMk cId="1723600488" sldId="301"/>
            <ac:spMk id="9" creationId="{ED7C1B1F-C79A-7244-6E69-C4A23534C121}"/>
          </ac:spMkLst>
        </pc:spChg>
        <pc:spChg chg="add del mod">
          <ac:chgData name="Mr J Bee (BWCET)" userId="a1856448-f297-487a-a7ea-498499ce4ab3" providerId="ADAL" clId="{C36FDA15-285C-46D2-8D49-27E34524C8CD}" dt="2023-10-13T09:55:31.617" v="5958" actId="478"/>
          <ac:spMkLst>
            <pc:docMk/>
            <pc:sldMk cId="1723600488" sldId="301"/>
            <ac:spMk id="10" creationId="{48D0DE2D-5047-B246-8601-E7420B44F477}"/>
          </ac:spMkLst>
        </pc:spChg>
        <pc:spChg chg="add mod">
          <ac:chgData name="Mr J Bee (BWCET)" userId="a1856448-f297-487a-a7ea-498499ce4ab3" providerId="ADAL" clId="{C36FDA15-285C-46D2-8D49-27E34524C8CD}" dt="2023-10-13T09:57:45.640" v="5979" actId="1076"/>
          <ac:spMkLst>
            <pc:docMk/>
            <pc:sldMk cId="1723600488" sldId="301"/>
            <ac:spMk id="11" creationId="{0AB9AD27-0354-9D85-FDB5-927C77F6F38F}"/>
          </ac:spMkLst>
        </pc:spChg>
        <pc:spChg chg="add mod">
          <ac:chgData name="Mr J Bee (BWCET)" userId="a1856448-f297-487a-a7ea-498499ce4ab3" providerId="ADAL" clId="{C36FDA15-285C-46D2-8D49-27E34524C8CD}" dt="2023-10-13T09:57:45.640" v="5979" actId="1076"/>
          <ac:spMkLst>
            <pc:docMk/>
            <pc:sldMk cId="1723600488" sldId="301"/>
            <ac:spMk id="12" creationId="{E44686D7-5B78-D025-47A3-D847810F4C87}"/>
          </ac:spMkLst>
        </pc:spChg>
        <pc:spChg chg="add mod">
          <ac:chgData name="Mr J Bee (BWCET)" userId="a1856448-f297-487a-a7ea-498499ce4ab3" providerId="ADAL" clId="{C36FDA15-285C-46D2-8D49-27E34524C8CD}" dt="2023-10-13T09:57:45.640" v="5979" actId="1076"/>
          <ac:spMkLst>
            <pc:docMk/>
            <pc:sldMk cId="1723600488" sldId="301"/>
            <ac:spMk id="14" creationId="{29D7FA9F-F8BB-F626-7EE0-FA2D0917DAF1}"/>
          </ac:spMkLst>
        </pc:spChg>
        <pc:spChg chg="add mod">
          <ac:chgData name="Mr J Bee (BWCET)" userId="a1856448-f297-487a-a7ea-498499ce4ab3" providerId="ADAL" clId="{C36FDA15-285C-46D2-8D49-27E34524C8CD}" dt="2023-10-13T09:57:45.640" v="5979" actId="1076"/>
          <ac:spMkLst>
            <pc:docMk/>
            <pc:sldMk cId="1723600488" sldId="301"/>
            <ac:spMk id="15" creationId="{13514874-F4D9-6C62-89FE-E02BF4E2294B}"/>
          </ac:spMkLst>
        </pc:spChg>
        <pc:spChg chg="add mod">
          <ac:chgData name="Mr J Bee (BWCET)" userId="a1856448-f297-487a-a7ea-498499ce4ab3" providerId="ADAL" clId="{C36FDA15-285C-46D2-8D49-27E34524C8CD}" dt="2023-10-13T09:57:45.640" v="5979" actId="1076"/>
          <ac:spMkLst>
            <pc:docMk/>
            <pc:sldMk cId="1723600488" sldId="301"/>
            <ac:spMk id="16" creationId="{49FD6592-3F4C-88AC-20E6-CEC5C0637D73}"/>
          </ac:spMkLst>
        </pc:spChg>
        <pc:spChg chg="add mod">
          <ac:chgData name="Mr J Bee (BWCET)" userId="a1856448-f297-487a-a7ea-498499ce4ab3" providerId="ADAL" clId="{C36FDA15-285C-46D2-8D49-27E34524C8CD}" dt="2023-10-13T09:57:45.640" v="5979" actId="1076"/>
          <ac:spMkLst>
            <pc:docMk/>
            <pc:sldMk cId="1723600488" sldId="301"/>
            <ac:spMk id="17" creationId="{6C7C3047-45F1-E40C-4305-EB717DC5A844}"/>
          </ac:spMkLst>
        </pc:spChg>
        <pc:spChg chg="add mod">
          <ac:chgData name="Mr J Bee (BWCET)" userId="a1856448-f297-487a-a7ea-498499ce4ab3" providerId="ADAL" clId="{C36FDA15-285C-46D2-8D49-27E34524C8CD}" dt="2023-10-13T09:57:45.640" v="5979" actId="1076"/>
          <ac:spMkLst>
            <pc:docMk/>
            <pc:sldMk cId="1723600488" sldId="301"/>
            <ac:spMk id="18" creationId="{1D99C691-4972-B54A-5946-D6025F78AB71}"/>
          </ac:spMkLst>
        </pc:spChg>
        <pc:spChg chg="add mod">
          <ac:chgData name="Mr J Bee (BWCET)" userId="a1856448-f297-487a-a7ea-498499ce4ab3" providerId="ADAL" clId="{C36FDA15-285C-46D2-8D49-27E34524C8CD}" dt="2023-10-13T09:57:45.640" v="5979" actId="1076"/>
          <ac:spMkLst>
            <pc:docMk/>
            <pc:sldMk cId="1723600488" sldId="301"/>
            <ac:spMk id="19" creationId="{AF1BA503-B0D7-B66C-D593-D3715150B07E}"/>
          </ac:spMkLst>
        </pc:spChg>
        <pc:spChg chg="add mod">
          <ac:chgData name="Mr J Bee (BWCET)" userId="a1856448-f297-487a-a7ea-498499ce4ab3" providerId="ADAL" clId="{C36FDA15-285C-46D2-8D49-27E34524C8CD}" dt="2023-10-13T09:57:45.640" v="5979" actId="1076"/>
          <ac:spMkLst>
            <pc:docMk/>
            <pc:sldMk cId="1723600488" sldId="301"/>
            <ac:spMk id="20" creationId="{A618D954-942E-1488-3DE1-D9863630C8C8}"/>
          </ac:spMkLst>
        </pc:spChg>
        <pc:spChg chg="add mod">
          <ac:chgData name="Mr J Bee (BWCET)" userId="a1856448-f297-487a-a7ea-498499ce4ab3" providerId="ADAL" clId="{C36FDA15-285C-46D2-8D49-27E34524C8CD}" dt="2023-10-13T09:57:45.640" v="5979" actId="1076"/>
          <ac:spMkLst>
            <pc:docMk/>
            <pc:sldMk cId="1723600488" sldId="301"/>
            <ac:spMk id="21" creationId="{DBCCBE5A-6708-9FCA-3E56-A748A738946F}"/>
          </ac:spMkLst>
        </pc:spChg>
        <pc:spChg chg="add mod">
          <ac:chgData name="Mr J Bee (BWCET)" userId="a1856448-f297-487a-a7ea-498499ce4ab3" providerId="ADAL" clId="{C36FDA15-285C-46D2-8D49-27E34524C8CD}" dt="2023-10-13T09:57:45.640" v="5979" actId="1076"/>
          <ac:spMkLst>
            <pc:docMk/>
            <pc:sldMk cId="1723600488" sldId="301"/>
            <ac:spMk id="22" creationId="{2078A201-6042-270A-19DE-022B9975622C}"/>
          </ac:spMkLst>
        </pc:spChg>
        <pc:spChg chg="add mod">
          <ac:chgData name="Mr J Bee (BWCET)" userId="a1856448-f297-487a-a7ea-498499ce4ab3" providerId="ADAL" clId="{C36FDA15-285C-46D2-8D49-27E34524C8CD}" dt="2023-10-13T09:57:45.640" v="5979" actId="1076"/>
          <ac:spMkLst>
            <pc:docMk/>
            <pc:sldMk cId="1723600488" sldId="301"/>
            <ac:spMk id="23" creationId="{F9649D67-3FFA-EBD8-C738-911B5596ABBB}"/>
          </ac:spMkLst>
        </pc:spChg>
        <pc:spChg chg="add mod">
          <ac:chgData name="Mr J Bee (BWCET)" userId="a1856448-f297-487a-a7ea-498499ce4ab3" providerId="ADAL" clId="{C36FDA15-285C-46D2-8D49-27E34524C8CD}" dt="2023-10-13T09:57:45.640" v="5979" actId="1076"/>
          <ac:spMkLst>
            <pc:docMk/>
            <pc:sldMk cId="1723600488" sldId="301"/>
            <ac:spMk id="24" creationId="{C5C3D21E-4583-09BA-2414-B2D1148C37D5}"/>
          </ac:spMkLst>
        </pc:spChg>
        <pc:spChg chg="add mod">
          <ac:chgData name="Mr J Bee (BWCET)" userId="a1856448-f297-487a-a7ea-498499ce4ab3" providerId="ADAL" clId="{C36FDA15-285C-46D2-8D49-27E34524C8CD}" dt="2023-10-13T09:57:45.640" v="5979" actId="1076"/>
          <ac:spMkLst>
            <pc:docMk/>
            <pc:sldMk cId="1723600488" sldId="301"/>
            <ac:spMk id="25" creationId="{C1E3EB0B-B026-2C17-139D-D646FBF21BAD}"/>
          </ac:spMkLst>
        </pc:spChg>
        <pc:spChg chg="del">
          <ac:chgData name="Mr J Bee (BWCET)" userId="a1856448-f297-487a-a7ea-498499ce4ab3" providerId="ADAL" clId="{C36FDA15-285C-46D2-8D49-27E34524C8CD}" dt="2023-10-13T09:55:39.637" v="5960" actId="478"/>
          <ac:spMkLst>
            <pc:docMk/>
            <pc:sldMk cId="1723600488" sldId="301"/>
            <ac:spMk id="26" creationId="{68BFAD28-E3FB-CADA-73BD-778762F1324F}"/>
          </ac:spMkLst>
        </pc:spChg>
        <pc:spChg chg="del">
          <ac:chgData name="Mr J Bee (BWCET)" userId="a1856448-f297-487a-a7ea-498499ce4ab3" providerId="ADAL" clId="{C36FDA15-285C-46D2-8D49-27E34524C8CD}" dt="2023-10-13T09:54:42.234" v="5862" actId="478"/>
          <ac:spMkLst>
            <pc:docMk/>
            <pc:sldMk cId="1723600488" sldId="301"/>
            <ac:spMk id="27" creationId="{75190ADB-4B41-7C57-156E-015602D3A04E}"/>
          </ac:spMkLst>
        </pc:spChg>
        <pc:spChg chg="del">
          <ac:chgData name="Mr J Bee (BWCET)" userId="a1856448-f297-487a-a7ea-498499ce4ab3" providerId="ADAL" clId="{C36FDA15-285C-46D2-8D49-27E34524C8CD}" dt="2023-10-13T09:54:42.234" v="5862" actId="478"/>
          <ac:spMkLst>
            <pc:docMk/>
            <pc:sldMk cId="1723600488" sldId="301"/>
            <ac:spMk id="28" creationId="{EAC6130F-4D7D-2530-BA1E-35761DD655BB}"/>
          </ac:spMkLst>
        </pc:spChg>
        <pc:spChg chg="del">
          <ac:chgData name="Mr J Bee (BWCET)" userId="a1856448-f297-487a-a7ea-498499ce4ab3" providerId="ADAL" clId="{C36FDA15-285C-46D2-8D49-27E34524C8CD}" dt="2023-10-13T09:54:42.234" v="5862" actId="478"/>
          <ac:spMkLst>
            <pc:docMk/>
            <pc:sldMk cId="1723600488" sldId="301"/>
            <ac:spMk id="29" creationId="{FD118530-865E-51B5-AD2B-9510FAE27231}"/>
          </ac:spMkLst>
        </pc:spChg>
        <pc:spChg chg="add mod">
          <ac:chgData name="Mr J Bee (BWCET)" userId="a1856448-f297-487a-a7ea-498499ce4ab3" providerId="ADAL" clId="{C36FDA15-285C-46D2-8D49-27E34524C8CD}" dt="2023-10-13T09:57:45.640" v="5979" actId="1076"/>
          <ac:spMkLst>
            <pc:docMk/>
            <pc:sldMk cId="1723600488" sldId="301"/>
            <ac:spMk id="30" creationId="{4FDE66F1-AA20-7F27-D2E3-A1CAC37A37D2}"/>
          </ac:spMkLst>
        </pc:spChg>
        <pc:spChg chg="del">
          <ac:chgData name="Mr J Bee (BWCET)" userId="a1856448-f297-487a-a7ea-498499ce4ab3" providerId="ADAL" clId="{C36FDA15-285C-46D2-8D49-27E34524C8CD}" dt="2023-10-13T09:55:42.112" v="5961" actId="478"/>
          <ac:spMkLst>
            <pc:docMk/>
            <pc:sldMk cId="1723600488" sldId="301"/>
            <ac:spMk id="31" creationId="{E757D387-FACB-E3EC-40CA-774F3CD0A16D}"/>
          </ac:spMkLst>
        </pc:spChg>
        <pc:spChg chg="del">
          <ac:chgData name="Mr J Bee (BWCET)" userId="a1856448-f297-487a-a7ea-498499ce4ab3" providerId="ADAL" clId="{C36FDA15-285C-46D2-8D49-27E34524C8CD}" dt="2023-10-13T09:55:43.423" v="5962" actId="478"/>
          <ac:spMkLst>
            <pc:docMk/>
            <pc:sldMk cId="1723600488" sldId="301"/>
            <ac:spMk id="32" creationId="{34DD611D-17A6-BE9C-1B29-BC6A1AB8A100}"/>
          </ac:spMkLst>
        </pc:spChg>
        <pc:spChg chg="del">
          <ac:chgData name="Mr J Bee (BWCET)" userId="a1856448-f297-487a-a7ea-498499ce4ab3" providerId="ADAL" clId="{C36FDA15-285C-46D2-8D49-27E34524C8CD}" dt="2023-10-13T09:54:42.234" v="5862" actId="478"/>
          <ac:spMkLst>
            <pc:docMk/>
            <pc:sldMk cId="1723600488" sldId="301"/>
            <ac:spMk id="33" creationId="{2A16EA5D-4E8B-57D8-A0F3-9CE615D76934}"/>
          </ac:spMkLst>
        </pc:spChg>
        <pc:spChg chg="del">
          <ac:chgData name="Mr J Bee (BWCET)" userId="a1856448-f297-487a-a7ea-498499ce4ab3" providerId="ADAL" clId="{C36FDA15-285C-46D2-8D49-27E34524C8CD}" dt="2023-10-13T09:54:42.234" v="5862" actId="478"/>
          <ac:spMkLst>
            <pc:docMk/>
            <pc:sldMk cId="1723600488" sldId="301"/>
            <ac:spMk id="34" creationId="{F8D4D7CD-DB89-9DA4-30CE-893F7E826D4B}"/>
          </ac:spMkLst>
        </pc:spChg>
        <pc:spChg chg="del">
          <ac:chgData name="Mr J Bee (BWCET)" userId="a1856448-f297-487a-a7ea-498499ce4ab3" providerId="ADAL" clId="{C36FDA15-285C-46D2-8D49-27E34524C8CD}" dt="2023-10-13T09:54:42.234" v="5862" actId="478"/>
          <ac:spMkLst>
            <pc:docMk/>
            <pc:sldMk cId="1723600488" sldId="301"/>
            <ac:spMk id="35" creationId="{16A245B1-8D29-C609-7F99-F551AA2FE8BC}"/>
          </ac:spMkLst>
        </pc:spChg>
        <pc:spChg chg="add mod">
          <ac:chgData name="Mr J Bee (BWCET)" userId="a1856448-f297-487a-a7ea-498499ce4ab3" providerId="ADAL" clId="{C36FDA15-285C-46D2-8D49-27E34524C8CD}" dt="2023-10-13T09:57:45.640" v="5979" actId="1076"/>
          <ac:spMkLst>
            <pc:docMk/>
            <pc:sldMk cId="1723600488" sldId="301"/>
            <ac:spMk id="36" creationId="{97AE9E59-CC88-D52C-CFA1-FACEF1B2B035}"/>
          </ac:spMkLst>
        </pc:spChg>
        <pc:spChg chg="del">
          <ac:chgData name="Mr J Bee (BWCET)" userId="a1856448-f297-487a-a7ea-498499ce4ab3" providerId="ADAL" clId="{C36FDA15-285C-46D2-8D49-27E34524C8CD}" dt="2023-10-13T09:54:51.960" v="5865" actId="478"/>
          <ac:spMkLst>
            <pc:docMk/>
            <pc:sldMk cId="1723600488" sldId="301"/>
            <ac:spMk id="37" creationId="{FB83A2AD-6393-8BC5-DCC4-864BACC2C3ED}"/>
          </ac:spMkLst>
        </pc:spChg>
        <pc:spChg chg="del">
          <ac:chgData name="Mr J Bee (BWCET)" userId="a1856448-f297-487a-a7ea-498499ce4ab3" providerId="ADAL" clId="{C36FDA15-285C-46D2-8D49-27E34524C8CD}" dt="2023-10-13T09:54:51.960" v="5865" actId="478"/>
          <ac:spMkLst>
            <pc:docMk/>
            <pc:sldMk cId="1723600488" sldId="301"/>
            <ac:spMk id="38" creationId="{6B6FA8F6-53AC-93BB-08AD-EBB2B35C751D}"/>
          </ac:spMkLst>
        </pc:spChg>
        <pc:spChg chg="del">
          <ac:chgData name="Mr J Bee (BWCET)" userId="a1856448-f297-487a-a7ea-498499ce4ab3" providerId="ADAL" clId="{C36FDA15-285C-46D2-8D49-27E34524C8CD}" dt="2023-10-13T09:54:42.234" v="5862" actId="478"/>
          <ac:spMkLst>
            <pc:docMk/>
            <pc:sldMk cId="1723600488" sldId="301"/>
            <ac:spMk id="39" creationId="{9A79D215-D805-D6A8-561C-9A9F37C533E3}"/>
          </ac:spMkLst>
        </pc:spChg>
        <pc:spChg chg="del">
          <ac:chgData name="Mr J Bee (BWCET)" userId="a1856448-f297-487a-a7ea-498499ce4ab3" providerId="ADAL" clId="{C36FDA15-285C-46D2-8D49-27E34524C8CD}" dt="2023-10-13T09:54:42.234" v="5862" actId="478"/>
          <ac:spMkLst>
            <pc:docMk/>
            <pc:sldMk cId="1723600488" sldId="301"/>
            <ac:spMk id="40" creationId="{9A183C22-96B9-BCD8-AE00-49B500B545AF}"/>
          </ac:spMkLst>
        </pc:spChg>
        <pc:spChg chg="del">
          <ac:chgData name="Mr J Bee (BWCET)" userId="a1856448-f297-487a-a7ea-498499ce4ab3" providerId="ADAL" clId="{C36FDA15-285C-46D2-8D49-27E34524C8CD}" dt="2023-10-13T09:54:42.234" v="5862" actId="478"/>
          <ac:spMkLst>
            <pc:docMk/>
            <pc:sldMk cId="1723600488" sldId="301"/>
            <ac:spMk id="41" creationId="{071065A0-FC34-45D5-9205-C6944E8B766C}"/>
          </ac:spMkLst>
        </pc:spChg>
        <pc:spChg chg="add mod">
          <ac:chgData name="Mr J Bee (BWCET)" userId="a1856448-f297-487a-a7ea-498499ce4ab3" providerId="ADAL" clId="{C36FDA15-285C-46D2-8D49-27E34524C8CD}" dt="2023-10-13T09:57:45.640" v="5979" actId="1076"/>
          <ac:spMkLst>
            <pc:docMk/>
            <pc:sldMk cId="1723600488" sldId="301"/>
            <ac:spMk id="42" creationId="{73F5EDC5-7B0B-71EC-4B48-58048F20B69F}"/>
          </ac:spMkLst>
        </pc:spChg>
        <pc:spChg chg="del">
          <ac:chgData name="Mr J Bee (BWCET)" userId="a1856448-f297-487a-a7ea-498499ce4ab3" providerId="ADAL" clId="{C36FDA15-285C-46D2-8D49-27E34524C8CD}" dt="2023-10-13T09:54:53.203" v="5866" actId="478"/>
          <ac:spMkLst>
            <pc:docMk/>
            <pc:sldMk cId="1723600488" sldId="301"/>
            <ac:spMk id="43" creationId="{E46DD573-C682-B01C-C0A1-2901B44A74D3}"/>
          </ac:spMkLst>
        </pc:spChg>
        <pc:spChg chg="del">
          <ac:chgData name="Mr J Bee (BWCET)" userId="a1856448-f297-487a-a7ea-498499ce4ab3" providerId="ADAL" clId="{C36FDA15-285C-46D2-8D49-27E34524C8CD}" dt="2023-10-13T09:54:54.438" v="5867" actId="478"/>
          <ac:spMkLst>
            <pc:docMk/>
            <pc:sldMk cId="1723600488" sldId="301"/>
            <ac:spMk id="44" creationId="{CA671003-4F90-8C77-327E-754A2853C6AF}"/>
          </ac:spMkLst>
        </pc:spChg>
        <pc:spChg chg="del">
          <ac:chgData name="Mr J Bee (BWCET)" userId="a1856448-f297-487a-a7ea-498499ce4ab3" providerId="ADAL" clId="{C36FDA15-285C-46D2-8D49-27E34524C8CD}" dt="2023-10-13T09:54:48.347" v="5864" actId="478"/>
          <ac:spMkLst>
            <pc:docMk/>
            <pc:sldMk cId="1723600488" sldId="301"/>
            <ac:spMk id="45" creationId="{51930530-1525-5CB9-CD75-D805B4BADE9B}"/>
          </ac:spMkLst>
        </pc:spChg>
        <pc:spChg chg="del">
          <ac:chgData name="Mr J Bee (BWCET)" userId="a1856448-f297-487a-a7ea-498499ce4ab3" providerId="ADAL" clId="{C36FDA15-285C-46D2-8D49-27E34524C8CD}" dt="2023-10-13T09:54:47.063" v="5863" actId="478"/>
          <ac:spMkLst>
            <pc:docMk/>
            <pc:sldMk cId="1723600488" sldId="301"/>
            <ac:spMk id="46" creationId="{5B790F34-08C1-E28A-35EF-905D56F6E633}"/>
          </ac:spMkLst>
        </pc:spChg>
        <pc:spChg chg="del">
          <ac:chgData name="Mr J Bee (BWCET)" userId="a1856448-f297-487a-a7ea-498499ce4ab3" providerId="ADAL" clId="{C36FDA15-285C-46D2-8D49-27E34524C8CD}" dt="2023-10-13T09:54:35.232" v="5861" actId="478"/>
          <ac:spMkLst>
            <pc:docMk/>
            <pc:sldMk cId="1723600488" sldId="301"/>
            <ac:spMk id="47" creationId="{EFA157C1-3AD2-C11D-A7BC-F417DD3CE27A}"/>
          </ac:spMkLst>
        </pc:spChg>
        <pc:spChg chg="add mod">
          <ac:chgData name="Mr J Bee (BWCET)" userId="a1856448-f297-487a-a7ea-498499ce4ab3" providerId="ADAL" clId="{C36FDA15-285C-46D2-8D49-27E34524C8CD}" dt="2023-10-13T09:57:45.640" v="5979" actId="1076"/>
          <ac:spMkLst>
            <pc:docMk/>
            <pc:sldMk cId="1723600488" sldId="301"/>
            <ac:spMk id="48" creationId="{C8FF1C30-2E2E-B3DC-38BB-965A697B22BE}"/>
          </ac:spMkLst>
        </pc:spChg>
        <pc:spChg chg="add mod">
          <ac:chgData name="Mr J Bee (BWCET)" userId="a1856448-f297-487a-a7ea-498499ce4ab3" providerId="ADAL" clId="{C36FDA15-285C-46D2-8D49-27E34524C8CD}" dt="2023-10-13T09:57:45.640" v="5979" actId="1076"/>
          <ac:spMkLst>
            <pc:docMk/>
            <pc:sldMk cId="1723600488" sldId="301"/>
            <ac:spMk id="49" creationId="{6A313880-E89A-77DF-E987-7D9BD54C1ACD}"/>
          </ac:spMkLst>
        </pc:spChg>
        <pc:spChg chg="add mod">
          <ac:chgData name="Mr J Bee (BWCET)" userId="a1856448-f297-487a-a7ea-498499ce4ab3" providerId="ADAL" clId="{C36FDA15-285C-46D2-8D49-27E34524C8CD}" dt="2023-10-13T09:57:45.640" v="5979" actId="1076"/>
          <ac:spMkLst>
            <pc:docMk/>
            <pc:sldMk cId="1723600488" sldId="301"/>
            <ac:spMk id="50" creationId="{A882D261-7187-F011-406D-F737CDA071CB}"/>
          </ac:spMkLst>
        </pc:spChg>
        <pc:spChg chg="add mod">
          <ac:chgData name="Mr J Bee (BWCET)" userId="a1856448-f297-487a-a7ea-498499ce4ab3" providerId="ADAL" clId="{C36FDA15-285C-46D2-8D49-27E34524C8CD}" dt="2023-10-13T09:57:45.640" v="5979" actId="1076"/>
          <ac:spMkLst>
            <pc:docMk/>
            <pc:sldMk cId="1723600488" sldId="301"/>
            <ac:spMk id="51" creationId="{67491460-2289-9730-BE8B-232AF4D32CAD}"/>
          </ac:spMkLst>
        </pc:spChg>
        <pc:spChg chg="mod">
          <ac:chgData name="Mr J Bee (BWCET)" userId="a1856448-f297-487a-a7ea-498499ce4ab3" providerId="ADAL" clId="{C36FDA15-285C-46D2-8D49-27E34524C8CD}" dt="2023-10-13T09:58:31.485" v="6065" actId="20577"/>
          <ac:spMkLst>
            <pc:docMk/>
            <pc:sldMk cId="1723600488" sldId="301"/>
            <ac:spMk id="52" creationId="{59C3AB3E-A241-A146-6379-058EA3839E08}"/>
          </ac:spMkLst>
        </pc:spChg>
        <pc:spChg chg="add mod">
          <ac:chgData name="Mr J Bee (BWCET)" userId="a1856448-f297-487a-a7ea-498499ce4ab3" providerId="ADAL" clId="{C36FDA15-285C-46D2-8D49-27E34524C8CD}" dt="2023-10-13T09:57:45.640" v="5979" actId="1076"/>
          <ac:spMkLst>
            <pc:docMk/>
            <pc:sldMk cId="1723600488" sldId="301"/>
            <ac:spMk id="53" creationId="{4825BE11-9598-EB40-1590-04E4C1D6AFE3}"/>
          </ac:spMkLst>
        </pc:spChg>
        <pc:spChg chg="add mod">
          <ac:chgData name="Mr J Bee (BWCET)" userId="a1856448-f297-487a-a7ea-498499ce4ab3" providerId="ADAL" clId="{C36FDA15-285C-46D2-8D49-27E34524C8CD}" dt="2023-10-13T09:57:45.640" v="5979" actId="1076"/>
          <ac:spMkLst>
            <pc:docMk/>
            <pc:sldMk cId="1723600488" sldId="301"/>
            <ac:spMk id="54" creationId="{7A902197-A9A9-67D2-F2BC-C35401A8238F}"/>
          </ac:spMkLst>
        </pc:spChg>
        <pc:spChg chg="add mod">
          <ac:chgData name="Mr J Bee (BWCET)" userId="a1856448-f297-487a-a7ea-498499ce4ab3" providerId="ADAL" clId="{C36FDA15-285C-46D2-8D49-27E34524C8CD}" dt="2023-10-13T09:57:45.640" v="5979" actId="1076"/>
          <ac:spMkLst>
            <pc:docMk/>
            <pc:sldMk cId="1723600488" sldId="301"/>
            <ac:spMk id="55" creationId="{10D4F29C-7A3D-2EE0-43E9-C6C8A6FF92F1}"/>
          </ac:spMkLst>
        </pc:spChg>
        <pc:spChg chg="add mod">
          <ac:chgData name="Mr J Bee (BWCET)" userId="a1856448-f297-487a-a7ea-498499ce4ab3" providerId="ADAL" clId="{C36FDA15-285C-46D2-8D49-27E34524C8CD}" dt="2023-10-13T09:57:45.640" v="5979" actId="1076"/>
          <ac:spMkLst>
            <pc:docMk/>
            <pc:sldMk cId="1723600488" sldId="301"/>
            <ac:spMk id="56" creationId="{EFB4EFE5-913D-0ECB-CD5D-AE696E726246}"/>
          </ac:spMkLst>
        </pc:spChg>
        <pc:spChg chg="add mod">
          <ac:chgData name="Mr J Bee (BWCET)" userId="a1856448-f297-487a-a7ea-498499ce4ab3" providerId="ADAL" clId="{C36FDA15-285C-46D2-8D49-27E34524C8CD}" dt="2023-10-13T09:57:45.640" v="5979" actId="1076"/>
          <ac:spMkLst>
            <pc:docMk/>
            <pc:sldMk cId="1723600488" sldId="301"/>
            <ac:spMk id="57" creationId="{AEDC5EDD-13E5-4C28-E0E3-EC25393D7824}"/>
          </ac:spMkLst>
        </pc:spChg>
        <pc:spChg chg="add mod">
          <ac:chgData name="Mr J Bee (BWCET)" userId="a1856448-f297-487a-a7ea-498499ce4ab3" providerId="ADAL" clId="{C36FDA15-285C-46D2-8D49-27E34524C8CD}" dt="2023-10-13T09:57:45.640" v="5979" actId="1076"/>
          <ac:spMkLst>
            <pc:docMk/>
            <pc:sldMk cId="1723600488" sldId="301"/>
            <ac:spMk id="58" creationId="{9A42F9B5-BFCE-AA98-7E01-188045EBBF88}"/>
          </ac:spMkLst>
        </pc:spChg>
        <pc:spChg chg="add mod">
          <ac:chgData name="Mr J Bee (BWCET)" userId="a1856448-f297-487a-a7ea-498499ce4ab3" providerId="ADAL" clId="{C36FDA15-285C-46D2-8D49-27E34524C8CD}" dt="2023-10-13T09:57:45.640" v="5979" actId="1076"/>
          <ac:spMkLst>
            <pc:docMk/>
            <pc:sldMk cId="1723600488" sldId="301"/>
            <ac:spMk id="59" creationId="{A14C7C4D-5092-6B0A-C24D-7BABF55D684F}"/>
          </ac:spMkLst>
        </pc:spChg>
        <pc:spChg chg="add mod">
          <ac:chgData name="Mr J Bee (BWCET)" userId="a1856448-f297-487a-a7ea-498499ce4ab3" providerId="ADAL" clId="{C36FDA15-285C-46D2-8D49-27E34524C8CD}" dt="2023-10-13T09:57:57.085" v="5981"/>
          <ac:spMkLst>
            <pc:docMk/>
            <pc:sldMk cId="1723600488" sldId="301"/>
            <ac:spMk id="60" creationId="{16AC9779-3003-73BA-DDEB-F6C308B5B161}"/>
          </ac:spMkLst>
        </pc:spChg>
        <pc:spChg chg="add mod">
          <ac:chgData name="Mr J Bee (BWCET)" userId="a1856448-f297-487a-a7ea-498499ce4ab3" providerId="ADAL" clId="{C36FDA15-285C-46D2-8D49-27E34524C8CD}" dt="2023-10-13T09:58:32.253" v="6066"/>
          <ac:spMkLst>
            <pc:docMk/>
            <pc:sldMk cId="1723600488" sldId="301"/>
            <ac:spMk id="61" creationId="{F7494C2E-25CC-F6DA-450E-D6A84E7DE21C}"/>
          </ac:spMkLst>
        </pc:spChg>
      </pc:sldChg>
      <pc:sldChg chg="addSp delSp modSp add mod delAnim modAnim">
        <pc:chgData name="Mr J Bee (BWCET)" userId="a1856448-f297-487a-a7ea-498499ce4ab3" providerId="ADAL" clId="{C36FDA15-285C-46D2-8D49-27E34524C8CD}" dt="2023-10-13T10:05:27.696" v="6464" actId="478"/>
        <pc:sldMkLst>
          <pc:docMk/>
          <pc:sldMk cId="1481819060" sldId="302"/>
        </pc:sldMkLst>
        <pc:spChg chg="add del mod">
          <ac:chgData name="Mr J Bee (BWCET)" userId="a1856448-f297-487a-a7ea-498499ce4ab3" providerId="ADAL" clId="{C36FDA15-285C-46D2-8D49-27E34524C8CD}" dt="2023-10-13T10:05:07.484" v="6373" actId="478"/>
          <ac:spMkLst>
            <pc:docMk/>
            <pc:sldMk cId="1481819060" sldId="302"/>
            <ac:spMk id="2" creationId="{7E50F6FC-3450-6FDE-2950-7B5431473E0B}"/>
          </ac:spMkLst>
        </pc:spChg>
        <pc:spChg chg="del">
          <ac:chgData name="Mr J Bee (BWCET)" userId="a1856448-f297-487a-a7ea-498499ce4ab3" providerId="ADAL" clId="{C36FDA15-285C-46D2-8D49-27E34524C8CD}" dt="2023-10-13T09:59:05.432" v="6070" actId="478"/>
          <ac:spMkLst>
            <pc:docMk/>
            <pc:sldMk cId="1481819060" sldId="302"/>
            <ac:spMk id="3" creationId="{97F876FA-0C94-9922-626D-EDD97E125358}"/>
          </ac:spMkLst>
        </pc:spChg>
        <pc:spChg chg="add del mod">
          <ac:chgData name="Mr J Bee (BWCET)" userId="a1856448-f297-487a-a7ea-498499ce4ab3" providerId="ADAL" clId="{C36FDA15-285C-46D2-8D49-27E34524C8CD}" dt="2023-10-13T10:05:24.773" v="6463" actId="478"/>
          <ac:spMkLst>
            <pc:docMk/>
            <pc:sldMk cId="1481819060" sldId="302"/>
            <ac:spMk id="4" creationId="{54DF4B91-785F-B05A-3B9D-15650ACE0EE3}"/>
          </ac:spMkLst>
        </pc:spChg>
        <pc:spChg chg="mod">
          <ac:chgData name="Mr J Bee (BWCET)" userId="a1856448-f297-487a-a7ea-498499ce4ab3" providerId="ADAL" clId="{C36FDA15-285C-46D2-8D49-27E34524C8CD}" dt="2023-10-13T10:05:21.946" v="6461" actId="20577"/>
          <ac:spMkLst>
            <pc:docMk/>
            <pc:sldMk cId="1481819060" sldId="302"/>
            <ac:spMk id="5" creationId="{69D41623-DC06-1074-0E37-59EB5EAC0ADD}"/>
          </ac:spMkLst>
        </pc:spChg>
        <pc:spChg chg="add mod">
          <ac:chgData name="Mr J Bee (BWCET)" userId="a1856448-f297-487a-a7ea-498499ce4ab3" providerId="ADAL" clId="{C36FDA15-285C-46D2-8D49-27E34524C8CD}" dt="2023-10-13T10:04:59.954" v="6372" actId="1076"/>
          <ac:spMkLst>
            <pc:docMk/>
            <pc:sldMk cId="1481819060" sldId="302"/>
            <ac:spMk id="6" creationId="{2041CD8D-4C76-7F8B-5281-1262398E3FAB}"/>
          </ac:spMkLst>
        </pc:spChg>
        <pc:spChg chg="add mod">
          <ac:chgData name="Mr J Bee (BWCET)" userId="a1856448-f297-487a-a7ea-498499ce4ab3" providerId="ADAL" clId="{C36FDA15-285C-46D2-8D49-27E34524C8CD}" dt="2023-10-13T10:04:59.954" v="6372" actId="1076"/>
          <ac:spMkLst>
            <pc:docMk/>
            <pc:sldMk cId="1481819060" sldId="302"/>
            <ac:spMk id="7" creationId="{F11425F9-FA01-AB5D-5F51-5D14D6959D2D}"/>
          </ac:spMkLst>
        </pc:spChg>
        <pc:spChg chg="add mod">
          <ac:chgData name="Mr J Bee (BWCET)" userId="a1856448-f297-487a-a7ea-498499ce4ab3" providerId="ADAL" clId="{C36FDA15-285C-46D2-8D49-27E34524C8CD}" dt="2023-10-13T10:04:59.954" v="6372" actId="1076"/>
          <ac:spMkLst>
            <pc:docMk/>
            <pc:sldMk cId="1481819060" sldId="302"/>
            <ac:spMk id="8" creationId="{53170AFF-4522-F7FE-4E3E-2A9B72AFF6E3}"/>
          </ac:spMkLst>
        </pc:spChg>
        <pc:spChg chg="add mod">
          <ac:chgData name="Mr J Bee (BWCET)" userId="a1856448-f297-487a-a7ea-498499ce4ab3" providerId="ADAL" clId="{C36FDA15-285C-46D2-8D49-27E34524C8CD}" dt="2023-10-13T10:05:22.843" v="6462"/>
          <ac:spMkLst>
            <pc:docMk/>
            <pc:sldMk cId="1481819060" sldId="302"/>
            <ac:spMk id="9" creationId="{3125F7C7-4338-4CBF-E90C-8E7D2A38F1E0}"/>
          </ac:spMkLst>
        </pc:spChg>
        <pc:spChg chg="del">
          <ac:chgData name="Mr J Bee (BWCET)" userId="a1856448-f297-487a-a7ea-498499ce4ab3" providerId="ADAL" clId="{C36FDA15-285C-46D2-8D49-27E34524C8CD}" dt="2023-10-13T09:59:05.432" v="6070" actId="478"/>
          <ac:spMkLst>
            <pc:docMk/>
            <pc:sldMk cId="1481819060" sldId="302"/>
            <ac:spMk id="11" creationId="{0AB9AD27-0354-9D85-FDB5-927C77F6F38F}"/>
          </ac:spMkLst>
        </pc:spChg>
        <pc:spChg chg="del">
          <ac:chgData name="Mr J Bee (BWCET)" userId="a1856448-f297-487a-a7ea-498499ce4ab3" providerId="ADAL" clId="{C36FDA15-285C-46D2-8D49-27E34524C8CD}" dt="2023-10-13T09:59:05.432" v="6070" actId="478"/>
          <ac:spMkLst>
            <pc:docMk/>
            <pc:sldMk cId="1481819060" sldId="302"/>
            <ac:spMk id="12" creationId="{E44686D7-5B78-D025-47A3-D847810F4C87}"/>
          </ac:spMkLst>
        </pc:spChg>
        <pc:spChg chg="del">
          <ac:chgData name="Mr J Bee (BWCET)" userId="a1856448-f297-487a-a7ea-498499ce4ab3" providerId="ADAL" clId="{C36FDA15-285C-46D2-8D49-27E34524C8CD}" dt="2023-10-13T09:59:05.432" v="6070" actId="478"/>
          <ac:spMkLst>
            <pc:docMk/>
            <pc:sldMk cId="1481819060" sldId="302"/>
            <ac:spMk id="14" creationId="{29D7FA9F-F8BB-F626-7EE0-FA2D0917DAF1}"/>
          </ac:spMkLst>
        </pc:spChg>
        <pc:spChg chg="del">
          <ac:chgData name="Mr J Bee (BWCET)" userId="a1856448-f297-487a-a7ea-498499ce4ab3" providerId="ADAL" clId="{C36FDA15-285C-46D2-8D49-27E34524C8CD}" dt="2023-10-13T09:59:05.432" v="6070" actId="478"/>
          <ac:spMkLst>
            <pc:docMk/>
            <pc:sldMk cId="1481819060" sldId="302"/>
            <ac:spMk id="15" creationId="{13514874-F4D9-6C62-89FE-E02BF4E2294B}"/>
          </ac:spMkLst>
        </pc:spChg>
        <pc:spChg chg="del">
          <ac:chgData name="Mr J Bee (BWCET)" userId="a1856448-f297-487a-a7ea-498499ce4ab3" providerId="ADAL" clId="{C36FDA15-285C-46D2-8D49-27E34524C8CD}" dt="2023-10-13T09:59:05.432" v="6070" actId="478"/>
          <ac:spMkLst>
            <pc:docMk/>
            <pc:sldMk cId="1481819060" sldId="302"/>
            <ac:spMk id="16" creationId="{49FD6592-3F4C-88AC-20E6-CEC5C0637D73}"/>
          </ac:spMkLst>
        </pc:spChg>
        <pc:spChg chg="del">
          <ac:chgData name="Mr J Bee (BWCET)" userId="a1856448-f297-487a-a7ea-498499ce4ab3" providerId="ADAL" clId="{C36FDA15-285C-46D2-8D49-27E34524C8CD}" dt="2023-10-13T09:59:05.432" v="6070" actId="478"/>
          <ac:spMkLst>
            <pc:docMk/>
            <pc:sldMk cId="1481819060" sldId="302"/>
            <ac:spMk id="17" creationId="{6C7C3047-45F1-E40C-4305-EB717DC5A844}"/>
          </ac:spMkLst>
        </pc:spChg>
        <pc:spChg chg="del">
          <ac:chgData name="Mr J Bee (BWCET)" userId="a1856448-f297-487a-a7ea-498499ce4ab3" providerId="ADAL" clId="{C36FDA15-285C-46D2-8D49-27E34524C8CD}" dt="2023-10-13T09:59:05.432" v="6070" actId="478"/>
          <ac:spMkLst>
            <pc:docMk/>
            <pc:sldMk cId="1481819060" sldId="302"/>
            <ac:spMk id="18" creationId="{1D99C691-4972-B54A-5946-D6025F78AB71}"/>
          </ac:spMkLst>
        </pc:spChg>
        <pc:spChg chg="del">
          <ac:chgData name="Mr J Bee (BWCET)" userId="a1856448-f297-487a-a7ea-498499ce4ab3" providerId="ADAL" clId="{C36FDA15-285C-46D2-8D49-27E34524C8CD}" dt="2023-10-13T09:59:05.432" v="6070" actId="478"/>
          <ac:spMkLst>
            <pc:docMk/>
            <pc:sldMk cId="1481819060" sldId="302"/>
            <ac:spMk id="19" creationId="{AF1BA503-B0D7-B66C-D593-D3715150B07E}"/>
          </ac:spMkLst>
        </pc:spChg>
        <pc:spChg chg="del">
          <ac:chgData name="Mr J Bee (BWCET)" userId="a1856448-f297-487a-a7ea-498499ce4ab3" providerId="ADAL" clId="{C36FDA15-285C-46D2-8D49-27E34524C8CD}" dt="2023-10-13T09:59:05.432" v="6070" actId="478"/>
          <ac:spMkLst>
            <pc:docMk/>
            <pc:sldMk cId="1481819060" sldId="302"/>
            <ac:spMk id="20" creationId="{A618D954-942E-1488-3DE1-D9863630C8C8}"/>
          </ac:spMkLst>
        </pc:spChg>
        <pc:spChg chg="del">
          <ac:chgData name="Mr J Bee (BWCET)" userId="a1856448-f297-487a-a7ea-498499ce4ab3" providerId="ADAL" clId="{C36FDA15-285C-46D2-8D49-27E34524C8CD}" dt="2023-10-13T09:59:05.432" v="6070" actId="478"/>
          <ac:spMkLst>
            <pc:docMk/>
            <pc:sldMk cId="1481819060" sldId="302"/>
            <ac:spMk id="21" creationId="{DBCCBE5A-6708-9FCA-3E56-A748A738946F}"/>
          </ac:spMkLst>
        </pc:spChg>
        <pc:spChg chg="del">
          <ac:chgData name="Mr J Bee (BWCET)" userId="a1856448-f297-487a-a7ea-498499ce4ab3" providerId="ADAL" clId="{C36FDA15-285C-46D2-8D49-27E34524C8CD}" dt="2023-10-13T09:59:05.432" v="6070" actId="478"/>
          <ac:spMkLst>
            <pc:docMk/>
            <pc:sldMk cId="1481819060" sldId="302"/>
            <ac:spMk id="22" creationId="{2078A201-6042-270A-19DE-022B9975622C}"/>
          </ac:spMkLst>
        </pc:spChg>
        <pc:spChg chg="del">
          <ac:chgData name="Mr J Bee (BWCET)" userId="a1856448-f297-487a-a7ea-498499ce4ab3" providerId="ADAL" clId="{C36FDA15-285C-46D2-8D49-27E34524C8CD}" dt="2023-10-13T09:59:05.432" v="6070" actId="478"/>
          <ac:spMkLst>
            <pc:docMk/>
            <pc:sldMk cId="1481819060" sldId="302"/>
            <ac:spMk id="23" creationId="{F9649D67-3FFA-EBD8-C738-911B5596ABBB}"/>
          </ac:spMkLst>
        </pc:spChg>
        <pc:spChg chg="del mod">
          <ac:chgData name="Mr J Bee (BWCET)" userId="a1856448-f297-487a-a7ea-498499ce4ab3" providerId="ADAL" clId="{C36FDA15-285C-46D2-8D49-27E34524C8CD}" dt="2023-10-13T10:03:30.461" v="6306" actId="478"/>
          <ac:spMkLst>
            <pc:docMk/>
            <pc:sldMk cId="1481819060" sldId="302"/>
            <ac:spMk id="24" creationId="{C5C3D21E-4583-09BA-2414-B2D1148C37D5}"/>
          </ac:spMkLst>
        </pc:spChg>
        <pc:spChg chg="del mod">
          <ac:chgData name="Mr J Bee (BWCET)" userId="a1856448-f297-487a-a7ea-498499ce4ab3" providerId="ADAL" clId="{C36FDA15-285C-46D2-8D49-27E34524C8CD}" dt="2023-10-13T10:03:30.461" v="6306" actId="478"/>
          <ac:spMkLst>
            <pc:docMk/>
            <pc:sldMk cId="1481819060" sldId="302"/>
            <ac:spMk id="25" creationId="{C1E3EB0B-B026-2C17-139D-D646FBF21BAD}"/>
          </ac:spMkLst>
        </pc:spChg>
        <pc:spChg chg="del mod">
          <ac:chgData name="Mr J Bee (BWCET)" userId="a1856448-f297-487a-a7ea-498499ce4ab3" providerId="ADAL" clId="{C36FDA15-285C-46D2-8D49-27E34524C8CD}" dt="2023-10-13T10:03:30.461" v="6306" actId="478"/>
          <ac:spMkLst>
            <pc:docMk/>
            <pc:sldMk cId="1481819060" sldId="302"/>
            <ac:spMk id="30" creationId="{4FDE66F1-AA20-7F27-D2E3-A1CAC37A37D2}"/>
          </ac:spMkLst>
        </pc:spChg>
        <pc:spChg chg="del mod">
          <ac:chgData name="Mr J Bee (BWCET)" userId="a1856448-f297-487a-a7ea-498499ce4ab3" providerId="ADAL" clId="{C36FDA15-285C-46D2-8D49-27E34524C8CD}" dt="2023-10-13T09:59:23.953" v="6073" actId="478"/>
          <ac:spMkLst>
            <pc:docMk/>
            <pc:sldMk cId="1481819060" sldId="302"/>
            <ac:spMk id="36" creationId="{97AE9E59-CC88-D52C-CFA1-FACEF1B2B035}"/>
          </ac:spMkLst>
        </pc:spChg>
        <pc:spChg chg="del mod">
          <ac:chgData name="Mr J Bee (BWCET)" userId="a1856448-f297-487a-a7ea-498499ce4ab3" providerId="ADAL" clId="{C36FDA15-285C-46D2-8D49-27E34524C8CD}" dt="2023-10-13T10:03:30.461" v="6306" actId="478"/>
          <ac:spMkLst>
            <pc:docMk/>
            <pc:sldMk cId="1481819060" sldId="302"/>
            <ac:spMk id="42" creationId="{73F5EDC5-7B0B-71EC-4B48-58048F20B69F}"/>
          </ac:spMkLst>
        </pc:spChg>
        <pc:spChg chg="del mod">
          <ac:chgData name="Mr J Bee (BWCET)" userId="a1856448-f297-487a-a7ea-498499ce4ab3" providerId="ADAL" clId="{C36FDA15-285C-46D2-8D49-27E34524C8CD}" dt="2023-10-13T09:59:21.813" v="6072" actId="478"/>
          <ac:spMkLst>
            <pc:docMk/>
            <pc:sldMk cId="1481819060" sldId="302"/>
            <ac:spMk id="48" creationId="{C8FF1C30-2E2E-B3DC-38BB-965A697B22BE}"/>
          </ac:spMkLst>
        </pc:spChg>
        <pc:spChg chg="del mod">
          <ac:chgData name="Mr J Bee (BWCET)" userId="a1856448-f297-487a-a7ea-498499ce4ab3" providerId="ADAL" clId="{C36FDA15-285C-46D2-8D49-27E34524C8CD}" dt="2023-10-13T10:03:30.461" v="6306" actId="478"/>
          <ac:spMkLst>
            <pc:docMk/>
            <pc:sldMk cId="1481819060" sldId="302"/>
            <ac:spMk id="49" creationId="{6A313880-E89A-77DF-E987-7D9BD54C1ACD}"/>
          </ac:spMkLst>
        </pc:spChg>
        <pc:spChg chg="del mod">
          <ac:chgData name="Mr J Bee (BWCET)" userId="a1856448-f297-487a-a7ea-498499ce4ab3" providerId="ADAL" clId="{C36FDA15-285C-46D2-8D49-27E34524C8CD}" dt="2023-10-13T09:59:26.841" v="6074" actId="478"/>
          <ac:spMkLst>
            <pc:docMk/>
            <pc:sldMk cId="1481819060" sldId="302"/>
            <ac:spMk id="50" creationId="{A882D261-7187-F011-406D-F737CDA071CB}"/>
          </ac:spMkLst>
        </pc:spChg>
        <pc:spChg chg="del mod">
          <ac:chgData name="Mr J Bee (BWCET)" userId="a1856448-f297-487a-a7ea-498499ce4ab3" providerId="ADAL" clId="{C36FDA15-285C-46D2-8D49-27E34524C8CD}" dt="2023-10-13T09:59:28.203" v="6075" actId="478"/>
          <ac:spMkLst>
            <pc:docMk/>
            <pc:sldMk cId="1481819060" sldId="302"/>
            <ac:spMk id="51" creationId="{67491460-2289-9730-BE8B-232AF4D32CAD}"/>
          </ac:spMkLst>
        </pc:spChg>
        <pc:spChg chg="del mod">
          <ac:chgData name="Mr J Bee (BWCET)" userId="a1856448-f297-487a-a7ea-498499ce4ab3" providerId="ADAL" clId="{C36FDA15-285C-46D2-8D49-27E34524C8CD}" dt="2023-10-13T10:05:27.696" v="6464" actId="478"/>
          <ac:spMkLst>
            <pc:docMk/>
            <pc:sldMk cId="1481819060" sldId="302"/>
            <ac:spMk id="52" creationId="{59C3AB3E-A241-A146-6379-058EA3839E08}"/>
          </ac:spMkLst>
        </pc:spChg>
        <pc:spChg chg="del mod">
          <ac:chgData name="Mr J Bee (BWCET)" userId="a1856448-f297-487a-a7ea-498499ce4ab3" providerId="ADAL" clId="{C36FDA15-285C-46D2-8D49-27E34524C8CD}" dt="2023-10-13T10:03:30.461" v="6306" actId="478"/>
          <ac:spMkLst>
            <pc:docMk/>
            <pc:sldMk cId="1481819060" sldId="302"/>
            <ac:spMk id="53" creationId="{4825BE11-9598-EB40-1590-04E4C1D6AFE3}"/>
          </ac:spMkLst>
        </pc:spChg>
        <pc:spChg chg="del mod">
          <ac:chgData name="Mr J Bee (BWCET)" userId="a1856448-f297-487a-a7ea-498499ce4ab3" providerId="ADAL" clId="{C36FDA15-285C-46D2-8D49-27E34524C8CD}" dt="2023-10-13T10:03:30.461" v="6306" actId="478"/>
          <ac:spMkLst>
            <pc:docMk/>
            <pc:sldMk cId="1481819060" sldId="302"/>
            <ac:spMk id="54" creationId="{7A902197-A9A9-67D2-F2BC-C35401A8238F}"/>
          </ac:spMkLst>
        </pc:spChg>
        <pc:spChg chg="del mod">
          <ac:chgData name="Mr J Bee (BWCET)" userId="a1856448-f297-487a-a7ea-498499ce4ab3" providerId="ADAL" clId="{C36FDA15-285C-46D2-8D49-27E34524C8CD}" dt="2023-10-13T10:03:30.461" v="6306" actId="478"/>
          <ac:spMkLst>
            <pc:docMk/>
            <pc:sldMk cId="1481819060" sldId="302"/>
            <ac:spMk id="55" creationId="{10D4F29C-7A3D-2EE0-43E9-C6C8A6FF92F1}"/>
          </ac:spMkLst>
        </pc:spChg>
        <pc:spChg chg="del mod">
          <ac:chgData name="Mr J Bee (BWCET)" userId="a1856448-f297-487a-a7ea-498499ce4ab3" providerId="ADAL" clId="{C36FDA15-285C-46D2-8D49-27E34524C8CD}" dt="2023-10-13T10:03:30.461" v="6306" actId="478"/>
          <ac:spMkLst>
            <pc:docMk/>
            <pc:sldMk cId="1481819060" sldId="302"/>
            <ac:spMk id="56" creationId="{EFB4EFE5-913D-0ECB-CD5D-AE696E726246}"/>
          </ac:spMkLst>
        </pc:spChg>
        <pc:spChg chg="del mod">
          <ac:chgData name="Mr J Bee (BWCET)" userId="a1856448-f297-487a-a7ea-498499ce4ab3" providerId="ADAL" clId="{C36FDA15-285C-46D2-8D49-27E34524C8CD}" dt="2023-10-13T10:03:30.461" v="6306" actId="478"/>
          <ac:spMkLst>
            <pc:docMk/>
            <pc:sldMk cId="1481819060" sldId="302"/>
            <ac:spMk id="57" creationId="{AEDC5EDD-13E5-4C28-E0E3-EC25393D7824}"/>
          </ac:spMkLst>
        </pc:spChg>
        <pc:spChg chg="del mod">
          <ac:chgData name="Mr J Bee (BWCET)" userId="a1856448-f297-487a-a7ea-498499ce4ab3" providerId="ADAL" clId="{C36FDA15-285C-46D2-8D49-27E34524C8CD}" dt="2023-10-13T10:03:30.461" v="6306" actId="478"/>
          <ac:spMkLst>
            <pc:docMk/>
            <pc:sldMk cId="1481819060" sldId="302"/>
            <ac:spMk id="58" creationId="{9A42F9B5-BFCE-AA98-7E01-188045EBBF88}"/>
          </ac:spMkLst>
        </pc:spChg>
        <pc:spChg chg="del mod">
          <ac:chgData name="Mr J Bee (BWCET)" userId="a1856448-f297-487a-a7ea-498499ce4ab3" providerId="ADAL" clId="{C36FDA15-285C-46D2-8D49-27E34524C8CD}" dt="2023-10-13T10:03:30.461" v="6306" actId="478"/>
          <ac:spMkLst>
            <pc:docMk/>
            <pc:sldMk cId="1481819060" sldId="302"/>
            <ac:spMk id="59" creationId="{A14C7C4D-5092-6B0A-C24D-7BABF55D684F}"/>
          </ac:spMkLst>
        </pc:spChg>
        <pc:spChg chg="del">
          <ac:chgData name="Mr J Bee (BWCET)" userId="a1856448-f297-487a-a7ea-498499ce4ab3" providerId="ADAL" clId="{C36FDA15-285C-46D2-8D49-27E34524C8CD}" dt="2023-10-13T09:59:35.236" v="6076" actId="478"/>
          <ac:spMkLst>
            <pc:docMk/>
            <pc:sldMk cId="1481819060" sldId="302"/>
            <ac:spMk id="60" creationId="{16AC9779-3003-73BA-DDEB-F6C308B5B161}"/>
          </ac:spMkLst>
        </pc:spChg>
        <pc:spChg chg="del">
          <ac:chgData name="Mr J Bee (BWCET)" userId="a1856448-f297-487a-a7ea-498499ce4ab3" providerId="ADAL" clId="{C36FDA15-285C-46D2-8D49-27E34524C8CD}" dt="2023-10-13T09:59:53.009" v="6116" actId="478"/>
          <ac:spMkLst>
            <pc:docMk/>
            <pc:sldMk cId="1481819060" sldId="302"/>
            <ac:spMk id="61" creationId="{F7494C2E-25CC-F6DA-450E-D6A84E7DE21C}"/>
          </ac:spMkLst>
        </pc:spChg>
      </pc:sldChg>
      <pc:sldChg chg="addSp delSp modSp add mod ord delAnim modAnim">
        <pc:chgData name="Mr J Bee (BWCET)" userId="a1856448-f297-487a-a7ea-498499ce4ab3" providerId="ADAL" clId="{C36FDA15-285C-46D2-8D49-27E34524C8CD}" dt="2023-10-13T10:05:35.684" v="6466"/>
        <pc:sldMkLst>
          <pc:docMk/>
          <pc:sldMk cId="3623906434" sldId="303"/>
        </pc:sldMkLst>
        <pc:spChg chg="del">
          <ac:chgData name="Mr J Bee (BWCET)" userId="a1856448-f297-487a-a7ea-498499ce4ab3" providerId="ADAL" clId="{C36FDA15-285C-46D2-8D49-27E34524C8CD}" dt="2023-10-13T10:01:42.938" v="6215" actId="478"/>
          <ac:spMkLst>
            <pc:docMk/>
            <pc:sldMk cId="3623906434" sldId="303"/>
            <ac:spMk id="2" creationId="{7E50F6FC-3450-6FDE-2950-7B5431473E0B}"/>
          </ac:spMkLst>
        </pc:spChg>
        <pc:spChg chg="add mod">
          <ac:chgData name="Mr J Bee (BWCET)" userId="a1856448-f297-487a-a7ea-498499ce4ab3" providerId="ADAL" clId="{C36FDA15-285C-46D2-8D49-27E34524C8CD}" dt="2023-10-13T10:01:22.216" v="6208" actId="1076"/>
          <ac:spMkLst>
            <pc:docMk/>
            <pc:sldMk cId="3623906434" sldId="303"/>
            <ac:spMk id="3" creationId="{B12B8B8D-17D1-77E9-069B-4F931BB28574}"/>
          </ac:spMkLst>
        </pc:spChg>
        <pc:spChg chg="del">
          <ac:chgData name="Mr J Bee (BWCET)" userId="a1856448-f297-487a-a7ea-498499ce4ab3" providerId="ADAL" clId="{C36FDA15-285C-46D2-8D49-27E34524C8CD}" dt="2023-10-13T10:02:07.676" v="6304" actId="478"/>
          <ac:spMkLst>
            <pc:docMk/>
            <pc:sldMk cId="3623906434" sldId="303"/>
            <ac:spMk id="4" creationId="{54DF4B91-785F-B05A-3B9D-15650ACE0EE3}"/>
          </ac:spMkLst>
        </pc:spChg>
        <pc:spChg chg="mod">
          <ac:chgData name="Mr J Bee (BWCET)" userId="a1856448-f297-487a-a7ea-498499ce4ab3" providerId="ADAL" clId="{C36FDA15-285C-46D2-8D49-27E34524C8CD}" dt="2023-10-13T10:02:04.139" v="6302" actId="20577"/>
          <ac:spMkLst>
            <pc:docMk/>
            <pc:sldMk cId="3623906434" sldId="303"/>
            <ac:spMk id="5" creationId="{69D41623-DC06-1074-0E37-59EB5EAC0ADD}"/>
          </ac:spMkLst>
        </pc:spChg>
        <pc:spChg chg="add mod">
          <ac:chgData name="Mr J Bee (BWCET)" userId="a1856448-f297-487a-a7ea-498499ce4ab3" providerId="ADAL" clId="{C36FDA15-285C-46D2-8D49-27E34524C8CD}" dt="2023-10-13T10:01:36.593" v="6214" actId="1076"/>
          <ac:spMkLst>
            <pc:docMk/>
            <pc:sldMk cId="3623906434" sldId="303"/>
            <ac:spMk id="6" creationId="{640B5D27-F29C-6E40-88C6-6210BE0F4F0E}"/>
          </ac:spMkLst>
        </pc:spChg>
        <pc:spChg chg="add mod">
          <ac:chgData name="Mr J Bee (BWCET)" userId="a1856448-f297-487a-a7ea-498499ce4ab3" providerId="ADAL" clId="{C36FDA15-285C-46D2-8D49-27E34524C8CD}" dt="2023-10-13T10:02:05.514" v="6303"/>
          <ac:spMkLst>
            <pc:docMk/>
            <pc:sldMk cId="3623906434" sldId="303"/>
            <ac:spMk id="7" creationId="{0E670E1F-038A-2D21-A31C-5C53D8A4DA77}"/>
          </ac:spMkLst>
        </pc:spChg>
        <pc:spChg chg="del">
          <ac:chgData name="Mr J Bee (BWCET)" userId="a1856448-f297-487a-a7ea-498499ce4ab3" providerId="ADAL" clId="{C36FDA15-285C-46D2-8D49-27E34524C8CD}" dt="2023-10-13T10:00:51.829" v="6202" actId="478"/>
          <ac:spMkLst>
            <pc:docMk/>
            <pc:sldMk cId="3623906434" sldId="303"/>
            <ac:spMk id="24" creationId="{C5C3D21E-4583-09BA-2414-B2D1148C37D5}"/>
          </ac:spMkLst>
        </pc:spChg>
        <pc:spChg chg="del">
          <ac:chgData name="Mr J Bee (BWCET)" userId="a1856448-f297-487a-a7ea-498499ce4ab3" providerId="ADAL" clId="{C36FDA15-285C-46D2-8D49-27E34524C8CD}" dt="2023-10-13T10:00:51.829" v="6202" actId="478"/>
          <ac:spMkLst>
            <pc:docMk/>
            <pc:sldMk cId="3623906434" sldId="303"/>
            <ac:spMk id="25" creationId="{C1E3EB0B-B026-2C17-139D-D646FBF21BAD}"/>
          </ac:spMkLst>
        </pc:spChg>
        <pc:spChg chg="del">
          <ac:chgData name="Mr J Bee (BWCET)" userId="a1856448-f297-487a-a7ea-498499ce4ab3" providerId="ADAL" clId="{C36FDA15-285C-46D2-8D49-27E34524C8CD}" dt="2023-10-13T10:00:51.829" v="6202" actId="478"/>
          <ac:spMkLst>
            <pc:docMk/>
            <pc:sldMk cId="3623906434" sldId="303"/>
            <ac:spMk id="30" creationId="{4FDE66F1-AA20-7F27-D2E3-A1CAC37A37D2}"/>
          </ac:spMkLst>
        </pc:spChg>
        <pc:spChg chg="del">
          <ac:chgData name="Mr J Bee (BWCET)" userId="a1856448-f297-487a-a7ea-498499ce4ab3" providerId="ADAL" clId="{C36FDA15-285C-46D2-8D49-27E34524C8CD}" dt="2023-10-13T10:00:51.829" v="6202" actId="478"/>
          <ac:spMkLst>
            <pc:docMk/>
            <pc:sldMk cId="3623906434" sldId="303"/>
            <ac:spMk id="42" creationId="{73F5EDC5-7B0B-71EC-4B48-58048F20B69F}"/>
          </ac:spMkLst>
        </pc:spChg>
        <pc:spChg chg="del">
          <ac:chgData name="Mr J Bee (BWCET)" userId="a1856448-f297-487a-a7ea-498499ce4ab3" providerId="ADAL" clId="{C36FDA15-285C-46D2-8D49-27E34524C8CD}" dt="2023-10-13T10:00:51.829" v="6202" actId="478"/>
          <ac:spMkLst>
            <pc:docMk/>
            <pc:sldMk cId="3623906434" sldId="303"/>
            <ac:spMk id="49" creationId="{6A313880-E89A-77DF-E987-7D9BD54C1ACD}"/>
          </ac:spMkLst>
        </pc:spChg>
        <pc:spChg chg="del">
          <ac:chgData name="Mr J Bee (BWCET)" userId="a1856448-f297-487a-a7ea-498499ce4ab3" providerId="ADAL" clId="{C36FDA15-285C-46D2-8D49-27E34524C8CD}" dt="2023-10-13T10:02:11.557" v="6305" actId="478"/>
          <ac:spMkLst>
            <pc:docMk/>
            <pc:sldMk cId="3623906434" sldId="303"/>
            <ac:spMk id="52" creationId="{59C3AB3E-A241-A146-6379-058EA3839E08}"/>
          </ac:spMkLst>
        </pc:spChg>
        <pc:spChg chg="del">
          <ac:chgData name="Mr J Bee (BWCET)" userId="a1856448-f297-487a-a7ea-498499ce4ab3" providerId="ADAL" clId="{C36FDA15-285C-46D2-8D49-27E34524C8CD}" dt="2023-10-13T10:00:51.829" v="6202" actId="478"/>
          <ac:spMkLst>
            <pc:docMk/>
            <pc:sldMk cId="3623906434" sldId="303"/>
            <ac:spMk id="53" creationId="{4825BE11-9598-EB40-1590-04E4C1D6AFE3}"/>
          </ac:spMkLst>
        </pc:spChg>
        <pc:spChg chg="del">
          <ac:chgData name="Mr J Bee (BWCET)" userId="a1856448-f297-487a-a7ea-498499ce4ab3" providerId="ADAL" clId="{C36FDA15-285C-46D2-8D49-27E34524C8CD}" dt="2023-10-13T10:00:51.829" v="6202" actId="478"/>
          <ac:spMkLst>
            <pc:docMk/>
            <pc:sldMk cId="3623906434" sldId="303"/>
            <ac:spMk id="54" creationId="{7A902197-A9A9-67D2-F2BC-C35401A8238F}"/>
          </ac:spMkLst>
        </pc:spChg>
        <pc:spChg chg="del">
          <ac:chgData name="Mr J Bee (BWCET)" userId="a1856448-f297-487a-a7ea-498499ce4ab3" providerId="ADAL" clId="{C36FDA15-285C-46D2-8D49-27E34524C8CD}" dt="2023-10-13T10:00:51.829" v="6202" actId="478"/>
          <ac:spMkLst>
            <pc:docMk/>
            <pc:sldMk cId="3623906434" sldId="303"/>
            <ac:spMk id="55" creationId="{10D4F29C-7A3D-2EE0-43E9-C6C8A6FF92F1}"/>
          </ac:spMkLst>
        </pc:spChg>
        <pc:spChg chg="del">
          <ac:chgData name="Mr J Bee (BWCET)" userId="a1856448-f297-487a-a7ea-498499ce4ab3" providerId="ADAL" clId="{C36FDA15-285C-46D2-8D49-27E34524C8CD}" dt="2023-10-13T10:00:51.829" v="6202" actId="478"/>
          <ac:spMkLst>
            <pc:docMk/>
            <pc:sldMk cId="3623906434" sldId="303"/>
            <ac:spMk id="56" creationId="{EFB4EFE5-913D-0ECB-CD5D-AE696E726246}"/>
          </ac:spMkLst>
        </pc:spChg>
        <pc:spChg chg="del">
          <ac:chgData name="Mr J Bee (BWCET)" userId="a1856448-f297-487a-a7ea-498499ce4ab3" providerId="ADAL" clId="{C36FDA15-285C-46D2-8D49-27E34524C8CD}" dt="2023-10-13T10:00:51.829" v="6202" actId="478"/>
          <ac:spMkLst>
            <pc:docMk/>
            <pc:sldMk cId="3623906434" sldId="303"/>
            <ac:spMk id="57" creationId="{AEDC5EDD-13E5-4C28-E0E3-EC25393D7824}"/>
          </ac:spMkLst>
        </pc:spChg>
        <pc:spChg chg="del">
          <ac:chgData name="Mr J Bee (BWCET)" userId="a1856448-f297-487a-a7ea-498499ce4ab3" providerId="ADAL" clId="{C36FDA15-285C-46D2-8D49-27E34524C8CD}" dt="2023-10-13T10:00:51.829" v="6202" actId="478"/>
          <ac:spMkLst>
            <pc:docMk/>
            <pc:sldMk cId="3623906434" sldId="303"/>
            <ac:spMk id="58" creationId="{9A42F9B5-BFCE-AA98-7E01-188045EBBF88}"/>
          </ac:spMkLst>
        </pc:spChg>
        <pc:spChg chg="del">
          <ac:chgData name="Mr J Bee (BWCET)" userId="a1856448-f297-487a-a7ea-498499ce4ab3" providerId="ADAL" clId="{C36FDA15-285C-46D2-8D49-27E34524C8CD}" dt="2023-10-13T10:00:51.829" v="6202" actId="478"/>
          <ac:spMkLst>
            <pc:docMk/>
            <pc:sldMk cId="3623906434" sldId="303"/>
            <ac:spMk id="59" creationId="{A14C7C4D-5092-6B0A-C24D-7BABF55D684F}"/>
          </ac:spMkLst>
        </pc:spChg>
      </pc:sldChg>
      <pc:sldChg chg="modSp add mod">
        <pc:chgData name="Mr J Bee (BWCET)" userId="a1856448-f297-487a-a7ea-498499ce4ab3" providerId="ADAL" clId="{C36FDA15-285C-46D2-8D49-27E34524C8CD}" dt="2023-10-13T10:48:50.660" v="6503" actId="20577"/>
        <pc:sldMkLst>
          <pc:docMk/>
          <pc:sldMk cId="874288393" sldId="304"/>
        </pc:sldMkLst>
        <pc:spChg chg="mod">
          <ac:chgData name="Mr J Bee (BWCET)" userId="a1856448-f297-487a-a7ea-498499ce4ab3" providerId="ADAL" clId="{C36FDA15-285C-46D2-8D49-27E34524C8CD}" dt="2023-10-13T10:48:50.660" v="6503" actId="20577"/>
          <ac:spMkLst>
            <pc:docMk/>
            <pc:sldMk cId="874288393" sldId="304"/>
            <ac:spMk id="2" creationId="{E7793C06-E3AB-0F8A-1C4F-03B358A5582F}"/>
          </ac:spMkLst>
        </pc:spChg>
      </pc:sldChg>
      <pc:sldChg chg="addSp delSp modSp add mod delAnim modAnim">
        <pc:chgData name="Mr J Bee (BWCET)" userId="a1856448-f297-487a-a7ea-498499ce4ab3" providerId="ADAL" clId="{C36FDA15-285C-46D2-8D49-27E34524C8CD}" dt="2023-10-13T10:54:40.311" v="6665"/>
        <pc:sldMkLst>
          <pc:docMk/>
          <pc:sldMk cId="4083872170" sldId="305"/>
        </pc:sldMkLst>
        <pc:spChg chg="add mod">
          <ac:chgData name="Mr J Bee (BWCET)" userId="a1856448-f297-487a-a7ea-498499ce4ab3" providerId="ADAL" clId="{C36FDA15-285C-46D2-8D49-27E34524C8CD}" dt="2023-10-13T10:49:32.603" v="6610"/>
          <ac:spMkLst>
            <pc:docMk/>
            <pc:sldMk cId="4083872170" sldId="305"/>
            <ac:spMk id="2" creationId="{ADB44381-1E84-3516-27D8-EF74F7DADBAA}"/>
          </ac:spMkLst>
        </pc:spChg>
        <pc:spChg chg="mod">
          <ac:chgData name="Mr J Bee (BWCET)" userId="a1856448-f297-487a-a7ea-498499ce4ab3" providerId="ADAL" clId="{C36FDA15-285C-46D2-8D49-27E34524C8CD}" dt="2023-10-13T10:49:30.666" v="6609" actId="20577"/>
          <ac:spMkLst>
            <pc:docMk/>
            <pc:sldMk cId="4083872170" sldId="305"/>
            <ac:spMk id="5" creationId="{69D41623-DC06-1074-0E37-59EB5EAC0ADD}"/>
          </ac:spMkLst>
        </pc:spChg>
        <pc:spChg chg="del">
          <ac:chgData name="Mr J Bee (BWCET)" userId="a1856448-f297-487a-a7ea-498499ce4ab3" providerId="ADAL" clId="{C36FDA15-285C-46D2-8D49-27E34524C8CD}" dt="2023-10-13T10:49:02.523" v="6507" actId="478"/>
          <ac:spMkLst>
            <pc:docMk/>
            <pc:sldMk cId="4083872170" sldId="305"/>
            <ac:spMk id="6" creationId="{2041CD8D-4C76-7F8B-5281-1262398E3FAB}"/>
          </ac:spMkLst>
        </pc:spChg>
        <pc:spChg chg="del">
          <ac:chgData name="Mr J Bee (BWCET)" userId="a1856448-f297-487a-a7ea-498499ce4ab3" providerId="ADAL" clId="{C36FDA15-285C-46D2-8D49-27E34524C8CD}" dt="2023-10-13T10:48:59.309" v="6506" actId="478"/>
          <ac:spMkLst>
            <pc:docMk/>
            <pc:sldMk cId="4083872170" sldId="305"/>
            <ac:spMk id="7" creationId="{F11425F9-FA01-AB5D-5F51-5D14D6959D2D}"/>
          </ac:spMkLst>
        </pc:spChg>
        <pc:spChg chg="del">
          <ac:chgData name="Mr J Bee (BWCET)" userId="a1856448-f297-487a-a7ea-498499ce4ab3" providerId="ADAL" clId="{C36FDA15-285C-46D2-8D49-27E34524C8CD}" dt="2023-10-13T10:48:57.047" v="6505" actId="478"/>
          <ac:spMkLst>
            <pc:docMk/>
            <pc:sldMk cId="4083872170" sldId="305"/>
            <ac:spMk id="8" creationId="{53170AFF-4522-F7FE-4E3E-2A9B72AFF6E3}"/>
          </ac:spMkLst>
        </pc:spChg>
        <pc:spChg chg="del">
          <ac:chgData name="Mr J Bee (BWCET)" userId="a1856448-f297-487a-a7ea-498499ce4ab3" providerId="ADAL" clId="{C36FDA15-285C-46D2-8D49-27E34524C8CD}" dt="2023-10-13T10:49:16.146" v="6508" actId="478"/>
          <ac:spMkLst>
            <pc:docMk/>
            <pc:sldMk cId="4083872170" sldId="305"/>
            <ac:spMk id="9" creationId="{3125F7C7-4338-4CBF-E90C-8E7D2A38F1E0}"/>
          </ac:spMkLst>
        </pc:spChg>
        <pc:spChg chg="add mod">
          <ac:chgData name="Mr J Bee (BWCET)" userId="a1856448-f297-487a-a7ea-498499ce4ab3" providerId="ADAL" clId="{C36FDA15-285C-46D2-8D49-27E34524C8CD}" dt="2023-10-13T10:54:22.613" v="6660" actId="14100"/>
          <ac:spMkLst>
            <pc:docMk/>
            <pc:sldMk cId="4083872170" sldId="305"/>
            <ac:spMk id="15" creationId="{B211A277-B4F6-8F0E-8B20-C1E8DB187A4C}"/>
          </ac:spMkLst>
        </pc:spChg>
        <pc:spChg chg="add mod">
          <ac:chgData name="Mr J Bee (BWCET)" userId="a1856448-f297-487a-a7ea-498499ce4ab3" providerId="ADAL" clId="{C36FDA15-285C-46D2-8D49-27E34524C8CD}" dt="2023-10-13T10:54:31.085" v="6663" actId="14100"/>
          <ac:spMkLst>
            <pc:docMk/>
            <pc:sldMk cId="4083872170" sldId="305"/>
            <ac:spMk id="16" creationId="{15C9CDB9-6FF7-D600-A983-7912158A5181}"/>
          </ac:spMkLst>
        </pc:spChg>
        <pc:graphicFrameChg chg="add mod modGraphic">
          <ac:chgData name="Mr J Bee (BWCET)" userId="a1856448-f297-487a-a7ea-498499ce4ab3" providerId="ADAL" clId="{C36FDA15-285C-46D2-8D49-27E34524C8CD}" dt="2023-10-13T10:49:59.007" v="6615" actId="207"/>
          <ac:graphicFrameMkLst>
            <pc:docMk/>
            <pc:sldMk cId="4083872170" sldId="305"/>
            <ac:graphicFrameMk id="3" creationId="{645420CB-5DB8-7AED-8B75-AF03FC0B5519}"/>
          </ac:graphicFrameMkLst>
        </pc:graphicFrameChg>
        <pc:graphicFrameChg chg="add mod modGraphic">
          <ac:chgData name="Mr J Bee (BWCET)" userId="a1856448-f297-487a-a7ea-498499ce4ab3" providerId="ADAL" clId="{C36FDA15-285C-46D2-8D49-27E34524C8CD}" dt="2023-10-13T10:50:22.851" v="6619" actId="798"/>
          <ac:graphicFrameMkLst>
            <pc:docMk/>
            <pc:sldMk cId="4083872170" sldId="305"/>
            <ac:graphicFrameMk id="4" creationId="{E672C61A-20F5-E700-278F-35B1E98F7D1D}"/>
          </ac:graphicFrameMkLst>
        </pc:graphicFrameChg>
        <pc:graphicFrameChg chg="add mod modGraphic">
          <ac:chgData name="Mr J Bee (BWCET)" userId="a1856448-f297-487a-a7ea-498499ce4ab3" providerId="ADAL" clId="{C36FDA15-285C-46D2-8D49-27E34524C8CD}" dt="2023-10-13T10:54:03.021" v="6655" actId="1038"/>
          <ac:graphicFrameMkLst>
            <pc:docMk/>
            <pc:sldMk cId="4083872170" sldId="305"/>
            <ac:graphicFrameMk id="10" creationId="{42FC17C3-AA05-7470-C71A-F7B654C18045}"/>
          </ac:graphicFrameMkLst>
        </pc:graphicFrameChg>
        <pc:graphicFrameChg chg="add mod modGraphic">
          <ac:chgData name="Mr J Bee (BWCET)" userId="a1856448-f297-487a-a7ea-498499ce4ab3" providerId="ADAL" clId="{C36FDA15-285C-46D2-8D49-27E34524C8CD}" dt="2023-10-13T10:54:03.021" v="6655" actId="1038"/>
          <ac:graphicFrameMkLst>
            <pc:docMk/>
            <pc:sldMk cId="4083872170" sldId="305"/>
            <ac:graphicFrameMk id="11" creationId="{25A83E6C-0484-1470-88C0-8F5AACD76B3A}"/>
          </ac:graphicFrameMkLst>
        </pc:graphicFrameChg>
        <pc:graphicFrameChg chg="add mod modGraphic">
          <ac:chgData name="Mr J Bee (BWCET)" userId="a1856448-f297-487a-a7ea-498499ce4ab3" providerId="ADAL" clId="{C36FDA15-285C-46D2-8D49-27E34524C8CD}" dt="2023-10-13T10:53:52.683" v="6647" actId="1076"/>
          <ac:graphicFrameMkLst>
            <pc:docMk/>
            <pc:sldMk cId="4083872170" sldId="305"/>
            <ac:graphicFrameMk id="12" creationId="{41432898-E3D5-DFD5-F54C-0FBC3D39B199}"/>
          </ac:graphicFrameMkLst>
        </pc:graphicFrameChg>
        <pc:graphicFrameChg chg="add mod modGraphic">
          <ac:chgData name="Mr J Bee (BWCET)" userId="a1856448-f297-487a-a7ea-498499ce4ab3" providerId="ADAL" clId="{C36FDA15-285C-46D2-8D49-27E34524C8CD}" dt="2023-10-13T10:53:52.683" v="6647" actId="1076"/>
          <ac:graphicFrameMkLst>
            <pc:docMk/>
            <pc:sldMk cId="4083872170" sldId="305"/>
            <ac:graphicFrameMk id="14" creationId="{3CF42ACA-465C-F9C3-B396-7ADB0AF562DF}"/>
          </ac:graphicFrameMkLst>
        </pc:graphicFrameChg>
      </pc:sldChg>
      <pc:sldChg chg="addSp delSp modSp add mod delAnim modAnim">
        <pc:chgData name="Mr J Bee (BWCET)" userId="a1856448-f297-487a-a7ea-498499ce4ab3" providerId="ADAL" clId="{C36FDA15-285C-46D2-8D49-27E34524C8CD}" dt="2023-10-17T13:55:58.645" v="6792" actId="1076"/>
        <pc:sldMkLst>
          <pc:docMk/>
          <pc:sldMk cId="2833034175" sldId="306"/>
        </pc:sldMkLst>
        <pc:spChg chg="del">
          <ac:chgData name="Mr J Bee (BWCET)" userId="a1856448-f297-487a-a7ea-498499ce4ab3" providerId="ADAL" clId="{C36FDA15-285C-46D2-8D49-27E34524C8CD}" dt="2023-10-17T13:50:48.810" v="6668" actId="478"/>
          <ac:spMkLst>
            <pc:docMk/>
            <pc:sldMk cId="2833034175" sldId="306"/>
            <ac:spMk id="2" creationId="{ADB44381-1E84-3516-27D8-EF74F7DADBAA}"/>
          </ac:spMkLst>
        </pc:spChg>
        <pc:spChg chg="mod">
          <ac:chgData name="Mr J Bee (BWCET)" userId="a1856448-f297-487a-a7ea-498499ce4ab3" providerId="ADAL" clId="{C36FDA15-285C-46D2-8D49-27E34524C8CD}" dt="2023-10-17T13:51:33.637" v="6718" actId="20577"/>
          <ac:spMkLst>
            <pc:docMk/>
            <pc:sldMk cId="2833034175" sldId="306"/>
            <ac:spMk id="5" creationId="{69D41623-DC06-1074-0E37-59EB5EAC0ADD}"/>
          </ac:spMkLst>
        </pc:spChg>
        <pc:spChg chg="add mod">
          <ac:chgData name="Mr J Bee (BWCET)" userId="a1856448-f297-487a-a7ea-498499ce4ab3" providerId="ADAL" clId="{C36FDA15-285C-46D2-8D49-27E34524C8CD}" dt="2023-10-17T13:51:34.674" v="6719"/>
          <ac:spMkLst>
            <pc:docMk/>
            <pc:sldMk cId="2833034175" sldId="306"/>
            <ac:spMk id="6" creationId="{5EDA1375-6CDA-1D9F-D2CD-3063136FF6F8}"/>
          </ac:spMkLst>
        </pc:spChg>
        <pc:spChg chg="add mod">
          <ac:chgData name="Mr J Bee (BWCET)" userId="a1856448-f297-487a-a7ea-498499ce4ab3" providerId="ADAL" clId="{C36FDA15-285C-46D2-8D49-27E34524C8CD}" dt="2023-10-17T13:53:41.488" v="6744" actId="14100"/>
          <ac:spMkLst>
            <pc:docMk/>
            <pc:sldMk cId="2833034175" sldId="306"/>
            <ac:spMk id="9" creationId="{DE72CD74-1E46-C6D5-BE53-24ED56AE89CB}"/>
          </ac:spMkLst>
        </pc:spChg>
        <pc:spChg chg="del">
          <ac:chgData name="Mr J Bee (BWCET)" userId="a1856448-f297-487a-a7ea-498499ce4ab3" providerId="ADAL" clId="{C36FDA15-285C-46D2-8D49-27E34524C8CD}" dt="2023-10-17T13:50:45.841" v="6667" actId="478"/>
          <ac:spMkLst>
            <pc:docMk/>
            <pc:sldMk cId="2833034175" sldId="306"/>
            <ac:spMk id="15" creationId="{B211A277-B4F6-8F0E-8B20-C1E8DB187A4C}"/>
          </ac:spMkLst>
        </pc:spChg>
        <pc:spChg chg="del">
          <ac:chgData name="Mr J Bee (BWCET)" userId="a1856448-f297-487a-a7ea-498499ce4ab3" providerId="ADAL" clId="{C36FDA15-285C-46D2-8D49-27E34524C8CD}" dt="2023-10-17T13:50:45.841" v="6667" actId="478"/>
          <ac:spMkLst>
            <pc:docMk/>
            <pc:sldMk cId="2833034175" sldId="306"/>
            <ac:spMk id="16" creationId="{15C9CDB9-6FF7-D600-A983-7912158A5181}"/>
          </ac:spMkLst>
        </pc:spChg>
        <pc:spChg chg="add del mod">
          <ac:chgData name="Mr J Bee (BWCET)" userId="a1856448-f297-487a-a7ea-498499ce4ab3" providerId="ADAL" clId="{C36FDA15-285C-46D2-8D49-27E34524C8CD}" dt="2023-10-17T13:52:49.001" v="6734" actId="478"/>
          <ac:spMkLst>
            <pc:docMk/>
            <pc:sldMk cId="2833034175" sldId="306"/>
            <ac:spMk id="17" creationId="{B4CFABBB-4F8B-1CF1-6485-74C93CA221E4}"/>
          </ac:spMkLst>
        </pc:spChg>
        <pc:spChg chg="add mod">
          <ac:chgData name="Mr J Bee (BWCET)" userId="a1856448-f297-487a-a7ea-498499ce4ab3" providerId="ADAL" clId="{C36FDA15-285C-46D2-8D49-27E34524C8CD}" dt="2023-10-17T13:53:56.009" v="6754" actId="1035"/>
          <ac:spMkLst>
            <pc:docMk/>
            <pc:sldMk cId="2833034175" sldId="306"/>
            <ac:spMk id="21" creationId="{65BCB829-4CCF-AAA4-FDD5-ECD476108C1F}"/>
          </ac:spMkLst>
        </pc:spChg>
        <pc:spChg chg="add mod">
          <ac:chgData name="Mr J Bee (BWCET)" userId="a1856448-f297-487a-a7ea-498499ce4ab3" providerId="ADAL" clId="{C36FDA15-285C-46D2-8D49-27E34524C8CD}" dt="2023-10-17T13:55:24.886" v="6782" actId="1035"/>
          <ac:spMkLst>
            <pc:docMk/>
            <pc:sldMk cId="2833034175" sldId="306"/>
            <ac:spMk id="26" creationId="{03690331-6614-3370-956E-F3AF0474FD96}"/>
          </ac:spMkLst>
        </pc:spChg>
        <pc:spChg chg="add mod">
          <ac:chgData name="Mr J Bee (BWCET)" userId="a1856448-f297-487a-a7ea-498499ce4ab3" providerId="ADAL" clId="{C36FDA15-285C-46D2-8D49-27E34524C8CD}" dt="2023-10-17T13:55:21.718" v="6780" actId="1076"/>
          <ac:spMkLst>
            <pc:docMk/>
            <pc:sldMk cId="2833034175" sldId="306"/>
            <ac:spMk id="27" creationId="{61C9CE6F-C852-EDC0-4125-19E4B6162D20}"/>
          </ac:spMkLst>
        </pc:spChg>
        <pc:spChg chg="add mod">
          <ac:chgData name="Mr J Bee (BWCET)" userId="a1856448-f297-487a-a7ea-498499ce4ab3" providerId="ADAL" clId="{C36FDA15-285C-46D2-8D49-27E34524C8CD}" dt="2023-10-17T13:55:44.122" v="6786" actId="1076"/>
          <ac:spMkLst>
            <pc:docMk/>
            <pc:sldMk cId="2833034175" sldId="306"/>
            <ac:spMk id="29" creationId="{2166EE7C-874B-AC57-9CBC-9874A9C9159D}"/>
          </ac:spMkLst>
        </pc:spChg>
        <pc:spChg chg="add mod">
          <ac:chgData name="Mr J Bee (BWCET)" userId="a1856448-f297-487a-a7ea-498499ce4ab3" providerId="ADAL" clId="{C36FDA15-285C-46D2-8D49-27E34524C8CD}" dt="2023-10-17T13:55:50.288" v="6790" actId="20577"/>
          <ac:spMkLst>
            <pc:docMk/>
            <pc:sldMk cId="2833034175" sldId="306"/>
            <ac:spMk id="30" creationId="{7E51778B-2607-DFEA-7463-96F72160E2D5}"/>
          </ac:spMkLst>
        </pc:spChg>
        <pc:spChg chg="add mod">
          <ac:chgData name="Mr J Bee (BWCET)" userId="a1856448-f297-487a-a7ea-498499ce4ab3" providerId="ADAL" clId="{C36FDA15-285C-46D2-8D49-27E34524C8CD}" dt="2023-10-17T13:55:58.645" v="6792" actId="1076"/>
          <ac:spMkLst>
            <pc:docMk/>
            <pc:sldMk cId="2833034175" sldId="306"/>
            <ac:spMk id="31" creationId="{91763DCE-1E19-542D-7C9A-E042DFA18399}"/>
          </ac:spMkLst>
        </pc:spChg>
        <pc:spChg chg="add mod">
          <ac:chgData name="Mr J Bee (BWCET)" userId="a1856448-f297-487a-a7ea-498499ce4ab3" providerId="ADAL" clId="{C36FDA15-285C-46D2-8D49-27E34524C8CD}" dt="2023-10-17T13:55:58.645" v="6792" actId="1076"/>
          <ac:spMkLst>
            <pc:docMk/>
            <pc:sldMk cId="2833034175" sldId="306"/>
            <ac:spMk id="32" creationId="{E836F104-9D86-81F5-39B7-4949F6D1A7FD}"/>
          </ac:spMkLst>
        </pc:spChg>
        <pc:graphicFrameChg chg="del">
          <ac:chgData name="Mr J Bee (BWCET)" userId="a1856448-f297-487a-a7ea-498499ce4ab3" providerId="ADAL" clId="{C36FDA15-285C-46D2-8D49-27E34524C8CD}" dt="2023-10-17T13:50:45.841" v="6667" actId="478"/>
          <ac:graphicFrameMkLst>
            <pc:docMk/>
            <pc:sldMk cId="2833034175" sldId="306"/>
            <ac:graphicFrameMk id="3" creationId="{645420CB-5DB8-7AED-8B75-AF03FC0B5519}"/>
          </ac:graphicFrameMkLst>
        </pc:graphicFrameChg>
        <pc:graphicFrameChg chg="del">
          <ac:chgData name="Mr J Bee (BWCET)" userId="a1856448-f297-487a-a7ea-498499ce4ab3" providerId="ADAL" clId="{C36FDA15-285C-46D2-8D49-27E34524C8CD}" dt="2023-10-17T13:50:45.841" v="6667" actId="478"/>
          <ac:graphicFrameMkLst>
            <pc:docMk/>
            <pc:sldMk cId="2833034175" sldId="306"/>
            <ac:graphicFrameMk id="4" creationId="{E672C61A-20F5-E700-278F-35B1E98F7D1D}"/>
          </ac:graphicFrameMkLst>
        </pc:graphicFrameChg>
        <pc:graphicFrameChg chg="del">
          <ac:chgData name="Mr J Bee (BWCET)" userId="a1856448-f297-487a-a7ea-498499ce4ab3" providerId="ADAL" clId="{C36FDA15-285C-46D2-8D49-27E34524C8CD}" dt="2023-10-17T13:50:45.841" v="6667" actId="478"/>
          <ac:graphicFrameMkLst>
            <pc:docMk/>
            <pc:sldMk cId="2833034175" sldId="306"/>
            <ac:graphicFrameMk id="10" creationId="{42FC17C3-AA05-7470-C71A-F7B654C18045}"/>
          </ac:graphicFrameMkLst>
        </pc:graphicFrameChg>
        <pc:graphicFrameChg chg="del">
          <ac:chgData name="Mr J Bee (BWCET)" userId="a1856448-f297-487a-a7ea-498499ce4ab3" providerId="ADAL" clId="{C36FDA15-285C-46D2-8D49-27E34524C8CD}" dt="2023-10-17T13:50:45.841" v="6667" actId="478"/>
          <ac:graphicFrameMkLst>
            <pc:docMk/>
            <pc:sldMk cId="2833034175" sldId="306"/>
            <ac:graphicFrameMk id="11" creationId="{25A83E6C-0484-1470-88C0-8F5AACD76B3A}"/>
          </ac:graphicFrameMkLst>
        </pc:graphicFrameChg>
        <pc:graphicFrameChg chg="del">
          <ac:chgData name="Mr J Bee (BWCET)" userId="a1856448-f297-487a-a7ea-498499ce4ab3" providerId="ADAL" clId="{C36FDA15-285C-46D2-8D49-27E34524C8CD}" dt="2023-10-17T13:50:45.841" v="6667" actId="478"/>
          <ac:graphicFrameMkLst>
            <pc:docMk/>
            <pc:sldMk cId="2833034175" sldId="306"/>
            <ac:graphicFrameMk id="12" creationId="{41432898-E3D5-DFD5-F54C-0FBC3D39B199}"/>
          </ac:graphicFrameMkLst>
        </pc:graphicFrameChg>
        <pc:graphicFrameChg chg="del">
          <ac:chgData name="Mr J Bee (BWCET)" userId="a1856448-f297-487a-a7ea-498499ce4ab3" providerId="ADAL" clId="{C36FDA15-285C-46D2-8D49-27E34524C8CD}" dt="2023-10-17T13:50:45.841" v="6667" actId="478"/>
          <ac:graphicFrameMkLst>
            <pc:docMk/>
            <pc:sldMk cId="2833034175" sldId="306"/>
            <ac:graphicFrameMk id="14" creationId="{3CF42ACA-465C-F9C3-B396-7ADB0AF562DF}"/>
          </ac:graphicFrameMkLst>
        </pc:graphicFrameChg>
        <pc:picChg chg="add mod">
          <ac:chgData name="Mr J Bee (BWCET)" userId="a1856448-f297-487a-a7ea-498499ce4ab3" providerId="ADAL" clId="{C36FDA15-285C-46D2-8D49-27E34524C8CD}" dt="2023-10-17T13:51:58.809" v="6721" actId="1076"/>
          <ac:picMkLst>
            <pc:docMk/>
            <pc:sldMk cId="2833034175" sldId="306"/>
            <ac:picMk id="7" creationId="{F619E158-8831-5D0E-0F9C-15DA3132561E}"/>
          </ac:picMkLst>
        </pc:picChg>
        <pc:picChg chg="add mod">
          <ac:chgData name="Mr J Bee (BWCET)" userId="a1856448-f297-487a-a7ea-498499ce4ab3" providerId="ADAL" clId="{C36FDA15-285C-46D2-8D49-27E34524C8CD}" dt="2023-10-17T13:55:21.718" v="6780" actId="1076"/>
          <ac:picMkLst>
            <pc:docMk/>
            <pc:sldMk cId="2833034175" sldId="306"/>
            <ac:picMk id="8" creationId="{01C1AA5D-7567-ADE6-1E13-554E585F9F62}"/>
          </ac:picMkLst>
        </pc:picChg>
        <pc:cxnChg chg="add mod">
          <ac:chgData name="Mr J Bee (BWCET)" userId="a1856448-f297-487a-a7ea-498499ce4ab3" providerId="ADAL" clId="{C36FDA15-285C-46D2-8D49-27E34524C8CD}" dt="2023-10-17T13:55:21.718" v="6780" actId="1076"/>
          <ac:cxnSpMkLst>
            <pc:docMk/>
            <pc:sldMk cId="2833034175" sldId="306"/>
            <ac:cxnSpMk id="19" creationId="{11EE9F73-8434-F4DE-2573-DDC13DDF8E18}"/>
          </ac:cxnSpMkLst>
        </pc:cxnChg>
        <pc:cxnChg chg="add mod">
          <ac:chgData name="Mr J Bee (BWCET)" userId="a1856448-f297-487a-a7ea-498499ce4ab3" providerId="ADAL" clId="{C36FDA15-285C-46D2-8D49-27E34524C8CD}" dt="2023-10-17T13:53:27.825" v="6743" actId="1076"/>
          <ac:cxnSpMkLst>
            <pc:docMk/>
            <pc:sldMk cId="2833034175" sldId="306"/>
            <ac:cxnSpMk id="20" creationId="{5FBA3334-AF8B-5B36-91B6-B0C491D5E30D}"/>
          </ac:cxnSpMkLst>
        </pc:cxnChg>
        <pc:cxnChg chg="add mod">
          <ac:chgData name="Mr J Bee (BWCET)" userId="a1856448-f297-487a-a7ea-498499ce4ab3" providerId="ADAL" clId="{C36FDA15-285C-46D2-8D49-27E34524C8CD}" dt="2023-10-17T13:54:31.495" v="6757" actId="692"/>
          <ac:cxnSpMkLst>
            <pc:docMk/>
            <pc:sldMk cId="2833034175" sldId="306"/>
            <ac:cxnSpMk id="23" creationId="{60C36FB6-CE55-EE8B-9C85-FBA8F88CB703}"/>
          </ac:cxnSpMkLst>
        </pc:cxnChg>
        <pc:cxnChg chg="add mod">
          <ac:chgData name="Mr J Bee (BWCET)" userId="a1856448-f297-487a-a7ea-498499ce4ab3" providerId="ADAL" clId="{C36FDA15-285C-46D2-8D49-27E34524C8CD}" dt="2023-10-17T13:54:36.407" v="6759" actId="1076"/>
          <ac:cxnSpMkLst>
            <pc:docMk/>
            <pc:sldMk cId="2833034175" sldId="306"/>
            <ac:cxnSpMk id="24" creationId="{9573E724-8DD0-A571-B23E-C04FDE7FF455}"/>
          </ac:cxnSpMkLst>
        </pc:cxnChg>
        <pc:cxnChg chg="add mod">
          <ac:chgData name="Mr J Bee (BWCET)" userId="a1856448-f297-487a-a7ea-498499ce4ab3" providerId="ADAL" clId="{C36FDA15-285C-46D2-8D49-27E34524C8CD}" dt="2023-10-17T13:54:52.054" v="6763" actId="1076"/>
          <ac:cxnSpMkLst>
            <pc:docMk/>
            <pc:sldMk cId="2833034175" sldId="306"/>
            <ac:cxnSpMk id="25" creationId="{D290C63B-4897-76FA-2987-743217E7F0C2}"/>
          </ac:cxnSpMkLst>
        </pc:cxnChg>
        <pc:cxnChg chg="add mod">
          <ac:chgData name="Mr J Bee (BWCET)" userId="a1856448-f297-487a-a7ea-498499ce4ab3" providerId="ADAL" clId="{C36FDA15-285C-46D2-8D49-27E34524C8CD}" dt="2023-10-17T13:55:21.718" v="6780" actId="1076"/>
          <ac:cxnSpMkLst>
            <pc:docMk/>
            <pc:sldMk cId="2833034175" sldId="306"/>
            <ac:cxnSpMk id="28" creationId="{2C59C6F8-2EDD-3E2D-8DD6-9DCECA088732}"/>
          </ac:cxnSpMkLst>
        </pc:cxnChg>
      </pc:sldChg>
      <pc:sldChg chg="addSp delSp modSp add mod ord delAnim modAnim">
        <pc:chgData name="Mr J Bee (BWCET)" userId="a1856448-f297-487a-a7ea-498499ce4ab3" providerId="ADAL" clId="{C36FDA15-285C-46D2-8D49-27E34524C8CD}" dt="2023-10-17T14:18:58.309" v="7194"/>
        <pc:sldMkLst>
          <pc:docMk/>
          <pc:sldMk cId="3150386704" sldId="307"/>
        </pc:sldMkLst>
        <pc:spChg chg="del">
          <ac:chgData name="Mr J Bee (BWCET)" userId="a1856448-f297-487a-a7ea-498499ce4ab3" providerId="ADAL" clId="{C36FDA15-285C-46D2-8D49-27E34524C8CD}" dt="2023-10-17T13:56:55.865" v="6796" actId="478"/>
          <ac:spMkLst>
            <pc:docMk/>
            <pc:sldMk cId="3150386704" sldId="307"/>
            <ac:spMk id="2" creationId="{ADB44381-1E84-3516-27D8-EF74F7DADBAA}"/>
          </ac:spMkLst>
        </pc:spChg>
        <pc:spChg chg="add mod">
          <ac:chgData name="Mr J Bee (BWCET)" userId="a1856448-f297-487a-a7ea-498499ce4ab3" providerId="ADAL" clId="{C36FDA15-285C-46D2-8D49-27E34524C8CD}" dt="2023-10-17T13:56:59.607" v="6797"/>
          <ac:spMkLst>
            <pc:docMk/>
            <pc:sldMk cId="3150386704" sldId="307"/>
            <ac:spMk id="6" creationId="{34595895-5E5A-4EA0-10A1-25B5C2F7E9B3}"/>
          </ac:spMkLst>
        </pc:spChg>
        <pc:spChg chg="add mod">
          <ac:chgData name="Mr J Bee (BWCET)" userId="a1856448-f297-487a-a7ea-498499ce4ab3" providerId="ADAL" clId="{C36FDA15-285C-46D2-8D49-27E34524C8CD}" dt="2023-10-17T13:57:13.451" v="6799"/>
          <ac:spMkLst>
            <pc:docMk/>
            <pc:sldMk cId="3150386704" sldId="307"/>
            <ac:spMk id="7" creationId="{E28C0FB5-482A-A8D0-A7CF-9525FFF1A3BA}"/>
          </ac:spMkLst>
        </pc:spChg>
        <pc:spChg chg="add mod">
          <ac:chgData name="Mr J Bee (BWCET)" userId="a1856448-f297-487a-a7ea-498499ce4ab3" providerId="ADAL" clId="{C36FDA15-285C-46D2-8D49-27E34524C8CD}" dt="2023-10-17T13:57:30.702" v="6801"/>
          <ac:spMkLst>
            <pc:docMk/>
            <pc:sldMk cId="3150386704" sldId="307"/>
            <ac:spMk id="8" creationId="{4EA5D53A-4710-9541-6C99-54571801F8FF}"/>
          </ac:spMkLst>
        </pc:spChg>
        <pc:spChg chg="add del mod">
          <ac:chgData name="Mr J Bee (BWCET)" userId="a1856448-f297-487a-a7ea-498499ce4ab3" providerId="ADAL" clId="{C36FDA15-285C-46D2-8D49-27E34524C8CD}" dt="2023-10-17T13:58:04.307" v="6803" actId="478"/>
          <ac:spMkLst>
            <pc:docMk/>
            <pc:sldMk cId="3150386704" sldId="307"/>
            <ac:spMk id="9" creationId="{409B448A-9B6D-7E8F-1127-C22CBCA66B1F}"/>
          </ac:spMkLst>
        </pc:spChg>
        <pc:spChg chg="del">
          <ac:chgData name="Mr J Bee (BWCET)" userId="a1856448-f297-487a-a7ea-498499ce4ab3" providerId="ADAL" clId="{C36FDA15-285C-46D2-8D49-27E34524C8CD}" dt="2023-10-17T13:57:01.569" v="6798" actId="478"/>
          <ac:spMkLst>
            <pc:docMk/>
            <pc:sldMk cId="3150386704" sldId="307"/>
            <ac:spMk id="15" creationId="{B211A277-B4F6-8F0E-8B20-C1E8DB187A4C}"/>
          </ac:spMkLst>
        </pc:spChg>
        <pc:spChg chg="del">
          <ac:chgData name="Mr J Bee (BWCET)" userId="a1856448-f297-487a-a7ea-498499ce4ab3" providerId="ADAL" clId="{C36FDA15-285C-46D2-8D49-27E34524C8CD}" dt="2023-10-17T13:57:15.264" v="6800" actId="478"/>
          <ac:spMkLst>
            <pc:docMk/>
            <pc:sldMk cId="3150386704" sldId="307"/>
            <ac:spMk id="16" creationId="{15C9CDB9-6FF7-D600-A983-7912158A5181}"/>
          </ac:spMkLst>
        </pc:spChg>
      </pc:sldChg>
      <pc:sldChg chg="addSp delSp modSp add mod delAnim modAnim">
        <pc:chgData name="Mr J Bee (BWCET)" userId="a1856448-f297-487a-a7ea-498499ce4ab3" providerId="ADAL" clId="{C36FDA15-285C-46D2-8D49-27E34524C8CD}" dt="2023-10-17T14:05:26.286" v="6904" actId="1076"/>
        <pc:sldMkLst>
          <pc:docMk/>
          <pc:sldMk cId="2871359604" sldId="308"/>
        </pc:sldMkLst>
        <pc:spChg chg="mod">
          <ac:chgData name="Mr J Bee (BWCET)" userId="a1856448-f297-487a-a7ea-498499ce4ab3" providerId="ADAL" clId="{C36FDA15-285C-46D2-8D49-27E34524C8CD}" dt="2023-10-17T14:03:26.606" v="6880" actId="20577"/>
          <ac:spMkLst>
            <pc:docMk/>
            <pc:sldMk cId="2871359604" sldId="308"/>
            <ac:spMk id="5" creationId="{69D41623-DC06-1074-0E37-59EB5EAC0ADD}"/>
          </ac:spMkLst>
        </pc:spChg>
        <pc:spChg chg="del">
          <ac:chgData name="Mr J Bee (BWCET)" userId="a1856448-f297-487a-a7ea-498499ce4ab3" providerId="ADAL" clId="{C36FDA15-285C-46D2-8D49-27E34524C8CD}" dt="2023-10-17T14:02:50.272" v="6844" actId="478"/>
          <ac:spMkLst>
            <pc:docMk/>
            <pc:sldMk cId="2871359604" sldId="308"/>
            <ac:spMk id="6" creationId="{34595895-5E5A-4EA0-10A1-25B5C2F7E9B3}"/>
          </ac:spMkLst>
        </pc:spChg>
        <pc:spChg chg="del">
          <ac:chgData name="Mr J Bee (BWCET)" userId="a1856448-f297-487a-a7ea-498499ce4ab3" providerId="ADAL" clId="{C36FDA15-285C-46D2-8D49-27E34524C8CD}" dt="2023-10-17T13:58:08.198" v="6805" actId="478"/>
          <ac:spMkLst>
            <pc:docMk/>
            <pc:sldMk cId="2871359604" sldId="308"/>
            <ac:spMk id="7" creationId="{E28C0FB5-482A-A8D0-A7CF-9525FFF1A3BA}"/>
          </ac:spMkLst>
        </pc:spChg>
        <pc:spChg chg="del">
          <ac:chgData name="Mr J Bee (BWCET)" userId="a1856448-f297-487a-a7ea-498499ce4ab3" providerId="ADAL" clId="{C36FDA15-285C-46D2-8D49-27E34524C8CD}" dt="2023-10-17T13:58:08.198" v="6805" actId="478"/>
          <ac:spMkLst>
            <pc:docMk/>
            <pc:sldMk cId="2871359604" sldId="308"/>
            <ac:spMk id="8" creationId="{4EA5D53A-4710-9541-6C99-54571801F8FF}"/>
          </ac:spMkLst>
        </pc:spChg>
        <pc:spChg chg="add del mod">
          <ac:chgData name="Mr J Bee (BWCET)" userId="a1856448-f297-487a-a7ea-498499ce4ab3" providerId="ADAL" clId="{C36FDA15-285C-46D2-8D49-27E34524C8CD}" dt="2023-10-17T14:04:14.054" v="6888" actId="478"/>
          <ac:spMkLst>
            <pc:docMk/>
            <pc:sldMk cId="2871359604" sldId="308"/>
            <ac:spMk id="27" creationId="{F360E5DE-0DE5-6AC7-7910-5833508BCE3D}"/>
          </ac:spMkLst>
        </pc:spChg>
        <pc:spChg chg="add mod">
          <ac:chgData name="Mr J Bee (BWCET)" userId="a1856448-f297-487a-a7ea-498499ce4ab3" providerId="ADAL" clId="{C36FDA15-285C-46D2-8D49-27E34524C8CD}" dt="2023-10-17T14:04:55.527" v="6894"/>
          <ac:spMkLst>
            <pc:docMk/>
            <pc:sldMk cId="2871359604" sldId="308"/>
            <ac:spMk id="54" creationId="{4296B37F-3D41-3BAB-B68C-3461254D892E}"/>
          </ac:spMkLst>
        </pc:spChg>
        <pc:spChg chg="add mod">
          <ac:chgData name="Mr J Bee (BWCET)" userId="a1856448-f297-487a-a7ea-498499ce4ab3" providerId="ADAL" clId="{C36FDA15-285C-46D2-8D49-27E34524C8CD}" dt="2023-10-17T14:05:13.441" v="6898" actId="1076"/>
          <ac:spMkLst>
            <pc:docMk/>
            <pc:sldMk cId="2871359604" sldId="308"/>
            <ac:spMk id="55" creationId="{C0B2EA15-E5D6-CCBB-0E3B-6AA6D65B59D5}"/>
          </ac:spMkLst>
        </pc:spChg>
        <pc:spChg chg="add mod">
          <ac:chgData name="Mr J Bee (BWCET)" userId="a1856448-f297-487a-a7ea-498499ce4ab3" providerId="ADAL" clId="{C36FDA15-285C-46D2-8D49-27E34524C8CD}" dt="2023-10-17T14:05:20.480" v="6902" actId="20577"/>
          <ac:spMkLst>
            <pc:docMk/>
            <pc:sldMk cId="2871359604" sldId="308"/>
            <ac:spMk id="56" creationId="{BE7279BE-E8E8-346F-BE98-BD9BDC9BD896}"/>
          </ac:spMkLst>
        </pc:spChg>
        <pc:spChg chg="add mod">
          <ac:chgData name="Mr J Bee (BWCET)" userId="a1856448-f297-487a-a7ea-498499ce4ab3" providerId="ADAL" clId="{C36FDA15-285C-46D2-8D49-27E34524C8CD}" dt="2023-10-17T14:05:26.286" v="6904" actId="1076"/>
          <ac:spMkLst>
            <pc:docMk/>
            <pc:sldMk cId="2871359604" sldId="308"/>
            <ac:spMk id="57" creationId="{3675525E-695E-5D8A-ED2B-0CDDB321134F}"/>
          </ac:spMkLst>
        </pc:spChg>
        <pc:spChg chg="add mod">
          <ac:chgData name="Mr J Bee (BWCET)" userId="a1856448-f297-487a-a7ea-498499ce4ab3" providerId="ADAL" clId="{C36FDA15-285C-46D2-8D49-27E34524C8CD}" dt="2023-10-17T14:05:26.286" v="6904" actId="1076"/>
          <ac:spMkLst>
            <pc:docMk/>
            <pc:sldMk cId="2871359604" sldId="308"/>
            <ac:spMk id="58" creationId="{D8CEB3FF-FFA3-8DE1-52CD-FF0EB06C354A}"/>
          </ac:spMkLst>
        </pc:spChg>
        <pc:graphicFrameChg chg="del">
          <ac:chgData name="Mr J Bee (BWCET)" userId="a1856448-f297-487a-a7ea-498499ce4ab3" providerId="ADAL" clId="{C36FDA15-285C-46D2-8D49-27E34524C8CD}" dt="2023-10-17T13:58:08.198" v="6805" actId="478"/>
          <ac:graphicFrameMkLst>
            <pc:docMk/>
            <pc:sldMk cId="2871359604" sldId="308"/>
            <ac:graphicFrameMk id="3" creationId="{645420CB-5DB8-7AED-8B75-AF03FC0B5519}"/>
          </ac:graphicFrameMkLst>
        </pc:graphicFrameChg>
        <pc:graphicFrameChg chg="del">
          <ac:chgData name="Mr J Bee (BWCET)" userId="a1856448-f297-487a-a7ea-498499ce4ab3" providerId="ADAL" clId="{C36FDA15-285C-46D2-8D49-27E34524C8CD}" dt="2023-10-17T13:58:08.198" v="6805" actId="478"/>
          <ac:graphicFrameMkLst>
            <pc:docMk/>
            <pc:sldMk cId="2871359604" sldId="308"/>
            <ac:graphicFrameMk id="4" creationId="{E672C61A-20F5-E700-278F-35B1E98F7D1D}"/>
          </ac:graphicFrameMkLst>
        </pc:graphicFrameChg>
        <pc:graphicFrameChg chg="del">
          <ac:chgData name="Mr J Bee (BWCET)" userId="a1856448-f297-487a-a7ea-498499ce4ab3" providerId="ADAL" clId="{C36FDA15-285C-46D2-8D49-27E34524C8CD}" dt="2023-10-17T13:58:08.198" v="6805" actId="478"/>
          <ac:graphicFrameMkLst>
            <pc:docMk/>
            <pc:sldMk cId="2871359604" sldId="308"/>
            <ac:graphicFrameMk id="10" creationId="{42FC17C3-AA05-7470-C71A-F7B654C18045}"/>
          </ac:graphicFrameMkLst>
        </pc:graphicFrameChg>
        <pc:graphicFrameChg chg="del">
          <ac:chgData name="Mr J Bee (BWCET)" userId="a1856448-f297-487a-a7ea-498499ce4ab3" providerId="ADAL" clId="{C36FDA15-285C-46D2-8D49-27E34524C8CD}" dt="2023-10-17T13:58:08.198" v="6805" actId="478"/>
          <ac:graphicFrameMkLst>
            <pc:docMk/>
            <pc:sldMk cId="2871359604" sldId="308"/>
            <ac:graphicFrameMk id="11" creationId="{25A83E6C-0484-1470-88C0-8F5AACD76B3A}"/>
          </ac:graphicFrameMkLst>
        </pc:graphicFrameChg>
        <pc:graphicFrameChg chg="del">
          <ac:chgData name="Mr J Bee (BWCET)" userId="a1856448-f297-487a-a7ea-498499ce4ab3" providerId="ADAL" clId="{C36FDA15-285C-46D2-8D49-27E34524C8CD}" dt="2023-10-17T13:58:08.198" v="6805" actId="478"/>
          <ac:graphicFrameMkLst>
            <pc:docMk/>
            <pc:sldMk cId="2871359604" sldId="308"/>
            <ac:graphicFrameMk id="12" creationId="{41432898-E3D5-DFD5-F54C-0FBC3D39B199}"/>
          </ac:graphicFrameMkLst>
        </pc:graphicFrameChg>
        <pc:graphicFrameChg chg="del">
          <ac:chgData name="Mr J Bee (BWCET)" userId="a1856448-f297-487a-a7ea-498499ce4ab3" providerId="ADAL" clId="{C36FDA15-285C-46D2-8D49-27E34524C8CD}" dt="2023-10-17T13:58:08.198" v="6805" actId="478"/>
          <ac:graphicFrameMkLst>
            <pc:docMk/>
            <pc:sldMk cId="2871359604" sldId="308"/>
            <ac:graphicFrameMk id="14" creationId="{3CF42ACA-465C-F9C3-B396-7ADB0AF562DF}"/>
          </ac:graphicFrameMkLst>
        </pc:graphicFrameChg>
        <pc:cxnChg chg="add mod">
          <ac:chgData name="Mr J Bee (BWCET)" userId="a1856448-f297-487a-a7ea-498499ce4ab3" providerId="ADAL" clId="{C36FDA15-285C-46D2-8D49-27E34524C8CD}" dt="2023-10-17T14:04:27.809" v="6891" actId="1076"/>
          <ac:cxnSpMkLst>
            <pc:docMk/>
            <pc:sldMk cId="2871359604" sldId="308"/>
            <ac:cxnSpMk id="9" creationId="{0EA7A2E8-6B98-0B46-3A7A-EE4FB97FA400}"/>
          </ac:cxnSpMkLst>
        </pc:cxnChg>
        <pc:cxnChg chg="add mod">
          <ac:chgData name="Mr J Bee (BWCET)" userId="a1856448-f297-487a-a7ea-498499ce4ab3" providerId="ADAL" clId="{C36FDA15-285C-46D2-8D49-27E34524C8CD}" dt="2023-10-17T14:04:27.809" v="6891" actId="1076"/>
          <ac:cxnSpMkLst>
            <pc:docMk/>
            <pc:sldMk cId="2871359604" sldId="308"/>
            <ac:cxnSpMk id="16" creationId="{7B5DC167-F906-026D-E6FF-321AE929F3A7}"/>
          </ac:cxnSpMkLst>
        </pc:cxnChg>
        <pc:cxnChg chg="add del mod">
          <ac:chgData name="Mr J Bee (BWCET)" userId="a1856448-f297-487a-a7ea-498499ce4ab3" providerId="ADAL" clId="{C36FDA15-285C-46D2-8D49-27E34524C8CD}" dt="2023-10-17T13:59:28.326" v="6814" actId="478"/>
          <ac:cxnSpMkLst>
            <pc:docMk/>
            <pc:sldMk cId="2871359604" sldId="308"/>
            <ac:cxnSpMk id="17" creationId="{23CDE689-069B-0C35-D976-518C920E4CDB}"/>
          </ac:cxnSpMkLst>
        </pc:cxnChg>
        <pc:cxnChg chg="add del mod">
          <ac:chgData name="Mr J Bee (BWCET)" userId="a1856448-f297-487a-a7ea-498499ce4ab3" providerId="ADAL" clId="{C36FDA15-285C-46D2-8D49-27E34524C8CD}" dt="2023-10-17T14:02:08.488" v="6838" actId="478"/>
          <ac:cxnSpMkLst>
            <pc:docMk/>
            <pc:sldMk cId="2871359604" sldId="308"/>
            <ac:cxnSpMk id="18" creationId="{5FBFB76E-C53B-071E-1367-3BFF641BA868}"/>
          </ac:cxnSpMkLst>
        </pc:cxnChg>
        <pc:cxnChg chg="add mod">
          <ac:chgData name="Mr J Bee (BWCET)" userId="a1856448-f297-487a-a7ea-498499ce4ab3" providerId="ADAL" clId="{C36FDA15-285C-46D2-8D49-27E34524C8CD}" dt="2023-10-17T14:04:27.809" v="6891" actId="1076"/>
          <ac:cxnSpMkLst>
            <pc:docMk/>
            <pc:sldMk cId="2871359604" sldId="308"/>
            <ac:cxnSpMk id="19" creationId="{EB97C9CF-698F-1942-7648-C72F2B92EEDF}"/>
          </ac:cxnSpMkLst>
        </pc:cxnChg>
        <pc:cxnChg chg="add del mod">
          <ac:chgData name="Mr J Bee (BWCET)" userId="a1856448-f297-487a-a7ea-498499ce4ab3" providerId="ADAL" clId="{C36FDA15-285C-46D2-8D49-27E34524C8CD}" dt="2023-10-17T14:02:09.576" v="6839" actId="478"/>
          <ac:cxnSpMkLst>
            <pc:docMk/>
            <pc:sldMk cId="2871359604" sldId="308"/>
            <ac:cxnSpMk id="20" creationId="{38ED2E0C-5ED8-7CA3-5124-36FFBFAE015B}"/>
          </ac:cxnSpMkLst>
        </pc:cxnChg>
        <pc:cxnChg chg="add mod">
          <ac:chgData name="Mr J Bee (BWCET)" userId="a1856448-f297-487a-a7ea-498499ce4ab3" providerId="ADAL" clId="{C36FDA15-285C-46D2-8D49-27E34524C8CD}" dt="2023-10-17T14:04:27.809" v="6891" actId="1076"/>
          <ac:cxnSpMkLst>
            <pc:docMk/>
            <pc:sldMk cId="2871359604" sldId="308"/>
            <ac:cxnSpMk id="21" creationId="{2039F2D8-9C9C-C12F-1EA8-29F066B30E7F}"/>
          </ac:cxnSpMkLst>
        </pc:cxnChg>
        <pc:cxnChg chg="add del mod">
          <ac:chgData name="Mr J Bee (BWCET)" userId="a1856448-f297-487a-a7ea-498499ce4ab3" providerId="ADAL" clId="{C36FDA15-285C-46D2-8D49-27E34524C8CD}" dt="2023-10-17T14:02:12.928" v="6840" actId="478"/>
          <ac:cxnSpMkLst>
            <pc:docMk/>
            <pc:sldMk cId="2871359604" sldId="308"/>
            <ac:cxnSpMk id="22" creationId="{220104E1-D870-3028-CD01-A80DA6974EA1}"/>
          </ac:cxnSpMkLst>
        </pc:cxnChg>
        <pc:cxnChg chg="add mod">
          <ac:chgData name="Mr J Bee (BWCET)" userId="a1856448-f297-487a-a7ea-498499ce4ab3" providerId="ADAL" clId="{C36FDA15-285C-46D2-8D49-27E34524C8CD}" dt="2023-10-17T14:04:27.809" v="6891" actId="1076"/>
          <ac:cxnSpMkLst>
            <pc:docMk/>
            <pc:sldMk cId="2871359604" sldId="308"/>
            <ac:cxnSpMk id="23" creationId="{79AA0CA8-410B-DDEC-3A47-8FD567F7F421}"/>
          </ac:cxnSpMkLst>
        </pc:cxnChg>
        <pc:cxnChg chg="add del mod">
          <ac:chgData name="Mr J Bee (BWCET)" userId="a1856448-f297-487a-a7ea-498499ce4ab3" providerId="ADAL" clId="{C36FDA15-285C-46D2-8D49-27E34524C8CD}" dt="2023-10-17T14:02:14.147" v="6841" actId="478"/>
          <ac:cxnSpMkLst>
            <pc:docMk/>
            <pc:sldMk cId="2871359604" sldId="308"/>
            <ac:cxnSpMk id="24" creationId="{FA19F0BA-093A-79F9-1DB2-A746B204F939}"/>
          </ac:cxnSpMkLst>
        </pc:cxnChg>
        <pc:cxnChg chg="add mod">
          <ac:chgData name="Mr J Bee (BWCET)" userId="a1856448-f297-487a-a7ea-498499ce4ab3" providerId="ADAL" clId="{C36FDA15-285C-46D2-8D49-27E34524C8CD}" dt="2023-10-17T14:04:27.809" v="6891" actId="1076"/>
          <ac:cxnSpMkLst>
            <pc:docMk/>
            <pc:sldMk cId="2871359604" sldId="308"/>
            <ac:cxnSpMk id="25" creationId="{4B892FED-6F80-76DE-5D90-7F31D0ED9A45}"/>
          </ac:cxnSpMkLst>
        </pc:cxnChg>
        <pc:cxnChg chg="add mod">
          <ac:chgData name="Mr J Bee (BWCET)" userId="a1856448-f297-487a-a7ea-498499ce4ab3" providerId="ADAL" clId="{C36FDA15-285C-46D2-8D49-27E34524C8CD}" dt="2023-10-17T14:04:27.809" v="6891" actId="1076"/>
          <ac:cxnSpMkLst>
            <pc:docMk/>
            <pc:sldMk cId="2871359604" sldId="308"/>
            <ac:cxnSpMk id="26" creationId="{47877D16-FDF7-EDCC-2C36-5614E7EF74F7}"/>
          </ac:cxnSpMkLst>
        </pc:cxnChg>
        <pc:cxnChg chg="add mod">
          <ac:chgData name="Mr J Bee (BWCET)" userId="a1856448-f297-487a-a7ea-498499ce4ab3" providerId="ADAL" clId="{C36FDA15-285C-46D2-8D49-27E34524C8CD}" dt="2023-10-17T14:04:27.809" v="6891" actId="1076"/>
          <ac:cxnSpMkLst>
            <pc:docMk/>
            <pc:sldMk cId="2871359604" sldId="308"/>
            <ac:cxnSpMk id="29" creationId="{87DA668F-58CC-3E8A-01C6-3C8EF88113F8}"/>
          </ac:cxnSpMkLst>
        </pc:cxnChg>
        <pc:cxnChg chg="add mod">
          <ac:chgData name="Mr J Bee (BWCET)" userId="a1856448-f297-487a-a7ea-498499ce4ab3" providerId="ADAL" clId="{C36FDA15-285C-46D2-8D49-27E34524C8CD}" dt="2023-10-17T14:04:46.864" v="6892" actId="1076"/>
          <ac:cxnSpMkLst>
            <pc:docMk/>
            <pc:sldMk cId="2871359604" sldId="308"/>
            <ac:cxnSpMk id="30" creationId="{8C59C828-9751-A92F-5A28-BFFECD4866B7}"/>
          </ac:cxnSpMkLst>
        </pc:cxnChg>
        <pc:cxnChg chg="add mod">
          <ac:chgData name="Mr J Bee (BWCET)" userId="a1856448-f297-487a-a7ea-498499ce4ab3" providerId="ADAL" clId="{C36FDA15-285C-46D2-8D49-27E34524C8CD}" dt="2023-10-17T14:04:46.864" v="6892" actId="1076"/>
          <ac:cxnSpMkLst>
            <pc:docMk/>
            <pc:sldMk cId="2871359604" sldId="308"/>
            <ac:cxnSpMk id="31" creationId="{A1463810-F435-8EF0-D820-CFC4A0830B82}"/>
          </ac:cxnSpMkLst>
        </pc:cxnChg>
        <pc:cxnChg chg="add mod">
          <ac:chgData name="Mr J Bee (BWCET)" userId="a1856448-f297-487a-a7ea-498499ce4ab3" providerId="ADAL" clId="{C36FDA15-285C-46D2-8D49-27E34524C8CD}" dt="2023-10-17T14:04:46.864" v="6892" actId="1076"/>
          <ac:cxnSpMkLst>
            <pc:docMk/>
            <pc:sldMk cId="2871359604" sldId="308"/>
            <ac:cxnSpMk id="32" creationId="{427E4F83-945A-504B-75B4-0F84D805B06B}"/>
          </ac:cxnSpMkLst>
        </pc:cxnChg>
        <pc:cxnChg chg="add mod">
          <ac:chgData name="Mr J Bee (BWCET)" userId="a1856448-f297-487a-a7ea-498499ce4ab3" providerId="ADAL" clId="{C36FDA15-285C-46D2-8D49-27E34524C8CD}" dt="2023-10-17T14:04:46.864" v="6892" actId="1076"/>
          <ac:cxnSpMkLst>
            <pc:docMk/>
            <pc:sldMk cId="2871359604" sldId="308"/>
            <ac:cxnSpMk id="33" creationId="{101B35F0-8F4F-EEF6-18F4-66A33BE7C9E4}"/>
          </ac:cxnSpMkLst>
        </pc:cxnChg>
        <pc:cxnChg chg="add mod">
          <ac:chgData name="Mr J Bee (BWCET)" userId="a1856448-f297-487a-a7ea-498499ce4ab3" providerId="ADAL" clId="{C36FDA15-285C-46D2-8D49-27E34524C8CD}" dt="2023-10-17T14:04:46.864" v="6892" actId="1076"/>
          <ac:cxnSpMkLst>
            <pc:docMk/>
            <pc:sldMk cId="2871359604" sldId="308"/>
            <ac:cxnSpMk id="34" creationId="{CD091829-09F2-A172-8C84-4C2F526C86A6}"/>
          </ac:cxnSpMkLst>
        </pc:cxnChg>
        <pc:cxnChg chg="add mod">
          <ac:chgData name="Mr J Bee (BWCET)" userId="a1856448-f297-487a-a7ea-498499ce4ab3" providerId="ADAL" clId="{C36FDA15-285C-46D2-8D49-27E34524C8CD}" dt="2023-10-17T14:04:46.864" v="6892" actId="1076"/>
          <ac:cxnSpMkLst>
            <pc:docMk/>
            <pc:sldMk cId="2871359604" sldId="308"/>
            <ac:cxnSpMk id="35" creationId="{5E9484AC-5469-1359-D810-9A4351B136EF}"/>
          </ac:cxnSpMkLst>
        </pc:cxnChg>
        <pc:cxnChg chg="add mod">
          <ac:chgData name="Mr J Bee (BWCET)" userId="a1856448-f297-487a-a7ea-498499ce4ab3" providerId="ADAL" clId="{C36FDA15-285C-46D2-8D49-27E34524C8CD}" dt="2023-10-17T14:04:46.864" v="6892" actId="1076"/>
          <ac:cxnSpMkLst>
            <pc:docMk/>
            <pc:sldMk cId="2871359604" sldId="308"/>
            <ac:cxnSpMk id="36" creationId="{6A8654A6-439C-5E99-3396-CBB381270535}"/>
          </ac:cxnSpMkLst>
        </pc:cxnChg>
        <pc:cxnChg chg="add mod">
          <ac:chgData name="Mr J Bee (BWCET)" userId="a1856448-f297-487a-a7ea-498499ce4ab3" providerId="ADAL" clId="{C36FDA15-285C-46D2-8D49-27E34524C8CD}" dt="2023-10-17T14:04:52.641" v="6893" actId="1076"/>
          <ac:cxnSpMkLst>
            <pc:docMk/>
            <pc:sldMk cId="2871359604" sldId="308"/>
            <ac:cxnSpMk id="37" creationId="{80DA6DFF-CDF1-688F-0275-A8633276B849}"/>
          </ac:cxnSpMkLst>
        </pc:cxnChg>
      </pc:sldChg>
      <pc:sldChg chg="addSp delSp modSp add mod delAnim modAnim">
        <pc:chgData name="Mr J Bee (BWCET)" userId="a1856448-f297-487a-a7ea-498499ce4ab3" providerId="ADAL" clId="{C36FDA15-285C-46D2-8D49-27E34524C8CD}" dt="2023-10-17T14:18:52.742" v="7192"/>
        <pc:sldMkLst>
          <pc:docMk/>
          <pc:sldMk cId="1218371109" sldId="309"/>
        </pc:sldMkLst>
        <pc:spChg chg="add mod">
          <ac:chgData name="Mr J Bee (BWCET)" userId="a1856448-f297-487a-a7ea-498499ce4ab3" providerId="ADAL" clId="{C36FDA15-285C-46D2-8D49-27E34524C8CD}" dt="2023-10-17T14:06:19.057" v="6909"/>
          <ac:spMkLst>
            <pc:docMk/>
            <pc:sldMk cId="1218371109" sldId="309"/>
            <ac:spMk id="2" creationId="{1E96EC9E-D11C-D49F-A974-AC00288807B9}"/>
          </ac:spMkLst>
        </pc:spChg>
        <pc:spChg chg="del">
          <ac:chgData name="Mr J Bee (BWCET)" userId="a1856448-f297-487a-a7ea-498499ce4ab3" providerId="ADAL" clId="{C36FDA15-285C-46D2-8D49-27E34524C8CD}" dt="2023-10-17T14:05:51.209" v="6908" actId="478"/>
          <ac:spMkLst>
            <pc:docMk/>
            <pc:sldMk cId="1218371109" sldId="309"/>
            <ac:spMk id="6" creationId="{34595895-5E5A-4EA0-10A1-25B5C2F7E9B3}"/>
          </ac:spMkLst>
        </pc:spChg>
        <pc:spChg chg="del">
          <ac:chgData name="Mr J Bee (BWCET)" userId="a1856448-f297-487a-a7ea-498499ce4ab3" providerId="ADAL" clId="{C36FDA15-285C-46D2-8D49-27E34524C8CD}" dt="2023-10-17T14:05:49.349" v="6907" actId="478"/>
          <ac:spMkLst>
            <pc:docMk/>
            <pc:sldMk cId="1218371109" sldId="309"/>
            <ac:spMk id="7" creationId="{E28C0FB5-482A-A8D0-A7CF-9525FFF1A3BA}"/>
          </ac:spMkLst>
        </pc:spChg>
        <pc:spChg chg="del">
          <ac:chgData name="Mr J Bee (BWCET)" userId="a1856448-f297-487a-a7ea-498499ce4ab3" providerId="ADAL" clId="{C36FDA15-285C-46D2-8D49-27E34524C8CD}" dt="2023-10-17T14:05:46.783" v="6906" actId="478"/>
          <ac:spMkLst>
            <pc:docMk/>
            <pc:sldMk cId="1218371109" sldId="309"/>
            <ac:spMk id="8" creationId="{4EA5D53A-4710-9541-6C99-54571801F8FF}"/>
          </ac:spMkLst>
        </pc:spChg>
        <pc:spChg chg="add mod">
          <ac:chgData name="Mr J Bee (BWCET)" userId="a1856448-f297-487a-a7ea-498499ce4ab3" providerId="ADAL" clId="{C36FDA15-285C-46D2-8D49-27E34524C8CD}" dt="2023-10-17T14:07:00.417" v="6910"/>
          <ac:spMkLst>
            <pc:docMk/>
            <pc:sldMk cId="1218371109" sldId="309"/>
            <ac:spMk id="9" creationId="{F0C010C5-D71C-0B57-1050-53815DDC97F9}"/>
          </ac:spMkLst>
        </pc:spChg>
        <pc:spChg chg="add mod">
          <ac:chgData name="Mr J Bee (BWCET)" userId="a1856448-f297-487a-a7ea-498499ce4ab3" providerId="ADAL" clId="{C36FDA15-285C-46D2-8D49-27E34524C8CD}" dt="2023-10-17T14:07:00.417" v="6910"/>
          <ac:spMkLst>
            <pc:docMk/>
            <pc:sldMk cId="1218371109" sldId="309"/>
            <ac:spMk id="15" creationId="{B773DDDB-E76D-740E-7BC8-C405070C0042}"/>
          </ac:spMkLst>
        </pc:spChg>
      </pc:sldChg>
      <pc:sldChg chg="addSp delSp modSp add mod delAnim modAnim">
        <pc:chgData name="Mr J Bee (BWCET)" userId="a1856448-f297-487a-a7ea-498499ce4ab3" providerId="ADAL" clId="{C36FDA15-285C-46D2-8D49-27E34524C8CD}" dt="2023-10-17T14:08:45.809" v="6969" actId="1076"/>
        <pc:sldMkLst>
          <pc:docMk/>
          <pc:sldMk cId="988142305" sldId="310"/>
        </pc:sldMkLst>
        <pc:spChg chg="del">
          <ac:chgData name="Mr J Bee (BWCET)" userId="a1856448-f297-487a-a7ea-498499ce4ab3" providerId="ADAL" clId="{C36FDA15-285C-46D2-8D49-27E34524C8CD}" dt="2023-10-17T14:07:18.985" v="6913" actId="478"/>
          <ac:spMkLst>
            <pc:docMk/>
            <pc:sldMk cId="988142305" sldId="310"/>
            <ac:spMk id="2" creationId="{1E96EC9E-D11C-D49F-A974-AC00288807B9}"/>
          </ac:spMkLst>
        </pc:spChg>
        <pc:spChg chg="mod">
          <ac:chgData name="Mr J Bee (BWCET)" userId="a1856448-f297-487a-a7ea-498499ce4ab3" providerId="ADAL" clId="{C36FDA15-285C-46D2-8D49-27E34524C8CD}" dt="2023-10-17T14:07:27.095" v="6942" actId="20577"/>
          <ac:spMkLst>
            <pc:docMk/>
            <pc:sldMk cId="988142305" sldId="310"/>
            <ac:spMk id="5" creationId="{69D41623-DC06-1074-0E37-59EB5EAC0ADD}"/>
          </ac:spMkLst>
        </pc:spChg>
        <pc:spChg chg="add del mod">
          <ac:chgData name="Mr J Bee (BWCET)" userId="a1856448-f297-487a-a7ea-498499ce4ab3" providerId="ADAL" clId="{C36FDA15-285C-46D2-8D49-27E34524C8CD}" dt="2023-10-17T14:08:30.359" v="6966" actId="478"/>
          <ac:spMkLst>
            <pc:docMk/>
            <pc:sldMk cId="988142305" sldId="310"/>
            <ac:spMk id="6" creationId="{ACCF935A-BC72-C9C6-A35D-911B9B52B7D8}"/>
          </ac:spMkLst>
        </pc:spChg>
        <pc:spChg chg="add mod">
          <ac:chgData name="Mr J Bee (BWCET)" userId="a1856448-f297-487a-a7ea-498499ce4ab3" providerId="ADAL" clId="{C36FDA15-285C-46D2-8D49-27E34524C8CD}" dt="2023-10-17T14:08:45.809" v="6969" actId="1076"/>
          <ac:spMkLst>
            <pc:docMk/>
            <pc:sldMk cId="988142305" sldId="310"/>
            <ac:spMk id="7" creationId="{46E458AD-43CA-A506-5778-5CAF76A26094}"/>
          </ac:spMkLst>
        </pc:spChg>
        <pc:spChg chg="add mod">
          <ac:chgData name="Mr J Bee (BWCET)" userId="a1856448-f297-487a-a7ea-498499ce4ab3" providerId="ADAL" clId="{C36FDA15-285C-46D2-8D49-27E34524C8CD}" dt="2023-10-17T14:08:45.809" v="6969" actId="1076"/>
          <ac:spMkLst>
            <pc:docMk/>
            <pc:sldMk cId="988142305" sldId="310"/>
            <ac:spMk id="8" creationId="{9958DC84-23D4-3047-8763-2FC0153D514A}"/>
          </ac:spMkLst>
        </pc:spChg>
        <pc:spChg chg="del">
          <ac:chgData name="Mr J Bee (BWCET)" userId="a1856448-f297-487a-a7ea-498499ce4ab3" providerId="ADAL" clId="{C36FDA15-285C-46D2-8D49-27E34524C8CD}" dt="2023-10-17T14:07:17.144" v="6912" actId="478"/>
          <ac:spMkLst>
            <pc:docMk/>
            <pc:sldMk cId="988142305" sldId="310"/>
            <ac:spMk id="9" creationId="{F0C010C5-D71C-0B57-1050-53815DDC97F9}"/>
          </ac:spMkLst>
        </pc:spChg>
        <pc:spChg chg="del">
          <ac:chgData name="Mr J Bee (BWCET)" userId="a1856448-f297-487a-a7ea-498499ce4ab3" providerId="ADAL" clId="{C36FDA15-285C-46D2-8D49-27E34524C8CD}" dt="2023-10-17T14:07:17.144" v="6912" actId="478"/>
          <ac:spMkLst>
            <pc:docMk/>
            <pc:sldMk cId="988142305" sldId="310"/>
            <ac:spMk id="15" creationId="{B773DDDB-E76D-740E-7BC8-C405070C0042}"/>
          </ac:spMkLst>
        </pc:spChg>
        <pc:spChg chg="add mod">
          <ac:chgData name="Mr J Bee (BWCET)" userId="a1856448-f297-487a-a7ea-498499ce4ab3" providerId="ADAL" clId="{C36FDA15-285C-46D2-8D49-27E34524C8CD}" dt="2023-10-17T14:08:31.854" v="6967"/>
          <ac:spMkLst>
            <pc:docMk/>
            <pc:sldMk cId="988142305" sldId="310"/>
            <ac:spMk id="16" creationId="{A123EF29-1A1D-7F25-54B6-58A9694F114C}"/>
          </ac:spMkLst>
        </pc:spChg>
        <pc:graphicFrameChg chg="del">
          <ac:chgData name="Mr J Bee (BWCET)" userId="a1856448-f297-487a-a7ea-498499ce4ab3" providerId="ADAL" clId="{C36FDA15-285C-46D2-8D49-27E34524C8CD}" dt="2023-10-17T14:07:17.144" v="6912" actId="478"/>
          <ac:graphicFrameMkLst>
            <pc:docMk/>
            <pc:sldMk cId="988142305" sldId="310"/>
            <ac:graphicFrameMk id="3" creationId="{645420CB-5DB8-7AED-8B75-AF03FC0B5519}"/>
          </ac:graphicFrameMkLst>
        </pc:graphicFrameChg>
        <pc:graphicFrameChg chg="del">
          <ac:chgData name="Mr J Bee (BWCET)" userId="a1856448-f297-487a-a7ea-498499ce4ab3" providerId="ADAL" clId="{C36FDA15-285C-46D2-8D49-27E34524C8CD}" dt="2023-10-17T14:07:17.144" v="6912" actId="478"/>
          <ac:graphicFrameMkLst>
            <pc:docMk/>
            <pc:sldMk cId="988142305" sldId="310"/>
            <ac:graphicFrameMk id="4" creationId="{E672C61A-20F5-E700-278F-35B1E98F7D1D}"/>
          </ac:graphicFrameMkLst>
        </pc:graphicFrameChg>
        <pc:graphicFrameChg chg="del">
          <ac:chgData name="Mr J Bee (BWCET)" userId="a1856448-f297-487a-a7ea-498499ce4ab3" providerId="ADAL" clId="{C36FDA15-285C-46D2-8D49-27E34524C8CD}" dt="2023-10-17T14:07:17.144" v="6912" actId="478"/>
          <ac:graphicFrameMkLst>
            <pc:docMk/>
            <pc:sldMk cId="988142305" sldId="310"/>
            <ac:graphicFrameMk id="10" creationId="{42FC17C3-AA05-7470-C71A-F7B654C18045}"/>
          </ac:graphicFrameMkLst>
        </pc:graphicFrameChg>
        <pc:graphicFrameChg chg="del">
          <ac:chgData name="Mr J Bee (BWCET)" userId="a1856448-f297-487a-a7ea-498499ce4ab3" providerId="ADAL" clId="{C36FDA15-285C-46D2-8D49-27E34524C8CD}" dt="2023-10-17T14:07:17.144" v="6912" actId="478"/>
          <ac:graphicFrameMkLst>
            <pc:docMk/>
            <pc:sldMk cId="988142305" sldId="310"/>
            <ac:graphicFrameMk id="11" creationId="{25A83E6C-0484-1470-88C0-8F5AACD76B3A}"/>
          </ac:graphicFrameMkLst>
        </pc:graphicFrameChg>
        <pc:graphicFrameChg chg="del">
          <ac:chgData name="Mr J Bee (BWCET)" userId="a1856448-f297-487a-a7ea-498499ce4ab3" providerId="ADAL" clId="{C36FDA15-285C-46D2-8D49-27E34524C8CD}" dt="2023-10-17T14:07:17.144" v="6912" actId="478"/>
          <ac:graphicFrameMkLst>
            <pc:docMk/>
            <pc:sldMk cId="988142305" sldId="310"/>
            <ac:graphicFrameMk id="12" creationId="{41432898-E3D5-DFD5-F54C-0FBC3D39B199}"/>
          </ac:graphicFrameMkLst>
        </pc:graphicFrameChg>
        <pc:graphicFrameChg chg="del">
          <ac:chgData name="Mr J Bee (BWCET)" userId="a1856448-f297-487a-a7ea-498499ce4ab3" providerId="ADAL" clId="{C36FDA15-285C-46D2-8D49-27E34524C8CD}" dt="2023-10-17T14:07:17.144" v="6912" actId="478"/>
          <ac:graphicFrameMkLst>
            <pc:docMk/>
            <pc:sldMk cId="988142305" sldId="310"/>
            <ac:graphicFrameMk id="14" creationId="{3CF42ACA-465C-F9C3-B396-7ADB0AF562DF}"/>
          </ac:graphicFrameMkLst>
        </pc:graphicFrameChg>
      </pc:sldChg>
      <pc:sldChg chg="modSp add">
        <pc:chgData name="Mr J Bee (BWCET)" userId="a1856448-f297-487a-a7ea-498499ce4ab3" providerId="ADAL" clId="{C36FDA15-285C-46D2-8D49-27E34524C8CD}" dt="2023-10-17T14:09:13.157" v="6985" actId="20577"/>
        <pc:sldMkLst>
          <pc:docMk/>
          <pc:sldMk cId="778054190" sldId="311"/>
        </pc:sldMkLst>
        <pc:spChg chg="mod">
          <ac:chgData name="Mr J Bee (BWCET)" userId="a1856448-f297-487a-a7ea-498499ce4ab3" providerId="ADAL" clId="{C36FDA15-285C-46D2-8D49-27E34524C8CD}" dt="2023-10-17T14:09:02.947" v="6975" actId="20577"/>
          <ac:spMkLst>
            <pc:docMk/>
            <pc:sldMk cId="778054190" sldId="311"/>
            <ac:spMk id="7" creationId="{46E458AD-43CA-A506-5778-5CAF76A26094}"/>
          </ac:spMkLst>
        </pc:spChg>
        <pc:spChg chg="mod">
          <ac:chgData name="Mr J Bee (BWCET)" userId="a1856448-f297-487a-a7ea-498499ce4ab3" providerId="ADAL" clId="{C36FDA15-285C-46D2-8D49-27E34524C8CD}" dt="2023-10-17T14:09:13.157" v="6985" actId="20577"/>
          <ac:spMkLst>
            <pc:docMk/>
            <pc:sldMk cId="778054190" sldId="311"/>
            <ac:spMk id="8" creationId="{9958DC84-23D4-3047-8763-2FC0153D514A}"/>
          </ac:spMkLst>
        </pc:spChg>
      </pc:sldChg>
      <pc:sldChg chg="addSp modSp add mod">
        <pc:chgData name="Mr J Bee (BWCET)" userId="a1856448-f297-487a-a7ea-498499ce4ab3" providerId="ADAL" clId="{C36FDA15-285C-46D2-8D49-27E34524C8CD}" dt="2023-10-17T14:10:01.196" v="7007" actId="1076"/>
        <pc:sldMkLst>
          <pc:docMk/>
          <pc:sldMk cId="1856847383" sldId="312"/>
        </pc:sldMkLst>
        <pc:spChg chg="add mod">
          <ac:chgData name="Mr J Bee (BWCET)" userId="a1856448-f297-487a-a7ea-498499ce4ab3" providerId="ADAL" clId="{C36FDA15-285C-46D2-8D49-27E34524C8CD}" dt="2023-10-17T14:09:52.248" v="7006" actId="20577"/>
          <ac:spMkLst>
            <pc:docMk/>
            <pc:sldMk cId="1856847383" sldId="312"/>
            <ac:spMk id="2" creationId="{3D4949AA-D15E-2E2D-D148-70C51860F355}"/>
          </ac:spMkLst>
        </pc:spChg>
        <pc:spChg chg="mod">
          <ac:chgData name="Mr J Bee (BWCET)" userId="a1856448-f297-487a-a7ea-498499ce4ab3" providerId="ADAL" clId="{C36FDA15-285C-46D2-8D49-27E34524C8CD}" dt="2023-10-17T14:09:34.078" v="6996" actId="1076"/>
          <ac:spMkLst>
            <pc:docMk/>
            <pc:sldMk cId="1856847383" sldId="312"/>
            <ac:spMk id="7" creationId="{46E458AD-43CA-A506-5778-5CAF76A26094}"/>
          </ac:spMkLst>
        </pc:spChg>
        <pc:spChg chg="mod">
          <ac:chgData name="Mr J Bee (BWCET)" userId="a1856448-f297-487a-a7ea-498499ce4ab3" providerId="ADAL" clId="{C36FDA15-285C-46D2-8D49-27E34524C8CD}" dt="2023-10-17T14:10:01.196" v="7007" actId="1076"/>
          <ac:spMkLst>
            <pc:docMk/>
            <pc:sldMk cId="1856847383" sldId="312"/>
            <ac:spMk id="8" creationId="{9958DC84-23D4-3047-8763-2FC0153D514A}"/>
          </ac:spMkLst>
        </pc:spChg>
      </pc:sldChg>
      <pc:sldChg chg="delSp modSp add del mod delAnim">
        <pc:chgData name="Mr J Bee (BWCET)" userId="a1856448-f297-487a-a7ea-498499ce4ab3" providerId="ADAL" clId="{C36FDA15-285C-46D2-8D49-27E34524C8CD}" dt="2023-10-17T14:11:05.046" v="7019" actId="47"/>
        <pc:sldMkLst>
          <pc:docMk/>
          <pc:sldMk cId="959259711" sldId="313"/>
        </pc:sldMkLst>
        <pc:spChg chg="mod">
          <ac:chgData name="Mr J Bee (BWCET)" userId="a1856448-f297-487a-a7ea-498499ce4ab3" providerId="ADAL" clId="{C36FDA15-285C-46D2-8D49-27E34524C8CD}" dt="2023-10-17T14:11:02.931" v="7018" actId="20577"/>
          <ac:spMkLst>
            <pc:docMk/>
            <pc:sldMk cId="959259711" sldId="313"/>
            <ac:spMk id="5" creationId="{69D41623-DC06-1074-0E37-59EB5EAC0ADD}"/>
          </ac:spMkLst>
        </pc:spChg>
        <pc:spChg chg="del">
          <ac:chgData name="Mr J Bee (BWCET)" userId="a1856448-f297-487a-a7ea-498499ce4ab3" providerId="ADAL" clId="{C36FDA15-285C-46D2-8D49-27E34524C8CD}" dt="2023-10-17T14:10:58.904" v="7009" actId="478"/>
          <ac:spMkLst>
            <pc:docMk/>
            <pc:sldMk cId="959259711" sldId="313"/>
            <ac:spMk id="16" creationId="{A123EF29-1A1D-7F25-54B6-58A9694F114C}"/>
          </ac:spMkLst>
        </pc:spChg>
      </pc:sldChg>
      <pc:sldChg chg="addSp delSp modSp add mod delAnim modAnim">
        <pc:chgData name="Mr J Bee (BWCET)" userId="a1856448-f297-487a-a7ea-498499ce4ab3" providerId="ADAL" clId="{C36FDA15-285C-46D2-8D49-27E34524C8CD}" dt="2023-10-17T14:12:01.045" v="7057" actId="20577"/>
        <pc:sldMkLst>
          <pc:docMk/>
          <pc:sldMk cId="2891504506" sldId="313"/>
        </pc:sldMkLst>
        <pc:spChg chg="add mod">
          <ac:chgData name="Mr J Bee (BWCET)" userId="a1856448-f297-487a-a7ea-498499ce4ab3" providerId="ADAL" clId="{C36FDA15-285C-46D2-8D49-27E34524C8CD}" dt="2023-10-17T14:11:19.608" v="7039"/>
          <ac:spMkLst>
            <pc:docMk/>
            <pc:sldMk cId="2891504506" sldId="313"/>
            <ac:spMk id="2" creationId="{BDE3F0A5-EB4C-0BF7-CFF9-607D6847B968}"/>
          </ac:spMkLst>
        </pc:spChg>
        <pc:spChg chg="mod">
          <ac:chgData name="Mr J Bee (BWCET)" userId="a1856448-f297-487a-a7ea-498499ce4ab3" providerId="ADAL" clId="{C36FDA15-285C-46D2-8D49-27E34524C8CD}" dt="2023-10-17T14:11:18.591" v="7038" actId="20577"/>
          <ac:spMkLst>
            <pc:docMk/>
            <pc:sldMk cId="2891504506" sldId="313"/>
            <ac:spMk id="5" creationId="{69D41623-DC06-1074-0E37-59EB5EAC0ADD}"/>
          </ac:spMkLst>
        </pc:spChg>
        <pc:spChg chg="mod">
          <ac:chgData name="Mr J Bee (BWCET)" userId="a1856448-f297-487a-a7ea-498499ce4ab3" providerId="ADAL" clId="{C36FDA15-285C-46D2-8D49-27E34524C8CD}" dt="2023-10-17T14:11:31.668" v="7044" actId="20577"/>
          <ac:spMkLst>
            <pc:docMk/>
            <pc:sldMk cId="2891504506" sldId="313"/>
            <ac:spMk id="7" creationId="{46E458AD-43CA-A506-5778-5CAF76A26094}"/>
          </ac:spMkLst>
        </pc:spChg>
        <pc:spChg chg="mod">
          <ac:chgData name="Mr J Bee (BWCET)" userId="a1856448-f297-487a-a7ea-498499ce4ab3" providerId="ADAL" clId="{C36FDA15-285C-46D2-8D49-27E34524C8CD}" dt="2023-10-17T14:12:01.045" v="7057" actId="20577"/>
          <ac:spMkLst>
            <pc:docMk/>
            <pc:sldMk cId="2891504506" sldId="313"/>
            <ac:spMk id="8" creationId="{9958DC84-23D4-3047-8763-2FC0153D514A}"/>
          </ac:spMkLst>
        </pc:spChg>
        <pc:spChg chg="del">
          <ac:chgData name="Mr J Bee (BWCET)" userId="a1856448-f297-487a-a7ea-498499ce4ab3" providerId="ADAL" clId="{C36FDA15-285C-46D2-8D49-27E34524C8CD}" dt="2023-10-17T14:11:11.833" v="7021" actId="478"/>
          <ac:spMkLst>
            <pc:docMk/>
            <pc:sldMk cId="2891504506" sldId="313"/>
            <ac:spMk id="16" creationId="{A123EF29-1A1D-7F25-54B6-58A9694F114C}"/>
          </ac:spMkLst>
        </pc:spChg>
      </pc:sldChg>
      <pc:sldChg chg="modSp add mod">
        <pc:chgData name="Mr J Bee (BWCET)" userId="a1856448-f297-487a-a7ea-498499ce4ab3" providerId="ADAL" clId="{C36FDA15-285C-46D2-8D49-27E34524C8CD}" dt="2023-10-17T14:12:53.504" v="7067" actId="1076"/>
        <pc:sldMkLst>
          <pc:docMk/>
          <pc:sldMk cId="1597003260" sldId="314"/>
        </pc:sldMkLst>
        <pc:spChg chg="mod">
          <ac:chgData name="Mr J Bee (BWCET)" userId="a1856448-f297-487a-a7ea-498499ce4ab3" providerId="ADAL" clId="{C36FDA15-285C-46D2-8D49-27E34524C8CD}" dt="2023-10-17T14:12:53.504" v="7067" actId="1076"/>
          <ac:spMkLst>
            <pc:docMk/>
            <pc:sldMk cId="1597003260" sldId="314"/>
            <ac:spMk id="7" creationId="{46E458AD-43CA-A506-5778-5CAF76A26094}"/>
          </ac:spMkLst>
        </pc:spChg>
        <pc:spChg chg="mod">
          <ac:chgData name="Mr J Bee (BWCET)" userId="a1856448-f297-487a-a7ea-498499ce4ab3" providerId="ADAL" clId="{C36FDA15-285C-46D2-8D49-27E34524C8CD}" dt="2023-10-17T14:12:53.504" v="7067" actId="1076"/>
          <ac:spMkLst>
            <pc:docMk/>
            <pc:sldMk cId="1597003260" sldId="314"/>
            <ac:spMk id="8" creationId="{9958DC84-23D4-3047-8763-2FC0153D514A}"/>
          </ac:spMkLst>
        </pc:spChg>
      </pc:sldChg>
      <pc:sldChg chg="modSp add">
        <pc:chgData name="Mr J Bee (BWCET)" userId="a1856448-f297-487a-a7ea-498499ce4ab3" providerId="ADAL" clId="{C36FDA15-285C-46D2-8D49-27E34524C8CD}" dt="2023-10-17T14:13:10.346" v="7074" actId="20577"/>
        <pc:sldMkLst>
          <pc:docMk/>
          <pc:sldMk cId="3764489850" sldId="315"/>
        </pc:sldMkLst>
        <pc:spChg chg="mod">
          <ac:chgData name="Mr J Bee (BWCET)" userId="a1856448-f297-487a-a7ea-498499ce4ab3" providerId="ADAL" clId="{C36FDA15-285C-46D2-8D49-27E34524C8CD}" dt="2023-10-17T14:13:05.589" v="7070" actId="20577"/>
          <ac:spMkLst>
            <pc:docMk/>
            <pc:sldMk cId="3764489850" sldId="315"/>
            <ac:spMk id="7" creationId="{46E458AD-43CA-A506-5778-5CAF76A26094}"/>
          </ac:spMkLst>
        </pc:spChg>
        <pc:spChg chg="mod">
          <ac:chgData name="Mr J Bee (BWCET)" userId="a1856448-f297-487a-a7ea-498499ce4ab3" providerId="ADAL" clId="{C36FDA15-285C-46D2-8D49-27E34524C8CD}" dt="2023-10-17T14:13:10.346" v="7074" actId="20577"/>
          <ac:spMkLst>
            <pc:docMk/>
            <pc:sldMk cId="3764489850" sldId="315"/>
            <ac:spMk id="8" creationId="{9958DC84-23D4-3047-8763-2FC0153D514A}"/>
          </ac:spMkLst>
        </pc:spChg>
      </pc:sldChg>
      <pc:sldChg chg="modSp add">
        <pc:chgData name="Mr J Bee (BWCET)" userId="a1856448-f297-487a-a7ea-498499ce4ab3" providerId="ADAL" clId="{C36FDA15-285C-46D2-8D49-27E34524C8CD}" dt="2023-10-17T14:13:26.719" v="7083" actId="20577"/>
        <pc:sldMkLst>
          <pc:docMk/>
          <pc:sldMk cId="1680929847" sldId="316"/>
        </pc:sldMkLst>
        <pc:spChg chg="mod">
          <ac:chgData name="Mr J Bee (BWCET)" userId="a1856448-f297-487a-a7ea-498499ce4ab3" providerId="ADAL" clId="{C36FDA15-285C-46D2-8D49-27E34524C8CD}" dt="2023-10-17T14:13:18.451" v="7079" actId="20577"/>
          <ac:spMkLst>
            <pc:docMk/>
            <pc:sldMk cId="1680929847" sldId="316"/>
            <ac:spMk id="7" creationId="{46E458AD-43CA-A506-5778-5CAF76A26094}"/>
          </ac:spMkLst>
        </pc:spChg>
        <pc:spChg chg="mod">
          <ac:chgData name="Mr J Bee (BWCET)" userId="a1856448-f297-487a-a7ea-498499ce4ab3" providerId="ADAL" clId="{C36FDA15-285C-46D2-8D49-27E34524C8CD}" dt="2023-10-17T14:13:26.719" v="7083" actId="20577"/>
          <ac:spMkLst>
            <pc:docMk/>
            <pc:sldMk cId="1680929847" sldId="316"/>
            <ac:spMk id="8" creationId="{9958DC84-23D4-3047-8763-2FC0153D514A}"/>
          </ac:spMkLst>
        </pc:spChg>
      </pc:sldChg>
      <pc:sldChg chg="addSp delSp modSp add mod delAnim modAnim">
        <pc:chgData name="Mr J Bee (BWCET)" userId="a1856448-f297-487a-a7ea-498499ce4ab3" providerId="ADAL" clId="{C36FDA15-285C-46D2-8D49-27E34524C8CD}" dt="2023-10-17T14:18:45.948" v="7190"/>
        <pc:sldMkLst>
          <pc:docMk/>
          <pc:sldMk cId="1224140162" sldId="317"/>
        </pc:sldMkLst>
        <pc:spChg chg="del">
          <ac:chgData name="Mr J Bee (BWCET)" userId="a1856448-f297-487a-a7ea-498499ce4ab3" providerId="ADAL" clId="{C36FDA15-285C-46D2-8D49-27E34524C8CD}" dt="2023-10-17T14:14:51.851" v="7095" actId="478"/>
          <ac:spMkLst>
            <pc:docMk/>
            <pc:sldMk cId="1224140162" sldId="317"/>
            <ac:spMk id="2" creationId="{BDE3F0A5-EB4C-0BF7-CFF9-607D6847B968}"/>
          </ac:spMkLst>
        </pc:spChg>
        <pc:spChg chg="add del mod">
          <ac:chgData name="Mr J Bee (BWCET)" userId="a1856448-f297-487a-a7ea-498499ce4ab3" providerId="ADAL" clId="{C36FDA15-285C-46D2-8D49-27E34524C8CD}" dt="2023-10-17T14:14:46.300" v="7094" actId="478"/>
          <ac:spMkLst>
            <pc:docMk/>
            <pc:sldMk cId="1224140162" sldId="317"/>
            <ac:spMk id="3" creationId="{132C0A64-4942-419A-A495-CF8D7E467356}"/>
          </ac:spMkLst>
        </pc:spChg>
        <pc:spChg chg="mod">
          <ac:chgData name="Mr J Bee (BWCET)" userId="a1856448-f297-487a-a7ea-498499ce4ab3" providerId="ADAL" clId="{C36FDA15-285C-46D2-8D49-27E34524C8CD}" dt="2023-10-17T14:14:59.687" v="7135" actId="20577"/>
          <ac:spMkLst>
            <pc:docMk/>
            <pc:sldMk cId="1224140162" sldId="317"/>
            <ac:spMk id="5" creationId="{69D41623-DC06-1074-0E37-59EB5EAC0ADD}"/>
          </ac:spMkLst>
        </pc:spChg>
        <pc:spChg chg="del">
          <ac:chgData name="Mr J Bee (BWCET)" userId="a1856448-f297-487a-a7ea-498499ce4ab3" providerId="ADAL" clId="{C36FDA15-285C-46D2-8D49-27E34524C8CD}" dt="2023-10-17T14:13:38.375" v="7085" actId="478"/>
          <ac:spMkLst>
            <pc:docMk/>
            <pc:sldMk cId="1224140162" sldId="317"/>
            <ac:spMk id="7" creationId="{46E458AD-43CA-A506-5778-5CAF76A26094}"/>
          </ac:spMkLst>
        </pc:spChg>
        <pc:spChg chg="del">
          <ac:chgData name="Mr J Bee (BWCET)" userId="a1856448-f297-487a-a7ea-498499ce4ab3" providerId="ADAL" clId="{C36FDA15-285C-46D2-8D49-27E34524C8CD}" dt="2023-10-17T14:13:38.375" v="7085" actId="478"/>
          <ac:spMkLst>
            <pc:docMk/>
            <pc:sldMk cId="1224140162" sldId="317"/>
            <ac:spMk id="8" creationId="{9958DC84-23D4-3047-8763-2FC0153D514A}"/>
          </ac:spMkLst>
        </pc:spChg>
        <pc:spChg chg="add del mod">
          <ac:chgData name="Mr J Bee (BWCET)" userId="a1856448-f297-487a-a7ea-498499ce4ab3" providerId="ADAL" clId="{C36FDA15-285C-46D2-8D49-27E34524C8CD}" dt="2023-10-17T14:16:11.351" v="7147" actId="478"/>
          <ac:spMkLst>
            <pc:docMk/>
            <pc:sldMk cId="1224140162" sldId="317"/>
            <ac:spMk id="12" creationId="{B4DB27CE-FB46-F213-E002-B512961266AE}"/>
          </ac:spMkLst>
        </pc:spChg>
        <pc:spChg chg="add mod">
          <ac:chgData name="Mr J Bee (BWCET)" userId="a1856448-f297-487a-a7ea-498499ce4ab3" providerId="ADAL" clId="{C36FDA15-285C-46D2-8D49-27E34524C8CD}" dt="2023-10-17T14:16:12.956" v="7148"/>
          <ac:spMkLst>
            <pc:docMk/>
            <pc:sldMk cId="1224140162" sldId="317"/>
            <ac:spMk id="17" creationId="{C2FF9ED5-34BF-D9DC-3AFA-09EC101AE7B5}"/>
          </ac:spMkLst>
        </pc:spChg>
        <pc:spChg chg="add del mod">
          <ac:chgData name="Mr J Bee (BWCET)" userId="a1856448-f297-487a-a7ea-498499ce4ab3" providerId="ADAL" clId="{C36FDA15-285C-46D2-8D49-27E34524C8CD}" dt="2023-10-17T14:18:39.774" v="7188" actId="478"/>
          <ac:spMkLst>
            <pc:docMk/>
            <pc:sldMk cId="1224140162" sldId="317"/>
            <ac:spMk id="18" creationId="{65A53909-C1A2-F217-A244-2117662EDF3C}"/>
          </ac:spMkLst>
        </pc:spChg>
        <pc:spChg chg="add mod">
          <ac:chgData name="Mr J Bee (BWCET)" userId="a1856448-f297-487a-a7ea-498499ce4ab3" providerId="ADAL" clId="{C36FDA15-285C-46D2-8D49-27E34524C8CD}" dt="2023-10-17T14:18:37.865" v="7187" actId="1076"/>
          <ac:spMkLst>
            <pc:docMk/>
            <pc:sldMk cId="1224140162" sldId="317"/>
            <ac:spMk id="29" creationId="{313DE12E-7371-55EE-27AF-FFD42878D6E1}"/>
          </ac:spMkLst>
        </pc:spChg>
        <pc:spChg chg="add mod">
          <ac:chgData name="Mr J Bee (BWCET)" userId="a1856448-f297-487a-a7ea-498499ce4ab3" providerId="ADAL" clId="{C36FDA15-285C-46D2-8D49-27E34524C8CD}" dt="2023-10-17T14:18:37.865" v="7187" actId="1076"/>
          <ac:spMkLst>
            <pc:docMk/>
            <pc:sldMk cId="1224140162" sldId="317"/>
            <ac:spMk id="30" creationId="{4C373B9D-B9A1-BCCB-ED07-41229F05EB6E}"/>
          </ac:spMkLst>
        </pc:spChg>
        <pc:spChg chg="add del mod">
          <ac:chgData name="Mr J Bee (BWCET)" userId="a1856448-f297-487a-a7ea-498499ce4ab3" providerId="ADAL" clId="{C36FDA15-285C-46D2-8D49-27E34524C8CD}" dt="2023-10-17T14:18:26.318" v="7185" actId="478"/>
          <ac:spMkLst>
            <pc:docMk/>
            <pc:sldMk cId="1224140162" sldId="317"/>
            <ac:spMk id="36" creationId="{788F197E-D855-1D94-D502-CA4ABDDB68A0}"/>
          </ac:spMkLst>
        </pc:spChg>
        <pc:graphicFrameChg chg="add mod modGraphic">
          <ac:chgData name="Mr J Bee (BWCET)" userId="a1856448-f297-487a-a7ea-498499ce4ab3" providerId="ADAL" clId="{C36FDA15-285C-46D2-8D49-27E34524C8CD}" dt="2023-10-17T14:18:37.865" v="7187" actId="1076"/>
          <ac:graphicFrameMkLst>
            <pc:docMk/>
            <pc:sldMk cId="1224140162" sldId="317"/>
            <ac:graphicFrameMk id="14" creationId="{1B7FBAAE-3124-5829-0ED2-C64840CC1897}"/>
          </ac:graphicFrameMkLst>
        </pc:graphicFrameChg>
        <pc:graphicFrameChg chg="add mod modGraphic">
          <ac:chgData name="Mr J Bee (BWCET)" userId="a1856448-f297-487a-a7ea-498499ce4ab3" providerId="ADAL" clId="{C36FDA15-285C-46D2-8D49-27E34524C8CD}" dt="2023-10-17T14:18:37.865" v="7187" actId="1076"/>
          <ac:graphicFrameMkLst>
            <pc:docMk/>
            <pc:sldMk cId="1224140162" sldId="317"/>
            <ac:graphicFrameMk id="15" creationId="{285499D3-AC3B-E6DB-D025-24BB3E212ACC}"/>
          </ac:graphicFrameMkLst>
        </pc:graphicFrameChg>
        <pc:graphicFrameChg chg="add mod modGraphic">
          <ac:chgData name="Mr J Bee (BWCET)" userId="a1856448-f297-487a-a7ea-498499ce4ab3" providerId="ADAL" clId="{C36FDA15-285C-46D2-8D49-27E34524C8CD}" dt="2023-10-17T14:18:37.865" v="7187" actId="1076"/>
          <ac:graphicFrameMkLst>
            <pc:docMk/>
            <pc:sldMk cId="1224140162" sldId="317"/>
            <ac:graphicFrameMk id="16" creationId="{569CA4A3-7A97-F73A-A4E8-8E145AD15CFD}"/>
          </ac:graphicFrameMkLst>
        </pc:graphicFrameChg>
        <pc:graphicFrameChg chg="add mod">
          <ac:chgData name="Mr J Bee (BWCET)" userId="a1856448-f297-487a-a7ea-498499ce4ab3" providerId="ADAL" clId="{C36FDA15-285C-46D2-8D49-27E34524C8CD}" dt="2023-10-17T14:18:37.865" v="7187" actId="1076"/>
          <ac:graphicFrameMkLst>
            <pc:docMk/>
            <pc:sldMk cId="1224140162" sldId="317"/>
            <ac:graphicFrameMk id="19" creationId="{05163906-8EE1-992E-0E49-EFB8C1B1B3F0}"/>
          </ac:graphicFrameMkLst>
        </pc:graphicFrameChg>
        <pc:graphicFrameChg chg="add mod">
          <ac:chgData name="Mr J Bee (BWCET)" userId="a1856448-f297-487a-a7ea-498499ce4ab3" providerId="ADAL" clId="{C36FDA15-285C-46D2-8D49-27E34524C8CD}" dt="2023-10-17T14:18:37.865" v="7187" actId="1076"/>
          <ac:graphicFrameMkLst>
            <pc:docMk/>
            <pc:sldMk cId="1224140162" sldId="317"/>
            <ac:graphicFrameMk id="20" creationId="{F9F54125-B3D0-2DC9-71A0-7D2340CDB3C1}"/>
          </ac:graphicFrameMkLst>
        </pc:graphicFrameChg>
        <pc:graphicFrameChg chg="add mod modGraphic">
          <ac:chgData name="Mr J Bee (BWCET)" userId="a1856448-f297-487a-a7ea-498499ce4ab3" providerId="ADAL" clId="{C36FDA15-285C-46D2-8D49-27E34524C8CD}" dt="2023-10-17T14:18:37.865" v="7187" actId="1076"/>
          <ac:graphicFrameMkLst>
            <pc:docMk/>
            <pc:sldMk cId="1224140162" sldId="317"/>
            <ac:graphicFrameMk id="21" creationId="{866E6372-1D46-5A55-67AE-51A75DBC65CC}"/>
          </ac:graphicFrameMkLst>
        </pc:graphicFrameChg>
        <pc:graphicFrameChg chg="add mod modGraphic">
          <ac:chgData name="Mr J Bee (BWCET)" userId="a1856448-f297-487a-a7ea-498499ce4ab3" providerId="ADAL" clId="{C36FDA15-285C-46D2-8D49-27E34524C8CD}" dt="2023-10-17T14:18:37.865" v="7187" actId="1076"/>
          <ac:graphicFrameMkLst>
            <pc:docMk/>
            <pc:sldMk cId="1224140162" sldId="317"/>
            <ac:graphicFrameMk id="22" creationId="{5114F6FC-D8AA-9588-E334-948025F29F7F}"/>
          </ac:graphicFrameMkLst>
        </pc:graphicFrameChg>
        <pc:graphicFrameChg chg="add mod">
          <ac:chgData name="Mr J Bee (BWCET)" userId="a1856448-f297-487a-a7ea-498499ce4ab3" providerId="ADAL" clId="{C36FDA15-285C-46D2-8D49-27E34524C8CD}" dt="2023-10-17T14:18:37.865" v="7187" actId="1076"/>
          <ac:graphicFrameMkLst>
            <pc:docMk/>
            <pc:sldMk cId="1224140162" sldId="317"/>
            <ac:graphicFrameMk id="23" creationId="{22D2C5A8-5750-ED92-0644-AFD6DA062615}"/>
          </ac:graphicFrameMkLst>
        </pc:graphicFrameChg>
        <pc:graphicFrameChg chg="add mod">
          <ac:chgData name="Mr J Bee (BWCET)" userId="a1856448-f297-487a-a7ea-498499ce4ab3" providerId="ADAL" clId="{C36FDA15-285C-46D2-8D49-27E34524C8CD}" dt="2023-10-17T14:18:37.865" v="7187" actId="1076"/>
          <ac:graphicFrameMkLst>
            <pc:docMk/>
            <pc:sldMk cId="1224140162" sldId="317"/>
            <ac:graphicFrameMk id="24" creationId="{8A451AD9-7A1D-B515-6CBE-8B7C7265DC05}"/>
          </ac:graphicFrameMkLst>
        </pc:graphicFrameChg>
        <pc:graphicFrameChg chg="add mod">
          <ac:chgData name="Mr J Bee (BWCET)" userId="a1856448-f297-487a-a7ea-498499ce4ab3" providerId="ADAL" clId="{C36FDA15-285C-46D2-8D49-27E34524C8CD}" dt="2023-10-17T14:18:37.865" v="7187" actId="1076"/>
          <ac:graphicFrameMkLst>
            <pc:docMk/>
            <pc:sldMk cId="1224140162" sldId="317"/>
            <ac:graphicFrameMk id="25" creationId="{FA4D03B1-915C-23BA-9806-929DB754ABF9}"/>
          </ac:graphicFrameMkLst>
        </pc:graphicFrameChg>
        <pc:graphicFrameChg chg="add del mod">
          <ac:chgData name="Mr J Bee (BWCET)" userId="a1856448-f297-487a-a7ea-498499ce4ab3" providerId="ADAL" clId="{C36FDA15-285C-46D2-8D49-27E34524C8CD}" dt="2023-10-17T14:17:29.998" v="7169" actId="478"/>
          <ac:graphicFrameMkLst>
            <pc:docMk/>
            <pc:sldMk cId="1224140162" sldId="317"/>
            <ac:graphicFrameMk id="26" creationId="{92032CD1-D299-E268-745A-45D07EFE2908}"/>
          </ac:graphicFrameMkLst>
        </pc:graphicFrameChg>
        <pc:graphicFrameChg chg="add mod">
          <ac:chgData name="Mr J Bee (BWCET)" userId="a1856448-f297-487a-a7ea-498499ce4ab3" providerId="ADAL" clId="{C36FDA15-285C-46D2-8D49-27E34524C8CD}" dt="2023-10-17T14:18:37.865" v="7187" actId="1076"/>
          <ac:graphicFrameMkLst>
            <pc:docMk/>
            <pc:sldMk cId="1224140162" sldId="317"/>
            <ac:graphicFrameMk id="27" creationId="{6097AD6B-31B1-C016-5FA6-670B2DCF60F2}"/>
          </ac:graphicFrameMkLst>
        </pc:graphicFrameChg>
        <pc:graphicFrameChg chg="add mod modGraphic">
          <ac:chgData name="Mr J Bee (BWCET)" userId="a1856448-f297-487a-a7ea-498499ce4ab3" providerId="ADAL" clId="{C36FDA15-285C-46D2-8D49-27E34524C8CD}" dt="2023-10-17T14:18:37.865" v="7187" actId="1076"/>
          <ac:graphicFrameMkLst>
            <pc:docMk/>
            <pc:sldMk cId="1224140162" sldId="317"/>
            <ac:graphicFrameMk id="28" creationId="{926C0A24-6F99-906B-8EDE-2B4252B7A7E2}"/>
          </ac:graphicFrameMkLst>
        </pc:graphicFrameChg>
        <pc:graphicFrameChg chg="add del mod">
          <ac:chgData name="Mr J Bee (BWCET)" userId="a1856448-f297-487a-a7ea-498499ce4ab3" providerId="ADAL" clId="{C36FDA15-285C-46D2-8D49-27E34524C8CD}" dt="2023-10-17T14:18:30.234" v="7186" actId="478"/>
          <ac:graphicFrameMkLst>
            <pc:docMk/>
            <pc:sldMk cId="1224140162" sldId="317"/>
            <ac:graphicFrameMk id="31" creationId="{580745C8-28AD-C67B-7B57-94C02C4B1D86}"/>
          </ac:graphicFrameMkLst>
        </pc:graphicFrameChg>
        <pc:graphicFrameChg chg="add del mod">
          <ac:chgData name="Mr J Bee (BWCET)" userId="a1856448-f297-487a-a7ea-498499ce4ab3" providerId="ADAL" clId="{C36FDA15-285C-46D2-8D49-27E34524C8CD}" dt="2023-10-17T14:18:30.234" v="7186" actId="478"/>
          <ac:graphicFrameMkLst>
            <pc:docMk/>
            <pc:sldMk cId="1224140162" sldId="317"/>
            <ac:graphicFrameMk id="32" creationId="{E44DF886-4E79-3445-908D-5713E01FF53C}"/>
          </ac:graphicFrameMkLst>
        </pc:graphicFrameChg>
        <pc:graphicFrameChg chg="add del mod">
          <ac:chgData name="Mr J Bee (BWCET)" userId="a1856448-f297-487a-a7ea-498499ce4ab3" providerId="ADAL" clId="{C36FDA15-285C-46D2-8D49-27E34524C8CD}" dt="2023-10-17T14:18:30.234" v="7186" actId="478"/>
          <ac:graphicFrameMkLst>
            <pc:docMk/>
            <pc:sldMk cId="1224140162" sldId="317"/>
            <ac:graphicFrameMk id="33" creationId="{93E4BD14-9886-A29B-7BDD-6D12ABF28612}"/>
          </ac:graphicFrameMkLst>
        </pc:graphicFrameChg>
        <pc:graphicFrameChg chg="add del mod">
          <ac:chgData name="Mr J Bee (BWCET)" userId="a1856448-f297-487a-a7ea-498499ce4ab3" providerId="ADAL" clId="{C36FDA15-285C-46D2-8D49-27E34524C8CD}" dt="2023-10-17T14:18:30.234" v="7186" actId="478"/>
          <ac:graphicFrameMkLst>
            <pc:docMk/>
            <pc:sldMk cId="1224140162" sldId="317"/>
            <ac:graphicFrameMk id="34" creationId="{78B9B195-D199-91A6-1CAD-B7FF5538F84A}"/>
          </ac:graphicFrameMkLst>
        </pc:graphicFrameChg>
        <pc:graphicFrameChg chg="add del mod">
          <ac:chgData name="Mr J Bee (BWCET)" userId="a1856448-f297-487a-a7ea-498499ce4ab3" providerId="ADAL" clId="{C36FDA15-285C-46D2-8D49-27E34524C8CD}" dt="2023-10-17T14:18:30.234" v="7186" actId="478"/>
          <ac:graphicFrameMkLst>
            <pc:docMk/>
            <pc:sldMk cId="1224140162" sldId="317"/>
            <ac:graphicFrameMk id="35" creationId="{141381D9-093D-B20E-58DE-DBF0542C1DEC}"/>
          </ac:graphicFrameMkLst>
        </pc:graphicFrameChg>
        <pc:cxnChg chg="add del mod">
          <ac:chgData name="Mr J Bee (BWCET)" userId="a1856448-f297-487a-a7ea-498499ce4ab3" providerId="ADAL" clId="{C36FDA15-285C-46D2-8D49-27E34524C8CD}" dt="2023-10-17T14:14:46.300" v="7094" actId="478"/>
          <ac:cxnSpMkLst>
            <pc:docMk/>
            <pc:sldMk cId="1224140162" sldId="317"/>
            <ac:cxnSpMk id="6" creationId="{ABEB40A4-B8DA-E48D-A8B2-7C827FB19085}"/>
          </ac:cxnSpMkLst>
        </pc:cxnChg>
        <pc:cxnChg chg="add del mod">
          <ac:chgData name="Mr J Bee (BWCET)" userId="a1856448-f297-487a-a7ea-498499ce4ab3" providerId="ADAL" clId="{C36FDA15-285C-46D2-8D49-27E34524C8CD}" dt="2023-10-17T14:14:46.300" v="7094" actId="478"/>
          <ac:cxnSpMkLst>
            <pc:docMk/>
            <pc:sldMk cId="1224140162" sldId="317"/>
            <ac:cxnSpMk id="9" creationId="{28D14F5A-2696-6C7D-C557-5894DB26C867}"/>
          </ac:cxnSpMkLst>
        </pc:cxnChg>
      </pc:sldChg>
      <pc:sldChg chg="addSp delSp modSp add mod ord delAnim modAnim">
        <pc:chgData name="Mr J Bee (BWCET)" userId="a1856448-f297-487a-a7ea-498499ce4ab3" providerId="ADAL" clId="{C36FDA15-285C-46D2-8D49-27E34524C8CD}" dt="2023-10-17T14:21:07.030" v="7290" actId="1035"/>
        <pc:sldMkLst>
          <pc:docMk/>
          <pc:sldMk cId="3455391496" sldId="318"/>
        </pc:sldMkLst>
        <pc:spChg chg="del">
          <ac:chgData name="Mr J Bee (BWCET)" userId="a1856448-f297-487a-a7ea-498499ce4ab3" providerId="ADAL" clId="{C36FDA15-285C-46D2-8D49-27E34524C8CD}" dt="2023-10-17T14:19:26.570" v="7198" actId="478"/>
          <ac:spMkLst>
            <pc:docMk/>
            <pc:sldMk cId="3455391496" sldId="318"/>
            <ac:spMk id="2" creationId="{BDE3F0A5-EB4C-0BF7-CFF9-607D6847B968}"/>
          </ac:spMkLst>
        </pc:spChg>
        <pc:spChg chg="add mod">
          <ac:chgData name="Mr J Bee (BWCET)" userId="a1856448-f297-487a-a7ea-498499ce4ab3" providerId="ADAL" clId="{C36FDA15-285C-46D2-8D49-27E34524C8CD}" dt="2023-10-17T14:19:38.510" v="7257"/>
          <ac:spMkLst>
            <pc:docMk/>
            <pc:sldMk cId="3455391496" sldId="318"/>
            <ac:spMk id="3" creationId="{F243F239-1FB6-2745-784C-841FEB006E32}"/>
          </ac:spMkLst>
        </pc:spChg>
        <pc:spChg chg="add mod">
          <ac:chgData name="Mr J Bee (BWCET)" userId="a1856448-f297-487a-a7ea-498499ce4ab3" providerId="ADAL" clId="{C36FDA15-285C-46D2-8D49-27E34524C8CD}" dt="2023-10-17T14:20:28.233" v="7270" actId="122"/>
          <ac:spMkLst>
            <pc:docMk/>
            <pc:sldMk cId="3455391496" sldId="318"/>
            <ac:spMk id="4" creationId="{465BB58D-940A-B286-AD58-DF6AF816622B}"/>
          </ac:spMkLst>
        </pc:spChg>
        <pc:spChg chg="mod">
          <ac:chgData name="Mr J Bee (BWCET)" userId="a1856448-f297-487a-a7ea-498499ce4ab3" providerId="ADAL" clId="{C36FDA15-285C-46D2-8D49-27E34524C8CD}" dt="2023-10-17T14:19:37.798" v="7256" actId="20577"/>
          <ac:spMkLst>
            <pc:docMk/>
            <pc:sldMk cId="3455391496" sldId="318"/>
            <ac:spMk id="5" creationId="{69D41623-DC06-1074-0E37-59EB5EAC0ADD}"/>
          </ac:spMkLst>
        </pc:spChg>
        <pc:spChg chg="mod">
          <ac:chgData name="Mr J Bee (BWCET)" userId="a1856448-f297-487a-a7ea-498499ce4ab3" providerId="ADAL" clId="{C36FDA15-285C-46D2-8D49-27E34524C8CD}" dt="2023-10-17T14:20:46.345" v="7275" actId="20577"/>
          <ac:spMkLst>
            <pc:docMk/>
            <pc:sldMk cId="3455391496" sldId="318"/>
            <ac:spMk id="7" creationId="{46E458AD-43CA-A506-5778-5CAF76A26094}"/>
          </ac:spMkLst>
        </pc:spChg>
        <pc:spChg chg="mod">
          <ac:chgData name="Mr J Bee (BWCET)" userId="a1856448-f297-487a-a7ea-498499ce4ab3" providerId="ADAL" clId="{C36FDA15-285C-46D2-8D49-27E34524C8CD}" dt="2023-10-17T14:21:07.030" v="7290" actId="1035"/>
          <ac:spMkLst>
            <pc:docMk/>
            <pc:sldMk cId="3455391496" sldId="318"/>
            <ac:spMk id="8" creationId="{9958DC84-23D4-3047-8763-2FC0153D514A}"/>
          </ac:spMkLst>
        </pc:spChg>
      </pc:sldChg>
      <pc:sldChg chg="add">
        <pc:chgData name="Mr J Bee (BWCET)" userId="a1856448-f297-487a-a7ea-498499ce4ab3" providerId="ADAL" clId="{C36FDA15-285C-46D2-8D49-27E34524C8CD}" dt="2023-10-17T14:20:40.365" v="7273"/>
        <pc:sldMkLst>
          <pc:docMk/>
          <pc:sldMk cId="3376119057" sldId="319"/>
        </pc:sldMkLst>
      </pc:sldChg>
      <pc:sldChg chg="modSp add">
        <pc:chgData name="Mr J Bee (BWCET)" userId="a1856448-f297-487a-a7ea-498499ce4ab3" providerId="ADAL" clId="{C36FDA15-285C-46D2-8D49-27E34524C8CD}" dt="2023-10-17T14:21:13.960" v="7295" actId="20577"/>
        <pc:sldMkLst>
          <pc:docMk/>
          <pc:sldMk cId="4246140366" sldId="320"/>
        </pc:sldMkLst>
        <pc:spChg chg="mod">
          <ac:chgData name="Mr J Bee (BWCET)" userId="a1856448-f297-487a-a7ea-498499ce4ab3" providerId="ADAL" clId="{C36FDA15-285C-46D2-8D49-27E34524C8CD}" dt="2023-10-17T14:21:11.703" v="7293" actId="20577"/>
          <ac:spMkLst>
            <pc:docMk/>
            <pc:sldMk cId="4246140366" sldId="320"/>
            <ac:spMk id="7" creationId="{46E458AD-43CA-A506-5778-5CAF76A26094}"/>
          </ac:spMkLst>
        </pc:spChg>
        <pc:spChg chg="mod">
          <ac:chgData name="Mr J Bee (BWCET)" userId="a1856448-f297-487a-a7ea-498499ce4ab3" providerId="ADAL" clId="{C36FDA15-285C-46D2-8D49-27E34524C8CD}" dt="2023-10-17T14:21:13.960" v="7295" actId="20577"/>
          <ac:spMkLst>
            <pc:docMk/>
            <pc:sldMk cId="4246140366" sldId="320"/>
            <ac:spMk id="8" creationId="{9958DC84-23D4-3047-8763-2FC0153D514A}"/>
          </ac:spMkLst>
        </pc:spChg>
      </pc:sldChg>
      <pc:sldChg chg="addSp delSp modSp add mod delAnim modAnim">
        <pc:chgData name="Mr J Bee (BWCET)" userId="a1856448-f297-487a-a7ea-498499ce4ab3" providerId="ADAL" clId="{C36FDA15-285C-46D2-8D49-27E34524C8CD}" dt="2023-10-17T14:25:11.473" v="7391"/>
        <pc:sldMkLst>
          <pc:docMk/>
          <pc:sldMk cId="2213100450" sldId="321"/>
        </pc:sldMkLst>
        <pc:spChg chg="add mod">
          <ac:chgData name="Mr J Bee (BWCET)" userId="a1856448-f297-487a-a7ea-498499ce4ab3" providerId="ADAL" clId="{C36FDA15-285C-46D2-8D49-27E34524C8CD}" dt="2023-10-17T14:22:07.026" v="7362"/>
          <ac:spMkLst>
            <pc:docMk/>
            <pc:sldMk cId="2213100450" sldId="321"/>
            <ac:spMk id="2" creationId="{13FBBB2A-4645-573B-44C1-E424BD161F2A}"/>
          </ac:spMkLst>
        </pc:spChg>
        <pc:spChg chg="add mod">
          <ac:chgData name="Mr J Bee (BWCET)" userId="a1856448-f297-487a-a7ea-498499ce4ab3" providerId="ADAL" clId="{C36FDA15-285C-46D2-8D49-27E34524C8CD}" dt="2023-10-17T14:23:13.209" v="7375" actId="1076"/>
          <ac:spMkLst>
            <pc:docMk/>
            <pc:sldMk cId="2213100450" sldId="321"/>
            <ac:spMk id="3" creationId="{8E09B029-1550-EA96-068A-513C47E11EB4}"/>
          </ac:spMkLst>
        </pc:spChg>
        <pc:spChg chg="mod">
          <ac:chgData name="Mr J Bee (BWCET)" userId="a1856448-f297-487a-a7ea-498499ce4ab3" providerId="ADAL" clId="{C36FDA15-285C-46D2-8D49-27E34524C8CD}" dt="2023-10-17T14:22:05.925" v="7361" actId="20577"/>
          <ac:spMkLst>
            <pc:docMk/>
            <pc:sldMk cId="2213100450" sldId="321"/>
            <ac:spMk id="5" creationId="{69D41623-DC06-1074-0E37-59EB5EAC0ADD}"/>
          </ac:spMkLst>
        </pc:spChg>
        <pc:spChg chg="add mod">
          <ac:chgData name="Mr J Bee (BWCET)" userId="a1856448-f297-487a-a7ea-498499ce4ab3" providerId="ADAL" clId="{C36FDA15-285C-46D2-8D49-27E34524C8CD}" dt="2023-10-17T14:23:18.543" v="7377" actId="1076"/>
          <ac:spMkLst>
            <pc:docMk/>
            <pc:sldMk cId="2213100450" sldId="321"/>
            <ac:spMk id="7" creationId="{7C4D4B1A-EC1F-1F38-6C4D-44E5106831D4}"/>
          </ac:spMkLst>
        </pc:spChg>
        <pc:spChg chg="add mod">
          <ac:chgData name="Mr J Bee (BWCET)" userId="a1856448-f297-487a-a7ea-498499ce4ab3" providerId="ADAL" clId="{C36FDA15-285C-46D2-8D49-27E34524C8CD}" dt="2023-10-17T14:24:06.453" v="7381" actId="1076"/>
          <ac:spMkLst>
            <pc:docMk/>
            <pc:sldMk cId="2213100450" sldId="321"/>
            <ac:spMk id="10" creationId="{04BEA7FA-30CD-85F6-B9E1-0574CF96D3E5}"/>
          </ac:spMkLst>
        </pc:spChg>
        <pc:spChg chg="add mod">
          <ac:chgData name="Mr J Bee (BWCET)" userId="a1856448-f297-487a-a7ea-498499ce4ab3" providerId="ADAL" clId="{C36FDA15-285C-46D2-8D49-27E34524C8CD}" dt="2023-10-17T14:25:02.028" v="7387" actId="14100"/>
          <ac:spMkLst>
            <pc:docMk/>
            <pc:sldMk cId="2213100450" sldId="321"/>
            <ac:spMk id="11" creationId="{42260767-FBB4-5E65-1A8C-9152ED823CD4}"/>
          </ac:spMkLst>
        </pc:spChg>
        <pc:spChg chg="add mod">
          <ac:chgData name="Mr J Bee (BWCET)" userId="a1856448-f297-487a-a7ea-498499ce4ab3" providerId="ADAL" clId="{C36FDA15-285C-46D2-8D49-27E34524C8CD}" dt="2023-10-17T14:25:07.643" v="7389" actId="1076"/>
          <ac:spMkLst>
            <pc:docMk/>
            <pc:sldMk cId="2213100450" sldId="321"/>
            <ac:spMk id="12" creationId="{BB2C016D-9C1A-A1EA-6D7D-D2A3AE2B9CED}"/>
          </ac:spMkLst>
        </pc:spChg>
        <pc:spChg chg="del">
          <ac:chgData name="Mr J Bee (BWCET)" userId="a1856448-f297-487a-a7ea-498499ce4ab3" providerId="ADAL" clId="{C36FDA15-285C-46D2-8D49-27E34524C8CD}" dt="2023-10-17T14:21:38.270" v="7300" actId="478"/>
          <ac:spMkLst>
            <pc:docMk/>
            <pc:sldMk cId="2213100450" sldId="321"/>
            <ac:spMk id="17" creationId="{C2FF9ED5-34BF-D9DC-3AFA-09EC101AE7B5}"/>
          </ac:spMkLst>
        </pc:spChg>
        <pc:spChg chg="del mod">
          <ac:chgData name="Mr J Bee (BWCET)" userId="a1856448-f297-487a-a7ea-498499ce4ab3" providerId="ADAL" clId="{C36FDA15-285C-46D2-8D49-27E34524C8CD}" dt="2023-10-17T14:21:35.918" v="7298" actId="478"/>
          <ac:spMkLst>
            <pc:docMk/>
            <pc:sldMk cId="2213100450" sldId="321"/>
            <ac:spMk id="29" creationId="{313DE12E-7371-55EE-27AF-FFD42878D6E1}"/>
          </ac:spMkLst>
        </pc:spChg>
        <pc:spChg chg="del">
          <ac:chgData name="Mr J Bee (BWCET)" userId="a1856448-f297-487a-a7ea-498499ce4ab3" providerId="ADAL" clId="{C36FDA15-285C-46D2-8D49-27E34524C8CD}" dt="2023-10-17T14:21:36.581" v="7299" actId="478"/>
          <ac:spMkLst>
            <pc:docMk/>
            <pc:sldMk cId="2213100450" sldId="321"/>
            <ac:spMk id="30" creationId="{4C373B9D-B9A1-BCCB-ED07-41229F05EB6E}"/>
          </ac:spMkLst>
        </pc:spChg>
        <pc:graphicFrameChg chg="add mod">
          <ac:chgData name="Mr J Bee (BWCET)" userId="a1856448-f297-487a-a7ea-498499ce4ab3" providerId="ADAL" clId="{C36FDA15-285C-46D2-8D49-27E34524C8CD}" dt="2023-10-17T14:23:18.543" v="7377" actId="1076"/>
          <ac:graphicFrameMkLst>
            <pc:docMk/>
            <pc:sldMk cId="2213100450" sldId="321"/>
            <ac:graphicFrameMk id="4" creationId="{E30EB4FA-E603-D9EB-701B-C5AF6FA09B9A}"/>
          </ac:graphicFrameMkLst>
        </pc:graphicFrameChg>
        <pc:graphicFrameChg chg="add mod modGraphic">
          <ac:chgData name="Mr J Bee (BWCET)" userId="a1856448-f297-487a-a7ea-498499ce4ab3" providerId="ADAL" clId="{C36FDA15-285C-46D2-8D49-27E34524C8CD}" dt="2023-10-17T14:23:55.335" v="7379" actId="14100"/>
          <ac:graphicFrameMkLst>
            <pc:docMk/>
            <pc:sldMk cId="2213100450" sldId="321"/>
            <ac:graphicFrameMk id="6" creationId="{51C73AE9-0E7C-2410-207A-264526AF9D16}"/>
          </ac:graphicFrameMkLst>
        </pc:graphicFrameChg>
        <pc:graphicFrameChg chg="add mod modGraphic">
          <ac:chgData name="Mr J Bee (BWCET)" userId="a1856448-f297-487a-a7ea-498499ce4ab3" providerId="ADAL" clId="{C36FDA15-285C-46D2-8D49-27E34524C8CD}" dt="2023-10-17T14:24:14.890" v="7382" actId="207"/>
          <ac:graphicFrameMkLst>
            <pc:docMk/>
            <pc:sldMk cId="2213100450" sldId="321"/>
            <ac:graphicFrameMk id="8" creationId="{6C44476F-C9F2-45A1-4CF5-3B0F027ED4FA}"/>
          </ac:graphicFrameMkLst>
        </pc:graphicFrameChg>
        <pc:graphicFrameChg chg="add mod modGraphic">
          <ac:chgData name="Mr J Bee (BWCET)" userId="a1856448-f297-487a-a7ea-498499ce4ab3" providerId="ADAL" clId="{C36FDA15-285C-46D2-8D49-27E34524C8CD}" dt="2023-10-17T14:24:17.343" v="7383" actId="207"/>
          <ac:graphicFrameMkLst>
            <pc:docMk/>
            <pc:sldMk cId="2213100450" sldId="321"/>
            <ac:graphicFrameMk id="9" creationId="{76AF4118-27DA-8346-F96A-A457481E3913}"/>
          </ac:graphicFrameMkLst>
        </pc:graphicFrameChg>
        <pc:graphicFrameChg chg="mod modGraphic">
          <ac:chgData name="Mr J Bee (BWCET)" userId="a1856448-f297-487a-a7ea-498499ce4ab3" providerId="ADAL" clId="{C36FDA15-285C-46D2-8D49-27E34524C8CD}" dt="2023-10-17T14:23:13.209" v="7375" actId="1076"/>
          <ac:graphicFrameMkLst>
            <pc:docMk/>
            <pc:sldMk cId="2213100450" sldId="321"/>
            <ac:graphicFrameMk id="14" creationId="{1B7FBAAE-3124-5829-0ED2-C64840CC1897}"/>
          </ac:graphicFrameMkLst>
        </pc:graphicFrameChg>
        <pc:graphicFrameChg chg="mod modGraphic">
          <ac:chgData name="Mr J Bee (BWCET)" userId="a1856448-f297-487a-a7ea-498499ce4ab3" providerId="ADAL" clId="{C36FDA15-285C-46D2-8D49-27E34524C8CD}" dt="2023-10-17T14:23:13.209" v="7375" actId="1076"/>
          <ac:graphicFrameMkLst>
            <pc:docMk/>
            <pc:sldMk cId="2213100450" sldId="321"/>
            <ac:graphicFrameMk id="15" creationId="{285499D3-AC3B-E6DB-D025-24BB3E212ACC}"/>
          </ac:graphicFrameMkLst>
        </pc:graphicFrameChg>
        <pc:graphicFrameChg chg="del">
          <ac:chgData name="Mr J Bee (BWCET)" userId="a1856448-f297-487a-a7ea-498499ce4ab3" providerId="ADAL" clId="{C36FDA15-285C-46D2-8D49-27E34524C8CD}" dt="2023-10-17T14:22:36.310" v="7367" actId="478"/>
          <ac:graphicFrameMkLst>
            <pc:docMk/>
            <pc:sldMk cId="2213100450" sldId="321"/>
            <ac:graphicFrameMk id="16" creationId="{569CA4A3-7A97-F73A-A4E8-8E145AD15CFD}"/>
          </ac:graphicFrameMkLst>
        </pc:graphicFrameChg>
        <pc:graphicFrameChg chg="del">
          <ac:chgData name="Mr J Bee (BWCET)" userId="a1856448-f297-487a-a7ea-498499ce4ab3" providerId="ADAL" clId="{C36FDA15-285C-46D2-8D49-27E34524C8CD}" dt="2023-10-17T14:22:13.224" v="7364" actId="478"/>
          <ac:graphicFrameMkLst>
            <pc:docMk/>
            <pc:sldMk cId="2213100450" sldId="321"/>
            <ac:graphicFrameMk id="19" creationId="{05163906-8EE1-992E-0E49-EFB8C1B1B3F0}"/>
          </ac:graphicFrameMkLst>
        </pc:graphicFrameChg>
        <pc:graphicFrameChg chg="del">
          <ac:chgData name="Mr J Bee (BWCET)" userId="a1856448-f297-487a-a7ea-498499ce4ab3" providerId="ADAL" clId="{C36FDA15-285C-46D2-8D49-27E34524C8CD}" dt="2023-10-17T14:22:13.224" v="7364" actId="478"/>
          <ac:graphicFrameMkLst>
            <pc:docMk/>
            <pc:sldMk cId="2213100450" sldId="321"/>
            <ac:graphicFrameMk id="20" creationId="{F9F54125-B3D0-2DC9-71A0-7D2340CDB3C1}"/>
          </ac:graphicFrameMkLst>
        </pc:graphicFrameChg>
        <pc:graphicFrameChg chg="del">
          <ac:chgData name="Mr J Bee (BWCET)" userId="a1856448-f297-487a-a7ea-498499ce4ab3" providerId="ADAL" clId="{C36FDA15-285C-46D2-8D49-27E34524C8CD}" dt="2023-10-17T14:22:13.224" v="7364" actId="478"/>
          <ac:graphicFrameMkLst>
            <pc:docMk/>
            <pc:sldMk cId="2213100450" sldId="321"/>
            <ac:graphicFrameMk id="21" creationId="{866E6372-1D46-5A55-67AE-51A75DBC65CC}"/>
          </ac:graphicFrameMkLst>
        </pc:graphicFrameChg>
        <pc:graphicFrameChg chg="del">
          <ac:chgData name="Mr J Bee (BWCET)" userId="a1856448-f297-487a-a7ea-498499ce4ab3" providerId="ADAL" clId="{C36FDA15-285C-46D2-8D49-27E34524C8CD}" dt="2023-10-17T14:22:13.224" v="7364" actId="478"/>
          <ac:graphicFrameMkLst>
            <pc:docMk/>
            <pc:sldMk cId="2213100450" sldId="321"/>
            <ac:graphicFrameMk id="22" creationId="{5114F6FC-D8AA-9588-E334-948025F29F7F}"/>
          </ac:graphicFrameMkLst>
        </pc:graphicFrameChg>
        <pc:graphicFrameChg chg="del">
          <ac:chgData name="Mr J Bee (BWCET)" userId="a1856448-f297-487a-a7ea-498499ce4ab3" providerId="ADAL" clId="{C36FDA15-285C-46D2-8D49-27E34524C8CD}" dt="2023-10-17T14:22:09.778" v="7363" actId="478"/>
          <ac:graphicFrameMkLst>
            <pc:docMk/>
            <pc:sldMk cId="2213100450" sldId="321"/>
            <ac:graphicFrameMk id="23" creationId="{22D2C5A8-5750-ED92-0644-AFD6DA062615}"/>
          </ac:graphicFrameMkLst>
        </pc:graphicFrameChg>
        <pc:graphicFrameChg chg="del">
          <ac:chgData name="Mr J Bee (BWCET)" userId="a1856448-f297-487a-a7ea-498499ce4ab3" providerId="ADAL" clId="{C36FDA15-285C-46D2-8D49-27E34524C8CD}" dt="2023-10-17T14:22:09.778" v="7363" actId="478"/>
          <ac:graphicFrameMkLst>
            <pc:docMk/>
            <pc:sldMk cId="2213100450" sldId="321"/>
            <ac:graphicFrameMk id="24" creationId="{8A451AD9-7A1D-B515-6CBE-8B7C7265DC05}"/>
          </ac:graphicFrameMkLst>
        </pc:graphicFrameChg>
        <pc:graphicFrameChg chg="del">
          <ac:chgData name="Mr J Bee (BWCET)" userId="a1856448-f297-487a-a7ea-498499ce4ab3" providerId="ADAL" clId="{C36FDA15-285C-46D2-8D49-27E34524C8CD}" dt="2023-10-17T14:22:09.778" v="7363" actId="478"/>
          <ac:graphicFrameMkLst>
            <pc:docMk/>
            <pc:sldMk cId="2213100450" sldId="321"/>
            <ac:graphicFrameMk id="25" creationId="{FA4D03B1-915C-23BA-9806-929DB754ABF9}"/>
          </ac:graphicFrameMkLst>
        </pc:graphicFrameChg>
        <pc:graphicFrameChg chg="del">
          <ac:chgData name="Mr J Bee (BWCET)" userId="a1856448-f297-487a-a7ea-498499ce4ab3" providerId="ADAL" clId="{C36FDA15-285C-46D2-8D49-27E34524C8CD}" dt="2023-10-17T14:22:09.778" v="7363" actId="478"/>
          <ac:graphicFrameMkLst>
            <pc:docMk/>
            <pc:sldMk cId="2213100450" sldId="321"/>
            <ac:graphicFrameMk id="27" creationId="{6097AD6B-31B1-C016-5FA6-670B2DCF60F2}"/>
          </ac:graphicFrameMkLst>
        </pc:graphicFrameChg>
        <pc:graphicFrameChg chg="del">
          <ac:chgData name="Mr J Bee (BWCET)" userId="a1856448-f297-487a-a7ea-498499ce4ab3" providerId="ADAL" clId="{C36FDA15-285C-46D2-8D49-27E34524C8CD}" dt="2023-10-17T14:22:09.778" v="7363" actId="478"/>
          <ac:graphicFrameMkLst>
            <pc:docMk/>
            <pc:sldMk cId="2213100450" sldId="321"/>
            <ac:graphicFrameMk id="28" creationId="{926C0A24-6F99-906B-8EDE-2B4252B7A7E2}"/>
          </ac:graphicFrameMkLst>
        </pc:graphicFrameChg>
      </pc:sldChg>
      <pc:sldChg chg="addSp delSp modSp add mod delAnim modAnim">
        <pc:chgData name="Mr J Bee (BWCET)" userId="a1856448-f297-487a-a7ea-498499ce4ab3" providerId="ADAL" clId="{C36FDA15-285C-46D2-8D49-27E34524C8CD}" dt="2023-10-17T14:26:34.099" v="7461" actId="20577"/>
        <pc:sldMkLst>
          <pc:docMk/>
          <pc:sldMk cId="4164202786" sldId="322"/>
        </pc:sldMkLst>
        <pc:spChg chg="mod">
          <ac:chgData name="Mr J Bee (BWCET)" userId="a1856448-f297-487a-a7ea-498499ce4ab3" providerId="ADAL" clId="{C36FDA15-285C-46D2-8D49-27E34524C8CD}" dt="2023-10-17T14:26:34.099" v="7461" actId="20577"/>
          <ac:spMkLst>
            <pc:docMk/>
            <pc:sldMk cId="4164202786" sldId="322"/>
            <ac:spMk id="2" creationId="{3D4949AA-D15E-2E2D-D148-70C51860F355}"/>
          </ac:spMkLst>
        </pc:spChg>
        <pc:spChg chg="add mod">
          <ac:chgData name="Mr J Bee (BWCET)" userId="a1856448-f297-487a-a7ea-498499ce4ab3" providerId="ADAL" clId="{C36FDA15-285C-46D2-8D49-27E34524C8CD}" dt="2023-10-17T14:26:05.700" v="7440"/>
          <ac:spMkLst>
            <pc:docMk/>
            <pc:sldMk cId="4164202786" sldId="322"/>
            <ac:spMk id="3" creationId="{2709A9EF-31A1-C66B-2699-FA9E46D30B5D}"/>
          </ac:spMkLst>
        </pc:spChg>
        <pc:spChg chg="mod">
          <ac:chgData name="Mr J Bee (BWCET)" userId="a1856448-f297-487a-a7ea-498499ce4ab3" providerId="ADAL" clId="{C36FDA15-285C-46D2-8D49-27E34524C8CD}" dt="2023-10-17T14:26:04.997" v="7439" actId="20577"/>
          <ac:spMkLst>
            <pc:docMk/>
            <pc:sldMk cId="4164202786" sldId="322"/>
            <ac:spMk id="5" creationId="{69D41623-DC06-1074-0E37-59EB5EAC0ADD}"/>
          </ac:spMkLst>
        </pc:spChg>
        <pc:spChg chg="mod">
          <ac:chgData name="Mr J Bee (BWCET)" userId="a1856448-f297-487a-a7ea-498499ce4ab3" providerId="ADAL" clId="{C36FDA15-285C-46D2-8D49-27E34524C8CD}" dt="2023-10-17T14:26:31.413" v="7459" actId="20577"/>
          <ac:spMkLst>
            <pc:docMk/>
            <pc:sldMk cId="4164202786" sldId="322"/>
            <ac:spMk id="7" creationId="{46E458AD-43CA-A506-5778-5CAF76A26094}"/>
          </ac:spMkLst>
        </pc:spChg>
        <pc:spChg chg="mod">
          <ac:chgData name="Mr J Bee (BWCET)" userId="a1856448-f297-487a-a7ea-498499ce4ab3" providerId="ADAL" clId="{C36FDA15-285C-46D2-8D49-27E34524C8CD}" dt="2023-10-17T14:26:28.581" v="7457" actId="1076"/>
          <ac:spMkLst>
            <pc:docMk/>
            <pc:sldMk cId="4164202786" sldId="322"/>
            <ac:spMk id="8" creationId="{9958DC84-23D4-3047-8763-2FC0153D514A}"/>
          </ac:spMkLst>
        </pc:spChg>
        <pc:spChg chg="del">
          <ac:chgData name="Mr J Bee (BWCET)" userId="a1856448-f297-487a-a7ea-498499ce4ab3" providerId="ADAL" clId="{C36FDA15-285C-46D2-8D49-27E34524C8CD}" dt="2023-10-17T14:25:54.517" v="7393" actId="478"/>
          <ac:spMkLst>
            <pc:docMk/>
            <pc:sldMk cId="4164202786" sldId="322"/>
            <ac:spMk id="16" creationId="{A123EF29-1A1D-7F25-54B6-58A9694F114C}"/>
          </ac:spMkLst>
        </pc:spChg>
      </pc:sldChg>
      <pc:sldChg chg="modSp add mod">
        <pc:chgData name="Mr J Bee (BWCET)" userId="a1856448-f297-487a-a7ea-498499ce4ab3" providerId="ADAL" clId="{C36FDA15-285C-46D2-8D49-27E34524C8CD}" dt="2023-10-17T14:26:58.735" v="7472" actId="1076"/>
        <pc:sldMkLst>
          <pc:docMk/>
          <pc:sldMk cId="1674944145" sldId="323"/>
        </pc:sldMkLst>
        <pc:spChg chg="mod">
          <ac:chgData name="Mr J Bee (BWCET)" userId="a1856448-f297-487a-a7ea-498499ce4ab3" providerId="ADAL" clId="{C36FDA15-285C-46D2-8D49-27E34524C8CD}" dt="2023-10-17T14:26:58.735" v="7472" actId="1076"/>
          <ac:spMkLst>
            <pc:docMk/>
            <pc:sldMk cId="1674944145" sldId="323"/>
            <ac:spMk id="2" creationId="{3D4949AA-D15E-2E2D-D148-70C51860F355}"/>
          </ac:spMkLst>
        </pc:spChg>
        <pc:spChg chg="mod">
          <ac:chgData name="Mr J Bee (BWCET)" userId="a1856448-f297-487a-a7ea-498499ce4ab3" providerId="ADAL" clId="{C36FDA15-285C-46D2-8D49-27E34524C8CD}" dt="2023-10-17T14:26:43.582" v="7464" actId="20577"/>
          <ac:spMkLst>
            <pc:docMk/>
            <pc:sldMk cId="1674944145" sldId="323"/>
            <ac:spMk id="7" creationId="{46E458AD-43CA-A506-5778-5CAF76A26094}"/>
          </ac:spMkLst>
        </pc:spChg>
        <pc:spChg chg="mod">
          <ac:chgData name="Mr J Bee (BWCET)" userId="a1856448-f297-487a-a7ea-498499ce4ab3" providerId="ADAL" clId="{C36FDA15-285C-46D2-8D49-27E34524C8CD}" dt="2023-10-17T14:26:46.427" v="7467" actId="20577"/>
          <ac:spMkLst>
            <pc:docMk/>
            <pc:sldMk cId="1674944145" sldId="323"/>
            <ac:spMk id="8" creationId="{9958DC84-23D4-3047-8763-2FC0153D514A}"/>
          </ac:spMkLst>
        </pc:spChg>
      </pc:sldChg>
      <pc:sldChg chg="addSp delSp modSp add mod delAnim modAnim">
        <pc:chgData name="Mr J Bee (BWCET)" userId="a1856448-f297-487a-a7ea-498499ce4ab3" providerId="ADAL" clId="{C36FDA15-285C-46D2-8D49-27E34524C8CD}" dt="2023-10-17T14:28:30.742" v="7577"/>
        <pc:sldMkLst>
          <pc:docMk/>
          <pc:sldMk cId="4212958071" sldId="324"/>
        </pc:sldMkLst>
        <pc:spChg chg="mod">
          <ac:chgData name="Mr J Bee (BWCET)" userId="a1856448-f297-487a-a7ea-498499ce4ab3" providerId="ADAL" clId="{C36FDA15-285C-46D2-8D49-27E34524C8CD}" dt="2023-10-17T14:27:58.063" v="7531" actId="1076"/>
          <ac:spMkLst>
            <pc:docMk/>
            <pc:sldMk cId="4212958071" sldId="324"/>
            <ac:spMk id="2" creationId="{3D4949AA-D15E-2E2D-D148-70C51860F355}"/>
          </ac:spMkLst>
        </pc:spChg>
        <pc:spChg chg="del">
          <ac:chgData name="Mr J Bee (BWCET)" userId="a1856448-f297-487a-a7ea-498499ce4ab3" providerId="ADAL" clId="{C36FDA15-285C-46D2-8D49-27E34524C8CD}" dt="2023-10-17T14:27:40.285" v="7483" actId="478"/>
          <ac:spMkLst>
            <pc:docMk/>
            <pc:sldMk cId="4212958071" sldId="324"/>
            <ac:spMk id="3" creationId="{2709A9EF-31A1-C66B-2699-FA9E46D30B5D}"/>
          </ac:spMkLst>
        </pc:spChg>
        <pc:spChg chg="add mod">
          <ac:chgData name="Mr J Bee (BWCET)" userId="a1856448-f297-487a-a7ea-498499ce4ab3" providerId="ADAL" clId="{C36FDA15-285C-46D2-8D49-27E34524C8CD}" dt="2023-10-17T14:27:58.063" v="7531" actId="1076"/>
          <ac:spMkLst>
            <pc:docMk/>
            <pc:sldMk cId="4212958071" sldId="324"/>
            <ac:spMk id="4" creationId="{04878837-70E1-E1A8-6BB8-12D4831A1260}"/>
          </ac:spMkLst>
        </pc:spChg>
        <pc:spChg chg="mod">
          <ac:chgData name="Mr J Bee (BWCET)" userId="a1856448-f297-487a-a7ea-498499ce4ab3" providerId="ADAL" clId="{C36FDA15-285C-46D2-8D49-27E34524C8CD}" dt="2023-10-17T14:27:51.165" v="7530" actId="20577"/>
          <ac:spMkLst>
            <pc:docMk/>
            <pc:sldMk cId="4212958071" sldId="324"/>
            <ac:spMk id="5" creationId="{69D41623-DC06-1074-0E37-59EB5EAC0ADD}"/>
          </ac:spMkLst>
        </pc:spChg>
        <pc:spChg chg="add mod">
          <ac:chgData name="Mr J Bee (BWCET)" userId="a1856448-f297-487a-a7ea-498499ce4ab3" providerId="ADAL" clId="{C36FDA15-285C-46D2-8D49-27E34524C8CD}" dt="2023-10-17T14:27:58.063" v="7531" actId="1076"/>
          <ac:spMkLst>
            <pc:docMk/>
            <pc:sldMk cId="4212958071" sldId="324"/>
            <ac:spMk id="6" creationId="{464D383F-38CE-E00C-9771-FDA1DC7A8844}"/>
          </ac:spMkLst>
        </pc:spChg>
        <pc:spChg chg="mod">
          <ac:chgData name="Mr J Bee (BWCET)" userId="a1856448-f297-487a-a7ea-498499ce4ab3" providerId="ADAL" clId="{C36FDA15-285C-46D2-8D49-27E34524C8CD}" dt="2023-10-17T14:27:58.063" v="7531" actId="1076"/>
          <ac:spMkLst>
            <pc:docMk/>
            <pc:sldMk cId="4212958071" sldId="324"/>
            <ac:spMk id="7" creationId="{46E458AD-43CA-A506-5778-5CAF76A26094}"/>
          </ac:spMkLst>
        </pc:spChg>
        <pc:spChg chg="mod">
          <ac:chgData name="Mr J Bee (BWCET)" userId="a1856448-f297-487a-a7ea-498499ce4ab3" providerId="ADAL" clId="{C36FDA15-285C-46D2-8D49-27E34524C8CD}" dt="2023-10-17T14:27:58.063" v="7531" actId="1076"/>
          <ac:spMkLst>
            <pc:docMk/>
            <pc:sldMk cId="4212958071" sldId="324"/>
            <ac:spMk id="8" creationId="{9958DC84-23D4-3047-8763-2FC0153D514A}"/>
          </ac:spMkLst>
        </pc:spChg>
        <pc:spChg chg="add mod">
          <ac:chgData name="Mr J Bee (BWCET)" userId="a1856448-f297-487a-a7ea-498499ce4ab3" providerId="ADAL" clId="{C36FDA15-285C-46D2-8D49-27E34524C8CD}" dt="2023-10-17T14:27:58.853" v="7532"/>
          <ac:spMkLst>
            <pc:docMk/>
            <pc:sldMk cId="4212958071" sldId="324"/>
            <ac:spMk id="9" creationId="{165605C0-E323-862B-7A47-E138793287AE}"/>
          </ac:spMkLst>
        </pc:spChg>
        <pc:spChg chg="add mod">
          <ac:chgData name="Mr J Bee (BWCET)" userId="a1856448-f297-487a-a7ea-498499ce4ab3" providerId="ADAL" clId="{C36FDA15-285C-46D2-8D49-27E34524C8CD}" dt="2023-10-17T14:28:28.864" v="7576" actId="33524"/>
          <ac:spMkLst>
            <pc:docMk/>
            <pc:sldMk cId="4212958071" sldId="324"/>
            <ac:spMk id="10" creationId="{03D18C94-BC6D-0C1B-F7AC-B7600350A160}"/>
          </ac:spMkLst>
        </pc:spChg>
        <pc:spChg chg="add del mod">
          <ac:chgData name="Mr J Bee (BWCET)" userId="a1856448-f297-487a-a7ea-498499ce4ab3" providerId="ADAL" clId="{C36FDA15-285C-46D2-8D49-27E34524C8CD}" dt="2023-10-17T14:28:09.149" v="7535" actId="478"/>
          <ac:spMkLst>
            <pc:docMk/>
            <pc:sldMk cId="4212958071" sldId="324"/>
            <ac:spMk id="11" creationId="{3A624515-9DB8-DAB7-2463-CF0F7E1B14F5}"/>
          </ac:spMkLst>
        </pc:spChg>
        <pc:spChg chg="add del mod">
          <ac:chgData name="Mr J Bee (BWCET)" userId="a1856448-f297-487a-a7ea-498499ce4ab3" providerId="ADAL" clId="{C36FDA15-285C-46D2-8D49-27E34524C8CD}" dt="2023-10-17T14:28:21.543" v="7575"/>
          <ac:spMkLst>
            <pc:docMk/>
            <pc:sldMk cId="4212958071" sldId="324"/>
            <ac:spMk id="12" creationId="{D915F1B2-8394-6351-45CB-9026F5D39E11}"/>
          </ac:spMkLst>
        </pc:spChg>
        <pc:spChg chg="add mod">
          <ac:chgData name="Mr J Bee (BWCET)" userId="a1856448-f297-487a-a7ea-498499ce4ab3" providerId="ADAL" clId="{C36FDA15-285C-46D2-8D49-27E34524C8CD}" dt="2023-10-17T14:28:30.742" v="7577"/>
          <ac:spMkLst>
            <pc:docMk/>
            <pc:sldMk cId="4212958071" sldId="324"/>
            <ac:spMk id="14" creationId="{E960D682-23D6-0648-68A5-1FAD52AE04F3}"/>
          </ac:spMkLst>
        </pc:spChg>
      </pc:sldChg>
      <pc:sldChg chg="modSp add">
        <pc:chgData name="Mr J Bee (BWCET)" userId="a1856448-f297-487a-a7ea-498499ce4ab3" providerId="ADAL" clId="{C36FDA15-285C-46D2-8D49-27E34524C8CD}" dt="2023-10-17T14:29:02.219" v="7585" actId="20577"/>
        <pc:sldMkLst>
          <pc:docMk/>
          <pc:sldMk cId="1270451165" sldId="325"/>
        </pc:sldMkLst>
        <pc:spChg chg="mod">
          <ac:chgData name="Mr J Bee (BWCET)" userId="a1856448-f297-487a-a7ea-498499ce4ab3" providerId="ADAL" clId="{C36FDA15-285C-46D2-8D49-27E34524C8CD}" dt="2023-10-17T14:29:02.219" v="7585" actId="20577"/>
          <ac:spMkLst>
            <pc:docMk/>
            <pc:sldMk cId="1270451165" sldId="325"/>
            <ac:spMk id="2" creationId="{3D4949AA-D15E-2E2D-D148-70C51860F355}"/>
          </ac:spMkLst>
        </pc:spChg>
        <pc:spChg chg="mod">
          <ac:chgData name="Mr J Bee (BWCET)" userId="a1856448-f297-487a-a7ea-498499ce4ab3" providerId="ADAL" clId="{C36FDA15-285C-46D2-8D49-27E34524C8CD}" dt="2023-10-17T14:28:39.924" v="7580" actId="20577"/>
          <ac:spMkLst>
            <pc:docMk/>
            <pc:sldMk cId="1270451165" sldId="325"/>
            <ac:spMk id="7" creationId="{46E458AD-43CA-A506-5778-5CAF76A26094}"/>
          </ac:spMkLst>
        </pc:spChg>
      </pc:sldChg>
      <pc:sldChg chg="modSp add">
        <pc:chgData name="Mr J Bee (BWCET)" userId="a1856448-f297-487a-a7ea-498499ce4ab3" providerId="ADAL" clId="{C36FDA15-285C-46D2-8D49-27E34524C8CD}" dt="2023-10-17T14:30:29.040" v="7609" actId="20577"/>
        <pc:sldMkLst>
          <pc:docMk/>
          <pc:sldMk cId="1180392700" sldId="326"/>
        </pc:sldMkLst>
        <pc:spChg chg="mod">
          <ac:chgData name="Mr J Bee (BWCET)" userId="a1856448-f297-487a-a7ea-498499ce4ab3" providerId="ADAL" clId="{C36FDA15-285C-46D2-8D49-27E34524C8CD}" dt="2023-10-17T14:30:29.040" v="7609" actId="20577"/>
          <ac:spMkLst>
            <pc:docMk/>
            <pc:sldMk cId="1180392700" sldId="326"/>
            <ac:spMk id="2" creationId="{3D4949AA-D15E-2E2D-D148-70C51860F355}"/>
          </ac:spMkLst>
        </pc:spChg>
        <pc:spChg chg="mod">
          <ac:chgData name="Mr J Bee (BWCET)" userId="a1856448-f297-487a-a7ea-498499ce4ab3" providerId="ADAL" clId="{C36FDA15-285C-46D2-8D49-27E34524C8CD}" dt="2023-10-17T14:29:27.253" v="7592" actId="20577"/>
          <ac:spMkLst>
            <pc:docMk/>
            <pc:sldMk cId="1180392700" sldId="326"/>
            <ac:spMk id="7" creationId="{46E458AD-43CA-A506-5778-5CAF76A26094}"/>
          </ac:spMkLst>
        </pc:spChg>
      </pc:sldChg>
      <pc:sldChg chg="modSp new mod">
        <pc:chgData name="Mr J Bee (BWCET)" userId="a1856448-f297-487a-a7ea-498499ce4ab3" providerId="ADAL" clId="{C36FDA15-285C-46D2-8D49-27E34524C8CD}" dt="2023-10-17T14:31:28.080" v="7661" actId="20577"/>
        <pc:sldMkLst>
          <pc:docMk/>
          <pc:sldMk cId="2653405822" sldId="327"/>
        </pc:sldMkLst>
        <pc:spChg chg="mod">
          <ac:chgData name="Mr J Bee (BWCET)" userId="a1856448-f297-487a-a7ea-498499ce4ab3" providerId="ADAL" clId="{C36FDA15-285C-46D2-8D49-27E34524C8CD}" dt="2023-10-17T14:31:28.080" v="7661" actId="20577"/>
          <ac:spMkLst>
            <pc:docMk/>
            <pc:sldMk cId="2653405822" sldId="327"/>
            <ac:spMk id="3" creationId="{7831DAE1-93FA-67A7-5650-1BE87EE588C1}"/>
          </ac:spMkLst>
        </pc:spChg>
      </pc:sldChg>
    </pc:docChg>
  </pc:docChgLst>
  <pc:docChgLst>
    <pc:chgData name="Mr J Bee (BWCET)" userId="a1856448-f297-487a-a7ea-498499ce4ab3" providerId="ADAL" clId="{9C6BA231-3F08-451A-B4A1-7645E72FFED0}"/>
    <pc:docChg chg="addSld delSld modSld">
      <pc:chgData name="Mr J Bee (BWCET)" userId="a1856448-f297-487a-a7ea-498499ce4ab3" providerId="ADAL" clId="{9C6BA231-3F08-451A-B4A1-7645E72FFED0}" dt="2023-12-08T16:40:22.959" v="15"/>
      <pc:docMkLst>
        <pc:docMk/>
      </pc:docMkLst>
      <pc:sldChg chg="addSp modSp">
        <pc:chgData name="Mr J Bee (BWCET)" userId="a1856448-f297-487a-a7ea-498499ce4ab3" providerId="ADAL" clId="{9C6BA231-3F08-451A-B4A1-7645E72FFED0}" dt="2023-12-08T16:39:22.293" v="0"/>
        <pc:sldMkLst>
          <pc:docMk/>
          <pc:sldMk cId="3884638610" sldId="256"/>
        </pc:sldMkLst>
        <pc:spChg chg="add mod">
          <ac:chgData name="Mr J Bee (BWCET)" userId="a1856448-f297-487a-a7ea-498499ce4ab3" providerId="ADAL" clId="{9C6BA231-3F08-451A-B4A1-7645E72FFED0}" dt="2023-12-08T16:39:22.293" v="0"/>
          <ac:spMkLst>
            <pc:docMk/>
            <pc:sldMk cId="3884638610" sldId="256"/>
            <ac:spMk id="4" creationId="{8701FCA7-FF81-24D8-A8AF-EDB998ADEB92}"/>
          </ac:spMkLst>
        </pc:spChg>
        <pc:spChg chg="add mod">
          <ac:chgData name="Mr J Bee (BWCET)" userId="a1856448-f297-487a-a7ea-498499ce4ab3" providerId="ADAL" clId="{9C6BA231-3F08-451A-B4A1-7645E72FFED0}" dt="2023-12-08T16:39:22.293" v="0"/>
          <ac:spMkLst>
            <pc:docMk/>
            <pc:sldMk cId="3884638610" sldId="256"/>
            <ac:spMk id="5" creationId="{BBCD0827-A9C7-BFD3-3DCD-004EC9FCDA13}"/>
          </ac:spMkLst>
        </pc:spChg>
        <pc:spChg chg="add mod">
          <ac:chgData name="Mr J Bee (BWCET)" userId="a1856448-f297-487a-a7ea-498499ce4ab3" providerId="ADAL" clId="{9C6BA231-3F08-451A-B4A1-7645E72FFED0}" dt="2023-12-08T16:39:22.293" v="0"/>
          <ac:spMkLst>
            <pc:docMk/>
            <pc:sldMk cId="3884638610" sldId="256"/>
            <ac:spMk id="6" creationId="{5259C493-23B6-9C63-A27C-EA0A4396DD73}"/>
          </ac:spMkLst>
        </pc:spChg>
        <pc:spChg chg="add mod">
          <ac:chgData name="Mr J Bee (BWCET)" userId="a1856448-f297-487a-a7ea-498499ce4ab3" providerId="ADAL" clId="{9C6BA231-3F08-451A-B4A1-7645E72FFED0}" dt="2023-12-08T16:39:22.293" v="0"/>
          <ac:spMkLst>
            <pc:docMk/>
            <pc:sldMk cId="3884638610" sldId="256"/>
            <ac:spMk id="7" creationId="{06226751-BFB5-7762-09D6-D657AF36AC25}"/>
          </ac:spMkLst>
        </pc:spChg>
        <pc:spChg chg="add mod">
          <ac:chgData name="Mr J Bee (BWCET)" userId="a1856448-f297-487a-a7ea-498499ce4ab3" providerId="ADAL" clId="{9C6BA231-3F08-451A-B4A1-7645E72FFED0}" dt="2023-12-08T16:39:22.293" v="0"/>
          <ac:spMkLst>
            <pc:docMk/>
            <pc:sldMk cId="3884638610" sldId="256"/>
            <ac:spMk id="8" creationId="{70EF1F7B-DC9F-E243-FCC3-223596AC6067}"/>
          </ac:spMkLst>
        </pc:spChg>
        <pc:spChg chg="add mod">
          <ac:chgData name="Mr J Bee (BWCET)" userId="a1856448-f297-487a-a7ea-498499ce4ab3" providerId="ADAL" clId="{9C6BA231-3F08-451A-B4A1-7645E72FFED0}" dt="2023-12-08T16:39:22.293" v="0"/>
          <ac:spMkLst>
            <pc:docMk/>
            <pc:sldMk cId="3884638610" sldId="256"/>
            <ac:spMk id="9" creationId="{3E19E02B-A2E4-F263-2F9E-E95B64348939}"/>
          </ac:spMkLst>
        </pc:spChg>
        <pc:spChg chg="add mod">
          <ac:chgData name="Mr J Bee (BWCET)" userId="a1856448-f297-487a-a7ea-498499ce4ab3" providerId="ADAL" clId="{9C6BA231-3F08-451A-B4A1-7645E72FFED0}" dt="2023-12-08T16:39:22.293" v="0"/>
          <ac:spMkLst>
            <pc:docMk/>
            <pc:sldMk cId="3884638610" sldId="256"/>
            <ac:spMk id="10" creationId="{3ED7A92D-04EE-7C99-1A42-09B1ECDF599C}"/>
          </ac:spMkLst>
        </pc:spChg>
        <pc:spChg chg="add mod">
          <ac:chgData name="Mr J Bee (BWCET)" userId="a1856448-f297-487a-a7ea-498499ce4ab3" providerId="ADAL" clId="{9C6BA231-3F08-451A-B4A1-7645E72FFED0}" dt="2023-12-08T16:39:22.293" v="0"/>
          <ac:spMkLst>
            <pc:docMk/>
            <pc:sldMk cId="3884638610" sldId="256"/>
            <ac:spMk id="11" creationId="{DC48536C-8E44-A8AC-A08F-1CDA4D659547}"/>
          </ac:spMkLst>
        </pc:spChg>
        <pc:spChg chg="add mod">
          <ac:chgData name="Mr J Bee (BWCET)" userId="a1856448-f297-487a-a7ea-498499ce4ab3" providerId="ADAL" clId="{9C6BA231-3F08-451A-B4A1-7645E72FFED0}" dt="2023-12-08T16:39:22.293" v="0"/>
          <ac:spMkLst>
            <pc:docMk/>
            <pc:sldMk cId="3884638610" sldId="256"/>
            <ac:spMk id="12" creationId="{745A807E-D727-4570-DAAD-A656A060E235}"/>
          </ac:spMkLst>
        </pc:spChg>
        <pc:spChg chg="add mod">
          <ac:chgData name="Mr J Bee (BWCET)" userId="a1856448-f297-487a-a7ea-498499ce4ab3" providerId="ADAL" clId="{9C6BA231-3F08-451A-B4A1-7645E72FFED0}" dt="2023-12-08T16:39:22.293" v="0"/>
          <ac:spMkLst>
            <pc:docMk/>
            <pc:sldMk cId="3884638610" sldId="256"/>
            <ac:spMk id="13" creationId="{9055B94F-0E6C-F0D5-A0DF-6C00240C958E}"/>
          </ac:spMkLst>
        </pc:spChg>
        <pc:spChg chg="add mod">
          <ac:chgData name="Mr J Bee (BWCET)" userId="a1856448-f297-487a-a7ea-498499ce4ab3" providerId="ADAL" clId="{9C6BA231-3F08-451A-B4A1-7645E72FFED0}" dt="2023-12-08T16:39:22.293" v="0"/>
          <ac:spMkLst>
            <pc:docMk/>
            <pc:sldMk cId="3884638610" sldId="256"/>
            <ac:spMk id="14" creationId="{18319248-4A0E-980A-EAD8-F05B44484B97}"/>
          </ac:spMkLst>
        </pc:spChg>
        <pc:spChg chg="add mod">
          <ac:chgData name="Mr J Bee (BWCET)" userId="a1856448-f297-487a-a7ea-498499ce4ab3" providerId="ADAL" clId="{9C6BA231-3F08-451A-B4A1-7645E72FFED0}" dt="2023-12-08T16:39:22.293" v="0"/>
          <ac:spMkLst>
            <pc:docMk/>
            <pc:sldMk cId="3884638610" sldId="256"/>
            <ac:spMk id="15" creationId="{9BC1C6A1-DB66-3F72-2D06-364FDEF5759A}"/>
          </ac:spMkLst>
        </pc:spChg>
        <pc:spChg chg="add mod">
          <ac:chgData name="Mr J Bee (BWCET)" userId="a1856448-f297-487a-a7ea-498499ce4ab3" providerId="ADAL" clId="{9C6BA231-3F08-451A-B4A1-7645E72FFED0}" dt="2023-12-08T16:39:22.293" v="0"/>
          <ac:spMkLst>
            <pc:docMk/>
            <pc:sldMk cId="3884638610" sldId="256"/>
            <ac:spMk id="16" creationId="{8072B931-88BE-5BA1-03C0-F798A475A546}"/>
          </ac:spMkLst>
        </pc:spChg>
        <pc:spChg chg="add mod">
          <ac:chgData name="Mr J Bee (BWCET)" userId="a1856448-f297-487a-a7ea-498499ce4ab3" providerId="ADAL" clId="{9C6BA231-3F08-451A-B4A1-7645E72FFED0}" dt="2023-12-08T16:39:22.293" v="0"/>
          <ac:spMkLst>
            <pc:docMk/>
            <pc:sldMk cId="3884638610" sldId="256"/>
            <ac:spMk id="17" creationId="{6184BD11-BB03-AB8D-7211-081D1C974F77}"/>
          </ac:spMkLst>
        </pc:spChg>
        <pc:spChg chg="add mod">
          <ac:chgData name="Mr J Bee (BWCET)" userId="a1856448-f297-487a-a7ea-498499ce4ab3" providerId="ADAL" clId="{9C6BA231-3F08-451A-B4A1-7645E72FFED0}" dt="2023-12-08T16:39:22.293" v="0"/>
          <ac:spMkLst>
            <pc:docMk/>
            <pc:sldMk cId="3884638610" sldId="256"/>
            <ac:spMk id="18" creationId="{2DC0D28A-CD7D-9924-556A-EAD7F8A9F388}"/>
          </ac:spMkLst>
        </pc:spChg>
        <pc:spChg chg="add mod">
          <ac:chgData name="Mr J Bee (BWCET)" userId="a1856448-f297-487a-a7ea-498499ce4ab3" providerId="ADAL" clId="{9C6BA231-3F08-451A-B4A1-7645E72FFED0}" dt="2023-12-08T16:39:22.293" v="0"/>
          <ac:spMkLst>
            <pc:docMk/>
            <pc:sldMk cId="3884638610" sldId="256"/>
            <ac:spMk id="19" creationId="{18791CB2-9961-1985-8FD7-9CB71D73B461}"/>
          </ac:spMkLst>
        </pc:spChg>
        <pc:spChg chg="add mod">
          <ac:chgData name="Mr J Bee (BWCET)" userId="a1856448-f297-487a-a7ea-498499ce4ab3" providerId="ADAL" clId="{9C6BA231-3F08-451A-B4A1-7645E72FFED0}" dt="2023-12-08T16:39:22.293" v="0"/>
          <ac:spMkLst>
            <pc:docMk/>
            <pc:sldMk cId="3884638610" sldId="256"/>
            <ac:spMk id="20" creationId="{3A37073D-4375-4600-AC95-10A4BDB48E78}"/>
          </ac:spMkLst>
        </pc:spChg>
        <pc:spChg chg="add mod">
          <ac:chgData name="Mr J Bee (BWCET)" userId="a1856448-f297-487a-a7ea-498499ce4ab3" providerId="ADAL" clId="{9C6BA231-3F08-451A-B4A1-7645E72FFED0}" dt="2023-12-08T16:39:22.293" v="0"/>
          <ac:spMkLst>
            <pc:docMk/>
            <pc:sldMk cId="3884638610" sldId="256"/>
            <ac:spMk id="21" creationId="{0DE802D4-A6F3-38CF-EF3A-1CF2914DD0E9}"/>
          </ac:spMkLst>
        </pc:spChg>
        <pc:spChg chg="add mod">
          <ac:chgData name="Mr J Bee (BWCET)" userId="a1856448-f297-487a-a7ea-498499ce4ab3" providerId="ADAL" clId="{9C6BA231-3F08-451A-B4A1-7645E72FFED0}" dt="2023-12-08T16:39:22.293" v="0"/>
          <ac:spMkLst>
            <pc:docMk/>
            <pc:sldMk cId="3884638610" sldId="256"/>
            <ac:spMk id="22" creationId="{7D4D308B-906E-F9B1-8630-DF903E3FC13A}"/>
          </ac:spMkLst>
        </pc:spChg>
        <pc:spChg chg="add mod">
          <ac:chgData name="Mr J Bee (BWCET)" userId="a1856448-f297-487a-a7ea-498499ce4ab3" providerId="ADAL" clId="{9C6BA231-3F08-451A-B4A1-7645E72FFED0}" dt="2023-12-08T16:39:22.293" v="0"/>
          <ac:spMkLst>
            <pc:docMk/>
            <pc:sldMk cId="3884638610" sldId="256"/>
            <ac:spMk id="23" creationId="{8A875A4C-4297-A606-5D25-FF18DAE01111}"/>
          </ac:spMkLst>
        </pc:spChg>
        <pc:spChg chg="add mod">
          <ac:chgData name="Mr J Bee (BWCET)" userId="a1856448-f297-487a-a7ea-498499ce4ab3" providerId="ADAL" clId="{9C6BA231-3F08-451A-B4A1-7645E72FFED0}" dt="2023-12-08T16:39:22.293" v="0"/>
          <ac:spMkLst>
            <pc:docMk/>
            <pc:sldMk cId="3884638610" sldId="256"/>
            <ac:spMk id="24" creationId="{554C3D64-0FE7-4317-0EDB-14049C3AA2F7}"/>
          </ac:spMkLst>
        </pc:spChg>
        <pc:spChg chg="add mod">
          <ac:chgData name="Mr J Bee (BWCET)" userId="a1856448-f297-487a-a7ea-498499ce4ab3" providerId="ADAL" clId="{9C6BA231-3F08-451A-B4A1-7645E72FFED0}" dt="2023-12-08T16:39:22.293" v="0"/>
          <ac:spMkLst>
            <pc:docMk/>
            <pc:sldMk cId="3884638610" sldId="256"/>
            <ac:spMk id="25" creationId="{9A3337D1-28F4-A42E-214F-D7268890A9D5}"/>
          </ac:spMkLst>
        </pc:spChg>
      </pc:sldChg>
      <pc:sldChg chg="addSp modSp">
        <pc:chgData name="Mr J Bee (BWCET)" userId="a1856448-f297-487a-a7ea-498499ce4ab3" providerId="ADAL" clId="{9C6BA231-3F08-451A-B4A1-7645E72FFED0}" dt="2023-12-08T16:39:50.669" v="5"/>
        <pc:sldMkLst>
          <pc:docMk/>
          <pc:sldMk cId="3690393464" sldId="278"/>
        </pc:sldMkLst>
        <pc:spChg chg="add mod">
          <ac:chgData name="Mr J Bee (BWCET)" userId="a1856448-f297-487a-a7ea-498499ce4ab3" providerId="ADAL" clId="{9C6BA231-3F08-451A-B4A1-7645E72FFED0}" dt="2023-12-08T16:39:50.669" v="5"/>
          <ac:spMkLst>
            <pc:docMk/>
            <pc:sldMk cId="3690393464" sldId="278"/>
            <ac:spMk id="3" creationId="{BCBDFC3C-2B9C-A2F4-4F55-87DD332B6BCF}"/>
          </ac:spMkLst>
        </pc:spChg>
        <pc:spChg chg="add mod">
          <ac:chgData name="Mr J Bee (BWCET)" userId="a1856448-f297-487a-a7ea-498499ce4ab3" providerId="ADAL" clId="{9C6BA231-3F08-451A-B4A1-7645E72FFED0}" dt="2023-12-08T16:39:50.669" v="5"/>
          <ac:spMkLst>
            <pc:docMk/>
            <pc:sldMk cId="3690393464" sldId="278"/>
            <ac:spMk id="4" creationId="{F41E1827-CE99-097C-8391-FBF4EBBF4731}"/>
          </ac:spMkLst>
        </pc:spChg>
        <pc:spChg chg="add mod">
          <ac:chgData name="Mr J Bee (BWCET)" userId="a1856448-f297-487a-a7ea-498499ce4ab3" providerId="ADAL" clId="{9C6BA231-3F08-451A-B4A1-7645E72FFED0}" dt="2023-12-08T16:39:50.669" v="5"/>
          <ac:spMkLst>
            <pc:docMk/>
            <pc:sldMk cId="3690393464" sldId="278"/>
            <ac:spMk id="5" creationId="{066B5839-C18D-CBAE-A81A-BB51443C7DF2}"/>
          </ac:spMkLst>
        </pc:spChg>
        <pc:spChg chg="add mod">
          <ac:chgData name="Mr J Bee (BWCET)" userId="a1856448-f297-487a-a7ea-498499ce4ab3" providerId="ADAL" clId="{9C6BA231-3F08-451A-B4A1-7645E72FFED0}" dt="2023-12-08T16:39:50.669" v="5"/>
          <ac:spMkLst>
            <pc:docMk/>
            <pc:sldMk cId="3690393464" sldId="278"/>
            <ac:spMk id="6" creationId="{BE658787-1627-A4B3-4C8D-96E6EC2F3742}"/>
          </ac:spMkLst>
        </pc:spChg>
        <pc:spChg chg="add mod">
          <ac:chgData name="Mr J Bee (BWCET)" userId="a1856448-f297-487a-a7ea-498499ce4ab3" providerId="ADAL" clId="{9C6BA231-3F08-451A-B4A1-7645E72FFED0}" dt="2023-12-08T16:39:50.669" v="5"/>
          <ac:spMkLst>
            <pc:docMk/>
            <pc:sldMk cId="3690393464" sldId="278"/>
            <ac:spMk id="7" creationId="{DDE98A45-DA53-6E5C-4B50-728D91F7574F}"/>
          </ac:spMkLst>
        </pc:spChg>
        <pc:spChg chg="add mod">
          <ac:chgData name="Mr J Bee (BWCET)" userId="a1856448-f297-487a-a7ea-498499ce4ab3" providerId="ADAL" clId="{9C6BA231-3F08-451A-B4A1-7645E72FFED0}" dt="2023-12-08T16:39:50.669" v="5"/>
          <ac:spMkLst>
            <pc:docMk/>
            <pc:sldMk cId="3690393464" sldId="278"/>
            <ac:spMk id="8" creationId="{05C1B9FC-D49E-3570-2CA4-7D8AB0BDAAC5}"/>
          </ac:spMkLst>
        </pc:spChg>
        <pc:spChg chg="add mod">
          <ac:chgData name="Mr J Bee (BWCET)" userId="a1856448-f297-487a-a7ea-498499ce4ab3" providerId="ADAL" clId="{9C6BA231-3F08-451A-B4A1-7645E72FFED0}" dt="2023-12-08T16:39:50.669" v="5"/>
          <ac:spMkLst>
            <pc:docMk/>
            <pc:sldMk cId="3690393464" sldId="278"/>
            <ac:spMk id="9" creationId="{6D156031-DAF1-E79B-9FF5-8748E953D3CF}"/>
          </ac:spMkLst>
        </pc:spChg>
        <pc:spChg chg="add mod">
          <ac:chgData name="Mr J Bee (BWCET)" userId="a1856448-f297-487a-a7ea-498499ce4ab3" providerId="ADAL" clId="{9C6BA231-3F08-451A-B4A1-7645E72FFED0}" dt="2023-12-08T16:39:50.669" v="5"/>
          <ac:spMkLst>
            <pc:docMk/>
            <pc:sldMk cId="3690393464" sldId="278"/>
            <ac:spMk id="10" creationId="{340F8ED0-E735-4CFC-CB9D-25EAA07E2F64}"/>
          </ac:spMkLst>
        </pc:spChg>
        <pc:spChg chg="add mod">
          <ac:chgData name="Mr J Bee (BWCET)" userId="a1856448-f297-487a-a7ea-498499ce4ab3" providerId="ADAL" clId="{9C6BA231-3F08-451A-B4A1-7645E72FFED0}" dt="2023-12-08T16:39:50.669" v="5"/>
          <ac:spMkLst>
            <pc:docMk/>
            <pc:sldMk cId="3690393464" sldId="278"/>
            <ac:spMk id="11" creationId="{F71291F6-CD31-B9A6-CECC-CDFB472B85C4}"/>
          </ac:spMkLst>
        </pc:spChg>
        <pc:spChg chg="add mod">
          <ac:chgData name="Mr J Bee (BWCET)" userId="a1856448-f297-487a-a7ea-498499ce4ab3" providerId="ADAL" clId="{9C6BA231-3F08-451A-B4A1-7645E72FFED0}" dt="2023-12-08T16:39:50.669" v="5"/>
          <ac:spMkLst>
            <pc:docMk/>
            <pc:sldMk cId="3690393464" sldId="278"/>
            <ac:spMk id="12" creationId="{325EF406-2394-FA15-916B-34F33044C908}"/>
          </ac:spMkLst>
        </pc:spChg>
        <pc:spChg chg="add mod">
          <ac:chgData name="Mr J Bee (BWCET)" userId="a1856448-f297-487a-a7ea-498499ce4ab3" providerId="ADAL" clId="{9C6BA231-3F08-451A-B4A1-7645E72FFED0}" dt="2023-12-08T16:39:50.669" v="5"/>
          <ac:spMkLst>
            <pc:docMk/>
            <pc:sldMk cId="3690393464" sldId="278"/>
            <ac:spMk id="13" creationId="{22322D0C-F4AD-7C1B-CF20-081F9AD85DCE}"/>
          </ac:spMkLst>
        </pc:spChg>
        <pc:spChg chg="add mod">
          <ac:chgData name="Mr J Bee (BWCET)" userId="a1856448-f297-487a-a7ea-498499ce4ab3" providerId="ADAL" clId="{9C6BA231-3F08-451A-B4A1-7645E72FFED0}" dt="2023-12-08T16:39:50.669" v="5"/>
          <ac:spMkLst>
            <pc:docMk/>
            <pc:sldMk cId="3690393464" sldId="278"/>
            <ac:spMk id="14" creationId="{27954E1C-C8BE-542D-3C35-91A5A081AAF7}"/>
          </ac:spMkLst>
        </pc:spChg>
        <pc:spChg chg="add mod">
          <ac:chgData name="Mr J Bee (BWCET)" userId="a1856448-f297-487a-a7ea-498499ce4ab3" providerId="ADAL" clId="{9C6BA231-3F08-451A-B4A1-7645E72FFED0}" dt="2023-12-08T16:39:50.669" v="5"/>
          <ac:spMkLst>
            <pc:docMk/>
            <pc:sldMk cId="3690393464" sldId="278"/>
            <ac:spMk id="15" creationId="{8BE9DAB8-538E-20B2-47A8-423FD2C5FCB8}"/>
          </ac:spMkLst>
        </pc:spChg>
        <pc:spChg chg="add mod">
          <ac:chgData name="Mr J Bee (BWCET)" userId="a1856448-f297-487a-a7ea-498499ce4ab3" providerId="ADAL" clId="{9C6BA231-3F08-451A-B4A1-7645E72FFED0}" dt="2023-12-08T16:39:50.669" v="5"/>
          <ac:spMkLst>
            <pc:docMk/>
            <pc:sldMk cId="3690393464" sldId="278"/>
            <ac:spMk id="16" creationId="{3590AAD7-1192-4704-8137-98BF8CA63781}"/>
          </ac:spMkLst>
        </pc:spChg>
        <pc:spChg chg="add mod">
          <ac:chgData name="Mr J Bee (BWCET)" userId="a1856448-f297-487a-a7ea-498499ce4ab3" providerId="ADAL" clId="{9C6BA231-3F08-451A-B4A1-7645E72FFED0}" dt="2023-12-08T16:39:50.669" v="5"/>
          <ac:spMkLst>
            <pc:docMk/>
            <pc:sldMk cId="3690393464" sldId="278"/>
            <ac:spMk id="17" creationId="{B5C3F551-9280-1D78-F236-FB6473C7A3DE}"/>
          </ac:spMkLst>
        </pc:spChg>
        <pc:spChg chg="add mod">
          <ac:chgData name="Mr J Bee (BWCET)" userId="a1856448-f297-487a-a7ea-498499ce4ab3" providerId="ADAL" clId="{9C6BA231-3F08-451A-B4A1-7645E72FFED0}" dt="2023-12-08T16:39:50.669" v="5"/>
          <ac:spMkLst>
            <pc:docMk/>
            <pc:sldMk cId="3690393464" sldId="278"/>
            <ac:spMk id="18" creationId="{8B6674AB-9130-9AB3-171F-0FE72DE6ED5B}"/>
          </ac:spMkLst>
        </pc:spChg>
        <pc:spChg chg="add mod">
          <ac:chgData name="Mr J Bee (BWCET)" userId="a1856448-f297-487a-a7ea-498499ce4ab3" providerId="ADAL" clId="{9C6BA231-3F08-451A-B4A1-7645E72FFED0}" dt="2023-12-08T16:39:50.669" v="5"/>
          <ac:spMkLst>
            <pc:docMk/>
            <pc:sldMk cId="3690393464" sldId="278"/>
            <ac:spMk id="19" creationId="{0AA239B6-15BE-C024-3B1C-511854AE9031}"/>
          </ac:spMkLst>
        </pc:spChg>
        <pc:spChg chg="add mod">
          <ac:chgData name="Mr J Bee (BWCET)" userId="a1856448-f297-487a-a7ea-498499ce4ab3" providerId="ADAL" clId="{9C6BA231-3F08-451A-B4A1-7645E72FFED0}" dt="2023-12-08T16:39:50.669" v="5"/>
          <ac:spMkLst>
            <pc:docMk/>
            <pc:sldMk cId="3690393464" sldId="278"/>
            <ac:spMk id="20" creationId="{4FC619AF-006F-18EB-C346-87C63C55D001}"/>
          </ac:spMkLst>
        </pc:spChg>
        <pc:spChg chg="add mod">
          <ac:chgData name="Mr J Bee (BWCET)" userId="a1856448-f297-487a-a7ea-498499ce4ab3" providerId="ADAL" clId="{9C6BA231-3F08-451A-B4A1-7645E72FFED0}" dt="2023-12-08T16:39:50.669" v="5"/>
          <ac:spMkLst>
            <pc:docMk/>
            <pc:sldMk cId="3690393464" sldId="278"/>
            <ac:spMk id="21" creationId="{C6C68C1C-260C-081D-4C24-FE2147F4E93D}"/>
          </ac:spMkLst>
        </pc:spChg>
        <pc:spChg chg="add mod">
          <ac:chgData name="Mr J Bee (BWCET)" userId="a1856448-f297-487a-a7ea-498499ce4ab3" providerId="ADAL" clId="{9C6BA231-3F08-451A-B4A1-7645E72FFED0}" dt="2023-12-08T16:39:50.669" v="5"/>
          <ac:spMkLst>
            <pc:docMk/>
            <pc:sldMk cId="3690393464" sldId="278"/>
            <ac:spMk id="22" creationId="{B7D2AA51-3FAA-EF72-0827-FB5E78AD5A69}"/>
          </ac:spMkLst>
        </pc:spChg>
        <pc:spChg chg="add mod">
          <ac:chgData name="Mr J Bee (BWCET)" userId="a1856448-f297-487a-a7ea-498499ce4ab3" providerId="ADAL" clId="{9C6BA231-3F08-451A-B4A1-7645E72FFED0}" dt="2023-12-08T16:39:50.669" v="5"/>
          <ac:spMkLst>
            <pc:docMk/>
            <pc:sldMk cId="3690393464" sldId="278"/>
            <ac:spMk id="23" creationId="{16F70ADC-2B3F-415C-1F43-F4BDB06DA7A6}"/>
          </ac:spMkLst>
        </pc:spChg>
        <pc:spChg chg="add mod">
          <ac:chgData name="Mr J Bee (BWCET)" userId="a1856448-f297-487a-a7ea-498499ce4ab3" providerId="ADAL" clId="{9C6BA231-3F08-451A-B4A1-7645E72FFED0}" dt="2023-12-08T16:39:50.669" v="5"/>
          <ac:spMkLst>
            <pc:docMk/>
            <pc:sldMk cId="3690393464" sldId="278"/>
            <ac:spMk id="24" creationId="{07BBEA8E-3A60-68BF-0118-D94C09DCAC9C}"/>
          </ac:spMkLst>
        </pc:spChg>
      </pc:sldChg>
      <pc:sldChg chg="addSp modSp">
        <pc:chgData name="Mr J Bee (BWCET)" userId="a1856448-f297-487a-a7ea-498499ce4ab3" providerId="ADAL" clId="{9C6BA231-3F08-451A-B4A1-7645E72FFED0}" dt="2023-12-08T16:39:53.196" v="6"/>
        <pc:sldMkLst>
          <pc:docMk/>
          <pc:sldMk cId="2098123066" sldId="287"/>
        </pc:sldMkLst>
        <pc:spChg chg="add mod">
          <ac:chgData name="Mr J Bee (BWCET)" userId="a1856448-f297-487a-a7ea-498499ce4ab3" providerId="ADAL" clId="{9C6BA231-3F08-451A-B4A1-7645E72FFED0}" dt="2023-12-08T16:39:53.196" v="6"/>
          <ac:spMkLst>
            <pc:docMk/>
            <pc:sldMk cId="2098123066" sldId="287"/>
            <ac:spMk id="4" creationId="{11B4A334-01C5-4E66-3138-831511F741AA}"/>
          </ac:spMkLst>
        </pc:spChg>
        <pc:spChg chg="add mod">
          <ac:chgData name="Mr J Bee (BWCET)" userId="a1856448-f297-487a-a7ea-498499ce4ab3" providerId="ADAL" clId="{9C6BA231-3F08-451A-B4A1-7645E72FFED0}" dt="2023-12-08T16:39:53.196" v="6"/>
          <ac:spMkLst>
            <pc:docMk/>
            <pc:sldMk cId="2098123066" sldId="287"/>
            <ac:spMk id="5" creationId="{9DD2BA00-F7F4-101B-0088-309B09B02689}"/>
          </ac:spMkLst>
        </pc:spChg>
        <pc:spChg chg="add mod">
          <ac:chgData name="Mr J Bee (BWCET)" userId="a1856448-f297-487a-a7ea-498499ce4ab3" providerId="ADAL" clId="{9C6BA231-3F08-451A-B4A1-7645E72FFED0}" dt="2023-12-08T16:39:53.196" v="6"/>
          <ac:spMkLst>
            <pc:docMk/>
            <pc:sldMk cId="2098123066" sldId="287"/>
            <ac:spMk id="6" creationId="{EB2B1B94-5FEC-C422-AFF8-0CE3442795AC}"/>
          </ac:spMkLst>
        </pc:spChg>
        <pc:spChg chg="add mod">
          <ac:chgData name="Mr J Bee (BWCET)" userId="a1856448-f297-487a-a7ea-498499ce4ab3" providerId="ADAL" clId="{9C6BA231-3F08-451A-B4A1-7645E72FFED0}" dt="2023-12-08T16:39:53.196" v="6"/>
          <ac:spMkLst>
            <pc:docMk/>
            <pc:sldMk cId="2098123066" sldId="287"/>
            <ac:spMk id="7" creationId="{6ADE26CD-9A75-E6DF-E065-237473A0CB68}"/>
          </ac:spMkLst>
        </pc:spChg>
        <pc:spChg chg="add mod">
          <ac:chgData name="Mr J Bee (BWCET)" userId="a1856448-f297-487a-a7ea-498499ce4ab3" providerId="ADAL" clId="{9C6BA231-3F08-451A-B4A1-7645E72FFED0}" dt="2023-12-08T16:39:53.196" v="6"/>
          <ac:spMkLst>
            <pc:docMk/>
            <pc:sldMk cId="2098123066" sldId="287"/>
            <ac:spMk id="8" creationId="{461F225B-06C7-91F5-9D1A-7B10DE656A24}"/>
          </ac:spMkLst>
        </pc:spChg>
        <pc:spChg chg="add mod">
          <ac:chgData name="Mr J Bee (BWCET)" userId="a1856448-f297-487a-a7ea-498499ce4ab3" providerId="ADAL" clId="{9C6BA231-3F08-451A-B4A1-7645E72FFED0}" dt="2023-12-08T16:39:53.196" v="6"/>
          <ac:spMkLst>
            <pc:docMk/>
            <pc:sldMk cId="2098123066" sldId="287"/>
            <ac:spMk id="9" creationId="{4FCE160F-5BE2-C2E2-30FD-B4FAE670D3E0}"/>
          </ac:spMkLst>
        </pc:spChg>
        <pc:spChg chg="add mod">
          <ac:chgData name="Mr J Bee (BWCET)" userId="a1856448-f297-487a-a7ea-498499ce4ab3" providerId="ADAL" clId="{9C6BA231-3F08-451A-B4A1-7645E72FFED0}" dt="2023-12-08T16:39:53.196" v="6"/>
          <ac:spMkLst>
            <pc:docMk/>
            <pc:sldMk cId="2098123066" sldId="287"/>
            <ac:spMk id="10" creationId="{58DCD3F4-DFFC-EEB4-64B2-2076B5AB3794}"/>
          </ac:spMkLst>
        </pc:spChg>
        <pc:spChg chg="add mod">
          <ac:chgData name="Mr J Bee (BWCET)" userId="a1856448-f297-487a-a7ea-498499ce4ab3" providerId="ADAL" clId="{9C6BA231-3F08-451A-B4A1-7645E72FFED0}" dt="2023-12-08T16:39:53.196" v="6"/>
          <ac:spMkLst>
            <pc:docMk/>
            <pc:sldMk cId="2098123066" sldId="287"/>
            <ac:spMk id="11" creationId="{B40D5FED-C722-E8CF-2741-E51111575F0E}"/>
          </ac:spMkLst>
        </pc:spChg>
        <pc:spChg chg="add mod">
          <ac:chgData name="Mr J Bee (BWCET)" userId="a1856448-f297-487a-a7ea-498499ce4ab3" providerId="ADAL" clId="{9C6BA231-3F08-451A-B4A1-7645E72FFED0}" dt="2023-12-08T16:39:53.196" v="6"/>
          <ac:spMkLst>
            <pc:docMk/>
            <pc:sldMk cId="2098123066" sldId="287"/>
            <ac:spMk id="12" creationId="{1E484313-71DB-99E6-AA01-8FE768736564}"/>
          </ac:spMkLst>
        </pc:spChg>
        <pc:spChg chg="add mod">
          <ac:chgData name="Mr J Bee (BWCET)" userId="a1856448-f297-487a-a7ea-498499ce4ab3" providerId="ADAL" clId="{9C6BA231-3F08-451A-B4A1-7645E72FFED0}" dt="2023-12-08T16:39:53.196" v="6"/>
          <ac:spMkLst>
            <pc:docMk/>
            <pc:sldMk cId="2098123066" sldId="287"/>
            <ac:spMk id="13" creationId="{8517E329-51BC-727A-8DA7-D4B4B3DD29AA}"/>
          </ac:spMkLst>
        </pc:spChg>
        <pc:spChg chg="add mod">
          <ac:chgData name="Mr J Bee (BWCET)" userId="a1856448-f297-487a-a7ea-498499ce4ab3" providerId="ADAL" clId="{9C6BA231-3F08-451A-B4A1-7645E72FFED0}" dt="2023-12-08T16:39:53.196" v="6"/>
          <ac:spMkLst>
            <pc:docMk/>
            <pc:sldMk cId="2098123066" sldId="287"/>
            <ac:spMk id="14" creationId="{AD849188-A0D1-9D35-1BDF-450D4126AAC3}"/>
          </ac:spMkLst>
        </pc:spChg>
        <pc:spChg chg="add mod">
          <ac:chgData name="Mr J Bee (BWCET)" userId="a1856448-f297-487a-a7ea-498499ce4ab3" providerId="ADAL" clId="{9C6BA231-3F08-451A-B4A1-7645E72FFED0}" dt="2023-12-08T16:39:53.196" v="6"/>
          <ac:spMkLst>
            <pc:docMk/>
            <pc:sldMk cId="2098123066" sldId="287"/>
            <ac:spMk id="15" creationId="{7CE4DE7A-AAAF-0DD2-9715-7240D4E9FC49}"/>
          </ac:spMkLst>
        </pc:spChg>
        <pc:spChg chg="add mod">
          <ac:chgData name="Mr J Bee (BWCET)" userId="a1856448-f297-487a-a7ea-498499ce4ab3" providerId="ADAL" clId="{9C6BA231-3F08-451A-B4A1-7645E72FFED0}" dt="2023-12-08T16:39:53.196" v="6"/>
          <ac:spMkLst>
            <pc:docMk/>
            <pc:sldMk cId="2098123066" sldId="287"/>
            <ac:spMk id="16" creationId="{2B3187E4-4E2F-1C49-C894-C1CABB8A6D22}"/>
          </ac:spMkLst>
        </pc:spChg>
        <pc:spChg chg="add mod">
          <ac:chgData name="Mr J Bee (BWCET)" userId="a1856448-f297-487a-a7ea-498499ce4ab3" providerId="ADAL" clId="{9C6BA231-3F08-451A-B4A1-7645E72FFED0}" dt="2023-12-08T16:39:53.196" v="6"/>
          <ac:spMkLst>
            <pc:docMk/>
            <pc:sldMk cId="2098123066" sldId="287"/>
            <ac:spMk id="17" creationId="{D0EDDF2C-93FB-B73B-156F-EA185B853814}"/>
          </ac:spMkLst>
        </pc:spChg>
        <pc:spChg chg="add mod">
          <ac:chgData name="Mr J Bee (BWCET)" userId="a1856448-f297-487a-a7ea-498499ce4ab3" providerId="ADAL" clId="{9C6BA231-3F08-451A-B4A1-7645E72FFED0}" dt="2023-12-08T16:39:53.196" v="6"/>
          <ac:spMkLst>
            <pc:docMk/>
            <pc:sldMk cId="2098123066" sldId="287"/>
            <ac:spMk id="18" creationId="{3847DAA8-8801-B6C3-5EC3-55C0715BBF8C}"/>
          </ac:spMkLst>
        </pc:spChg>
        <pc:spChg chg="add mod">
          <ac:chgData name="Mr J Bee (BWCET)" userId="a1856448-f297-487a-a7ea-498499ce4ab3" providerId="ADAL" clId="{9C6BA231-3F08-451A-B4A1-7645E72FFED0}" dt="2023-12-08T16:39:53.196" v="6"/>
          <ac:spMkLst>
            <pc:docMk/>
            <pc:sldMk cId="2098123066" sldId="287"/>
            <ac:spMk id="19" creationId="{3B630F97-4E93-82BE-3ECA-AFCAE69FF85A}"/>
          </ac:spMkLst>
        </pc:spChg>
        <pc:spChg chg="add mod">
          <ac:chgData name="Mr J Bee (BWCET)" userId="a1856448-f297-487a-a7ea-498499ce4ab3" providerId="ADAL" clId="{9C6BA231-3F08-451A-B4A1-7645E72FFED0}" dt="2023-12-08T16:39:53.196" v="6"/>
          <ac:spMkLst>
            <pc:docMk/>
            <pc:sldMk cId="2098123066" sldId="287"/>
            <ac:spMk id="20" creationId="{4DC706CA-48EE-233E-B35C-2BCF2C5757AA}"/>
          </ac:spMkLst>
        </pc:spChg>
        <pc:spChg chg="add mod">
          <ac:chgData name="Mr J Bee (BWCET)" userId="a1856448-f297-487a-a7ea-498499ce4ab3" providerId="ADAL" clId="{9C6BA231-3F08-451A-B4A1-7645E72FFED0}" dt="2023-12-08T16:39:53.196" v="6"/>
          <ac:spMkLst>
            <pc:docMk/>
            <pc:sldMk cId="2098123066" sldId="287"/>
            <ac:spMk id="21" creationId="{146D8B3B-9F15-A2DA-DA3F-7CF30CC05C20}"/>
          </ac:spMkLst>
        </pc:spChg>
        <pc:spChg chg="add mod">
          <ac:chgData name="Mr J Bee (BWCET)" userId="a1856448-f297-487a-a7ea-498499ce4ab3" providerId="ADAL" clId="{9C6BA231-3F08-451A-B4A1-7645E72FFED0}" dt="2023-12-08T16:39:53.196" v="6"/>
          <ac:spMkLst>
            <pc:docMk/>
            <pc:sldMk cId="2098123066" sldId="287"/>
            <ac:spMk id="22" creationId="{43311274-03E9-C54E-A5B2-CFB289E8B98A}"/>
          </ac:spMkLst>
        </pc:spChg>
        <pc:spChg chg="add mod">
          <ac:chgData name="Mr J Bee (BWCET)" userId="a1856448-f297-487a-a7ea-498499ce4ab3" providerId="ADAL" clId="{9C6BA231-3F08-451A-B4A1-7645E72FFED0}" dt="2023-12-08T16:39:53.196" v="6"/>
          <ac:spMkLst>
            <pc:docMk/>
            <pc:sldMk cId="2098123066" sldId="287"/>
            <ac:spMk id="23" creationId="{F57DF4F7-2549-F076-9765-7CE7A8C3A517}"/>
          </ac:spMkLst>
        </pc:spChg>
        <pc:spChg chg="add mod">
          <ac:chgData name="Mr J Bee (BWCET)" userId="a1856448-f297-487a-a7ea-498499ce4ab3" providerId="ADAL" clId="{9C6BA231-3F08-451A-B4A1-7645E72FFED0}" dt="2023-12-08T16:39:53.196" v="6"/>
          <ac:spMkLst>
            <pc:docMk/>
            <pc:sldMk cId="2098123066" sldId="287"/>
            <ac:spMk id="24" creationId="{A76C19FB-03D6-A908-AF00-08FEA3CA9C9A}"/>
          </ac:spMkLst>
        </pc:spChg>
        <pc:spChg chg="add mod">
          <ac:chgData name="Mr J Bee (BWCET)" userId="a1856448-f297-487a-a7ea-498499ce4ab3" providerId="ADAL" clId="{9C6BA231-3F08-451A-B4A1-7645E72FFED0}" dt="2023-12-08T16:39:53.196" v="6"/>
          <ac:spMkLst>
            <pc:docMk/>
            <pc:sldMk cId="2098123066" sldId="287"/>
            <ac:spMk id="25" creationId="{6645B5C8-AD23-D25A-C026-8A932A6B96F5}"/>
          </ac:spMkLst>
        </pc:spChg>
      </pc:sldChg>
      <pc:sldChg chg="addSp modSp">
        <pc:chgData name="Mr J Bee (BWCET)" userId="a1856448-f297-487a-a7ea-498499ce4ab3" providerId="ADAL" clId="{9C6BA231-3F08-451A-B4A1-7645E72FFED0}" dt="2023-12-08T16:39:55.417" v="7"/>
        <pc:sldMkLst>
          <pc:docMk/>
          <pc:sldMk cId="3409736640" sldId="292"/>
        </pc:sldMkLst>
        <pc:spChg chg="add mod">
          <ac:chgData name="Mr J Bee (BWCET)" userId="a1856448-f297-487a-a7ea-498499ce4ab3" providerId="ADAL" clId="{9C6BA231-3F08-451A-B4A1-7645E72FFED0}" dt="2023-12-08T16:39:55.417" v="7"/>
          <ac:spMkLst>
            <pc:docMk/>
            <pc:sldMk cId="3409736640" sldId="292"/>
            <ac:spMk id="3" creationId="{902E8BDD-D156-FCA7-DD7F-456041A5A9FA}"/>
          </ac:spMkLst>
        </pc:spChg>
        <pc:spChg chg="add mod">
          <ac:chgData name="Mr J Bee (BWCET)" userId="a1856448-f297-487a-a7ea-498499ce4ab3" providerId="ADAL" clId="{9C6BA231-3F08-451A-B4A1-7645E72FFED0}" dt="2023-12-08T16:39:55.417" v="7"/>
          <ac:spMkLst>
            <pc:docMk/>
            <pc:sldMk cId="3409736640" sldId="292"/>
            <ac:spMk id="4" creationId="{7DC94BF1-676D-930D-2AF2-6EC549BB1534}"/>
          </ac:spMkLst>
        </pc:spChg>
        <pc:spChg chg="add mod">
          <ac:chgData name="Mr J Bee (BWCET)" userId="a1856448-f297-487a-a7ea-498499ce4ab3" providerId="ADAL" clId="{9C6BA231-3F08-451A-B4A1-7645E72FFED0}" dt="2023-12-08T16:39:55.417" v="7"/>
          <ac:spMkLst>
            <pc:docMk/>
            <pc:sldMk cId="3409736640" sldId="292"/>
            <ac:spMk id="5" creationId="{3CEA90FB-3892-9038-5AC3-BEBD977AFDF7}"/>
          </ac:spMkLst>
        </pc:spChg>
        <pc:spChg chg="add mod">
          <ac:chgData name="Mr J Bee (BWCET)" userId="a1856448-f297-487a-a7ea-498499ce4ab3" providerId="ADAL" clId="{9C6BA231-3F08-451A-B4A1-7645E72FFED0}" dt="2023-12-08T16:39:55.417" v="7"/>
          <ac:spMkLst>
            <pc:docMk/>
            <pc:sldMk cId="3409736640" sldId="292"/>
            <ac:spMk id="6" creationId="{EFE14898-2B2C-C879-E20C-571792141A11}"/>
          </ac:spMkLst>
        </pc:spChg>
        <pc:spChg chg="add mod">
          <ac:chgData name="Mr J Bee (BWCET)" userId="a1856448-f297-487a-a7ea-498499ce4ab3" providerId="ADAL" clId="{9C6BA231-3F08-451A-B4A1-7645E72FFED0}" dt="2023-12-08T16:39:55.417" v="7"/>
          <ac:spMkLst>
            <pc:docMk/>
            <pc:sldMk cId="3409736640" sldId="292"/>
            <ac:spMk id="7" creationId="{F239D05D-3B38-7952-1F8E-E71301120A23}"/>
          </ac:spMkLst>
        </pc:spChg>
        <pc:spChg chg="add mod">
          <ac:chgData name="Mr J Bee (BWCET)" userId="a1856448-f297-487a-a7ea-498499ce4ab3" providerId="ADAL" clId="{9C6BA231-3F08-451A-B4A1-7645E72FFED0}" dt="2023-12-08T16:39:55.417" v="7"/>
          <ac:spMkLst>
            <pc:docMk/>
            <pc:sldMk cId="3409736640" sldId="292"/>
            <ac:spMk id="8" creationId="{DA5C1343-F597-B3CB-9E24-3D5EBCB81485}"/>
          </ac:spMkLst>
        </pc:spChg>
        <pc:spChg chg="add mod">
          <ac:chgData name="Mr J Bee (BWCET)" userId="a1856448-f297-487a-a7ea-498499ce4ab3" providerId="ADAL" clId="{9C6BA231-3F08-451A-B4A1-7645E72FFED0}" dt="2023-12-08T16:39:55.417" v="7"/>
          <ac:spMkLst>
            <pc:docMk/>
            <pc:sldMk cId="3409736640" sldId="292"/>
            <ac:spMk id="9" creationId="{DFAB3265-9446-05E3-5AB6-D6172B6C41DE}"/>
          </ac:spMkLst>
        </pc:spChg>
        <pc:spChg chg="add mod">
          <ac:chgData name="Mr J Bee (BWCET)" userId="a1856448-f297-487a-a7ea-498499ce4ab3" providerId="ADAL" clId="{9C6BA231-3F08-451A-B4A1-7645E72FFED0}" dt="2023-12-08T16:39:55.417" v="7"/>
          <ac:spMkLst>
            <pc:docMk/>
            <pc:sldMk cId="3409736640" sldId="292"/>
            <ac:spMk id="10" creationId="{A916ED60-4F4D-8CF7-CFA2-3F1688873B95}"/>
          </ac:spMkLst>
        </pc:spChg>
        <pc:spChg chg="add mod">
          <ac:chgData name="Mr J Bee (BWCET)" userId="a1856448-f297-487a-a7ea-498499ce4ab3" providerId="ADAL" clId="{9C6BA231-3F08-451A-B4A1-7645E72FFED0}" dt="2023-12-08T16:39:55.417" v="7"/>
          <ac:spMkLst>
            <pc:docMk/>
            <pc:sldMk cId="3409736640" sldId="292"/>
            <ac:spMk id="11" creationId="{8850C99F-8F28-409C-1F6B-4090232149CA}"/>
          </ac:spMkLst>
        </pc:spChg>
        <pc:spChg chg="add mod">
          <ac:chgData name="Mr J Bee (BWCET)" userId="a1856448-f297-487a-a7ea-498499ce4ab3" providerId="ADAL" clId="{9C6BA231-3F08-451A-B4A1-7645E72FFED0}" dt="2023-12-08T16:39:55.417" v="7"/>
          <ac:spMkLst>
            <pc:docMk/>
            <pc:sldMk cId="3409736640" sldId="292"/>
            <ac:spMk id="12" creationId="{795F9C64-5761-056E-0D3B-230096E6E1D1}"/>
          </ac:spMkLst>
        </pc:spChg>
        <pc:spChg chg="add mod">
          <ac:chgData name="Mr J Bee (BWCET)" userId="a1856448-f297-487a-a7ea-498499ce4ab3" providerId="ADAL" clId="{9C6BA231-3F08-451A-B4A1-7645E72FFED0}" dt="2023-12-08T16:39:55.417" v="7"/>
          <ac:spMkLst>
            <pc:docMk/>
            <pc:sldMk cId="3409736640" sldId="292"/>
            <ac:spMk id="13" creationId="{15EE1B55-DAC0-6571-3438-450928FC5BC8}"/>
          </ac:spMkLst>
        </pc:spChg>
        <pc:spChg chg="add mod">
          <ac:chgData name="Mr J Bee (BWCET)" userId="a1856448-f297-487a-a7ea-498499ce4ab3" providerId="ADAL" clId="{9C6BA231-3F08-451A-B4A1-7645E72FFED0}" dt="2023-12-08T16:39:55.417" v="7"/>
          <ac:spMkLst>
            <pc:docMk/>
            <pc:sldMk cId="3409736640" sldId="292"/>
            <ac:spMk id="14" creationId="{D1808E83-DDA3-AF53-B639-A869A4E1CE1D}"/>
          </ac:spMkLst>
        </pc:spChg>
        <pc:spChg chg="add mod">
          <ac:chgData name="Mr J Bee (BWCET)" userId="a1856448-f297-487a-a7ea-498499ce4ab3" providerId="ADAL" clId="{9C6BA231-3F08-451A-B4A1-7645E72FFED0}" dt="2023-12-08T16:39:55.417" v="7"/>
          <ac:spMkLst>
            <pc:docMk/>
            <pc:sldMk cId="3409736640" sldId="292"/>
            <ac:spMk id="15" creationId="{1214D66D-4D80-AB06-1CDC-6D900323F76A}"/>
          </ac:spMkLst>
        </pc:spChg>
        <pc:spChg chg="add mod">
          <ac:chgData name="Mr J Bee (BWCET)" userId="a1856448-f297-487a-a7ea-498499ce4ab3" providerId="ADAL" clId="{9C6BA231-3F08-451A-B4A1-7645E72FFED0}" dt="2023-12-08T16:39:55.417" v="7"/>
          <ac:spMkLst>
            <pc:docMk/>
            <pc:sldMk cId="3409736640" sldId="292"/>
            <ac:spMk id="16" creationId="{A935AF95-F902-D5D8-B4BF-F64C3FA3570E}"/>
          </ac:spMkLst>
        </pc:spChg>
        <pc:spChg chg="add mod">
          <ac:chgData name="Mr J Bee (BWCET)" userId="a1856448-f297-487a-a7ea-498499ce4ab3" providerId="ADAL" clId="{9C6BA231-3F08-451A-B4A1-7645E72FFED0}" dt="2023-12-08T16:39:55.417" v="7"/>
          <ac:spMkLst>
            <pc:docMk/>
            <pc:sldMk cId="3409736640" sldId="292"/>
            <ac:spMk id="17" creationId="{6DE7BA76-2C33-1793-1C89-8951CEEAE1A9}"/>
          </ac:spMkLst>
        </pc:spChg>
        <pc:spChg chg="add mod">
          <ac:chgData name="Mr J Bee (BWCET)" userId="a1856448-f297-487a-a7ea-498499ce4ab3" providerId="ADAL" clId="{9C6BA231-3F08-451A-B4A1-7645E72FFED0}" dt="2023-12-08T16:39:55.417" v="7"/>
          <ac:spMkLst>
            <pc:docMk/>
            <pc:sldMk cId="3409736640" sldId="292"/>
            <ac:spMk id="18" creationId="{DDB10895-6948-955D-9642-6F1CE69A45A2}"/>
          </ac:spMkLst>
        </pc:spChg>
        <pc:spChg chg="add mod">
          <ac:chgData name="Mr J Bee (BWCET)" userId="a1856448-f297-487a-a7ea-498499ce4ab3" providerId="ADAL" clId="{9C6BA231-3F08-451A-B4A1-7645E72FFED0}" dt="2023-12-08T16:39:55.417" v="7"/>
          <ac:spMkLst>
            <pc:docMk/>
            <pc:sldMk cId="3409736640" sldId="292"/>
            <ac:spMk id="19" creationId="{F37F2F1A-9609-8A14-E2EF-460AEFF5488C}"/>
          </ac:spMkLst>
        </pc:spChg>
        <pc:spChg chg="add mod">
          <ac:chgData name="Mr J Bee (BWCET)" userId="a1856448-f297-487a-a7ea-498499ce4ab3" providerId="ADAL" clId="{9C6BA231-3F08-451A-B4A1-7645E72FFED0}" dt="2023-12-08T16:39:55.417" v="7"/>
          <ac:spMkLst>
            <pc:docMk/>
            <pc:sldMk cId="3409736640" sldId="292"/>
            <ac:spMk id="20" creationId="{A0CA2EE0-38DE-D157-8161-B644E68FEA40}"/>
          </ac:spMkLst>
        </pc:spChg>
        <pc:spChg chg="add mod">
          <ac:chgData name="Mr J Bee (BWCET)" userId="a1856448-f297-487a-a7ea-498499ce4ab3" providerId="ADAL" clId="{9C6BA231-3F08-451A-B4A1-7645E72FFED0}" dt="2023-12-08T16:39:55.417" v="7"/>
          <ac:spMkLst>
            <pc:docMk/>
            <pc:sldMk cId="3409736640" sldId="292"/>
            <ac:spMk id="21" creationId="{A10BA616-5C23-6349-1C52-296DF4D20C78}"/>
          </ac:spMkLst>
        </pc:spChg>
        <pc:spChg chg="add mod">
          <ac:chgData name="Mr J Bee (BWCET)" userId="a1856448-f297-487a-a7ea-498499ce4ab3" providerId="ADAL" clId="{9C6BA231-3F08-451A-B4A1-7645E72FFED0}" dt="2023-12-08T16:39:55.417" v="7"/>
          <ac:spMkLst>
            <pc:docMk/>
            <pc:sldMk cId="3409736640" sldId="292"/>
            <ac:spMk id="22" creationId="{44A166CC-459A-7F64-AB6A-1C97F83233C4}"/>
          </ac:spMkLst>
        </pc:spChg>
        <pc:spChg chg="add mod">
          <ac:chgData name="Mr J Bee (BWCET)" userId="a1856448-f297-487a-a7ea-498499ce4ab3" providerId="ADAL" clId="{9C6BA231-3F08-451A-B4A1-7645E72FFED0}" dt="2023-12-08T16:39:55.417" v="7"/>
          <ac:spMkLst>
            <pc:docMk/>
            <pc:sldMk cId="3409736640" sldId="292"/>
            <ac:spMk id="23" creationId="{8EC8FD2C-BEEF-5413-F0D7-97CF8A9BC2EC}"/>
          </ac:spMkLst>
        </pc:spChg>
        <pc:spChg chg="add mod">
          <ac:chgData name="Mr J Bee (BWCET)" userId="a1856448-f297-487a-a7ea-498499ce4ab3" providerId="ADAL" clId="{9C6BA231-3F08-451A-B4A1-7645E72FFED0}" dt="2023-12-08T16:39:55.417" v="7"/>
          <ac:spMkLst>
            <pc:docMk/>
            <pc:sldMk cId="3409736640" sldId="292"/>
            <ac:spMk id="24" creationId="{831C97A5-5B15-4F1A-9CFF-CB2158701500}"/>
          </ac:spMkLst>
        </pc:spChg>
      </pc:sldChg>
      <pc:sldChg chg="addSp modSp">
        <pc:chgData name="Mr J Bee (BWCET)" userId="a1856448-f297-487a-a7ea-498499ce4ab3" providerId="ADAL" clId="{9C6BA231-3F08-451A-B4A1-7645E72FFED0}" dt="2023-12-08T16:39:59.599" v="8"/>
        <pc:sldMkLst>
          <pc:docMk/>
          <pc:sldMk cId="505822886" sldId="309"/>
        </pc:sldMkLst>
        <pc:spChg chg="add mod">
          <ac:chgData name="Mr J Bee (BWCET)" userId="a1856448-f297-487a-a7ea-498499ce4ab3" providerId="ADAL" clId="{9C6BA231-3F08-451A-B4A1-7645E72FFED0}" dt="2023-12-08T16:39:59.599" v="8"/>
          <ac:spMkLst>
            <pc:docMk/>
            <pc:sldMk cId="505822886" sldId="309"/>
            <ac:spMk id="3" creationId="{4A0CCF17-409E-232A-5C00-DC94347FB510}"/>
          </ac:spMkLst>
        </pc:spChg>
        <pc:spChg chg="add mod">
          <ac:chgData name="Mr J Bee (BWCET)" userId="a1856448-f297-487a-a7ea-498499ce4ab3" providerId="ADAL" clId="{9C6BA231-3F08-451A-B4A1-7645E72FFED0}" dt="2023-12-08T16:39:59.599" v="8"/>
          <ac:spMkLst>
            <pc:docMk/>
            <pc:sldMk cId="505822886" sldId="309"/>
            <ac:spMk id="4" creationId="{9805B198-B2C8-A4E4-D76D-FDBCBB884B24}"/>
          </ac:spMkLst>
        </pc:spChg>
        <pc:spChg chg="add mod">
          <ac:chgData name="Mr J Bee (BWCET)" userId="a1856448-f297-487a-a7ea-498499ce4ab3" providerId="ADAL" clId="{9C6BA231-3F08-451A-B4A1-7645E72FFED0}" dt="2023-12-08T16:39:59.599" v="8"/>
          <ac:spMkLst>
            <pc:docMk/>
            <pc:sldMk cId="505822886" sldId="309"/>
            <ac:spMk id="5" creationId="{41FFDBE1-55B8-89D0-4B88-B6FE6AFC545A}"/>
          </ac:spMkLst>
        </pc:spChg>
        <pc:spChg chg="add mod">
          <ac:chgData name="Mr J Bee (BWCET)" userId="a1856448-f297-487a-a7ea-498499ce4ab3" providerId="ADAL" clId="{9C6BA231-3F08-451A-B4A1-7645E72FFED0}" dt="2023-12-08T16:39:59.599" v="8"/>
          <ac:spMkLst>
            <pc:docMk/>
            <pc:sldMk cId="505822886" sldId="309"/>
            <ac:spMk id="6" creationId="{721AAD24-CDEF-1742-E91B-AED145C2EE10}"/>
          </ac:spMkLst>
        </pc:spChg>
        <pc:spChg chg="add mod">
          <ac:chgData name="Mr J Bee (BWCET)" userId="a1856448-f297-487a-a7ea-498499ce4ab3" providerId="ADAL" clId="{9C6BA231-3F08-451A-B4A1-7645E72FFED0}" dt="2023-12-08T16:39:59.599" v="8"/>
          <ac:spMkLst>
            <pc:docMk/>
            <pc:sldMk cId="505822886" sldId="309"/>
            <ac:spMk id="7" creationId="{D1D992F6-E047-D538-338E-F6CDF040A1AB}"/>
          </ac:spMkLst>
        </pc:spChg>
        <pc:spChg chg="add mod">
          <ac:chgData name="Mr J Bee (BWCET)" userId="a1856448-f297-487a-a7ea-498499ce4ab3" providerId="ADAL" clId="{9C6BA231-3F08-451A-B4A1-7645E72FFED0}" dt="2023-12-08T16:39:59.599" v="8"/>
          <ac:spMkLst>
            <pc:docMk/>
            <pc:sldMk cId="505822886" sldId="309"/>
            <ac:spMk id="8" creationId="{FD042E85-5751-EB5A-1851-E99FA542C76C}"/>
          </ac:spMkLst>
        </pc:spChg>
        <pc:spChg chg="add mod">
          <ac:chgData name="Mr J Bee (BWCET)" userId="a1856448-f297-487a-a7ea-498499ce4ab3" providerId="ADAL" clId="{9C6BA231-3F08-451A-B4A1-7645E72FFED0}" dt="2023-12-08T16:39:59.599" v="8"/>
          <ac:spMkLst>
            <pc:docMk/>
            <pc:sldMk cId="505822886" sldId="309"/>
            <ac:spMk id="9" creationId="{9A59926D-72CD-78E3-E082-3000D4B14E51}"/>
          </ac:spMkLst>
        </pc:spChg>
        <pc:spChg chg="add mod">
          <ac:chgData name="Mr J Bee (BWCET)" userId="a1856448-f297-487a-a7ea-498499ce4ab3" providerId="ADAL" clId="{9C6BA231-3F08-451A-B4A1-7645E72FFED0}" dt="2023-12-08T16:39:59.599" v="8"/>
          <ac:spMkLst>
            <pc:docMk/>
            <pc:sldMk cId="505822886" sldId="309"/>
            <ac:spMk id="10" creationId="{AB041EB2-37CD-BEB5-0117-75D253B69FE1}"/>
          </ac:spMkLst>
        </pc:spChg>
        <pc:spChg chg="add mod">
          <ac:chgData name="Mr J Bee (BWCET)" userId="a1856448-f297-487a-a7ea-498499ce4ab3" providerId="ADAL" clId="{9C6BA231-3F08-451A-B4A1-7645E72FFED0}" dt="2023-12-08T16:39:59.599" v="8"/>
          <ac:spMkLst>
            <pc:docMk/>
            <pc:sldMk cId="505822886" sldId="309"/>
            <ac:spMk id="11" creationId="{522F8118-5361-665A-7CE2-E563183CAFF1}"/>
          </ac:spMkLst>
        </pc:spChg>
        <pc:spChg chg="add mod">
          <ac:chgData name="Mr J Bee (BWCET)" userId="a1856448-f297-487a-a7ea-498499ce4ab3" providerId="ADAL" clId="{9C6BA231-3F08-451A-B4A1-7645E72FFED0}" dt="2023-12-08T16:39:59.599" v="8"/>
          <ac:spMkLst>
            <pc:docMk/>
            <pc:sldMk cId="505822886" sldId="309"/>
            <ac:spMk id="12" creationId="{8C650C0F-F81D-FD08-38F4-8907AD19A36D}"/>
          </ac:spMkLst>
        </pc:spChg>
        <pc:spChg chg="add mod">
          <ac:chgData name="Mr J Bee (BWCET)" userId="a1856448-f297-487a-a7ea-498499ce4ab3" providerId="ADAL" clId="{9C6BA231-3F08-451A-B4A1-7645E72FFED0}" dt="2023-12-08T16:39:59.599" v="8"/>
          <ac:spMkLst>
            <pc:docMk/>
            <pc:sldMk cId="505822886" sldId="309"/>
            <ac:spMk id="13" creationId="{5839E42C-0BC1-250E-2226-31CE17801AE7}"/>
          </ac:spMkLst>
        </pc:spChg>
        <pc:spChg chg="add mod">
          <ac:chgData name="Mr J Bee (BWCET)" userId="a1856448-f297-487a-a7ea-498499ce4ab3" providerId="ADAL" clId="{9C6BA231-3F08-451A-B4A1-7645E72FFED0}" dt="2023-12-08T16:39:59.599" v="8"/>
          <ac:spMkLst>
            <pc:docMk/>
            <pc:sldMk cId="505822886" sldId="309"/>
            <ac:spMk id="14" creationId="{085A81FD-9835-7DCB-4139-3F63841636C4}"/>
          </ac:spMkLst>
        </pc:spChg>
        <pc:spChg chg="add mod">
          <ac:chgData name="Mr J Bee (BWCET)" userId="a1856448-f297-487a-a7ea-498499ce4ab3" providerId="ADAL" clId="{9C6BA231-3F08-451A-B4A1-7645E72FFED0}" dt="2023-12-08T16:39:59.599" v="8"/>
          <ac:spMkLst>
            <pc:docMk/>
            <pc:sldMk cId="505822886" sldId="309"/>
            <ac:spMk id="15" creationId="{33302D03-250A-1024-8524-2631D460AE86}"/>
          </ac:spMkLst>
        </pc:spChg>
        <pc:spChg chg="add mod">
          <ac:chgData name="Mr J Bee (BWCET)" userId="a1856448-f297-487a-a7ea-498499ce4ab3" providerId="ADAL" clId="{9C6BA231-3F08-451A-B4A1-7645E72FFED0}" dt="2023-12-08T16:39:59.599" v="8"/>
          <ac:spMkLst>
            <pc:docMk/>
            <pc:sldMk cId="505822886" sldId="309"/>
            <ac:spMk id="16" creationId="{31675027-6A81-8ACB-7A9C-376E2DDBCF00}"/>
          </ac:spMkLst>
        </pc:spChg>
        <pc:spChg chg="add mod">
          <ac:chgData name="Mr J Bee (BWCET)" userId="a1856448-f297-487a-a7ea-498499ce4ab3" providerId="ADAL" clId="{9C6BA231-3F08-451A-B4A1-7645E72FFED0}" dt="2023-12-08T16:39:59.599" v="8"/>
          <ac:spMkLst>
            <pc:docMk/>
            <pc:sldMk cId="505822886" sldId="309"/>
            <ac:spMk id="17" creationId="{EE24659A-9DB2-9F75-B8A0-1748F251CB9C}"/>
          </ac:spMkLst>
        </pc:spChg>
        <pc:spChg chg="add mod">
          <ac:chgData name="Mr J Bee (BWCET)" userId="a1856448-f297-487a-a7ea-498499ce4ab3" providerId="ADAL" clId="{9C6BA231-3F08-451A-B4A1-7645E72FFED0}" dt="2023-12-08T16:39:59.599" v="8"/>
          <ac:spMkLst>
            <pc:docMk/>
            <pc:sldMk cId="505822886" sldId="309"/>
            <ac:spMk id="18" creationId="{1F2FCEAE-601B-D833-D869-6BD5F91A9B0A}"/>
          </ac:spMkLst>
        </pc:spChg>
        <pc:spChg chg="add mod">
          <ac:chgData name="Mr J Bee (BWCET)" userId="a1856448-f297-487a-a7ea-498499ce4ab3" providerId="ADAL" clId="{9C6BA231-3F08-451A-B4A1-7645E72FFED0}" dt="2023-12-08T16:39:59.599" v="8"/>
          <ac:spMkLst>
            <pc:docMk/>
            <pc:sldMk cId="505822886" sldId="309"/>
            <ac:spMk id="19" creationId="{8EBF6315-1A0F-7196-EE96-C99E3F9C29F5}"/>
          </ac:spMkLst>
        </pc:spChg>
        <pc:spChg chg="add mod">
          <ac:chgData name="Mr J Bee (BWCET)" userId="a1856448-f297-487a-a7ea-498499ce4ab3" providerId="ADAL" clId="{9C6BA231-3F08-451A-B4A1-7645E72FFED0}" dt="2023-12-08T16:39:59.599" v="8"/>
          <ac:spMkLst>
            <pc:docMk/>
            <pc:sldMk cId="505822886" sldId="309"/>
            <ac:spMk id="20" creationId="{B50FA8C5-57CD-CC8E-4671-5A7E4012495B}"/>
          </ac:spMkLst>
        </pc:spChg>
        <pc:spChg chg="add mod">
          <ac:chgData name="Mr J Bee (BWCET)" userId="a1856448-f297-487a-a7ea-498499ce4ab3" providerId="ADAL" clId="{9C6BA231-3F08-451A-B4A1-7645E72FFED0}" dt="2023-12-08T16:39:59.599" v="8"/>
          <ac:spMkLst>
            <pc:docMk/>
            <pc:sldMk cId="505822886" sldId="309"/>
            <ac:spMk id="21" creationId="{F391CD4F-1608-DC9B-CFA3-BFA78524A13D}"/>
          </ac:spMkLst>
        </pc:spChg>
        <pc:spChg chg="add mod">
          <ac:chgData name="Mr J Bee (BWCET)" userId="a1856448-f297-487a-a7ea-498499ce4ab3" providerId="ADAL" clId="{9C6BA231-3F08-451A-B4A1-7645E72FFED0}" dt="2023-12-08T16:39:59.599" v="8"/>
          <ac:spMkLst>
            <pc:docMk/>
            <pc:sldMk cId="505822886" sldId="309"/>
            <ac:spMk id="22" creationId="{C8D0F806-C1D6-BC33-5DDF-A5C990327949}"/>
          </ac:spMkLst>
        </pc:spChg>
        <pc:spChg chg="add mod">
          <ac:chgData name="Mr J Bee (BWCET)" userId="a1856448-f297-487a-a7ea-498499ce4ab3" providerId="ADAL" clId="{9C6BA231-3F08-451A-B4A1-7645E72FFED0}" dt="2023-12-08T16:39:59.599" v="8"/>
          <ac:spMkLst>
            <pc:docMk/>
            <pc:sldMk cId="505822886" sldId="309"/>
            <ac:spMk id="23" creationId="{732C05DC-C3B9-95D1-AA5D-43639C93A656}"/>
          </ac:spMkLst>
        </pc:spChg>
        <pc:spChg chg="add mod">
          <ac:chgData name="Mr J Bee (BWCET)" userId="a1856448-f297-487a-a7ea-498499ce4ab3" providerId="ADAL" clId="{9C6BA231-3F08-451A-B4A1-7645E72FFED0}" dt="2023-12-08T16:39:59.599" v="8"/>
          <ac:spMkLst>
            <pc:docMk/>
            <pc:sldMk cId="505822886" sldId="309"/>
            <ac:spMk id="24" creationId="{888FC936-B81A-DAEC-14A3-7CDFF39A3205}"/>
          </ac:spMkLst>
        </pc:spChg>
      </pc:sldChg>
      <pc:sldChg chg="addSp modSp">
        <pc:chgData name="Mr J Bee (BWCET)" userId="a1856448-f297-487a-a7ea-498499ce4ab3" providerId="ADAL" clId="{9C6BA231-3F08-451A-B4A1-7645E72FFED0}" dt="2023-12-08T16:40:03.836" v="9"/>
        <pc:sldMkLst>
          <pc:docMk/>
          <pc:sldMk cId="3370194225" sldId="324"/>
        </pc:sldMkLst>
        <pc:spChg chg="add mod">
          <ac:chgData name="Mr J Bee (BWCET)" userId="a1856448-f297-487a-a7ea-498499ce4ab3" providerId="ADAL" clId="{9C6BA231-3F08-451A-B4A1-7645E72FFED0}" dt="2023-12-08T16:40:03.836" v="9"/>
          <ac:spMkLst>
            <pc:docMk/>
            <pc:sldMk cId="3370194225" sldId="324"/>
            <ac:spMk id="3" creationId="{C3B2D077-B22C-8655-3939-6F448FFA36D2}"/>
          </ac:spMkLst>
        </pc:spChg>
        <pc:spChg chg="add mod">
          <ac:chgData name="Mr J Bee (BWCET)" userId="a1856448-f297-487a-a7ea-498499ce4ab3" providerId="ADAL" clId="{9C6BA231-3F08-451A-B4A1-7645E72FFED0}" dt="2023-12-08T16:40:03.836" v="9"/>
          <ac:spMkLst>
            <pc:docMk/>
            <pc:sldMk cId="3370194225" sldId="324"/>
            <ac:spMk id="4" creationId="{EE3D30B1-FEC8-E8B5-6425-05DED284747E}"/>
          </ac:spMkLst>
        </pc:spChg>
        <pc:spChg chg="add mod">
          <ac:chgData name="Mr J Bee (BWCET)" userId="a1856448-f297-487a-a7ea-498499ce4ab3" providerId="ADAL" clId="{9C6BA231-3F08-451A-B4A1-7645E72FFED0}" dt="2023-12-08T16:40:03.836" v="9"/>
          <ac:spMkLst>
            <pc:docMk/>
            <pc:sldMk cId="3370194225" sldId="324"/>
            <ac:spMk id="5" creationId="{0D80116B-C9C0-AD90-CDD1-A781B557BF04}"/>
          </ac:spMkLst>
        </pc:spChg>
        <pc:spChg chg="add mod">
          <ac:chgData name="Mr J Bee (BWCET)" userId="a1856448-f297-487a-a7ea-498499ce4ab3" providerId="ADAL" clId="{9C6BA231-3F08-451A-B4A1-7645E72FFED0}" dt="2023-12-08T16:40:03.836" v="9"/>
          <ac:spMkLst>
            <pc:docMk/>
            <pc:sldMk cId="3370194225" sldId="324"/>
            <ac:spMk id="6" creationId="{C01B942A-E6EA-DC9C-186C-BFE0CF529AA0}"/>
          </ac:spMkLst>
        </pc:spChg>
        <pc:spChg chg="add mod">
          <ac:chgData name="Mr J Bee (BWCET)" userId="a1856448-f297-487a-a7ea-498499ce4ab3" providerId="ADAL" clId="{9C6BA231-3F08-451A-B4A1-7645E72FFED0}" dt="2023-12-08T16:40:03.836" v="9"/>
          <ac:spMkLst>
            <pc:docMk/>
            <pc:sldMk cId="3370194225" sldId="324"/>
            <ac:spMk id="7" creationId="{7C50ECC1-93D7-A9AA-2719-8740EE6A451C}"/>
          </ac:spMkLst>
        </pc:spChg>
        <pc:spChg chg="add mod">
          <ac:chgData name="Mr J Bee (BWCET)" userId="a1856448-f297-487a-a7ea-498499ce4ab3" providerId="ADAL" clId="{9C6BA231-3F08-451A-B4A1-7645E72FFED0}" dt="2023-12-08T16:40:03.836" v="9"/>
          <ac:spMkLst>
            <pc:docMk/>
            <pc:sldMk cId="3370194225" sldId="324"/>
            <ac:spMk id="8" creationId="{22DAFDA0-91C5-5499-938D-1BBFF9C18DAC}"/>
          </ac:spMkLst>
        </pc:spChg>
        <pc:spChg chg="add mod">
          <ac:chgData name="Mr J Bee (BWCET)" userId="a1856448-f297-487a-a7ea-498499ce4ab3" providerId="ADAL" clId="{9C6BA231-3F08-451A-B4A1-7645E72FFED0}" dt="2023-12-08T16:40:03.836" v="9"/>
          <ac:spMkLst>
            <pc:docMk/>
            <pc:sldMk cId="3370194225" sldId="324"/>
            <ac:spMk id="9" creationId="{0A468053-AAC7-2E47-677B-52B3AACF7249}"/>
          </ac:spMkLst>
        </pc:spChg>
        <pc:spChg chg="add mod">
          <ac:chgData name="Mr J Bee (BWCET)" userId="a1856448-f297-487a-a7ea-498499ce4ab3" providerId="ADAL" clId="{9C6BA231-3F08-451A-B4A1-7645E72FFED0}" dt="2023-12-08T16:40:03.836" v="9"/>
          <ac:spMkLst>
            <pc:docMk/>
            <pc:sldMk cId="3370194225" sldId="324"/>
            <ac:spMk id="10" creationId="{FAD5A887-E5CC-9AE1-DB06-7C77BBD6DFE7}"/>
          </ac:spMkLst>
        </pc:spChg>
        <pc:spChg chg="add mod">
          <ac:chgData name="Mr J Bee (BWCET)" userId="a1856448-f297-487a-a7ea-498499ce4ab3" providerId="ADAL" clId="{9C6BA231-3F08-451A-B4A1-7645E72FFED0}" dt="2023-12-08T16:40:03.836" v="9"/>
          <ac:spMkLst>
            <pc:docMk/>
            <pc:sldMk cId="3370194225" sldId="324"/>
            <ac:spMk id="11" creationId="{085BCE2B-E4A4-6A3C-1208-CDE3A55318DD}"/>
          </ac:spMkLst>
        </pc:spChg>
        <pc:spChg chg="add mod">
          <ac:chgData name="Mr J Bee (BWCET)" userId="a1856448-f297-487a-a7ea-498499ce4ab3" providerId="ADAL" clId="{9C6BA231-3F08-451A-B4A1-7645E72FFED0}" dt="2023-12-08T16:40:03.836" v="9"/>
          <ac:spMkLst>
            <pc:docMk/>
            <pc:sldMk cId="3370194225" sldId="324"/>
            <ac:spMk id="12" creationId="{2C3B35FF-8C4A-E38E-B7B8-A333BFA7A015}"/>
          </ac:spMkLst>
        </pc:spChg>
        <pc:spChg chg="add mod">
          <ac:chgData name="Mr J Bee (BWCET)" userId="a1856448-f297-487a-a7ea-498499ce4ab3" providerId="ADAL" clId="{9C6BA231-3F08-451A-B4A1-7645E72FFED0}" dt="2023-12-08T16:40:03.836" v="9"/>
          <ac:spMkLst>
            <pc:docMk/>
            <pc:sldMk cId="3370194225" sldId="324"/>
            <ac:spMk id="13" creationId="{DCC49519-0FC7-997D-4D19-159DD93934E1}"/>
          </ac:spMkLst>
        </pc:spChg>
        <pc:spChg chg="add mod">
          <ac:chgData name="Mr J Bee (BWCET)" userId="a1856448-f297-487a-a7ea-498499ce4ab3" providerId="ADAL" clId="{9C6BA231-3F08-451A-B4A1-7645E72FFED0}" dt="2023-12-08T16:40:03.836" v="9"/>
          <ac:spMkLst>
            <pc:docMk/>
            <pc:sldMk cId="3370194225" sldId="324"/>
            <ac:spMk id="14" creationId="{764CA1CA-A36F-36A9-61DB-767893F73B49}"/>
          </ac:spMkLst>
        </pc:spChg>
        <pc:spChg chg="add mod">
          <ac:chgData name="Mr J Bee (BWCET)" userId="a1856448-f297-487a-a7ea-498499ce4ab3" providerId="ADAL" clId="{9C6BA231-3F08-451A-B4A1-7645E72FFED0}" dt="2023-12-08T16:40:03.836" v="9"/>
          <ac:spMkLst>
            <pc:docMk/>
            <pc:sldMk cId="3370194225" sldId="324"/>
            <ac:spMk id="15" creationId="{2DE22420-7685-B482-2525-3E4933258ACD}"/>
          </ac:spMkLst>
        </pc:spChg>
        <pc:spChg chg="add mod">
          <ac:chgData name="Mr J Bee (BWCET)" userId="a1856448-f297-487a-a7ea-498499ce4ab3" providerId="ADAL" clId="{9C6BA231-3F08-451A-B4A1-7645E72FFED0}" dt="2023-12-08T16:40:03.836" v="9"/>
          <ac:spMkLst>
            <pc:docMk/>
            <pc:sldMk cId="3370194225" sldId="324"/>
            <ac:spMk id="16" creationId="{B6AFB645-5D65-C0AA-D269-861D2FD896A7}"/>
          </ac:spMkLst>
        </pc:spChg>
        <pc:spChg chg="add mod">
          <ac:chgData name="Mr J Bee (BWCET)" userId="a1856448-f297-487a-a7ea-498499ce4ab3" providerId="ADAL" clId="{9C6BA231-3F08-451A-B4A1-7645E72FFED0}" dt="2023-12-08T16:40:03.836" v="9"/>
          <ac:spMkLst>
            <pc:docMk/>
            <pc:sldMk cId="3370194225" sldId="324"/>
            <ac:spMk id="17" creationId="{3BD63F9E-84C7-72F8-2D63-90C119A3C0DA}"/>
          </ac:spMkLst>
        </pc:spChg>
        <pc:spChg chg="add mod">
          <ac:chgData name="Mr J Bee (BWCET)" userId="a1856448-f297-487a-a7ea-498499ce4ab3" providerId="ADAL" clId="{9C6BA231-3F08-451A-B4A1-7645E72FFED0}" dt="2023-12-08T16:40:03.836" v="9"/>
          <ac:spMkLst>
            <pc:docMk/>
            <pc:sldMk cId="3370194225" sldId="324"/>
            <ac:spMk id="18" creationId="{07B61CB0-28A4-6697-A082-775BE8DFA881}"/>
          </ac:spMkLst>
        </pc:spChg>
        <pc:spChg chg="add mod">
          <ac:chgData name="Mr J Bee (BWCET)" userId="a1856448-f297-487a-a7ea-498499ce4ab3" providerId="ADAL" clId="{9C6BA231-3F08-451A-B4A1-7645E72FFED0}" dt="2023-12-08T16:40:03.836" v="9"/>
          <ac:spMkLst>
            <pc:docMk/>
            <pc:sldMk cId="3370194225" sldId="324"/>
            <ac:spMk id="19" creationId="{D9AC121A-F4AD-D92E-90B1-7C79933DCE8C}"/>
          </ac:spMkLst>
        </pc:spChg>
        <pc:spChg chg="add mod">
          <ac:chgData name="Mr J Bee (BWCET)" userId="a1856448-f297-487a-a7ea-498499ce4ab3" providerId="ADAL" clId="{9C6BA231-3F08-451A-B4A1-7645E72FFED0}" dt="2023-12-08T16:40:03.836" v="9"/>
          <ac:spMkLst>
            <pc:docMk/>
            <pc:sldMk cId="3370194225" sldId="324"/>
            <ac:spMk id="20" creationId="{6A0857C6-B17F-1C62-8498-A5CE87CF7F24}"/>
          </ac:spMkLst>
        </pc:spChg>
        <pc:spChg chg="add mod">
          <ac:chgData name="Mr J Bee (BWCET)" userId="a1856448-f297-487a-a7ea-498499ce4ab3" providerId="ADAL" clId="{9C6BA231-3F08-451A-B4A1-7645E72FFED0}" dt="2023-12-08T16:40:03.836" v="9"/>
          <ac:spMkLst>
            <pc:docMk/>
            <pc:sldMk cId="3370194225" sldId="324"/>
            <ac:spMk id="21" creationId="{595E9A28-2611-14DE-A7F3-649CE97B2CB6}"/>
          </ac:spMkLst>
        </pc:spChg>
        <pc:spChg chg="add mod">
          <ac:chgData name="Mr J Bee (BWCET)" userId="a1856448-f297-487a-a7ea-498499ce4ab3" providerId="ADAL" clId="{9C6BA231-3F08-451A-B4A1-7645E72FFED0}" dt="2023-12-08T16:40:03.836" v="9"/>
          <ac:spMkLst>
            <pc:docMk/>
            <pc:sldMk cId="3370194225" sldId="324"/>
            <ac:spMk id="22" creationId="{0616598E-CFB6-3B86-7311-C5F46DDC57EC}"/>
          </ac:spMkLst>
        </pc:spChg>
        <pc:spChg chg="add mod">
          <ac:chgData name="Mr J Bee (BWCET)" userId="a1856448-f297-487a-a7ea-498499ce4ab3" providerId="ADAL" clId="{9C6BA231-3F08-451A-B4A1-7645E72FFED0}" dt="2023-12-08T16:40:03.836" v="9"/>
          <ac:spMkLst>
            <pc:docMk/>
            <pc:sldMk cId="3370194225" sldId="324"/>
            <ac:spMk id="23" creationId="{178D6B61-D677-5262-355D-111164F7969B}"/>
          </ac:spMkLst>
        </pc:spChg>
        <pc:spChg chg="add mod">
          <ac:chgData name="Mr J Bee (BWCET)" userId="a1856448-f297-487a-a7ea-498499ce4ab3" providerId="ADAL" clId="{9C6BA231-3F08-451A-B4A1-7645E72FFED0}" dt="2023-12-08T16:40:03.836" v="9"/>
          <ac:spMkLst>
            <pc:docMk/>
            <pc:sldMk cId="3370194225" sldId="324"/>
            <ac:spMk id="24" creationId="{24D53629-31C9-8077-C394-DDD386FADEB9}"/>
          </ac:spMkLst>
        </pc:spChg>
      </pc:sldChg>
      <pc:sldChg chg="addSp modSp">
        <pc:chgData name="Mr J Bee (BWCET)" userId="a1856448-f297-487a-a7ea-498499ce4ab3" providerId="ADAL" clId="{9C6BA231-3F08-451A-B4A1-7645E72FFED0}" dt="2023-12-08T16:40:07.421" v="10"/>
        <pc:sldMkLst>
          <pc:docMk/>
          <pc:sldMk cId="880860650" sldId="336"/>
        </pc:sldMkLst>
        <pc:spChg chg="add mod">
          <ac:chgData name="Mr J Bee (BWCET)" userId="a1856448-f297-487a-a7ea-498499ce4ab3" providerId="ADAL" clId="{9C6BA231-3F08-451A-B4A1-7645E72FFED0}" dt="2023-12-08T16:40:07.421" v="10"/>
          <ac:spMkLst>
            <pc:docMk/>
            <pc:sldMk cId="880860650" sldId="336"/>
            <ac:spMk id="3" creationId="{2D990E33-7081-5909-63B3-AD86DA3F5F19}"/>
          </ac:spMkLst>
        </pc:spChg>
        <pc:spChg chg="add mod">
          <ac:chgData name="Mr J Bee (BWCET)" userId="a1856448-f297-487a-a7ea-498499ce4ab3" providerId="ADAL" clId="{9C6BA231-3F08-451A-B4A1-7645E72FFED0}" dt="2023-12-08T16:40:07.421" v="10"/>
          <ac:spMkLst>
            <pc:docMk/>
            <pc:sldMk cId="880860650" sldId="336"/>
            <ac:spMk id="4" creationId="{246D6191-5F66-E687-1DBE-C6DE65686B55}"/>
          </ac:spMkLst>
        </pc:spChg>
        <pc:spChg chg="add mod">
          <ac:chgData name="Mr J Bee (BWCET)" userId="a1856448-f297-487a-a7ea-498499ce4ab3" providerId="ADAL" clId="{9C6BA231-3F08-451A-B4A1-7645E72FFED0}" dt="2023-12-08T16:40:07.421" v="10"/>
          <ac:spMkLst>
            <pc:docMk/>
            <pc:sldMk cId="880860650" sldId="336"/>
            <ac:spMk id="5" creationId="{3718EC62-1038-6B85-03D8-AAC5EDFC2D67}"/>
          </ac:spMkLst>
        </pc:spChg>
        <pc:spChg chg="add mod">
          <ac:chgData name="Mr J Bee (BWCET)" userId="a1856448-f297-487a-a7ea-498499ce4ab3" providerId="ADAL" clId="{9C6BA231-3F08-451A-B4A1-7645E72FFED0}" dt="2023-12-08T16:40:07.421" v="10"/>
          <ac:spMkLst>
            <pc:docMk/>
            <pc:sldMk cId="880860650" sldId="336"/>
            <ac:spMk id="6" creationId="{A4BCEBCF-7D6E-0B88-0EA4-31A676F596F6}"/>
          </ac:spMkLst>
        </pc:spChg>
        <pc:spChg chg="add mod">
          <ac:chgData name="Mr J Bee (BWCET)" userId="a1856448-f297-487a-a7ea-498499ce4ab3" providerId="ADAL" clId="{9C6BA231-3F08-451A-B4A1-7645E72FFED0}" dt="2023-12-08T16:40:07.421" v="10"/>
          <ac:spMkLst>
            <pc:docMk/>
            <pc:sldMk cId="880860650" sldId="336"/>
            <ac:spMk id="7" creationId="{1413CE98-E0BC-C53E-B073-FD9F80EABA8C}"/>
          </ac:spMkLst>
        </pc:spChg>
        <pc:spChg chg="add mod">
          <ac:chgData name="Mr J Bee (BWCET)" userId="a1856448-f297-487a-a7ea-498499ce4ab3" providerId="ADAL" clId="{9C6BA231-3F08-451A-B4A1-7645E72FFED0}" dt="2023-12-08T16:40:07.421" v="10"/>
          <ac:spMkLst>
            <pc:docMk/>
            <pc:sldMk cId="880860650" sldId="336"/>
            <ac:spMk id="8" creationId="{C95FD252-1BA9-5D94-0E8D-EF5CC6082A9E}"/>
          </ac:spMkLst>
        </pc:spChg>
        <pc:spChg chg="add mod">
          <ac:chgData name="Mr J Bee (BWCET)" userId="a1856448-f297-487a-a7ea-498499ce4ab3" providerId="ADAL" clId="{9C6BA231-3F08-451A-B4A1-7645E72FFED0}" dt="2023-12-08T16:40:07.421" v="10"/>
          <ac:spMkLst>
            <pc:docMk/>
            <pc:sldMk cId="880860650" sldId="336"/>
            <ac:spMk id="9" creationId="{3D681976-8166-0B61-F0B3-0A7227F5A567}"/>
          </ac:spMkLst>
        </pc:spChg>
        <pc:spChg chg="add mod">
          <ac:chgData name="Mr J Bee (BWCET)" userId="a1856448-f297-487a-a7ea-498499ce4ab3" providerId="ADAL" clId="{9C6BA231-3F08-451A-B4A1-7645E72FFED0}" dt="2023-12-08T16:40:07.421" v="10"/>
          <ac:spMkLst>
            <pc:docMk/>
            <pc:sldMk cId="880860650" sldId="336"/>
            <ac:spMk id="10" creationId="{4C60FE07-AD45-F88E-9DCB-F378E2104DF9}"/>
          </ac:spMkLst>
        </pc:spChg>
        <pc:spChg chg="add mod">
          <ac:chgData name="Mr J Bee (BWCET)" userId="a1856448-f297-487a-a7ea-498499ce4ab3" providerId="ADAL" clId="{9C6BA231-3F08-451A-B4A1-7645E72FFED0}" dt="2023-12-08T16:40:07.421" v="10"/>
          <ac:spMkLst>
            <pc:docMk/>
            <pc:sldMk cId="880860650" sldId="336"/>
            <ac:spMk id="11" creationId="{2E4EB3C3-C5B0-11DE-85BA-570B4C4D6F31}"/>
          </ac:spMkLst>
        </pc:spChg>
        <pc:spChg chg="add mod">
          <ac:chgData name="Mr J Bee (BWCET)" userId="a1856448-f297-487a-a7ea-498499ce4ab3" providerId="ADAL" clId="{9C6BA231-3F08-451A-B4A1-7645E72FFED0}" dt="2023-12-08T16:40:07.421" v="10"/>
          <ac:spMkLst>
            <pc:docMk/>
            <pc:sldMk cId="880860650" sldId="336"/>
            <ac:spMk id="12" creationId="{82C4C0F0-8B60-6648-AE5E-46C326A3FFC7}"/>
          </ac:spMkLst>
        </pc:spChg>
        <pc:spChg chg="add mod">
          <ac:chgData name="Mr J Bee (BWCET)" userId="a1856448-f297-487a-a7ea-498499ce4ab3" providerId="ADAL" clId="{9C6BA231-3F08-451A-B4A1-7645E72FFED0}" dt="2023-12-08T16:40:07.421" v="10"/>
          <ac:spMkLst>
            <pc:docMk/>
            <pc:sldMk cId="880860650" sldId="336"/>
            <ac:spMk id="13" creationId="{38E0039D-83A0-AB16-C9A0-B6CFF1340694}"/>
          </ac:spMkLst>
        </pc:spChg>
        <pc:spChg chg="add mod">
          <ac:chgData name="Mr J Bee (BWCET)" userId="a1856448-f297-487a-a7ea-498499ce4ab3" providerId="ADAL" clId="{9C6BA231-3F08-451A-B4A1-7645E72FFED0}" dt="2023-12-08T16:40:07.421" v="10"/>
          <ac:spMkLst>
            <pc:docMk/>
            <pc:sldMk cId="880860650" sldId="336"/>
            <ac:spMk id="14" creationId="{B10ADAEA-6DC1-202B-7CCA-726FD0C61898}"/>
          </ac:spMkLst>
        </pc:spChg>
        <pc:spChg chg="add mod">
          <ac:chgData name="Mr J Bee (BWCET)" userId="a1856448-f297-487a-a7ea-498499ce4ab3" providerId="ADAL" clId="{9C6BA231-3F08-451A-B4A1-7645E72FFED0}" dt="2023-12-08T16:40:07.421" v="10"/>
          <ac:spMkLst>
            <pc:docMk/>
            <pc:sldMk cId="880860650" sldId="336"/>
            <ac:spMk id="15" creationId="{1540DF91-DD35-A2D5-DE13-FF4017195E80}"/>
          </ac:spMkLst>
        </pc:spChg>
        <pc:spChg chg="add mod">
          <ac:chgData name="Mr J Bee (BWCET)" userId="a1856448-f297-487a-a7ea-498499ce4ab3" providerId="ADAL" clId="{9C6BA231-3F08-451A-B4A1-7645E72FFED0}" dt="2023-12-08T16:40:07.421" v="10"/>
          <ac:spMkLst>
            <pc:docMk/>
            <pc:sldMk cId="880860650" sldId="336"/>
            <ac:spMk id="16" creationId="{2ABF944C-E2FF-D64D-E590-1E56F846AD89}"/>
          </ac:spMkLst>
        </pc:spChg>
        <pc:spChg chg="add mod">
          <ac:chgData name="Mr J Bee (BWCET)" userId="a1856448-f297-487a-a7ea-498499ce4ab3" providerId="ADAL" clId="{9C6BA231-3F08-451A-B4A1-7645E72FFED0}" dt="2023-12-08T16:40:07.421" v="10"/>
          <ac:spMkLst>
            <pc:docMk/>
            <pc:sldMk cId="880860650" sldId="336"/>
            <ac:spMk id="17" creationId="{BD1836B9-195D-8D91-BC3F-A9BA6DFD1FF4}"/>
          </ac:spMkLst>
        </pc:spChg>
        <pc:spChg chg="add mod">
          <ac:chgData name="Mr J Bee (BWCET)" userId="a1856448-f297-487a-a7ea-498499ce4ab3" providerId="ADAL" clId="{9C6BA231-3F08-451A-B4A1-7645E72FFED0}" dt="2023-12-08T16:40:07.421" v="10"/>
          <ac:spMkLst>
            <pc:docMk/>
            <pc:sldMk cId="880860650" sldId="336"/>
            <ac:spMk id="18" creationId="{ADC6807A-AEA4-C3CE-7437-D2E0B95F5F6C}"/>
          </ac:spMkLst>
        </pc:spChg>
        <pc:spChg chg="add mod">
          <ac:chgData name="Mr J Bee (BWCET)" userId="a1856448-f297-487a-a7ea-498499ce4ab3" providerId="ADAL" clId="{9C6BA231-3F08-451A-B4A1-7645E72FFED0}" dt="2023-12-08T16:40:07.421" v="10"/>
          <ac:spMkLst>
            <pc:docMk/>
            <pc:sldMk cId="880860650" sldId="336"/>
            <ac:spMk id="19" creationId="{7AA700B8-1E56-D16B-2D6D-7588D39E0325}"/>
          </ac:spMkLst>
        </pc:spChg>
        <pc:spChg chg="add mod">
          <ac:chgData name="Mr J Bee (BWCET)" userId="a1856448-f297-487a-a7ea-498499ce4ab3" providerId="ADAL" clId="{9C6BA231-3F08-451A-B4A1-7645E72FFED0}" dt="2023-12-08T16:40:07.421" v="10"/>
          <ac:spMkLst>
            <pc:docMk/>
            <pc:sldMk cId="880860650" sldId="336"/>
            <ac:spMk id="20" creationId="{D4A08363-A158-9FAC-C390-AAE093BC66DD}"/>
          </ac:spMkLst>
        </pc:spChg>
        <pc:spChg chg="add mod">
          <ac:chgData name="Mr J Bee (BWCET)" userId="a1856448-f297-487a-a7ea-498499ce4ab3" providerId="ADAL" clId="{9C6BA231-3F08-451A-B4A1-7645E72FFED0}" dt="2023-12-08T16:40:07.421" v="10"/>
          <ac:spMkLst>
            <pc:docMk/>
            <pc:sldMk cId="880860650" sldId="336"/>
            <ac:spMk id="21" creationId="{3DB647EF-60BC-E2FA-E090-36D2E8A1D393}"/>
          </ac:spMkLst>
        </pc:spChg>
        <pc:spChg chg="add mod">
          <ac:chgData name="Mr J Bee (BWCET)" userId="a1856448-f297-487a-a7ea-498499ce4ab3" providerId="ADAL" clId="{9C6BA231-3F08-451A-B4A1-7645E72FFED0}" dt="2023-12-08T16:40:07.421" v="10"/>
          <ac:spMkLst>
            <pc:docMk/>
            <pc:sldMk cId="880860650" sldId="336"/>
            <ac:spMk id="22" creationId="{BD60B450-5A03-4CBB-792B-9F12FE113DC2}"/>
          </ac:spMkLst>
        </pc:spChg>
        <pc:spChg chg="add mod">
          <ac:chgData name="Mr J Bee (BWCET)" userId="a1856448-f297-487a-a7ea-498499ce4ab3" providerId="ADAL" clId="{9C6BA231-3F08-451A-B4A1-7645E72FFED0}" dt="2023-12-08T16:40:07.421" v="10"/>
          <ac:spMkLst>
            <pc:docMk/>
            <pc:sldMk cId="880860650" sldId="336"/>
            <ac:spMk id="23" creationId="{7CB3318E-058D-475D-24FD-C6741CB3A413}"/>
          </ac:spMkLst>
        </pc:spChg>
        <pc:spChg chg="add mod">
          <ac:chgData name="Mr J Bee (BWCET)" userId="a1856448-f297-487a-a7ea-498499ce4ab3" providerId="ADAL" clId="{9C6BA231-3F08-451A-B4A1-7645E72FFED0}" dt="2023-12-08T16:40:07.421" v="10"/>
          <ac:spMkLst>
            <pc:docMk/>
            <pc:sldMk cId="880860650" sldId="336"/>
            <ac:spMk id="24" creationId="{0414B99A-8596-5A8B-9BA2-6FC52622AC2B}"/>
          </ac:spMkLst>
        </pc:spChg>
      </pc:sldChg>
      <pc:sldChg chg="addSp modSp">
        <pc:chgData name="Mr J Bee (BWCET)" userId="a1856448-f297-487a-a7ea-498499ce4ab3" providerId="ADAL" clId="{9C6BA231-3F08-451A-B4A1-7645E72FFED0}" dt="2023-12-08T16:40:13.279" v="11"/>
        <pc:sldMkLst>
          <pc:docMk/>
          <pc:sldMk cId="2040943365" sldId="355"/>
        </pc:sldMkLst>
        <pc:spChg chg="add mod">
          <ac:chgData name="Mr J Bee (BWCET)" userId="a1856448-f297-487a-a7ea-498499ce4ab3" providerId="ADAL" clId="{9C6BA231-3F08-451A-B4A1-7645E72FFED0}" dt="2023-12-08T16:40:13.279" v="11"/>
          <ac:spMkLst>
            <pc:docMk/>
            <pc:sldMk cId="2040943365" sldId="355"/>
            <ac:spMk id="3" creationId="{EF59AF17-5328-2B25-7698-A42F25D88AA3}"/>
          </ac:spMkLst>
        </pc:spChg>
        <pc:spChg chg="add mod">
          <ac:chgData name="Mr J Bee (BWCET)" userId="a1856448-f297-487a-a7ea-498499ce4ab3" providerId="ADAL" clId="{9C6BA231-3F08-451A-B4A1-7645E72FFED0}" dt="2023-12-08T16:40:13.279" v="11"/>
          <ac:spMkLst>
            <pc:docMk/>
            <pc:sldMk cId="2040943365" sldId="355"/>
            <ac:spMk id="4" creationId="{E43B5424-E3AD-74A8-892D-AE9A62F8991C}"/>
          </ac:spMkLst>
        </pc:spChg>
        <pc:spChg chg="add mod">
          <ac:chgData name="Mr J Bee (BWCET)" userId="a1856448-f297-487a-a7ea-498499ce4ab3" providerId="ADAL" clId="{9C6BA231-3F08-451A-B4A1-7645E72FFED0}" dt="2023-12-08T16:40:13.279" v="11"/>
          <ac:spMkLst>
            <pc:docMk/>
            <pc:sldMk cId="2040943365" sldId="355"/>
            <ac:spMk id="5" creationId="{79E15593-5A1A-0E13-9887-97D62C9DA93A}"/>
          </ac:spMkLst>
        </pc:spChg>
        <pc:spChg chg="add mod">
          <ac:chgData name="Mr J Bee (BWCET)" userId="a1856448-f297-487a-a7ea-498499ce4ab3" providerId="ADAL" clId="{9C6BA231-3F08-451A-B4A1-7645E72FFED0}" dt="2023-12-08T16:40:13.279" v="11"/>
          <ac:spMkLst>
            <pc:docMk/>
            <pc:sldMk cId="2040943365" sldId="355"/>
            <ac:spMk id="6" creationId="{C5883B24-A948-896B-EC06-3517D0E7BAC0}"/>
          </ac:spMkLst>
        </pc:spChg>
        <pc:spChg chg="add mod">
          <ac:chgData name="Mr J Bee (BWCET)" userId="a1856448-f297-487a-a7ea-498499ce4ab3" providerId="ADAL" clId="{9C6BA231-3F08-451A-B4A1-7645E72FFED0}" dt="2023-12-08T16:40:13.279" v="11"/>
          <ac:spMkLst>
            <pc:docMk/>
            <pc:sldMk cId="2040943365" sldId="355"/>
            <ac:spMk id="7" creationId="{511331E5-9C26-EC0C-0CF1-B3FAF3E408DE}"/>
          </ac:spMkLst>
        </pc:spChg>
        <pc:spChg chg="add mod">
          <ac:chgData name="Mr J Bee (BWCET)" userId="a1856448-f297-487a-a7ea-498499ce4ab3" providerId="ADAL" clId="{9C6BA231-3F08-451A-B4A1-7645E72FFED0}" dt="2023-12-08T16:40:13.279" v="11"/>
          <ac:spMkLst>
            <pc:docMk/>
            <pc:sldMk cId="2040943365" sldId="355"/>
            <ac:spMk id="8" creationId="{7CF73C62-7456-754F-EF62-9A8E03806505}"/>
          </ac:spMkLst>
        </pc:spChg>
        <pc:spChg chg="add mod">
          <ac:chgData name="Mr J Bee (BWCET)" userId="a1856448-f297-487a-a7ea-498499ce4ab3" providerId="ADAL" clId="{9C6BA231-3F08-451A-B4A1-7645E72FFED0}" dt="2023-12-08T16:40:13.279" v="11"/>
          <ac:spMkLst>
            <pc:docMk/>
            <pc:sldMk cId="2040943365" sldId="355"/>
            <ac:spMk id="9" creationId="{7DB2D6A1-B683-8976-A923-9684BF94AFF1}"/>
          </ac:spMkLst>
        </pc:spChg>
        <pc:spChg chg="add mod">
          <ac:chgData name="Mr J Bee (BWCET)" userId="a1856448-f297-487a-a7ea-498499ce4ab3" providerId="ADAL" clId="{9C6BA231-3F08-451A-B4A1-7645E72FFED0}" dt="2023-12-08T16:40:13.279" v="11"/>
          <ac:spMkLst>
            <pc:docMk/>
            <pc:sldMk cId="2040943365" sldId="355"/>
            <ac:spMk id="10" creationId="{D73E05C6-5A4E-7832-E7E8-DF9A19B2E66C}"/>
          </ac:spMkLst>
        </pc:spChg>
        <pc:spChg chg="add mod">
          <ac:chgData name="Mr J Bee (BWCET)" userId="a1856448-f297-487a-a7ea-498499ce4ab3" providerId="ADAL" clId="{9C6BA231-3F08-451A-B4A1-7645E72FFED0}" dt="2023-12-08T16:40:13.279" v="11"/>
          <ac:spMkLst>
            <pc:docMk/>
            <pc:sldMk cId="2040943365" sldId="355"/>
            <ac:spMk id="11" creationId="{12F936D2-938F-E2A5-1057-6C6009577954}"/>
          </ac:spMkLst>
        </pc:spChg>
        <pc:spChg chg="add mod">
          <ac:chgData name="Mr J Bee (BWCET)" userId="a1856448-f297-487a-a7ea-498499ce4ab3" providerId="ADAL" clId="{9C6BA231-3F08-451A-B4A1-7645E72FFED0}" dt="2023-12-08T16:40:13.279" v="11"/>
          <ac:spMkLst>
            <pc:docMk/>
            <pc:sldMk cId="2040943365" sldId="355"/>
            <ac:spMk id="12" creationId="{5A82003F-98A0-96A1-8BF9-382BA19022D8}"/>
          </ac:spMkLst>
        </pc:spChg>
        <pc:spChg chg="add mod">
          <ac:chgData name="Mr J Bee (BWCET)" userId="a1856448-f297-487a-a7ea-498499ce4ab3" providerId="ADAL" clId="{9C6BA231-3F08-451A-B4A1-7645E72FFED0}" dt="2023-12-08T16:40:13.279" v="11"/>
          <ac:spMkLst>
            <pc:docMk/>
            <pc:sldMk cId="2040943365" sldId="355"/>
            <ac:spMk id="13" creationId="{E2F8F2AA-9863-252B-6E0F-FC2ED2DCD274}"/>
          </ac:spMkLst>
        </pc:spChg>
        <pc:spChg chg="add mod">
          <ac:chgData name="Mr J Bee (BWCET)" userId="a1856448-f297-487a-a7ea-498499ce4ab3" providerId="ADAL" clId="{9C6BA231-3F08-451A-B4A1-7645E72FFED0}" dt="2023-12-08T16:40:13.279" v="11"/>
          <ac:spMkLst>
            <pc:docMk/>
            <pc:sldMk cId="2040943365" sldId="355"/>
            <ac:spMk id="14" creationId="{C9D5ADF0-A468-EB4D-900B-C156872A37A9}"/>
          </ac:spMkLst>
        </pc:spChg>
        <pc:spChg chg="add mod">
          <ac:chgData name="Mr J Bee (BWCET)" userId="a1856448-f297-487a-a7ea-498499ce4ab3" providerId="ADAL" clId="{9C6BA231-3F08-451A-B4A1-7645E72FFED0}" dt="2023-12-08T16:40:13.279" v="11"/>
          <ac:spMkLst>
            <pc:docMk/>
            <pc:sldMk cId="2040943365" sldId="355"/>
            <ac:spMk id="15" creationId="{8B5A3683-1C4D-1747-6A10-345758A0D6FE}"/>
          </ac:spMkLst>
        </pc:spChg>
        <pc:spChg chg="add mod">
          <ac:chgData name="Mr J Bee (BWCET)" userId="a1856448-f297-487a-a7ea-498499ce4ab3" providerId="ADAL" clId="{9C6BA231-3F08-451A-B4A1-7645E72FFED0}" dt="2023-12-08T16:40:13.279" v="11"/>
          <ac:spMkLst>
            <pc:docMk/>
            <pc:sldMk cId="2040943365" sldId="355"/>
            <ac:spMk id="16" creationId="{BE0209A3-4789-2E2C-9522-2C0F319AB182}"/>
          </ac:spMkLst>
        </pc:spChg>
        <pc:spChg chg="add mod">
          <ac:chgData name="Mr J Bee (BWCET)" userId="a1856448-f297-487a-a7ea-498499ce4ab3" providerId="ADAL" clId="{9C6BA231-3F08-451A-B4A1-7645E72FFED0}" dt="2023-12-08T16:40:13.279" v="11"/>
          <ac:spMkLst>
            <pc:docMk/>
            <pc:sldMk cId="2040943365" sldId="355"/>
            <ac:spMk id="17" creationId="{9C7A1C58-CD51-412D-BAFB-4ADC864ED4D6}"/>
          </ac:spMkLst>
        </pc:spChg>
        <pc:spChg chg="add mod">
          <ac:chgData name="Mr J Bee (BWCET)" userId="a1856448-f297-487a-a7ea-498499ce4ab3" providerId="ADAL" clId="{9C6BA231-3F08-451A-B4A1-7645E72FFED0}" dt="2023-12-08T16:40:13.279" v="11"/>
          <ac:spMkLst>
            <pc:docMk/>
            <pc:sldMk cId="2040943365" sldId="355"/>
            <ac:spMk id="18" creationId="{844E45B3-B7D0-460F-EA62-A8AB788DE17F}"/>
          </ac:spMkLst>
        </pc:spChg>
        <pc:spChg chg="add mod">
          <ac:chgData name="Mr J Bee (BWCET)" userId="a1856448-f297-487a-a7ea-498499ce4ab3" providerId="ADAL" clId="{9C6BA231-3F08-451A-B4A1-7645E72FFED0}" dt="2023-12-08T16:40:13.279" v="11"/>
          <ac:spMkLst>
            <pc:docMk/>
            <pc:sldMk cId="2040943365" sldId="355"/>
            <ac:spMk id="19" creationId="{046A3BA0-96A9-1529-D7D5-4902E02224E6}"/>
          </ac:spMkLst>
        </pc:spChg>
        <pc:spChg chg="add mod">
          <ac:chgData name="Mr J Bee (BWCET)" userId="a1856448-f297-487a-a7ea-498499ce4ab3" providerId="ADAL" clId="{9C6BA231-3F08-451A-B4A1-7645E72FFED0}" dt="2023-12-08T16:40:13.279" v="11"/>
          <ac:spMkLst>
            <pc:docMk/>
            <pc:sldMk cId="2040943365" sldId="355"/>
            <ac:spMk id="20" creationId="{3D096130-1125-3265-E877-A4DB5C376BD9}"/>
          </ac:spMkLst>
        </pc:spChg>
        <pc:spChg chg="add mod">
          <ac:chgData name="Mr J Bee (BWCET)" userId="a1856448-f297-487a-a7ea-498499ce4ab3" providerId="ADAL" clId="{9C6BA231-3F08-451A-B4A1-7645E72FFED0}" dt="2023-12-08T16:40:13.279" v="11"/>
          <ac:spMkLst>
            <pc:docMk/>
            <pc:sldMk cId="2040943365" sldId="355"/>
            <ac:spMk id="21" creationId="{C4C3ADE2-3B18-7FCE-507B-8DCD593633E4}"/>
          </ac:spMkLst>
        </pc:spChg>
        <pc:spChg chg="add mod">
          <ac:chgData name="Mr J Bee (BWCET)" userId="a1856448-f297-487a-a7ea-498499ce4ab3" providerId="ADAL" clId="{9C6BA231-3F08-451A-B4A1-7645E72FFED0}" dt="2023-12-08T16:40:13.279" v="11"/>
          <ac:spMkLst>
            <pc:docMk/>
            <pc:sldMk cId="2040943365" sldId="355"/>
            <ac:spMk id="22" creationId="{FE707D71-EE34-6B11-1A60-0187F13F14C6}"/>
          </ac:spMkLst>
        </pc:spChg>
        <pc:spChg chg="add mod">
          <ac:chgData name="Mr J Bee (BWCET)" userId="a1856448-f297-487a-a7ea-498499ce4ab3" providerId="ADAL" clId="{9C6BA231-3F08-451A-B4A1-7645E72FFED0}" dt="2023-12-08T16:40:13.279" v="11"/>
          <ac:spMkLst>
            <pc:docMk/>
            <pc:sldMk cId="2040943365" sldId="355"/>
            <ac:spMk id="23" creationId="{D739E23C-5482-E977-550D-3883EF5D22C9}"/>
          </ac:spMkLst>
        </pc:spChg>
        <pc:spChg chg="add mod">
          <ac:chgData name="Mr J Bee (BWCET)" userId="a1856448-f297-487a-a7ea-498499ce4ab3" providerId="ADAL" clId="{9C6BA231-3F08-451A-B4A1-7645E72FFED0}" dt="2023-12-08T16:40:13.279" v="11"/>
          <ac:spMkLst>
            <pc:docMk/>
            <pc:sldMk cId="2040943365" sldId="355"/>
            <ac:spMk id="24" creationId="{6C94AF3B-4AB8-1C5E-F840-EC29D0E45123}"/>
          </ac:spMkLst>
        </pc:spChg>
      </pc:sldChg>
      <pc:sldChg chg="addSp modSp">
        <pc:chgData name="Mr J Bee (BWCET)" userId="a1856448-f297-487a-a7ea-498499ce4ab3" providerId="ADAL" clId="{9C6BA231-3F08-451A-B4A1-7645E72FFED0}" dt="2023-12-08T16:40:15.853" v="12"/>
        <pc:sldMkLst>
          <pc:docMk/>
          <pc:sldMk cId="415778531" sldId="362"/>
        </pc:sldMkLst>
        <pc:spChg chg="add mod">
          <ac:chgData name="Mr J Bee (BWCET)" userId="a1856448-f297-487a-a7ea-498499ce4ab3" providerId="ADAL" clId="{9C6BA231-3F08-451A-B4A1-7645E72FFED0}" dt="2023-12-08T16:40:15.853" v="12"/>
          <ac:spMkLst>
            <pc:docMk/>
            <pc:sldMk cId="415778531" sldId="362"/>
            <ac:spMk id="3" creationId="{D8E8934B-12A1-390B-EE7A-9353FFC10555}"/>
          </ac:spMkLst>
        </pc:spChg>
        <pc:spChg chg="add mod">
          <ac:chgData name="Mr J Bee (BWCET)" userId="a1856448-f297-487a-a7ea-498499ce4ab3" providerId="ADAL" clId="{9C6BA231-3F08-451A-B4A1-7645E72FFED0}" dt="2023-12-08T16:40:15.853" v="12"/>
          <ac:spMkLst>
            <pc:docMk/>
            <pc:sldMk cId="415778531" sldId="362"/>
            <ac:spMk id="4" creationId="{E515A5F5-987E-EB1D-6DF9-1A1C31A780A8}"/>
          </ac:spMkLst>
        </pc:spChg>
        <pc:spChg chg="add mod">
          <ac:chgData name="Mr J Bee (BWCET)" userId="a1856448-f297-487a-a7ea-498499ce4ab3" providerId="ADAL" clId="{9C6BA231-3F08-451A-B4A1-7645E72FFED0}" dt="2023-12-08T16:40:15.853" v="12"/>
          <ac:spMkLst>
            <pc:docMk/>
            <pc:sldMk cId="415778531" sldId="362"/>
            <ac:spMk id="5" creationId="{EB04D37D-57EA-8F39-5C19-145FAD6F1E69}"/>
          </ac:spMkLst>
        </pc:spChg>
        <pc:spChg chg="add mod">
          <ac:chgData name="Mr J Bee (BWCET)" userId="a1856448-f297-487a-a7ea-498499ce4ab3" providerId="ADAL" clId="{9C6BA231-3F08-451A-B4A1-7645E72FFED0}" dt="2023-12-08T16:40:15.853" v="12"/>
          <ac:spMkLst>
            <pc:docMk/>
            <pc:sldMk cId="415778531" sldId="362"/>
            <ac:spMk id="6" creationId="{A5C33E18-69D8-E0E6-DAC0-ECC10346C20F}"/>
          </ac:spMkLst>
        </pc:spChg>
        <pc:spChg chg="add mod">
          <ac:chgData name="Mr J Bee (BWCET)" userId="a1856448-f297-487a-a7ea-498499ce4ab3" providerId="ADAL" clId="{9C6BA231-3F08-451A-B4A1-7645E72FFED0}" dt="2023-12-08T16:40:15.853" v="12"/>
          <ac:spMkLst>
            <pc:docMk/>
            <pc:sldMk cId="415778531" sldId="362"/>
            <ac:spMk id="7" creationId="{5B29AE83-780A-F14C-4BF5-8BCD375A05F2}"/>
          </ac:spMkLst>
        </pc:spChg>
        <pc:spChg chg="add mod">
          <ac:chgData name="Mr J Bee (BWCET)" userId="a1856448-f297-487a-a7ea-498499ce4ab3" providerId="ADAL" clId="{9C6BA231-3F08-451A-B4A1-7645E72FFED0}" dt="2023-12-08T16:40:15.853" v="12"/>
          <ac:spMkLst>
            <pc:docMk/>
            <pc:sldMk cId="415778531" sldId="362"/>
            <ac:spMk id="8" creationId="{06D2A085-D9B8-A041-9CDE-14A16B5A4EEA}"/>
          </ac:spMkLst>
        </pc:spChg>
        <pc:spChg chg="add mod">
          <ac:chgData name="Mr J Bee (BWCET)" userId="a1856448-f297-487a-a7ea-498499ce4ab3" providerId="ADAL" clId="{9C6BA231-3F08-451A-B4A1-7645E72FFED0}" dt="2023-12-08T16:40:15.853" v="12"/>
          <ac:spMkLst>
            <pc:docMk/>
            <pc:sldMk cId="415778531" sldId="362"/>
            <ac:spMk id="9" creationId="{BC203987-F962-A200-C8FA-CBBF6CA84E9A}"/>
          </ac:spMkLst>
        </pc:spChg>
        <pc:spChg chg="add mod">
          <ac:chgData name="Mr J Bee (BWCET)" userId="a1856448-f297-487a-a7ea-498499ce4ab3" providerId="ADAL" clId="{9C6BA231-3F08-451A-B4A1-7645E72FFED0}" dt="2023-12-08T16:40:15.853" v="12"/>
          <ac:spMkLst>
            <pc:docMk/>
            <pc:sldMk cId="415778531" sldId="362"/>
            <ac:spMk id="10" creationId="{41EC6594-0B40-4920-C095-C171C00A80EF}"/>
          </ac:spMkLst>
        </pc:spChg>
        <pc:spChg chg="add mod">
          <ac:chgData name="Mr J Bee (BWCET)" userId="a1856448-f297-487a-a7ea-498499ce4ab3" providerId="ADAL" clId="{9C6BA231-3F08-451A-B4A1-7645E72FFED0}" dt="2023-12-08T16:40:15.853" v="12"/>
          <ac:spMkLst>
            <pc:docMk/>
            <pc:sldMk cId="415778531" sldId="362"/>
            <ac:spMk id="11" creationId="{637398DB-90AA-1A1D-55A2-2E57F8DC37EE}"/>
          </ac:spMkLst>
        </pc:spChg>
        <pc:spChg chg="add mod">
          <ac:chgData name="Mr J Bee (BWCET)" userId="a1856448-f297-487a-a7ea-498499ce4ab3" providerId="ADAL" clId="{9C6BA231-3F08-451A-B4A1-7645E72FFED0}" dt="2023-12-08T16:40:15.853" v="12"/>
          <ac:spMkLst>
            <pc:docMk/>
            <pc:sldMk cId="415778531" sldId="362"/>
            <ac:spMk id="12" creationId="{2E680939-731A-2F89-86CB-B3CC5AE0C824}"/>
          </ac:spMkLst>
        </pc:spChg>
        <pc:spChg chg="add mod">
          <ac:chgData name="Mr J Bee (BWCET)" userId="a1856448-f297-487a-a7ea-498499ce4ab3" providerId="ADAL" clId="{9C6BA231-3F08-451A-B4A1-7645E72FFED0}" dt="2023-12-08T16:40:15.853" v="12"/>
          <ac:spMkLst>
            <pc:docMk/>
            <pc:sldMk cId="415778531" sldId="362"/>
            <ac:spMk id="13" creationId="{F807CCE5-E1C4-8A40-7E16-C769518EAF1B}"/>
          </ac:spMkLst>
        </pc:spChg>
        <pc:spChg chg="add mod">
          <ac:chgData name="Mr J Bee (BWCET)" userId="a1856448-f297-487a-a7ea-498499ce4ab3" providerId="ADAL" clId="{9C6BA231-3F08-451A-B4A1-7645E72FFED0}" dt="2023-12-08T16:40:15.853" v="12"/>
          <ac:spMkLst>
            <pc:docMk/>
            <pc:sldMk cId="415778531" sldId="362"/>
            <ac:spMk id="14" creationId="{ACE4DD80-60E1-785C-2E38-6B39AD415CF5}"/>
          </ac:spMkLst>
        </pc:spChg>
        <pc:spChg chg="add mod">
          <ac:chgData name="Mr J Bee (BWCET)" userId="a1856448-f297-487a-a7ea-498499ce4ab3" providerId="ADAL" clId="{9C6BA231-3F08-451A-B4A1-7645E72FFED0}" dt="2023-12-08T16:40:15.853" v="12"/>
          <ac:spMkLst>
            <pc:docMk/>
            <pc:sldMk cId="415778531" sldId="362"/>
            <ac:spMk id="15" creationId="{24080521-67BF-C67D-B1A6-FF6300DC9CFA}"/>
          </ac:spMkLst>
        </pc:spChg>
        <pc:spChg chg="add mod">
          <ac:chgData name="Mr J Bee (BWCET)" userId="a1856448-f297-487a-a7ea-498499ce4ab3" providerId="ADAL" clId="{9C6BA231-3F08-451A-B4A1-7645E72FFED0}" dt="2023-12-08T16:40:15.853" v="12"/>
          <ac:spMkLst>
            <pc:docMk/>
            <pc:sldMk cId="415778531" sldId="362"/>
            <ac:spMk id="16" creationId="{283C5250-F024-97D5-A2B8-F948B6F73731}"/>
          </ac:spMkLst>
        </pc:spChg>
        <pc:spChg chg="add mod">
          <ac:chgData name="Mr J Bee (BWCET)" userId="a1856448-f297-487a-a7ea-498499ce4ab3" providerId="ADAL" clId="{9C6BA231-3F08-451A-B4A1-7645E72FFED0}" dt="2023-12-08T16:40:15.853" v="12"/>
          <ac:spMkLst>
            <pc:docMk/>
            <pc:sldMk cId="415778531" sldId="362"/>
            <ac:spMk id="17" creationId="{63DAAA71-86C8-C002-4526-35F0D47F3A76}"/>
          </ac:spMkLst>
        </pc:spChg>
        <pc:spChg chg="add mod">
          <ac:chgData name="Mr J Bee (BWCET)" userId="a1856448-f297-487a-a7ea-498499ce4ab3" providerId="ADAL" clId="{9C6BA231-3F08-451A-B4A1-7645E72FFED0}" dt="2023-12-08T16:40:15.853" v="12"/>
          <ac:spMkLst>
            <pc:docMk/>
            <pc:sldMk cId="415778531" sldId="362"/>
            <ac:spMk id="18" creationId="{18C49D7A-912E-BA3D-73AB-5C82032AF00E}"/>
          </ac:spMkLst>
        </pc:spChg>
        <pc:spChg chg="add mod">
          <ac:chgData name="Mr J Bee (BWCET)" userId="a1856448-f297-487a-a7ea-498499ce4ab3" providerId="ADAL" clId="{9C6BA231-3F08-451A-B4A1-7645E72FFED0}" dt="2023-12-08T16:40:15.853" v="12"/>
          <ac:spMkLst>
            <pc:docMk/>
            <pc:sldMk cId="415778531" sldId="362"/>
            <ac:spMk id="19" creationId="{5221D637-E68A-D4FB-2EC8-36FB7FBE9191}"/>
          </ac:spMkLst>
        </pc:spChg>
        <pc:spChg chg="add mod">
          <ac:chgData name="Mr J Bee (BWCET)" userId="a1856448-f297-487a-a7ea-498499ce4ab3" providerId="ADAL" clId="{9C6BA231-3F08-451A-B4A1-7645E72FFED0}" dt="2023-12-08T16:40:15.853" v="12"/>
          <ac:spMkLst>
            <pc:docMk/>
            <pc:sldMk cId="415778531" sldId="362"/>
            <ac:spMk id="20" creationId="{7F8AA871-37FB-52FE-35F2-BB0D8A62A713}"/>
          </ac:spMkLst>
        </pc:spChg>
        <pc:spChg chg="add mod">
          <ac:chgData name="Mr J Bee (BWCET)" userId="a1856448-f297-487a-a7ea-498499ce4ab3" providerId="ADAL" clId="{9C6BA231-3F08-451A-B4A1-7645E72FFED0}" dt="2023-12-08T16:40:15.853" v="12"/>
          <ac:spMkLst>
            <pc:docMk/>
            <pc:sldMk cId="415778531" sldId="362"/>
            <ac:spMk id="21" creationId="{049160D2-2432-A9AE-B629-A8485BDB849E}"/>
          </ac:spMkLst>
        </pc:spChg>
        <pc:spChg chg="add mod">
          <ac:chgData name="Mr J Bee (BWCET)" userId="a1856448-f297-487a-a7ea-498499ce4ab3" providerId="ADAL" clId="{9C6BA231-3F08-451A-B4A1-7645E72FFED0}" dt="2023-12-08T16:40:15.853" v="12"/>
          <ac:spMkLst>
            <pc:docMk/>
            <pc:sldMk cId="415778531" sldId="362"/>
            <ac:spMk id="22" creationId="{3FEF9679-6819-46D8-FAE4-96A22A985396}"/>
          </ac:spMkLst>
        </pc:spChg>
        <pc:spChg chg="add mod">
          <ac:chgData name="Mr J Bee (BWCET)" userId="a1856448-f297-487a-a7ea-498499ce4ab3" providerId="ADAL" clId="{9C6BA231-3F08-451A-B4A1-7645E72FFED0}" dt="2023-12-08T16:40:15.853" v="12"/>
          <ac:spMkLst>
            <pc:docMk/>
            <pc:sldMk cId="415778531" sldId="362"/>
            <ac:spMk id="23" creationId="{30882478-0910-F4A8-06E4-2B7F10FFA324}"/>
          </ac:spMkLst>
        </pc:spChg>
        <pc:spChg chg="add mod">
          <ac:chgData name="Mr J Bee (BWCET)" userId="a1856448-f297-487a-a7ea-498499ce4ab3" providerId="ADAL" clId="{9C6BA231-3F08-451A-B4A1-7645E72FFED0}" dt="2023-12-08T16:40:15.853" v="12"/>
          <ac:spMkLst>
            <pc:docMk/>
            <pc:sldMk cId="415778531" sldId="362"/>
            <ac:spMk id="24" creationId="{720EF21C-2213-8AF5-508F-3C0FAF7C8E60}"/>
          </ac:spMkLst>
        </pc:spChg>
      </pc:sldChg>
      <pc:sldChg chg="addSp modSp">
        <pc:chgData name="Mr J Bee (BWCET)" userId="a1856448-f297-487a-a7ea-498499ce4ab3" providerId="ADAL" clId="{9C6BA231-3F08-451A-B4A1-7645E72FFED0}" dt="2023-12-08T16:40:17.797" v="13"/>
        <pc:sldMkLst>
          <pc:docMk/>
          <pc:sldMk cId="2586430189" sldId="366"/>
        </pc:sldMkLst>
        <pc:spChg chg="add mod">
          <ac:chgData name="Mr J Bee (BWCET)" userId="a1856448-f297-487a-a7ea-498499ce4ab3" providerId="ADAL" clId="{9C6BA231-3F08-451A-B4A1-7645E72FFED0}" dt="2023-12-08T16:40:17.797" v="13"/>
          <ac:spMkLst>
            <pc:docMk/>
            <pc:sldMk cId="2586430189" sldId="366"/>
            <ac:spMk id="3" creationId="{5A2665FC-D079-9DA7-B94A-9BFF118B598F}"/>
          </ac:spMkLst>
        </pc:spChg>
        <pc:spChg chg="add mod">
          <ac:chgData name="Mr J Bee (BWCET)" userId="a1856448-f297-487a-a7ea-498499ce4ab3" providerId="ADAL" clId="{9C6BA231-3F08-451A-B4A1-7645E72FFED0}" dt="2023-12-08T16:40:17.797" v="13"/>
          <ac:spMkLst>
            <pc:docMk/>
            <pc:sldMk cId="2586430189" sldId="366"/>
            <ac:spMk id="4" creationId="{C975E018-E403-5B13-5160-1BA948F13B4A}"/>
          </ac:spMkLst>
        </pc:spChg>
        <pc:spChg chg="add mod">
          <ac:chgData name="Mr J Bee (BWCET)" userId="a1856448-f297-487a-a7ea-498499ce4ab3" providerId="ADAL" clId="{9C6BA231-3F08-451A-B4A1-7645E72FFED0}" dt="2023-12-08T16:40:17.797" v="13"/>
          <ac:spMkLst>
            <pc:docMk/>
            <pc:sldMk cId="2586430189" sldId="366"/>
            <ac:spMk id="5" creationId="{87AAE6F8-993C-1E23-69D3-53E5CA9BBF1F}"/>
          </ac:spMkLst>
        </pc:spChg>
        <pc:spChg chg="add mod">
          <ac:chgData name="Mr J Bee (BWCET)" userId="a1856448-f297-487a-a7ea-498499ce4ab3" providerId="ADAL" clId="{9C6BA231-3F08-451A-B4A1-7645E72FFED0}" dt="2023-12-08T16:40:17.797" v="13"/>
          <ac:spMkLst>
            <pc:docMk/>
            <pc:sldMk cId="2586430189" sldId="366"/>
            <ac:spMk id="6" creationId="{40EEE098-B9FA-7D62-0428-2807737D6247}"/>
          </ac:spMkLst>
        </pc:spChg>
        <pc:spChg chg="add mod">
          <ac:chgData name="Mr J Bee (BWCET)" userId="a1856448-f297-487a-a7ea-498499ce4ab3" providerId="ADAL" clId="{9C6BA231-3F08-451A-B4A1-7645E72FFED0}" dt="2023-12-08T16:40:17.797" v="13"/>
          <ac:spMkLst>
            <pc:docMk/>
            <pc:sldMk cId="2586430189" sldId="366"/>
            <ac:spMk id="7" creationId="{F81F6ECD-0FAD-FCAE-EFB4-6960008094ED}"/>
          </ac:spMkLst>
        </pc:spChg>
        <pc:spChg chg="add mod">
          <ac:chgData name="Mr J Bee (BWCET)" userId="a1856448-f297-487a-a7ea-498499ce4ab3" providerId="ADAL" clId="{9C6BA231-3F08-451A-B4A1-7645E72FFED0}" dt="2023-12-08T16:40:17.797" v="13"/>
          <ac:spMkLst>
            <pc:docMk/>
            <pc:sldMk cId="2586430189" sldId="366"/>
            <ac:spMk id="8" creationId="{C1A9D1D6-AC95-5D4D-9EF2-2C51A40A26AC}"/>
          </ac:spMkLst>
        </pc:spChg>
        <pc:spChg chg="add mod">
          <ac:chgData name="Mr J Bee (BWCET)" userId="a1856448-f297-487a-a7ea-498499ce4ab3" providerId="ADAL" clId="{9C6BA231-3F08-451A-B4A1-7645E72FFED0}" dt="2023-12-08T16:40:17.797" v="13"/>
          <ac:spMkLst>
            <pc:docMk/>
            <pc:sldMk cId="2586430189" sldId="366"/>
            <ac:spMk id="9" creationId="{E8179E44-C0C4-7B3F-3A9E-36060BF56EFC}"/>
          </ac:spMkLst>
        </pc:spChg>
        <pc:spChg chg="add mod">
          <ac:chgData name="Mr J Bee (BWCET)" userId="a1856448-f297-487a-a7ea-498499ce4ab3" providerId="ADAL" clId="{9C6BA231-3F08-451A-B4A1-7645E72FFED0}" dt="2023-12-08T16:40:17.797" v="13"/>
          <ac:spMkLst>
            <pc:docMk/>
            <pc:sldMk cId="2586430189" sldId="366"/>
            <ac:spMk id="10" creationId="{4759BADD-9B6B-2C31-B609-DF50441BF81A}"/>
          </ac:spMkLst>
        </pc:spChg>
        <pc:spChg chg="add mod">
          <ac:chgData name="Mr J Bee (BWCET)" userId="a1856448-f297-487a-a7ea-498499ce4ab3" providerId="ADAL" clId="{9C6BA231-3F08-451A-B4A1-7645E72FFED0}" dt="2023-12-08T16:40:17.797" v="13"/>
          <ac:spMkLst>
            <pc:docMk/>
            <pc:sldMk cId="2586430189" sldId="366"/>
            <ac:spMk id="11" creationId="{B21B7AA8-D814-DA2E-3F5D-D99C10DB2C87}"/>
          </ac:spMkLst>
        </pc:spChg>
        <pc:spChg chg="add mod">
          <ac:chgData name="Mr J Bee (BWCET)" userId="a1856448-f297-487a-a7ea-498499ce4ab3" providerId="ADAL" clId="{9C6BA231-3F08-451A-B4A1-7645E72FFED0}" dt="2023-12-08T16:40:17.797" v="13"/>
          <ac:spMkLst>
            <pc:docMk/>
            <pc:sldMk cId="2586430189" sldId="366"/>
            <ac:spMk id="12" creationId="{3FFF525C-D7D2-61B9-32DD-62D964DABD19}"/>
          </ac:spMkLst>
        </pc:spChg>
        <pc:spChg chg="add mod">
          <ac:chgData name="Mr J Bee (BWCET)" userId="a1856448-f297-487a-a7ea-498499ce4ab3" providerId="ADAL" clId="{9C6BA231-3F08-451A-B4A1-7645E72FFED0}" dt="2023-12-08T16:40:17.797" v="13"/>
          <ac:spMkLst>
            <pc:docMk/>
            <pc:sldMk cId="2586430189" sldId="366"/>
            <ac:spMk id="13" creationId="{7E17CA0B-0489-7236-B939-5EB4DFBC08FD}"/>
          </ac:spMkLst>
        </pc:spChg>
        <pc:spChg chg="add mod">
          <ac:chgData name="Mr J Bee (BWCET)" userId="a1856448-f297-487a-a7ea-498499ce4ab3" providerId="ADAL" clId="{9C6BA231-3F08-451A-B4A1-7645E72FFED0}" dt="2023-12-08T16:40:17.797" v="13"/>
          <ac:spMkLst>
            <pc:docMk/>
            <pc:sldMk cId="2586430189" sldId="366"/>
            <ac:spMk id="14" creationId="{A39975A9-2CDC-67F4-7364-A3414F0B7E8D}"/>
          </ac:spMkLst>
        </pc:spChg>
        <pc:spChg chg="add mod">
          <ac:chgData name="Mr J Bee (BWCET)" userId="a1856448-f297-487a-a7ea-498499ce4ab3" providerId="ADAL" clId="{9C6BA231-3F08-451A-B4A1-7645E72FFED0}" dt="2023-12-08T16:40:17.797" v="13"/>
          <ac:spMkLst>
            <pc:docMk/>
            <pc:sldMk cId="2586430189" sldId="366"/>
            <ac:spMk id="15" creationId="{3F00E740-2931-0580-4450-14D53A5A77C7}"/>
          </ac:spMkLst>
        </pc:spChg>
        <pc:spChg chg="add mod">
          <ac:chgData name="Mr J Bee (BWCET)" userId="a1856448-f297-487a-a7ea-498499ce4ab3" providerId="ADAL" clId="{9C6BA231-3F08-451A-B4A1-7645E72FFED0}" dt="2023-12-08T16:40:17.797" v="13"/>
          <ac:spMkLst>
            <pc:docMk/>
            <pc:sldMk cId="2586430189" sldId="366"/>
            <ac:spMk id="16" creationId="{787A7791-A234-CAFA-F606-F867BFC92B77}"/>
          </ac:spMkLst>
        </pc:spChg>
        <pc:spChg chg="add mod">
          <ac:chgData name="Mr J Bee (BWCET)" userId="a1856448-f297-487a-a7ea-498499ce4ab3" providerId="ADAL" clId="{9C6BA231-3F08-451A-B4A1-7645E72FFED0}" dt="2023-12-08T16:40:17.797" v="13"/>
          <ac:spMkLst>
            <pc:docMk/>
            <pc:sldMk cId="2586430189" sldId="366"/>
            <ac:spMk id="17" creationId="{B6D45748-9DE3-31B8-A82D-D0B912F39D28}"/>
          </ac:spMkLst>
        </pc:spChg>
        <pc:spChg chg="add mod">
          <ac:chgData name="Mr J Bee (BWCET)" userId="a1856448-f297-487a-a7ea-498499ce4ab3" providerId="ADAL" clId="{9C6BA231-3F08-451A-B4A1-7645E72FFED0}" dt="2023-12-08T16:40:17.797" v="13"/>
          <ac:spMkLst>
            <pc:docMk/>
            <pc:sldMk cId="2586430189" sldId="366"/>
            <ac:spMk id="18" creationId="{417A7638-9287-5348-8AFE-E24339AC3A72}"/>
          </ac:spMkLst>
        </pc:spChg>
        <pc:spChg chg="add mod">
          <ac:chgData name="Mr J Bee (BWCET)" userId="a1856448-f297-487a-a7ea-498499ce4ab3" providerId="ADAL" clId="{9C6BA231-3F08-451A-B4A1-7645E72FFED0}" dt="2023-12-08T16:40:17.797" v="13"/>
          <ac:spMkLst>
            <pc:docMk/>
            <pc:sldMk cId="2586430189" sldId="366"/>
            <ac:spMk id="19" creationId="{D6800573-E72A-5C99-084A-EB17F69E3A94}"/>
          </ac:spMkLst>
        </pc:spChg>
        <pc:spChg chg="add mod">
          <ac:chgData name="Mr J Bee (BWCET)" userId="a1856448-f297-487a-a7ea-498499ce4ab3" providerId="ADAL" clId="{9C6BA231-3F08-451A-B4A1-7645E72FFED0}" dt="2023-12-08T16:40:17.797" v="13"/>
          <ac:spMkLst>
            <pc:docMk/>
            <pc:sldMk cId="2586430189" sldId="366"/>
            <ac:spMk id="20" creationId="{08DEE8D8-C240-2E9B-212C-B59D3844F50C}"/>
          </ac:spMkLst>
        </pc:spChg>
        <pc:spChg chg="add mod">
          <ac:chgData name="Mr J Bee (BWCET)" userId="a1856448-f297-487a-a7ea-498499ce4ab3" providerId="ADAL" clId="{9C6BA231-3F08-451A-B4A1-7645E72FFED0}" dt="2023-12-08T16:40:17.797" v="13"/>
          <ac:spMkLst>
            <pc:docMk/>
            <pc:sldMk cId="2586430189" sldId="366"/>
            <ac:spMk id="21" creationId="{B0123420-D941-C117-BB9B-D4BB96F9C063}"/>
          </ac:spMkLst>
        </pc:spChg>
        <pc:spChg chg="add mod">
          <ac:chgData name="Mr J Bee (BWCET)" userId="a1856448-f297-487a-a7ea-498499ce4ab3" providerId="ADAL" clId="{9C6BA231-3F08-451A-B4A1-7645E72FFED0}" dt="2023-12-08T16:40:17.797" v="13"/>
          <ac:spMkLst>
            <pc:docMk/>
            <pc:sldMk cId="2586430189" sldId="366"/>
            <ac:spMk id="22" creationId="{F85485E1-1DDB-EF0C-E8E5-0981402C26F7}"/>
          </ac:spMkLst>
        </pc:spChg>
        <pc:spChg chg="add mod">
          <ac:chgData name="Mr J Bee (BWCET)" userId="a1856448-f297-487a-a7ea-498499ce4ab3" providerId="ADAL" clId="{9C6BA231-3F08-451A-B4A1-7645E72FFED0}" dt="2023-12-08T16:40:17.797" v="13"/>
          <ac:spMkLst>
            <pc:docMk/>
            <pc:sldMk cId="2586430189" sldId="366"/>
            <ac:spMk id="23" creationId="{151A9D36-4762-3431-F754-EE2ED4C3DABB}"/>
          </ac:spMkLst>
        </pc:spChg>
        <pc:spChg chg="add mod">
          <ac:chgData name="Mr J Bee (BWCET)" userId="a1856448-f297-487a-a7ea-498499ce4ab3" providerId="ADAL" clId="{9C6BA231-3F08-451A-B4A1-7645E72FFED0}" dt="2023-12-08T16:40:17.797" v="13"/>
          <ac:spMkLst>
            <pc:docMk/>
            <pc:sldMk cId="2586430189" sldId="366"/>
            <ac:spMk id="24" creationId="{F379A234-25F7-DBFB-D089-CDE18DA17D1E}"/>
          </ac:spMkLst>
        </pc:spChg>
      </pc:sldChg>
      <pc:sldChg chg="addSp modSp">
        <pc:chgData name="Mr J Bee (BWCET)" userId="a1856448-f297-487a-a7ea-498499ce4ab3" providerId="ADAL" clId="{9C6BA231-3F08-451A-B4A1-7645E72FFED0}" dt="2023-12-08T16:40:20.240" v="14"/>
        <pc:sldMkLst>
          <pc:docMk/>
          <pc:sldMk cId="1458107073" sldId="376"/>
        </pc:sldMkLst>
        <pc:spChg chg="add mod">
          <ac:chgData name="Mr J Bee (BWCET)" userId="a1856448-f297-487a-a7ea-498499ce4ab3" providerId="ADAL" clId="{9C6BA231-3F08-451A-B4A1-7645E72FFED0}" dt="2023-12-08T16:40:20.240" v="14"/>
          <ac:spMkLst>
            <pc:docMk/>
            <pc:sldMk cId="1458107073" sldId="376"/>
            <ac:spMk id="3" creationId="{CA86369D-1EF8-D756-39D8-A3E9B086821E}"/>
          </ac:spMkLst>
        </pc:spChg>
        <pc:spChg chg="add mod">
          <ac:chgData name="Mr J Bee (BWCET)" userId="a1856448-f297-487a-a7ea-498499ce4ab3" providerId="ADAL" clId="{9C6BA231-3F08-451A-B4A1-7645E72FFED0}" dt="2023-12-08T16:40:20.240" v="14"/>
          <ac:spMkLst>
            <pc:docMk/>
            <pc:sldMk cId="1458107073" sldId="376"/>
            <ac:spMk id="4" creationId="{E2191D8F-E950-A432-AA39-E907D2654ADB}"/>
          </ac:spMkLst>
        </pc:spChg>
        <pc:spChg chg="add mod">
          <ac:chgData name="Mr J Bee (BWCET)" userId="a1856448-f297-487a-a7ea-498499ce4ab3" providerId="ADAL" clId="{9C6BA231-3F08-451A-B4A1-7645E72FFED0}" dt="2023-12-08T16:40:20.240" v="14"/>
          <ac:spMkLst>
            <pc:docMk/>
            <pc:sldMk cId="1458107073" sldId="376"/>
            <ac:spMk id="5" creationId="{7D8BC073-3213-0573-A653-6AEDBC8AAB17}"/>
          </ac:spMkLst>
        </pc:spChg>
        <pc:spChg chg="add mod">
          <ac:chgData name="Mr J Bee (BWCET)" userId="a1856448-f297-487a-a7ea-498499ce4ab3" providerId="ADAL" clId="{9C6BA231-3F08-451A-B4A1-7645E72FFED0}" dt="2023-12-08T16:40:20.240" v="14"/>
          <ac:spMkLst>
            <pc:docMk/>
            <pc:sldMk cId="1458107073" sldId="376"/>
            <ac:spMk id="6" creationId="{14A69085-656E-4DC9-BCB4-C25F7BF37D9C}"/>
          </ac:spMkLst>
        </pc:spChg>
        <pc:spChg chg="add mod">
          <ac:chgData name="Mr J Bee (BWCET)" userId="a1856448-f297-487a-a7ea-498499ce4ab3" providerId="ADAL" clId="{9C6BA231-3F08-451A-B4A1-7645E72FFED0}" dt="2023-12-08T16:40:20.240" v="14"/>
          <ac:spMkLst>
            <pc:docMk/>
            <pc:sldMk cId="1458107073" sldId="376"/>
            <ac:spMk id="7" creationId="{7DF3CEC7-2489-6F98-BEB2-5E86BE2442BA}"/>
          </ac:spMkLst>
        </pc:spChg>
        <pc:spChg chg="add mod">
          <ac:chgData name="Mr J Bee (BWCET)" userId="a1856448-f297-487a-a7ea-498499ce4ab3" providerId="ADAL" clId="{9C6BA231-3F08-451A-B4A1-7645E72FFED0}" dt="2023-12-08T16:40:20.240" v="14"/>
          <ac:spMkLst>
            <pc:docMk/>
            <pc:sldMk cId="1458107073" sldId="376"/>
            <ac:spMk id="8" creationId="{DB83E02E-7EF3-418B-EEA3-14ABDE2267AE}"/>
          </ac:spMkLst>
        </pc:spChg>
        <pc:spChg chg="add mod">
          <ac:chgData name="Mr J Bee (BWCET)" userId="a1856448-f297-487a-a7ea-498499ce4ab3" providerId="ADAL" clId="{9C6BA231-3F08-451A-B4A1-7645E72FFED0}" dt="2023-12-08T16:40:20.240" v="14"/>
          <ac:spMkLst>
            <pc:docMk/>
            <pc:sldMk cId="1458107073" sldId="376"/>
            <ac:spMk id="9" creationId="{9AD4F64A-C684-98C5-0F8F-422295726708}"/>
          </ac:spMkLst>
        </pc:spChg>
        <pc:spChg chg="add mod">
          <ac:chgData name="Mr J Bee (BWCET)" userId="a1856448-f297-487a-a7ea-498499ce4ab3" providerId="ADAL" clId="{9C6BA231-3F08-451A-B4A1-7645E72FFED0}" dt="2023-12-08T16:40:20.240" v="14"/>
          <ac:spMkLst>
            <pc:docMk/>
            <pc:sldMk cId="1458107073" sldId="376"/>
            <ac:spMk id="10" creationId="{EEAD5A39-E65D-57B8-582E-AD55A93B90D5}"/>
          </ac:spMkLst>
        </pc:spChg>
        <pc:spChg chg="add mod">
          <ac:chgData name="Mr J Bee (BWCET)" userId="a1856448-f297-487a-a7ea-498499ce4ab3" providerId="ADAL" clId="{9C6BA231-3F08-451A-B4A1-7645E72FFED0}" dt="2023-12-08T16:40:20.240" v="14"/>
          <ac:spMkLst>
            <pc:docMk/>
            <pc:sldMk cId="1458107073" sldId="376"/>
            <ac:spMk id="11" creationId="{08003703-90A0-02A2-B0A0-86D01807DE2F}"/>
          </ac:spMkLst>
        </pc:spChg>
        <pc:spChg chg="add mod">
          <ac:chgData name="Mr J Bee (BWCET)" userId="a1856448-f297-487a-a7ea-498499ce4ab3" providerId="ADAL" clId="{9C6BA231-3F08-451A-B4A1-7645E72FFED0}" dt="2023-12-08T16:40:20.240" v="14"/>
          <ac:spMkLst>
            <pc:docMk/>
            <pc:sldMk cId="1458107073" sldId="376"/>
            <ac:spMk id="12" creationId="{F81395AD-2ABF-6CAE-E7FE-875E214F76DA}"/>
          </ac:spMkLst>
        </pc:spChg>
        <pc:spChg chg="add mod">
          <ac:chgData name="Mr J Bee (BWCET)" userId="a1856448-f297-487a-a7ea-498499ce4ab3" providerId="ADAL" clId="{9C6BA231-3F08-451A-B4A1-7645E72FFED0}" dt="2023-12-08T16:40:20.240" v="14"/>
          <ac:spMkLst>
            <pc:docMk/>
            <pc:sldMk cId="1458107073" sldId="376"/>
            <ac:spMk id="13" creationId="{E304A3C9-2135-0BA7-5EA8-D25778900FCC}"/>
          </ac:spMkLst>
        </pc:spChg>
        <pc:spChg chg="add mod">
          <ac:chgData name="Mr J Bee (BWCET)" userId="a1856448-f297-487a-a7ea-498499ce4ab3" providerId="ADAL" clId="{9C6BA231-3F08-451A-B4A1-7645E72FFED0}" dt="2023-12-08T16:40:20.240" v="14"/>
          <ac:spMkLst>
            <pc:docMk/>
            <pc:sldMk cId="1458107073" sldId="376"/>
            <ac:spMk id="14" creationId="{9D2732CB-C846-B07C-ECB7-3F2C42F29596}"/>
          </ac:spMkLst>
        </pc:spChg>
        <pc:spChg chg="add mod">
          <ac:chgData name="Mr J Bee (BWCET)" userId="a1856448-f297-487a-a7ea-498499ce4ab3" providerId="ADAL" clId="{9C6BA231-3F08-451A-B4A1-7645E72FFED0}" dt="2023-12-08T16:40:20.240" v="14"/>
          <ac:spMkLst>
            <pc:docMk/>
            <pc:sldMk cId="1458107073" sldId="376"/>
            <ac:spMk id="15" creationId="{A03AC197-A883-6707-583F-0E0405D7608C}"/>
          </ac:spMkLst>
        </pc:spChg>
        <pc:spChg chg="add mod">
          <ac:chgData name="Mr J Bee (BWCET)" userId="a1856448-f297-487a-a7ea-498499ce4ab3" providerId="ADAL" clId="{9C6BA231-3F08-451A-B4A1-7645E72FFED0}" dt="2023-12-08T16:40:20.240" v="14"/>
          <ac:spMkLst>
            <pc:docMk/>
            <pc:sldMk cId="1458107073" sldId="376"/>
            <ac:spMk id="16" creationId="{89D6E625-0EFD-DE91-6F55-1A32C1710044}"/>
          </ac:spMkLst>
        </pc:spChg>
        <pc:spChg chg="add mod">
          <ac:chgData name="Mr J Bee (BWCET)" userId="a1856448-f297-487a-a7ea-498499ce4ab3" providerId="ADAL" clId="{9C6BA231-3F08-451A-B4A1-7645E72FFED0}" dt="2023-12-08T16:40:20.240" v="14"/>
          <ac:spMkLst>
            <pc:docMk/>
            <pc:sldMk cId="1458107073" sldId="376"/>
            <ac:spMk id="17" creationId="{434E70D5-6CCC-25F9-39EB-95A5CE9ED591}"/>
          </ac:spMkLst>
        </pc:spChg>
        <pc:spChg chg="add mod">
          <ac:chgData name="Mr J Bee (BWCET)" userId="a1856448-f297-487a-a7ea-498499ce4ab3" providerId="ADAL" clId="{9C6BA231-3F08-451A-B4A1-7645E72FFED0}" dt="2023-12-08T16:40:20.240" v="14"/>
          <ac:spMkLst>
            <pc:docMk/>
            <pc:sldMk cId="1458107073" sldId="376"/>
            <ac:spMk id="18" creationId="{81BE1204-CF78-2990-5637-CF7371B567D9}"/>
          </ac:spMkLst>
        </pc:spChg>
        <pc:spChg chg="add mod">
          <ac:chgData name="Mr J Bee (BWCET)" userId="a1856448-f297-487a-a7ea-498499ce4ab3" providerId="ADAL" clId="{9C6BA231-3F08-451A-B4A1-7645E72FFED0}" dt="2023-12-08T16:40:20.240" v="14"/>
          <ac:spMkLst>
            <pc:docMk/>
            <pc:sldMk cId="1458107073" sldId="376"/>
            <ac:spMk id="19" creationId="{0D149AC6-86C2-DB17-ABDE-05ECF86209AE}"/>
          </ac:spMkLst>
        </pc:spChg>
        <pc:spChg chg="add mod">
          <ac:chgData name="Mr J Bee (BWCET)" userId="a1856448-f297-487a-a7ea-498499ce4ab3" providerId="ADAL" clId="{9C6BA231-3F08-451A-B4A1-7645E72FFED0}" dt="2023-12-08T16:40:20.240" v="14"/>
          <ac:spMkLst>
            <pc:docMk/>
            <pc:sldMk cId="1458107073" sldId="376"/>
            <ac:spMk id="20" creationId="{F4964D44-5546-92CB-AFAA-512FC3E61BBE}"/>
          </ac:spMkLst>
        </pc:spChg>
        <pc:spChg chg="add mod">
          <ac:chgData name="Mr J Bee (BWCET)" userId="a1856448-f297-487a-a7ea-498499ce4ab3" providerId="ADAL" clId="{9C6BA231-3F08-451A-B4A1-7645E72FFED0}" dt="2023-12-08T16:40:20.240" v="14"/>
          <ac:spMkLst>
            <pc:docMk/>
            <pc:sldMk cId="1458107073" sldId="376"/>
            <ac:spMk id="21" creationId="{E88B66DB-E875-801E-443B-33697229377E}"/>
          </ac:spMkLst>
        </pc:spChg>
        <pc:spChg chg="add mod">
          <ac:chgData name="Mr J Bee (BWCET)" userId="a1856448-f297-487a-a7ea-498499ce4ab3" providerId="ADAL" clId="{9C6BA231-3F08-451A-B4A1-7645E72FFED0}" dt="2023-12-08T16:40:20.240" v="14"/>
          <ac:spMkLst>
            <pc:docMk/>
            <pc:sldMk cId="1458107073" sldId="376"/>
            <ac:spMk id="22" creationId="{53DE2090-C255-7FE6-1F72-9A7F788BEFFF}"/>
          </ac:spMkLst>
        </pc:spChg>
        <pc:spChg chg="add mod">
          <ac:chgData name="Mr J Bee (BWCET)" userId="a1856448-f297-487a-a7ea-498499ce4ab3" providerId="ADAL" clId="{9C6BA231-3F08-451A-B4A1-7645E72FFED0}" dt="2023-12-08T16:40:20.240" v="14"/>
          <ac:spMkLst>
            <pc:docMk/>
            <pc:sldMk cId="1458107073" sldId="376"/>
            <ac:spMk id="23" creationId="{1295C7D5-9F39-F563-737D-693BF9120BD5}"/>
          </ac:spMkLst>
        </pc:spChg>
        <pc:spChg chg="add mod">
          <ac:chgData name="Mr J Bee (BWCET)" userId="a1856448-f297-487a-a7ea-498499ce4ab3" providerId="ADAL" clId="{9C6BA231-3F08-451A-B4A1-7645E72FFED0}" dt="2023-12-08T16:40:20.240" v="14"/>
          <ac:spMkLst>
            <pc:docMk/>
            <pc:sldMk cId="1458107073" sldId="376"/>
            <ac:spMk id="24" creationId="{F04924AB-0B72-922F-0E63-144F6536FE46}"/>
          </ac:spMkLst>
        </pc:spChg>
      </pc:sldChg>
      <pc:sldChg chg="addSp modSp">
        <pc:chgData name="Mr J Bee (BWCET)" userId="a1856448-f297-487a-a7ea-498499ce4ab3" providerId="ADAL" clId="{9C6BA231-3F08-451A-B4A1-7645E72FFED0}" dt="2023-12-08T16:40:22.959" v="15"/>
        <pc:sldMkLst>
          <pc:docMk/>
          <pc:sldMk cId="6697411" sldId="382"/>
        </pc:sldMkLst>
        <pc:spChg chg="add mod">
          <ac:chgData name="Mr J Bee (BWCET)" userId="a1856448-f297-487a-a7ea-498499ce4ab3" providerId="ADAL" clId="{9C6BA231-3F08-451A-B4A1-7645E72FFED0}" dt="2023-12-08T16:40:22.959" v="15"/>
          <ac:spMkLst>
            <pc:docMk/>
            <pc:sldMk cId="6697411" sldId="382"/>
            <ac:spMk id="3" creationId="{D7D596BB-CA8D-C77A-B27D-70BCA85B93E7}"/>
          </ac:spMkLst>
        </pc:spChg>
        <pc:spChg chg="add mod">
          <ac:chgData name="Mr J Bee (BWCET)" userId="a1856448-f297-487a-a7ea-498499ce4ab3" providerId="ADAL" clId="{9C6BA231-3F08-451A-B4A1-7645E72FFED0}" dt="2023-12-08T16:40:22.959" v="15"/>
          <ac:spMkLst>
            <pc:docMk/>
            <pc:sldMk cId="6697411" sldId="382"/>
            <ac:spMk id="4" creationId="{82097BD6-00F0-4AF7-D2D8-90B4EA5AF68F}"/>
          </ac:spMkLst>
        </pc:spChg>
        <pc:spChg chg="add mod">
          <ac:chgData name="Mr J Bee (BWCET)" userId="a1856448-f297-487a-a7ea-498499ce4ab3" providerId="ADAL" clId="{9C6BA231-3F08-451A-B4A1-7645E72FFED0}" dt="2023-12-08T16:40:22.959" v="15"/>
          <ac:spMkLst>
            <pc:docMk/>
            <pc:sldMk cId="6697411" sldId="382"/>
            <ac:spMk id="5" creationId="{364BB1F3-3C05-8DC7-6BA4-BA06F8DA5ADF}"/>
          </ac:spMkLst>
        </pc:spChg>
        <pc:spChg chg="add mod">
          <ac:chgData name="Mr J Bee (BWCET)" userId="a1856448-f297-487a-a7ea-498499ce4ab3" providerId="ADAL" clId="{9C6BA231-3F08-451A-B4A1-7645E72FFED0}" dt="2023-12-08T16:40:22.959" v="15"/>
          <ac:spMkLst>
            <pc:docMk/>
            <pc:sldMk cId="6697411" sldId="382"/>
            <ac:spMk id="6" creationId="{CC7AF572-84D5-7573-062D-EC32ACC1F00C}"/>
          </ac:spMkLst>
        </pc:spChg>
        <pc:spChg chg="add mod">
          <ac:chgData name="Mr J Bee (BWCET)" userId="a1856448-f297-487a-a7ea-498499ce4ab3" providerId="ADAL" clId="{9C6BA231-3F08-451A-B4A1-7645E72FFED0}" dt="2023-12-08T16:40:22.959" v="15"/>
          <ac:spMkLst>
            <pc:docMk/>
            <pc:sldMk cId="6697411" sldId="382"/>
            <ac:spMk id="7" creationId="{98F9A89E-BCAC-2C40-121A-CFBE54B0523A}"/>
          </ac:spMkLst>
        </pc:spChg>
        <pc:spChg chg="add mod">
          <ac:chgData name="Mr J Bee (BWCET)" userId="a1856448-f297-487a-a7ea-498499ce4ab3" providerId="ADAL" clId="{9C6BA231-3F08-451A-B4A1-7645E72FFED0}" dt="2023-12-08T16:40:22.959" v="15"/>
          <ac:spMkLst>
            <pc:docMk/>
            <pc:sldMk cId="6697411" sldId="382"/>
            <ac:spMk id="8" creationId="{12F14D42-D243-6F46-B976-2572CDE8E0E9}"/>
          </ac:spMkLst>
        </pc:spChg>
        <pc:spChg chg="add mod">
          <ac:chgData name="Mr J Bee (BWCET)" userId="a1856448-f297-487a-a7ea-498499ce4ab3" providerId="ADAL" clId="{9C6BA231-3F08-451A-B4A1-7645E72FFED0}" dt="2023-12-08T16:40:22.959" v="15"/>
          <ac:spMkLst>
            <pc:docMk/>
            <pc:sldMk cId="6697411" sldId="382"/>
            <ac:spMk id="9" creationId="{DBEC9273-DF63-5B1D-C526-2C1FBDA145F1}"/>
          </ac:spMkLst>
        </pc:spChg>
        <pc:spChg chg="add mod">
          <ac:chgData name="Mr J Bee (BWCET)" userId="a1856448-f297-487a-a7ea-498499ce4ab3" providerId="ADAL" clId="{9C6BA231-3F08-451A-B4A1-7645E72FFED0}" dt="2023-12-08T16:40:22.959" v="15"/>
          <ac:spMkLst>
            <pc:docMk/>
            <pc:sldMk cId="6697411" sldId="382"/>
            <ac:spMk id="10" creationId="{00D66486-5944-990D-A768-0796D83BB6B9}"/>
          </ac:spMkLst>
        </pc:spChg>
        <pc:spChg chg="add mod">
          <ac:chgData name="Mr J Bee (BWCET)" userId="a1856448-f297-487a-a7ea-498499ce4ab3" providerId="ADAL" clId="{9C6BA231-3F08-451A-B4A1-7645E72FFED0}" dt="2023-12-08T16:40:22.959" v="15"/>
          <ac:spMkLst>
            <pc:docMk/>
            <pc:sldMk cId="6697411" sldId="382"/>
            <ac:spMk id="11" creationId="{7F9D718E-074B-F529-AD55-FAC497A069E3}"/>
          </ac:spMkLst>
        </pc:spChg>
        <pc:spChg chg="add mod">
          <ac:chgData name="Mr J Bee (BWCET)" userId="a1856448-f297-487a-a7ea-498499ce4ab3" providerId="ADAL" clId="{9C6BA231-3F08-451A-B4A1-7645E72FFED0}" dt="2023-12-08T16:40:22.959" v="15"/>
          <ac:spMkLst>
            <pc:docMk/>
            <pc:sldMk cId="6697411" sldId="382"/>
            <ac:spMk id="12" creationId="{FB642908-145B-F807-6110-690BBE3211EE}"/>
          </ac:spMkLst>
        </pc:spChg>
        <pc:spChg chg="add mod">
          <ac:chgData name="Mr J Bee (BWCET)" userId="a1856448-f297-487a-a7ea-498499ce4ab3" providerId="ADAL" clId="{9C6BA231-3F08-451A-B4A1-7645E72FFED0}" dt="2023-12-08T16:40:22.959" v="15"/>
          <ac:spMkLst>
            <pc:docMk/>
            <pc:sldMk cId="6697411" sldId="382"/>
            <ac:spMk id="13" creationId="{1F03FCD0-0538-56D2-8AD2-420F1B8A4906}"/>
          </ac:spMkLst>
        </pc:spChg>
        <pc:spChg chg="add mod">
          <ac:chgData name="Mr J Bee (BWCET)" userId="a1856448-f297-487a-a7ea-498499ce4ab3" providerId="ADAL" clId="{9C6BA231-3F08-451A-B4A1-7645E72FFED0}" dt="2023-12-08T16:40:22.959" v="15"/>
          <ac:spMkLst>
            <pc:docMk/>
            <pc:sldMk cId="6697411" sldId="382"/>
            <ac:spMk id="14" creationId="{9D6E4B24-3BFF-3B70-63C8-F47BE7D8310D}"/>
          </ac:spMkLst>
        </pc:spChg>
        <pc:spChg chg="add mod">
          <ac:chgData name="Mr J Bee (BWCET)" userId="a1856448-f297-487a-a7ea-498499ce4ab3" providerId="ADAL" clId="{9C6BA231-3F08-451A-B4A1-7645E72FFED0}" dt="2023-12-08T16:40:22.959" v="15"/>
          <ac:spMkLst>
            <pc:docMk/>
            <pc:sldMk cId="6697411" sldId="382"/>
            <ac:spMk id="15" creationId="{5ED22E27-86F5-4CA6-C51F-9C2428A374A5}"/>
          </ac:spMkLst>
        </pc:spChg>
        <pc:spChg chg="add mod">
          <ac:chgData name="Mr J Bee (BWCET)" userId="a1856448-f297-487a-a7ea-498499ce4ab3" providerId="ADAL" clId="{9C6BA231-3F08-451A-B4A1-7645E72FFED0}" dt="2023-12-08T16:40:22.959" v="15"/>
          <ac:spMkLst>
            <pc:docMk/>
            <pc:sldMk cId="6697411" sldId="382"/>
            <ac:spMk id="16" creationId="{C6BEBE98-A4A0-5FD8-FBFE-6DA9C93C0DF8}"/>
          </ac:spMkLst>
        </pc:spChg>
        <pc:spChg chg="add mod">
          <ac:chgData name="Mr J Bee (BWCET)" userId="a1856448-f297-487a-a7ea-498499ce4ab3" providerId="ADAL" clId="{9C6BA231-3F08-451A-B4A1-7645E72FFED0}" dt="2023-12-08T16:40:22.959" v="15"/>
          <ac:spMkLst>
            <pc:docMk/>
            <pc:sldMk cId="6697411" sldId="382"/>
            <ac:spMk id="17" creationId="{21AFC4E3-0BA4-407D-26E4-B22EBCB3B807}"/>
          </ac:spMkLst>
        </pc:spChg>
        <pc:spChg chg="add mod">
          <ac:chgData name="Mr J Bee (BWCET)" userId="a1856448-f297-487a-a7ea-498499ce4ab3" providerId="ADAL" clId="{9C6BA231-3F08-451A-B4A1-7645E72FFED0}" dt="2023-12-08T16:40:22.959" v="15"/>
          <ac:spMkLst>
            <pc:docMk/>
            <pc:sldMk cId="6697411" sldId="382"/>
            <ac:spMk id="18" creationId="{FB1B2F24-C230-11DF-E9A6-D7D24377D7A8}"/>
          </ac:spMkLst>
        </pc:spChg>
        <pc:spChg chg="add mod">
          <ac:chgData name="Mr J Bee (BWCET)" userId="a1856448-f297-487a-a7ea-498499ce4ab3" providerId="ADAL" clId="{9C6BA231-3F08-451A-B4A1-7645E72FFED0}" dt="2023-12-08T16:40:22.959" v="15"/>
          <ac:spMkLst>
            <pc:docMk/>
            <pc:sldMk cId="6697411" sldId="382"/>
            <ac:spMk id="19" creationId="{ABC77D9C-11BC-73B6-471C-B1C52CDBD894}"/>
          </ac:spMkLst>
        </pc:spChg>
        <pc:spChg chg="add mod">
          <ac:chgData name="Mr J Bee (BWCET)" userId="a1856448-f297-487a-a7ea-498499ce4ab3" providerId="ADAL" clId="{9C6BA231-3F08-451A-B4A1-7645E72FFED0}" dt="2023-12-08T16:40:22.959" v="15"/>
          <ac:spMkLst>
            <pc:docMk/>
            <pc:sldMk cId="6697411" sldId="382"/>
            <ac:spMk id="20" creationId="{D6AD5559-2655-8934-7AAC-84A8BF829342}"/>
          </ac:spMkLst>
        </pc:spChg>
        <pc:spChg chg="add mod">
          <ac:chgData name="Mr J Bee (BWCET)" userId="a1856448-f297-487a-a7ea-498499ce4ab3" providerId="ADAL" clId="{9C6BA231-3F08-451A-B4A1-7645E72FFED0}" dt="2023-12-08T16:40:22.959" v="15"/>
          <ac:spMkLst>
            <pc:docMk/>
            <pc:sldMk cId="6697411" sldId="382"/>
            <ac:spMk id="21" creationId="{99C999EF-C261-0358-F042-61EB91E633C5}"/>
          </ac:spMkLst>
        </pc:spChg>
        <pc:spChg chg="add mod">
          <ac:chgData name="Mr J Bee (BWCET)" userId="a1856448-f297-487a-a7ea-498499ce4ab3" providerId="ADAL" clId="{9C6BA231-3F08-451A-B4A1-7645E72FFED0}" dt="2023-12-08T16:40:22.959" v="15"/>
          <ac:spMkLst>
            <pc:docMk/>
            <pc:sldMk cId="6697411" sldId="382"/>
            <ac:spMk id="22" creationId="{5163C728-938F-EC18-2691-6E601A2C1956}"/>
          </ac:spMkLst>
        </pc:spChg>
        <pc:spChg chg="add mod">
          <ac:chgData name="Mr J Bee (BWCET)" userId="a1856448-f297-487a-a7ea-498499ce4ab3" providerId="ADAL" clId="{9C6BA231-3F08-451A-B4A1-7645E72FFED0}" dt="2023-12-08T16:40:22.959" v="15"/>
          <ac:spMkLst>
            <pc:docMk/>
            <pc:sldMk cId="6697411" sldId="382"/>
            <ac:spMk id="23" creationId="{ADC86586-6333-3A17-F263-400C464BCF63}"/>
          </ac:spMkLst>
        </pc:spChg>
        <pc:spChg chg="add mod">
          <ac:chgData name="Mr J Bee (BWCET)" userId="a1856448-f297-487a-a7ea-498499ce4ab3" providerId="ADAL" clId="{9C6BA231-3F08-451A-B4A1-7645E72FFED0}" dt="2023-12-08T16:40:22.959" v="15"/>
          <ac:spMkLst>
            <pc:docMk/>
            <pc:sldMk cId="6697411" sldId="382"/>
            <ac:spMk id="24" creationId="{5F423785-05B4-B692-1757-1ED126C89177}"/>
          </ac:spMkLst>
        </pc:spChg>
      </pc:sldChg>
      <pc:sldChg chg="add del">
        <pc:chgData name="Mr J Bee (BWCET)" userId="a1856448-f297-487a-a7ea-498499ce4ab3" providerId="ADAL" clId="{9C6BA231-3F08-451A-B4A1-7645E72FFED0}" dt="2023-12-08T16:39:32.541" v="4" actId="47"/>
        <pc:sldMkLst>
          <pc:docMk/>
          <pc:sldMk cId="1572273315" sldId="389"/>
        </pc:sldMkLst>
      </pc:sldChg>
      <pc:sldChg chg="add del">
        <pc:chgData name="Mr J Bee (BWCET)" userId="a1856448-f297-487a-a7ea-498499ce4ab3" providerId="ADAL" clId="{9C6BA231-3F08-451A-B4A1-7645E72FFED0}" dt="2023-12-08T16:39:30.024" v="2"/>
        <pc:sldMkLst>
          <pc:docMk/>
          <pc:sldMk cId="2129806298" sldId="389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771038385826763E-2"/>
          <c:y val="2.5856557338213269E-2"/>
          <c:w val="0.93635396161417328"/>
          <c:h val="0.854836614896324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England</c:v>
                </c:pt>
                <c:pt idx="1">
                  <c:v>Ireland</c:v>
                </c:pt>
                <c:pt idx="2">
                  <c:v>Scotland</c:v>
                </c:pt>
                <c:pt idx="3">
                  <c:v>Wales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20</c:v>
                </c:pt>
                <c:pt idx="1">
                  <c:v>4</c:v>
                </c:pt>
                <c:pt idx="2">
                  <c:v>12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06-4168-B4AC-4579DC10E1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82729071"/>
        <c:axId val="1543318063"/>
      </c:barChart>
      <c:catAx>
        <c:axId val="15827290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3318063"/>
        <c:crosses val="autoZero"/>
        <c:auto val="1"/>
        <c:lblAlgn val="ctr"/>
        <c:lblOffset val="100"/>
        <c:noMultiLvlLbl val="0"/>
      </c:catAx>
      <c:valAx>
        <c:axId val="15433180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27290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in="-296" max="1080" units="cm"/>
          <inkml:channel name="T" type="integer" max="2.14748E9" units="dev"/>
        </inkml:traceFormat>
        <inkml:channelProperties>
          <inkml:channelProperty channel="X" name="resolution" value="124.27184" units="1/cm"/>
          <inkml:channelProperty channel="Y" name="resolution" value="79.08046" units="1/cm"/>
          <inkml:channelProperty channel="T" name="resolution" value="1" units="1/dev"/>
        </inkml:channelProperties>
      </inkml:inkSource>
      <inkml:timestamp xml:id="ts0" timeString="2023-10-06T16:11:23.295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24558 8708 0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17D2AF-BF46-4411-B19E-D0D1188C45F6}" type="datetimeFigureOut">
              <a:rPr lang="en-GB" smtClean="0"/>
              <a:t>28/12/2023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CD9D03-4479-4155-9A9A-0839FF9459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4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F1EF3-E03C-4F57-B281-99C8EC6EC1E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1472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3270F-1623-2C13-F33C-B4D8FA0857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308D69-2E5C-B0B5-3564-C45B6AF3A7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75B14D-B5E4-FEA8-BA63-E3D6CC68B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6ADBE-B9F6-4180-9CD5-62A3ED9CAB33}" type="datetimeFigureOut">
              <a:rPr lang="en-GB" smtClean="0"/>
              <a:t>28/12/2023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92A704-642B-B38C-3585-17BB7872D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8DD297-00BA-B345-5FE0-F9B8B6E89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8911C-DA07-488A-BED7-4B4A0E089C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238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0C1E5-F405-58C5-F3E0-D0AFA5163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54CA5D-32D8-6BCD-CAA2-932CABC571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3F7D0D-A57B-751B-4DB6-B96876207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6ADBE-B9F6-4180-9CD5-62A3ED9CAB33}" type="datetimeFigureOut">
              <a:rPr lang="en-GB" smtClean="0"/>
              <a:t>28/12/2023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226CA3-789C-70D4-B50D-9F6849695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06875C-7C6D-4975-F36D-204457B17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8911C-DA07-488A-BED7-4B4A0E089C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005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ECA5C4-7DF7-01CD-E059-9B62DB334D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6462D7-CBFB-7641-6E38-66B4EB56B7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6FA781-CCA0-7791-502A-03449DFC5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6ADBE-B9F6-4180-9CD5-62A3ED9CAB33}" type="datetimeFigureOut">
              <a:rPr lang="en-GB" smtClean="0"/>
              <a:t>28/12/2023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A85E9C-9B02-986F-8EE6-7A0315032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6BE193-351F-B93D-2DD7-FBDDE3100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8911C-DA07-488A-BED7-4B4A0E089C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277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4F6FD-D4B2-B168-4059-C2D816C38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BA66A2-F27E-BFA7-50FE-E9206A1B65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6CD2E8-48F3-6DC2-A54B-13AC27516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6ADBE-B9F6-4180-9CD5-62A3ED9CAB33}" type="datetimeFigureOut">
              <a:rPr lang="en-GB" smtClean="0"/>
              <a:t>28/12/2023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DA350A-80E7-24EC-9EBC-CED2F6694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EFA112-CBE3-51E4-BADC-FC57B7F71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8911C-DA07-488A-BED7-4B4A0E089C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7257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CBC12-0EB0-2E93-933E-D3126F21D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8A35C3-755B-E52D-55F1-8A0FCEAF0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E92A3F-1C80-9502-3E7B-81AA4DF07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6ADBE-B9F6-4180-9CD5-62A3ED9CAB33}" type="datetimeFigureOut">
              <a:rPr lang="en-GB" smtClean="0"/>
              <a:t>28/12/2023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B8E382-9D5F-A648-C26F-63482DCA9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647197-4DAC-829B-C6F3-AD65F79CA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8911C-DA07-488A-BED7-4B4A0E089C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798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B3972-782C-3E0D-E7FC-6C141EBFF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58FA1-0F1C-EBA5-3DBB-5CAF4794FD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2208F5-4BC7-2505-2B94-AEB503B563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01AF3C-CD86-C0B9-C98C-F26893C2C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6ADBE-B9F6-4180-9CD5-62A3ED9CAB33}" type="datetimeFigureOut">
              <a:rPr lang="en-GB" smtClean="0"/>
              <a:t>28/12/2023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528C2A-AD01-CFA3-B0DF-9669A3E63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2C4A0E-0302-F205-410C-C936583C9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8911C-DA07-488A-BED7-4B4A0E089C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0793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EF195-60A7-57B4-DC93-3237BA4CC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6BB49D-5F83-6A06-B993-91FAFE3B11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21A68B-6F53-4CA0-ACAB-42D77FBC66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DF3DCC-7C7A-0F44-0F84-7A5F87F412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4966E2-F8DA-AA02-72F4-DDA3733E40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C88B00-CD1C-E8AC-09C0-22BC91659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6ADBE-B9F6-4180-9CD5-62A3ED9CAB33}" type="datetimeFigureOut">
              <a:rPr lang="en-GB" smtClean="0"/>
              <a:t>28/12/2023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05CBEF-2200-96B9-C838-0ED280B57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002AE6-1BE0-9B19-E9E5-D14990ED1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8911C-DA07-488A-BED7-4B4A0E089C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0477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BD22A-8CA8-46B5-E4F4-044107AA1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D40E9B-5911-971D-2908-5D9F19AD9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6ADBE-B9F6-4180-9CD5-62A3ED9CAB33}" type="datetimeFigureOut">
              <a:rPr lang="en-GB" smtClean="0"/>
              <a:t>28/12/2023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2DC893-0E7C-31DC-D5C9-51E0F0605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268A72-73F2-972B-7606-AEABF64AA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8911C-DA07-488A-BED7-4B4A0E089C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4751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D42054-85EA-0EC5-6712-5A6ED4BFE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6ADBE-B9F6-4180-9CD5-62A3ED9CAB33}" type="datetimeFigureOut">
              <a:rPr lang="en-GB" smtClean="0"/>
              <a:t>28/12/2023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7DE059-A2F8-1F39-FFB0-4DA7925B3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41BB4A-EBE1-1D7B-051F-6760E9B83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8911C-DA07-488A-BED7-4B4A0E089C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9720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45A14-97D0-4C1F-2D5B-E0454D7B8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E9458-9AFB-8CEF-99E2-A88243221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847FF4-5C48-36C8-87DB-CCE0792A29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FE8B68-B526-8106-82F0-914EA8296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6ADBE-B9F6-4180-9CD5-62A3ED9CAB33}" type="datetimeFigureOut">
              <a:rPr lang="en-GB" smtClean="0"/>
              <a:t>28/12/2023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119B39-F256-34D9-2077-96406384F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563BEC-DFFA-3D2D-8D0A-0FA68E16B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8911C-DA07-488A-BED7-4B4A0E089C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4557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6FF5E-0879-8D3E-CBC1-307183794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EE96B3-EF60-96D8-1524-95B6EF0DEB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F3DE1D-4C7E-769C-1761-BBA204FF1D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6B76A7-1C1A-2A06-4152-E1E0EE2FB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6ADBE-B9F6-4180-9CD5-62A3ED9CAB33}" type="datetimeFigureOut">
              <a:rPr lang="en-GB" smtClean="0"/>
              <a:t>28/12/2023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B4C9A7-EEB3-2B8F-9710-17EA19F2C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287E85-EAD8-1F6C-E424-83029667A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8911C-DA07-488A-BED7-4B4A0E089C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2961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640B7E-3656-503E-DD70-24EBEC1A9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7B69DD-BF03-E8D5-43A0-5AD516D2CD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14A092-4FFF-EE6C-7B25-55839E0AF9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6ADBE-B9F6-4180-9CD5-62A3ED9CAB33}" type="datetimeFigureOut">
              <a:rPr lang="en-GB" smtClean="0"/>
              <a:t>28/12/2023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A06476-2347-1FAC-D436-1B26685E62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486268-D85D-DD30-F99B-0907651A8E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8911C-DA07-488A-BED7-4B4A0E089C56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838C2E-A40D-4D69-590B-FAF283037F6A}"/>
              </a:ext>
            </a:extLst>
          </p:cNvPr>
          <p:cNvSpPr txBox="1"/>
          <p:nvPr userDrawn="1"/>
        </p:nvSpPr>
        <p:spPr>
          <a:xfrm rot="19754365">
            <a:off x="2819942" y="2228671"/>
            <a:ext cx="6552115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5000" dirty="0">
                <a:solidFill>
                  <a:schemeClr val="bg2">
                    <a:lumMod val="75000"/>
                  </a:schemeClr>
                </a:solidFill>
              </a:rPr>
              <a:t>SAMPLE</a:t>
            </a:r>
          </a:p>
        </p:txBody>
      </p:sp>
    </p:spTree>
    <p:extLst>
      <p:ext uri="{BB962C8B-B14F-4D97-AF65-F5344CB8AC3E}">
        <p14:creationId xmlns:p14="http://schemas.microsoft.com/office/powerpoint/2010/main" val="1896921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svg"/><Relationship Id="rId18" Type="http://schemas.openxmlformats.org/officeDocument/2006/relationships/image" Target="../media/image13.png"/><Relationship Id="rId26" Type="http://schemas.openxmlformats.org/officeDocument/2006/relationships/image" Target="../media/image21.png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16.svg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17" Type="http://schemas.openxmlformats.org/officeDocument/2006/relationships/image" Target="../media/image12.svg"/><Relationship Id="rId25" Type="http://schemas.openxmlformats.org/officeDocument/2006/relationships/image" Target="../media/image20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.png"/><Relationship Id="rId20" Type="http://schemas.openxmlformats.org/officeDocument/2006/relationships/image" Target="../media/image15.png"/><Relationship Id="rId29" Type="http://schemas.openxmlformats.org/officeDocument/2006/relationships/image" Target="../media/image24.svg"/><Relationship Id="rId1" Type="http://schemas.openxmlformats.org/officeDocument/2006/relationships/tags" Target="../tags/tag1.xml"/><Relationship Id="rId6" Type="http://schemas.openxmlformats.org/officeDocument/2006/relationships/customXml" Target="../ink/ink1.xml"/><Relationship Id="rId11" Type="http://schemas.openxmlformats.org/officeDocument/2006/relationships/image" Target="../media/image6.svg"/><Relationship Id="rId24" Type="http://schemas.openxmlformats.org/officeDocument/2006/relationships/image" Target="../media/image19.png"/><Relationship Id="rId5" Type="http://schemas.openxmlformats.org/officeDocument/2006/relationships/hyperlink" Target="http://www.mrbeeteach.com/" TargetMode="External"/><Relationship Id="rId15" Type="http://schemas.openxmlformats.org/officeDocument/2006/relationships/image" Target="../media/image10.svg"/><Relationship Id="rId23" Type="http://schemas.openxmlformats.org/officeDocument/2006/relationships/image" Target="../media/image18.svg"/><Relationship Id="rId28" Type="http://schemas.openxmlformats.org/officeDocument/2006/relationships/image" Target="../media/image23.png"/><Relationship Id="rId10" Type="http://schemas.openxmlformats.org/officeDocument/2006/relationships/image" Target="../media/image5.png"/><Relationship Id="rId19" Type="http://schemas.openxmlformats.org/officeDocument/2006/relationships/image" Target="../media/image14.svg"/><Relationship Id="rId31" Type="http://schemas.openxmlformats.org/officeDocument/2006/relationships/image" Target="../media/image26.svg"/><Relationship Id="rId4" Type="http://schemas.openxmlformats.org/officeDocument/2006/relationships/image" Target="../media/image1.png"/><Relationship Id="rId9" Type="http://schemas.openxmlformats.org/officeDocument/2006/relationships/image" Target="../media/image4.svg"/><Relationship Id="rId14" Type="http://schemas.openxmlformats.org/officeDocument/2006/relationships/image" Target="../media/image9.png"/><Relationship Id="rId22" Type="http://schemas.openxmlformats.org/officeDocument/2006/relationships/image" Target="../media/image17.png"/><Relationship Id="rId27" Type="http://schemas.openxmlformats.org/officeDocument/2006/relationships/image" Target="../media/image22.svg"/><Relationship Id="rId30" Type="http://schemas.openxmlformats.org/officeDocument/2006/relationships/image" Target="../media/image2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26" Type="http://schemas.openxmlformats.org/officeDocument/2006/relationships/image" Target="../media/image26.svg"/><Relationship Id="rId3" Type="http://schemas.openxmlformats.org/officeDocument/2006/relationships/image" Target="../media/image27.svg"/><Relationship Id="rId21" Type="http://schemas.openxmlformats.org/officeDocument/2006/relationships/image" Target="../media/image22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5" Type="http://schemas.openxmlformats.org/officeDocument/2006/relationships/image" Target="../media/image25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24" Type="http://schemas.openxmlformats.org/officeDocument/2006/relationships/image" Target="../media/image24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23" Type="http://schemas.openxmlformats.org/officeDocument/2006/relationships/image" Target="../media/image23.png"/><Relationship Id="rId10" Type="http://schemas.openxmlformats.org/officeDocument/2006/relationships/image" Target="../media/image11.png"/><Relationship Id="rId19" Type="http://schemas.openxmlformats.org/officeDocument/2006/relationships/image" Target="../media/image20.sv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Relationship Id="rId22" Type="http://schemas.openxmlformats.org/officeDocument/2006/relationships/image" Target="../media/image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26" Type="http://schemas.openxmlformats.org/officeDocument/2006/relationships/image" Target="../media/image26.svg"/><Relationship Id="rId3" Type="http://schemas.openxmlformats.org/officeDocument/2006/relationships/image" Target="../media/image27.svg"/><Relationship Id="rId21" Type="http://schemas.openxmlformats.org/officeDocument/2006/relationships/image" Target="../media/image22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5" Type="http://schemas.openxmlformats.org/officeDocument/2006/relationships/image" Target="../media/image25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24" Type="http://schemas.openxmlformats.org/officeDocument/2006/relationships/image" Target="../media/image24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23" Type="http://schemas.openxmlformats.org/officeDocument/2006/relationships/image" Target="../media/image23.png"/><Relationship Id="rId10" Type="http://schemas.openxmlformats.org/officeDocument/2006/relationships/image" Target="../media/image11.png"/><Relationship Id="rId19" Type="http://schemas.openxmlformats.org/officeDocument/2006/relationships/image" Target="../media/image20.sv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Relationship Id="rId22" Type="http://schemas.openxmlformats.org/officeDocument/2006/relationships/image" Target="../media/image4.sv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26" Type="http://schemas.openxmlformats.org/officeDocument/2006/relationships/image" Target="../media/image26.svg"/><Relationship Id="rId3" Type="http://schemas.openxmlformats.org/officeDocument/2006/relationships/image" Target="../media/image27.svg"/><Relationship Id="rId21" Type="http://schemas.openxmlformats.org/officeDocument/2006/relationships/image" Target="../media/image22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5" Type="http://schemas.openxmlformats.org/officeDocument/2006/relationships/image" Target="../media/image25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24" Type="http://schemas.openxmlformats.org/officeDocument/2006/relationships/image" Target="../media/image24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23" Type="http://schemas.openxmlformats.org/officeDocument/2006/relationships/image" Target="../media/image23.png"/><Relationship Id="rId10" Type="http://schemas.openxmlformats.org/officeDocument/2006/relationships/image" Target="../media/image11.png"/><Relationship Id="rId19" Type="http://schemas.openxmlformats.org/officeDocument/2006/relationships/image" Target="../media/image20.sv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Relationship Id="rId22" Type="http://schemas.openxmlformats.org/officeDocument/2006/relationships/image" Target="../media/image4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26" Type="http://schemas.openxmlformats.org/officeDocument/2006/relationships/image" Target="../media/image26.svg"/><Relationship Id="rId3" Type="http://schemas.openxmlformats.org/officeDocument/2006/relationships/image" Target="../media/image27.svg"/><Relationship Id="rId21" Type="http://schemas.openxmlformats.org/officeDocument/2006/relationships/image" Target="../media/image22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5" Type="http://schemas.openxmlformats.org/officeDocument/2006/relationships/image" Target="../media/image25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24" Type="http://schemas.openxmlformats.org/officeDocument/2006/relationships/image" Target="../media/image24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23" Type="http://schemas.openxmlformats.org/officeDocument/2006/relationships/image" Target="../media/image23.png"/><Relationship Id="rId10" Type="http://schemas.openxmlformats.org/officeDocument/2006/relationships/image" Target="../media/image11.png"/><Relationship Id="rId19" Type="http://schemas.openxmlformats.org/officeDocument/2006/relationships/image" Target="../media/image20.sv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Relationship Id="rId22" Type="http://schemas.openxmlformats.org/officeDocument/2006/relationships/image" Target="../media/image4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26" Type="http://schemas.openxmlformats.org/officeDocument/2006/relationships/image" Target="../media/image26.svg"/><Relationship Id="rId3" Type="http://schemas.openxmlformats.org/officeDocument/2006/relationships/image" Target="../media/image27.svg"/><Relationship Id="rId21" Type="http://schemas.openxmlformats.org/officeDocument/2006/relationships/image" Target="../media/image22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5" Type="http://schemas.openxmlformats.org/officeDocument/2006/relationships/image" Target="../media/image25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24" Type="http://schemas.openxmlformats.org/officeDocument/2006/relationships/image" Target="../media/image24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23" Type="http://schemas.openxmlformats.org/officeDocument/2006/relationships/image" Target="../media/image23.png"/><Relationship Id="rId10" Type="http://schemas.openxmlformats.org/officeDocument/2006/relationships/image" Target="../media/image11.png"/><Relationship Id="rId19" Type="http://schemas.openxmlformats.org/officeDocument/2006/relationships/image" Target="../media/image20.sv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Relationship Id="rId22" Type="http://schemas.openxmlformats.org/officeDocument/2006/relationships/image" Target="../media/image4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0.png"/><Relationship Id="rId5" Type="http://schemas.openxmlformats.org/officeDocument/2006/relationships/image" Target="../media/image60.png"/><Relationship Id="rId4" Type="http://schemas.openxmlformats.org/officeDocument/2006/relationships/image" Target="../media/image59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26" Type="http://schemas.openxmlformats.org/officeDocument/2006/relationships/image" Target="../media/image26.svg"/><Relationship Id="rId3" Type="http://schemas.openxmlformats.org/officeDocument/2006/relationships/image" Target="../media/image27.svg"/><Relationship Id="rId21" Type="http://schemas.openxmlformats.org/officeDocument/2006/relationships/image" Target="../media/image22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5" Type="http://schemas.openxmlformats.org/officeDocument/2006/relationships/image" Target="../media/image25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24" Type="http://schemas.openxmlformats.org/officeDocument/2006/relationships/image" Target="../media/image24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23" Type="http://schemas.openxmlformats.org/officeDocument/2006/relationships/image" Target="../media/image23.png"/><Relationship Id="rId10" Type="http://schemas.openxmlformats.org/officeDocument/2006/relationships/image" Target="../media/image11.png"/><Relationship Id="rId19" Type="http://schemas.openxmlformats.org/officeDocument/2006/relationships/image" Target="../media/image20.sv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Relationship Id="rId22" Type="http://schemas.openxmlformats.org/officeDocument/2006/relationships/image" Target="../media/image4.sv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26" Type="http://schemas.openxmlformats.org/officeDocument/2006/relationships/image" Target="../media/image26.svg"/><Relationship Id="rId3" Type="http://schemas.openxmlformats.org/officeDocument/2006/relationships/image" Target="../media/image27.svg"/><Relationship Id="rId21" Type="http://schemas.openxmlformats.org/officeDocument/2006/relationships/image" Target="../media/image22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5" Type="http://schemas.openxmlformats.org/officeDocument/2006/relationships/image" Target="../media/image25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24" Type="http://schemas.openxmlformats.org/officeDocument/2006/relationships/image" Target="../media/image24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23" Type="http://schemas.openxmlformats.org/officeDocument/2006/relationships/image" Target="../media/image23.png"/><Relationship Id="rId10" Type="http://schemas.openxmlformats.org/officeDocument/2006/relationships/image" Target="../media/image11.png"/><Relationship Id="rId19" Type="http://schemas.openxmlformats.org/officeDocument/2006/relationships/image" Target="../media/image20.sv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Relationship Id="rId22" Type="http://schemas.openxmlformats.org/officeDocument/2006/relationships/image" Target="../media/image4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26" Type="http://schemas.openxmlformats.org/officeDocument/2006/relationships/image" Target="../media/image26.svg"/><Relationship Id="rId3" Type="http://schemas.openxmlformats.org/officeDocument/2006/relationships/image" Target="../media/image27.svg"/><Relationship Id="rId21" Type="http://schemas.openxmlformats.org/officeDocument/2006/relationships/image" Target="../media/image22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5" Type="http://schemas.openxmlformats.org/officeDocument/2006/relationships/image" Target="../media/image25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24" Type="http://schemas.openxmlformats.org/officeDocument/2006/relationships/image" Target="../media/image24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23" Type="http://schemas.openxmlformats.org/officeDocument/2006/relationships/image" Target="../media/image23.png"/><Relationship Id="rId10" Type="http://schemas.openxmlformats.org/officeDocument/2006/relationships/image" Target="../media/image11.png"/><Relationship Id="rId19" Type="http://schemas.openxmlformats.org/officeDocument/2006/relationships/image" Target="../media/image20.sv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Relationship Id="rId22" Type="http://schemas.openxmlformats.org/officeDocument/2006/relationships/image" Target="../media/image4.sv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26" Type="http://schemas.openxmlformats.org/officeDocument/2006/relationships/image" Target="../media/image26.svg"/><Relationship Id="rId3" Type="http://schemas.openxmlformats.org/officeDocument/2006/relationships/image" Target="../media/image27.svg"/><Relationship Id="rId21" Type="http://schemas.openxmlformats.org/officeDocument/2006/relationships/image" Target="../media/image22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5" Type="http://schemas.openxmlformats.org/officeDocument/2006/relationships/image" Target="../media/image25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24" Type="http://schemas.openxmlformats.org/officeDocument/2006/relationships/image" Target="../media/image24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23" Type="http://schemas.openxmlformats.org/officeDocument/2006/relationships/image" Target="../media/image23.png"/><Relationship Id="rId10" Type="http://schemas.openxmlformats.org/officeDocument/2006/relationships/image" Target="../media/image11.png"/><Relationship Id="rId19" Type="http://schemas.openxmlformats.org/officeDocument/2006/relationships/image" Target="../media/image20.sv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Relationship Id="rId22" Type="http://schemas.openxmlformats.org/officeDocument/2006/relationships/image" Target="../media/image4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26" Type="http://schemas.openxmlformats.org/officeDocument/2006/relationships/image" Target="../media/image26.svg"/><Relationship Id="rId3" Type="http://schemas.openxmlformats.org/officeDocument/2006/relationships/image" Target="../media/image27.svg"/><Relationship Id="rId21" Type="http://schemas.openxmlformats.org/officeDocument/2006/relationships/image" Target="../media/image22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5" Type="http://schemas.openxmlformats.org/officeDocument/2006/relationships/image" Target="../media/image25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24" Type="http://schemas.openxmlformats.org/officeDocument/2006/relationships/image" Target="../media/image24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23" Type="http://schemas.openxmlformats.org/officeDocument/2006/relationships/image" Target="../media/image23.png"/><Relationship Id="rId10" Type="http://schemas.openxmlformats.org/officeDocument/2006/relationships/image" Target="../media/image11.png"/><Relationship Id="rId19" Type="http://schemas.openxmlformats.org/officeDocument/2006/relationships/image" Target="../media/image20.sv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Relationship Id="rId22" Type="http://schemas.openxmlformats.org/officeDocument/2006/relationships/image" Target="../media/image4.sv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26" Type="http://schemas.openxmlformats.org/officeDocument/2006/relationships/image" Target="../media/image26.svg"/><Relationship Id="rId3" Type="http://schemas.openxmlformats.org/officeDocument/2006/relationships/image" Target="../media/image27.svg"/><Relationship Id="rId21" Type="http://schemas.openxmlformats.org/officeDocument/2006/relationships/image" Target="../media/image22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5" Type="http://schemas.openxmlformats.org/officeDocument/2006/relationships/image" Target="../media/image25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24" Type="http://schemas.openxmlformats.org/officeDocument/2006/relationships/image" Target="../media/image24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23" Type="http://schemas.openxmlformats.org/officeDocument/2006/relationships/image" Target="../media/image23.png"/><Relationship Id="rId10" Type="http://schemas.openxmlformats.org/officeDocument/2006/relationships/image" Target="../media/image11.png"/><Relationship Id="rId19" Type="http://schemas.openxmlformats.org/officeDocument/2006/relationships/image" Target="../media/image20.sv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Relationship Id="rId22" Type="http://schemas.openxmlformats.org/officeDocument/2006/relationships/image" Target="../media/image4.sv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18" Type="http://schemas.openxmlformats.org/officeDocument/2006/relationships/image" Target="../media/image18.svg"/><Relationship Id="rId26" Type="http://schemas.openxmlformats.org/officeDocument/2006/relationships/image" Target="../media/image26.sv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hyperlink" Target="http://www.mrbeeteach.com/" TargetMode="External"/><Relationship Id="rId16" Type="http://schemas.openxmlformats.org/officeDocument/2006/relationships/image" Target="../media/image16.svg"/><Relationship Id="rId20" Type="http://schemas.openxmlformats.org/officeDocument/2006/relationships/image" Target="../media/image20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24" Type="http://schemas.openxmlformats.org/officeDocument/2006/relationships/image" Target="../media/image24.sv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image" Target="../media/image10.svg"/><Relationship Id="rId19" Type="http://schemas.openxmlformats.org/officeDocument/2006/relationships/image" Target="../media/image19.pn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4.svg"/><Relationship Id="rId22" Type="http://schemas.openxmlformats.org/officeDocument/2006/relationships/image" Target="../media/image22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26" Type="http://schemas.openxmlformats.org/officeDocument/2006/relationships/image" Target="../media/image26.svg"/><Relationship Id="rId3" Type="http://schemas.openxmlformats.org/officeDocument/2006/relationships/image" Target="../media/image27.svg"/><Relationship Id="rId21" Type="http://schemas.openxmlformats.org/officeDocument/2006/relationships/image" Target="../media/image22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5" Type="http://schemas.openxmlformats.org/officeDocument/2006/relationships/image" Target="../media/image25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24" Type="http://schemas.openxmlformats.org/officeDocument/2006/relationships/image" Target="../media/image24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23" Type="http://schemas.openxmlformats.org/officeDocument/2006/relationships/image" Target="../media/image23.png"/><Relationship Id="rId10" Type="http://schemas.openxmlformats.org/officeDocument/2006/relationships/image" Target="../media/image11.png"/><Relationship Id="rId19" Type="http://schemas.openxmlformats.org/officeDocument/2006/relationships/image" Target="../media/image20.sv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Relationship Id="rId22" Type="http://schemas.openxmlformats.org/officeDocument/2006/relationships/image" Target="../media/image4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3254B-8F31-16A4-59E1-D76001A7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4321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GB" sz="4000" dirty="0"/>
              <a:t>Goal Free Problems</a:t>
            </a:r>
          </a:p>
          <a:p>
            <a:pPr marL="0" indent="0" algn="ctr">
              <a:buNone/>
            </a:pPr>
            <a:r>
              <a:rPr lang="en-GB"/>
              <a:t>Year 4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58D406-D2BF-14EC-58A9-C46815921F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844" t="31951" r="67184" b="54703"/>
          <a:stretch/>
        </p:blipFill>
        <p:spPr>
          <a:xfrm>
            <a:off x="4938927" y="1096218"/>
            <a:ext cx="2476072" cy="238164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3566C9A-02E4-45CE-600B-2E51795E2DCA}"/>
              </a:ext>
            </a:extLst>
          </p:cNvPr>
          <p:cNvSpPr txBox="1"/>
          <p:nvPr/>
        </p:nvSpPr>
        <p:spPr>
          <a:xfrm>
            <a:off x="3734387" y="3562704"/>
            <a:ext cx="50436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chemeClr val="bg1">
                    <a:lumMod val="65000"/>
                  </a:schemeClr>
                </a:solidFill>
                <a:hlinkClick r:id="rId5"/>
              </a:rPr>
              <a:t>www.mrbeeteach.com</a:t>
            </a:r>
            <a:r>
              <a:rPr lang="en-GB" sz="4000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3D3148E3-5AC5-2055-AD60-CA547527E9C3}"/>
                  </a:ext>
                </a:extLst>
              </p14:cNvPr>
              <p14:cNvContentPartPr/>
              <p14:nvPr/>
            </p14:nvContentPartPr>
            <p14:xfrm>
              <a:off x="8840880" y="3134880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3D3148E3-5AC5-2055-AD60-CA547527E9C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831520" y="312552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Freeform 2">
            <a:extLst>
              <a:ext uri="{FF2B5EF4-FFF2-40B4-BE49-F238E27FC236}">
                <a16:creationId xmlns:a16="http://schemas.microsoft.com/office/drawing/2014/main" id="{8701FCA7-FF81-24D8-A8AF-EDB998ADEB92}"/>
              </a:ext>
            </a:extLst>
          </p:cNvPr>
          <p:cNvSpPr/>
          <p:nvPr/>
        </p:nvSpPr>
        <p:spPr>
          <a:xfrm>
            <a:off x="38504" y="14148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19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BBCD0827-A9C7-BFD3-3DCD-004EC9FCDA13}"/>
              </a:ext>
            </a:extLst>
          </p:cNvPr>
          <p:cNvSpPr/>
          <p:nvPr/>
        </p:nvSpPr>
        <p:spPr>
          <a:xfrm>
            <a:off x="1146387" y="641589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5"/>
                </a:lnTo>
                <a:lnTo>
                  <a:pt x="0" y="119282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19999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5259C493-23B6-9C63-A27C-EA0A4396DD73}"/>
              </a:ext>
            </a:extLst>
          </p:cNvPr>
          <p:cNvSpPr/>
          <p:nvPr/>
        </p:nvSpPr>
        <p:spPr>
          <a:xfrm>
            <a:off x="38504" y="1280794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19999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06226751-BFB5-7762-09D6-D657AF36AC25}"/>
              </a:ext>
            </a:extLst>
          </p:cNvPr>
          <p:cNvSpPr/>
          <p:nvPr/>
        </p:nvSpPr>
        <p:spPr>
          <a:xfrm>
            <a:off x="2254269" y="1280794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19999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70EF1F7B-DC9F-E243-FCC3-223596AC6067}"/>
              </a:ext>
            </a:extLst>
          </p:cNvPr>
          <p:cNvSpPr/>
          <p:nvPr/>
        </p:nvSpPr>
        <p:spPr>
          <a:xfrm>
            <a:off x="0" y="2516411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19999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3E19E02B-A2E4-F263-2F9E-E95B64348939}"/>
              </a:ext>
            </a:extLst>
          </p:cNvPr>
          <p:cNvSpPr/>
          <p:nvPr/>
        </p:nvSpPr>
        <p:spPr>
          <a:xfrm>
            <a:off x="2254269" y="14148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19999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id="{3ED7A92D-04EE-7C99-1A42-09B1ECDF599C}"/>
              </a:ext>
            </a:extLst>
          </p:cNvPr>
          <p:cNvSpPr/>
          <p:nvPr/>
        </p:nvSpPr>
        <p:spPr>
          <a:xfrm>
            <a:off x="3398740" y="641589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5"/>
                </a:lnTo>
                <a:lnTo>
                  <a:pt x="0" y="119282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alphaModFix amt="19999"/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DC48536C-8E44-A8AC-A08F-1CDA4D659547}"/>
              </a:ext>
            </a:extLst>
          </p:cNvPr>
          <p:cNvSpPr/>
          <p:nvPr/>
        </p:nvSpPr>
        <p:spPr>
          <a:xfrm>
            <a:off x="1497282" y="1009949"/>
            <a:ext cx="676473" cy="394046"/>
          </a:xfrm>
          <a:custGeom>
            <a:avLst/>
            <a:gdLst/>
            <a:ahLst/>
            <a:cxnLst/>
            <a:rect l="l" t="t" r="r" b="b"/>
            <a:pathLst>
              <a:path w="676473" h="394046">
                <a:moveTo>
                  <a:pt x="0" y="0"/>
                </a:moveTo>
                <a:lnTo>
                  <a:pt x="676473" y="0"/>
                </a:lnTo>
                <a:lnTo>
                  <a:pt x="676473" y="394046"/>
                </a:lnTo>
                <a:lnTo>
                  <a:pt x="0" y="394046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alphaModFix amt="19999"/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3" name="Freeform 10">
            <a:extLst>
              <a:ext uri="{FF2B5EF4-FFF2-40B4-BE49-F238E27FC236}">
                <a16:creationId xmlns:a16="http://schemas.microsoft.com/office/drawing/2014/main" id="{745A807E-D727-4570-DAAD-A656A060E235}"/>
              </a:ext>
            </a:extLst>
          </p:cNvPr>
          <p:cNvSpPr/>
          <p:nvPr/>
        </p:nvSpPr>
        <p:spPr>
          <a:xfrm>
            <a:off x="2629916" y="1601000"/>
            <a:ext cx="663558" cy="552412"/>
          </a:xfrm>
          <a:custGeom>
            <a:avLst/>
            <a:gdLst/>
            <a:ahLst/>
            <a:cxnLst/>
            <a:rect l="l" t="t" r="r" b="b"/>
            <a:pathLst>
              <a:path w="663558" h="552412">
                <a:moveTo>
                  <a:pt x="0" y="0"/>
                </a:moveTo>
                <a:lnTo>
                  <a:pt x="663558" y="0"/>
                </a:lnTo>
                <a:lnTo>
                  <a:pt x="663558" y="552412"/>
                </a:lnTo>
                <a:lnTo>
                  <a:pt x="0" y="552412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alphaModFix amt="19999"/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9055B94F-0E6C-F0D5-A0DF-6C00240C958E}"/>
              </a:ext>
            </a:extLst>
          </p:cNvPr>
          <p:cNvSpPr/>
          <p:nvPr/>
        </p:nvSpPr>
        <p:spPr>
          <a:xfrm>
            <a:off x="353125" y="2738312"/>
            <a:ext cx="749022" cy="749022"/>
          </a:xfrm>
          <a:custGeom>
            <a:avLst/>
            <a:gdLst/>
            <a:ahLst/>
            <a:cxnLst/>
            <a:rect l="l" t="t" r="r" b="b"/>
            <a:pathLst>
              <a:path w="749022" h="749022">
                <a:moveTo>
                  <a:pt x="0" y="0"/>
                </a:moveTo>
                <a:lnTo>
                  <a:pt x="749021" y="0"/>
                </a:lnTo>
                <a:lnTo>
                  <a:pt x="749021" y="749022"/>
                </a:lnTo>
                <a:lnTo>
                  <a:pt x="0" y="749022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alphaModFix amt="19999"/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5" name="Freeform 12">
            <a:extLst>
              <a:ext uri="{FF2B5EF4-FFF2-40B4-BE49-F238E27FC236}">
                <a16:creationId xmlns:a16="http://schemas.microsoft.com/office/drawing/2014/main" id="{18319248-4A0E-980A-EAD8-F05B44484B97}"/>
              </a:ext>
            </a:extLst>
          </p:cNvPr>
          <p:cNvSpPr/>
          <p:nvPr/>
        </p:nvSpPr>
        <p:spPr>
          <a:xfrm rot="-10800000">
            <a:off x="10768903" y="5645698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30000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6" name="Freeform 13">
            <a:extLst>
              <a:ext uri="{FF2B5EF4-FFF2-40B4-BE49-F238E27FC236}">
                <a16:creationId xmlns:a16="http://schemas.microsoft.com/office/drawing/2014/main" id="{9BC1C6A1-DB66-3F72-2D06-364FDEF5759A}"/>
              </a:ext>
            </a:extLst>
          </p:cNvPr>
          <p:cNvSpPr/>
          <p:nvPr/>
        </p:nvSpPr>
        <p:spPr>
          <a:xfrm rot="-10800000">
            <a:off x="9656070" y="5015454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2" y="0"/>
                </a:lnTo>
                <a:lnTo>
                  <a:pt x="1384422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30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7" name="Freeform 14">
            <a:extLst>
              <a:ext uri="{FF2B5EF4-FFF2-40B4-BE49-F238E27FC236}">
                <a16:creationId xmlns:a16="http://schemas.microsoft.com/office/drawing/2014/main" id="{8072B931-88BE-5BA1-03C0-F798A475A546}"/>
              </a:ext>
            </a:extLst>
          </p:cNvPr>
          <p:cNvSpPr/>
          <p:nvPr/>
        </p:nvSpPr>
        <p:spPr>
          <a:xfrm>
            <a:off x="10970365" y="5749785"/>
            <a:ext cx="1058848" cy="989980"/>
          </a:xfrm>
          <a:custGeom>
            <a:avLst/>
            <a:gdLst/>
            <a:ahLst/>
            <a:cxnLst/>
            <a:rect l="l" t="t" r="r" b="b"/>
            <a:pathLst>
              <a:path w="1058848" h="989980">
                <a:moveTo>
                  <a:pt x="0" y="0"/>
                </a:moveTo>
                <a:lnTo>
                  <a:pt x="1058849" y="0"/>
                </a:lnTo>
                <a:lnTo>
                  <a:pt x="1058849" y="989980"/>
                </a:lnTo>
                <a:lnTo>
                  <a:pt x="0" y="989980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alphaModFix amt="30000"/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8" name="Freeform 15">
            <a:extLst>
              <a:ext uri="{FF2B5EF4-FFF2-40B4-BE49-F238E27FC236}">
                <a16:creationId xmlns:a16="http://schemas.microsoft.com/office/drawing/2014/main" id="{6184BD11-BB03-AB8D-7211-081D1C974F77}"/>
              </a:ext>
            </a:extLst>
          </p:cNvPr>
          <p:cNvSpPr/>
          <p:nvPr/>
        </p:nvSpPr>
        <p:spPr>
          <a:xfrm rot="-10800000">
            <a:off x="10768903" y="4373393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30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6">
            <a:extLst>
              <a:ext uri="{FF2B5EF4-FFF2-40B4-BE49-F238E27FC236}">
                <a16:creationId xmlns:a16="http://schemas.microsoft.com/office/drawing/2014/main" id="{2DC0D28A-CD7D-9924-556A-EAD7F8A9F388}"/>
              </a:ext>
            </a:extLst>
          </p:cNvPr>
          <p:cNvSpPr/>
          <p:nvPr/>
        </p:nvSpPr>
        <p:spPr>
          <a:xfrm rot="-10800000">
            <a:off x="8543238" y="4373393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alphaModFix amt="30000"/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Freeform 17">
            <a:extLst>
              <a:ext uri="{FF2B5EF4-FFF2-40B4-BE49-F238E27FC236}">
                <a16:creationId xmlns:a16="http://schemas.microsoft.com/office/drawing/2014/main" id="{18791CB2-9961-1985-8FD7-9CB71D73B461}"/>
              </a:ext>
            </a:extLst>
          </p:cNvPr>
          <p:cNvSpPr/>
          <p:nvPr/>
        </p:nvSpPr>
        <p:spPr>
          <a:xfrm rot="-10800000">
            <a:off x="10807579" y="3132256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30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2" name="Freeform 18">
            <a:extLst>
              <a:ext uri="{FF2B5EF4-FFF2-40B4-BE49-F238E27FC236}">
                <a16:creationId xmlns:a16="http://schemas.microsoft.com/office/drawing/2014/main" id="{3A37073D-4375-4600-AC95-10A4BDB48E78}"/>
              </a:ext>
            </a:extLst>
          </p:cNvPr>
          <p:cNvSpPr/>
          <p:nvPr/>
        </p:nvSpPr>
        <p:spPr>
          <a:xfrm rot="-10800000">
            <a:off x="8543238" y="5645698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alphaModFix amt="30000"/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3" name="Freeform 19">
            <a:extLst>
              <a:ext uri="{FF2B5EF4-FFF2-40B4-BE49-F238E27FC236}">
                <a16:creationId xmlns:a16="http://schemas.microsoft.com/office/drawing/2014/main" id="{0DE802D4-A6F3-38CF-EF3A-1CF2914DD0E9}"/>
              </a:ext>
            </a:extLst>
          </p:cNvPr>
          <p:cNvSpPr/>
          <p:nvPr/>
        </p:nvSpPr>
        <p:spPr>
          <a:xfrm rot="-10800000">
            <a:off x="7393654" y="5015454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30000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4" name="Freeform 20">
            <a:extLst>
              <a:ext uri="{FF2B5EF4-FFF2-40B4-BE49-F238E27FC236}">
                <a16:creationId xmlns:a16="http://schemas.microsoft.com/office/drawing/2014/main" id="{7D4D308B-906E-F9B1-8630-DF903E3FC13A}"/>
              </a:ext>
            </a:extLst>
          </p:cNvPr>
          <p:cNvSpPr/>
          <p:nvPr/>
        </p:nvSpPr>
        <p:spPr>
          <a:xfrm rot="-10800000">
            <a:off x="10008533" y="5447795"/>
            <a:ext cx="679496" cy="395806"/>
          </a:xfrm>
          <a:custGeom>
            <a:avLst/>
            <a:gdLst/>
            <a:ahLst/>
            <a:cxnLst/>
            <a:rect l="l" t="t" r="r" b="b"/>
            <a:pathLst>
              <a:path w="679496" h="395806">
                <a:moveTo>
                  <a:pt x="0" y="0"/>
                </a:moveTo>
                <a:lnTo>
                  <a:pt x="679496" y="0"/>
                </a:lnTo>
                <a:lnTo>
                  <a:pt x="679496" y="395807"/>
                </a:lnTo>
                <a:lnTo>
                  <a:pt x="0" y="395807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alphaModFix amt="30000"/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5" name="Freeform 21">
            <a:extLst>
              <a:ext uri="{FF2B5EF4-FFF2-40B4-BE49-F238E27FC236}">
                <a16:creationId xmlns:a16="http://schemas.microsoft.com/office/drawing/2014/main" id="{8A875A4C-4297-A606-5D25-FF18DAE01111}"/>
              </a:ext>
            </a:extLst>
          </p:cNvPr>
          <p:cNvSpPr/>
          <p:nvPr/>
        </p:nvSpPr>
        <p:spPr>
          <a:xfrm rot="-10800000">
            <a:off x="8883811" y="4695030"/>
            <a:ext cx="666523" cy="554880"/>
          </a:xfrm>
          <a:custGeom>
            <a:avLst/>
            <a:gdLst/>
            <a:ahLst/>
            <a:cxnLst/>
            <a:rect l="l" t="t" r="r" b="b"/>
            <a:pathLst>
              <a:path w="666523" h="554880">
                <a:moveTo>
                  <a:pt x="0" y="0"/>
                </a:moveTo>
                <a:lnTo>
                  <a:pt x="666523" y="0"/>
                </a:lnTo>
                <a:lnTo>
                  <a:pt x="666523" y="554880"/>
                </a:lnTo>
                <a:lnTo>
                  <a:pt x="0" y="554880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alphaModFix amt="30000"/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6" name="Freeform 22">
            <a:extLst>
              <a:ext uri="{FF2B5EF4-FFF2-40B4-BE49-F238E27FC236}">
                <a16:creationId xmlns:a16="http://schemas.microsoft.com/office/drawing/2014/main" id="{554C3D64-0FE7-4317-0EDB-14049C3AA2F7}"/>
              </a:ext>
            </a:extLst>
          </p:cNvPr>
          <p:cNvSpPr/>
          <p:nvPr/>
        </p:nvSpPr>
        <p:spPr>
          <a:xfrm rot="8100000">
            <a:off x="11084930" y="3355149"/>
            <a:ext cx="752368" cy="752368"/>
          </a:xfrm>
          <a:custGeom>
            <a:avLst/>
            <a:gdLst/>
            <a:ahLst/>
            <a:cxnLst/>
            <a:rect l="l" t="t" r="r" b="b"/>
            <a:pathLst>
              <a:path w="752368" h="752368">
                <a:moveTo>
                  <a:pt x="0" y="0"/>
                </a:moveTo>
                <a:lnTo>
                  <a:pt x="752368" y="0"/>
                </a:lnTo>
                <a:lnTo>
                  <a:pt x="752368" y="752368"/>
                </a:lnTo>
                <a:lnTo>
                  <a:pt x="0" y="752368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alphaModFix amt="30000"/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7" name="Freeform 23">
            <a:extLst>
              <a:ext uri="{FF2B5EF4-FFF2-40B4-BE49-F238E27FC236}">
                <a16:creationId xmlns:a16="http://schemas.microsoft.com/office/drawing/2014/main" id="{9A3337D1-28F4-A42E-214F-D7268890A9D5}"/>
              </a:ext>
            </a:extLst>
          </p:cNvPr>
          <p:cNvSpPr/>
          <p:nvPr/>
        </p:nvSpPr>
        <p:spPr>
          <a:xfrm>
            <a:off x="7932184" y="5272008"/>
            <a:ext cx="307360" cy="747380"/>
          </a:xfrm>
          <a:custGeom>
            <a:avLst/>
            <a:gdLst/>
            <a:ahLst/>
            <a:cxnLst/>
            <a:rect l="l" t="t" r="r" b="b"/>
            <a:pathLst>
              <a:path w="307360" h="747380">
                <a:moveTo>
                  <a:pt x="0" y="0"/>
                </a:moveTo>
                <a:lnTo>
                  <a:pt x="307360" y="0"/>
                </a:lnTo>
                <a:lnTo>
                  <a:pt x="307360" y="747381"/>
                </a:lnTo>
                <a:lnTo>
                  <a:pt x="0" y="747381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alphaModFix amt="30000"/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9950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93C06-E3AB-0F8A-1C4F-03B358A558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Measurement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1D2C1BD-FC00-8312-C6D8-9FE99A9B2255}"/>
              </a:ext>
            </a:extLst>
          </p:cNvPr>
          <p:cNvSpPr txBox="1">
            <a:spLocks/>
          </p:cNvSpPr>
          <p:nvPr/>
        </p:nvSpPr>
        <p:spPr>
          <a:xfrm>
            <a:off x="1524000" y="3509963"/>
            <a:ext cx="9144000" cy="5849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/>
              <a:t>Area</a:t>
            </a:r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11B4A334-01C5-4E66-3138-831511F741AA}"/>
              </a:ext>
            </a:extLst>
          </p:cNvPr>
          <p:cNvSpPr/>
          <p:nvPr/>
        </p:nvSpPr>
        <p:spPr>
          <a:xfrm>
            <a:off x="38504" y="14148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9DD2BA00-F7F4-101B-0088-309B09B02689}"/>
              </a:ext>
            </a:extLst>
          </p:cNvPr>
          <p:cNvSpPr/>
          <p:nvPr/>
        </p:nvSpPr>
        <p:spPr>
          <a:xfrm>
            <a:off x="1146387" y="641589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5"/>
                </a:lnTo>
                <a:lnTo>
                  <a:pt x="0" y="11928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6" name="Freeform 4">
            <a:extLst>
              <a:ext uri="{FF2B5EF4-FFF2-40B4-BE49-F238E27FC236}">
                <a16:creationId xmlns:a16="http://schemas.microsoft.com/office/drawing/2014/main" id="{EB2B1B94-5FEC-C422-AFF8-0CE3442795AC}"/>
              </a:ext>
            </a:extLst>
          </p:cNvPr>
          <p:cNvSpPr/>
          <p:nvPr/>
        </p:nvSpPr>
        <p:spPr>
          <a:xfrm>
            <a:off x="38504" y="1280794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6ADE26CD-9A75-E6DF-E065-237473A0CB68}"/>
              </a:ext>
            </a:extLst>
          </p:cNvPr>
          <p:cNvSpPr/>
          <p:nvPr/>
        </p:nvSpPr>
        <p:spPr>
          <a:xfrm>
            <a:off x="2254269" y="1280794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461F225B-06C7-91F5-9D1A-7B10DE656A24}"/>
              </a:ext>
            </a:extLst>
          </p:cNvPr>
          <p:cNvSpPr/>
          <p:nvPr/>
        </p:nvSpPr>
        <p:spPr>
          <a:xfrm>
            <a:off x="0" y="2516411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19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4FCE160F-5BE2-C2E2-30FD-B4FAE670D3E0}"/>
              </a:ext>
            </a:extLst>
          </p:cNvPr>
          <p:cNvSpPr/>
          <p:nvPr/>
        </p:nvSpPr>
        <p:spPr>
          <a:xfrm>
            <a:off x="2254269" y="14148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19999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id="{58DCD3F4-DFFC-EEB4-64B2-2076B5AB3794}"/>
              </a:ext>
            </a:extLst>
          </p:cNvPr>
          <p:cNvSpPr/>
          <p:nvPr/>
        </p:nvSpPr>
        <p:spPr>
          <a:xfrm>
            <a:off x="3398740" y="641589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5"/>
                </a:lnTo>
                <a:lnTo>
                  <a:pt x="0" y="119282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19999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1" name="Freeform 9">
            <a:extLst>
              <a:ext uri="{FF2B5EF4-FFF2-40B4-BE49-F238E27FC236}">
                <a16:creationId xmlns:a16="http://schemas.microsoft.com/office/drawing/2014/main" id="{B40D5FED-C722-E8CF-2741-E51111575F0E}"/>
              </a:ext>
            </a:extLst>
          </p:cNvPr>
          <p:cNvSpPr/>
          <p:nvPr/>
        </p:nvSpPr>
        <p:spPr>
          <a:xfrm>
            <a:off x="1497282" y="1009949"/>
            <a:ext cx="676473" cy="394046"/>
          </a:xfrm>
          <a:custGeom>
            <a:avLst/>
            <a:gdLst/>
            <a:ahLst/>
            <a:cxnLst/>
            <a:rect l="l" t="t" r="r" b="b"/>
            <a:pathLst>
              <a:path w="676473" h="394046">
                <a:moveTo>
                  <a:pt x="0" y="0"/>
                </a:moveTo>
                <a:lnTo>
                  <a:pt x="676473" y="0"/>
                </a:lnTo>
                <a:lnTo>
                  <a:pt x="676473" y="394046"/>
                </a:lnTo>
                <a:lnTo>
                  <a:pt x="0" y="39404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19999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1E484313-71DB-99E6-AA01-8FE768736564}"/>
              </a:ext>
            </a:extLst>
          </p:cNvPr>
          <p:cNvSpPr/>
          <p:nvPr/>
        </p:nvSpPr>
        <p:spPr>
          <a:xfrm>
            <a:off x="2629916" y="1601000"/>
            <a:ext cx="663558" cy="552412"/>
          </a:xfrm>
          <a:custGeom>
            <a:avLst/>
            <a:gdLst/>
            <a:ahLst/>
            <a:cxnLst/>
            <a:rect l="l" t="t" r="r" b="b"/>
            <a:pathLst>
              <a:path w="663558" h="552412">
                <a:moveTo>
                  <a:pt x="0" y="0"/>
                </a:moveTo>
                <a:lnTo>
                  <a:pt x="663558" y="0"/>
                </a:lnTo>
                <a:lnTo>
                  <a:pt x="663558" y="552412"/>
                </a:lnTo>
                <a:lnTo>
                  <a:pt x="0" y="55241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19999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8517E329-51BC-727A-8DA7-D4B4B3DD29AA}"/>
              </a:ext>
            </a:extLst>
          </p:cNvPr>
          <p:cNvSpPr/>
          <p:nvPr/>
        </p:nvSpPr>
        <p:spPr>
          <a:xfrm>
            <a:off x="353125" y="2738312"/>
            <a:ext cx="749022" cy="749022"/>
          </a:xfrm>
          <a:custGeom>
            <a:avLst/>
            <a:gdLst/>
            <a:ahLst/>
            <a:cxnLst/>
            <a:rect l="l" t="t" r="r" b="b"/>
            <a:pathLst>
              <a:path w="749022" h="749022">
                <a:moveTo>
                  <a:pt x="0" y="0"/>
                </a:moveTo>
                <a:lnTo>
                  <a:pt x="749021" y="0"/>
                </a:lnTo>
                <a:lnTo>
                  <a:pt x="749021" y="749022"/>
                </a:lnTo>
                <a:lnTo>
                  <a:pt x="0" y="74902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alphaModFix amt="19999"/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4" name="Freeform 12">
            <a:extLst>
              <a:ext uri="{FF2B5EF4-FFF2-40B4-BE49-F238E27FC236}">
                <a16:creationId xmlns:a16="http://schemas.microsoft.com/office/drawing/2014/main" id="{AD849188-A0D1-9D35-1BDF-450D4126AAC3}"/>
              </a:ext>
            </a:extLst>
          </p:cNvPr>
          <p:cNvSpPr/>
          <p:nvPr/>
        </p:nvSpPr>
        <p:spPr>
          <a:xfrm rot="-10800000">
            <a:off x="10768903" y="5645698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30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id="{7CE4DE7A-AAAF-0DD2-9715-7240D4E9FC49}"/>
              </a:ext>
            </a:extLst>
          </p:cNvPr>
          <p:cNvSpPr/>
          <p:nvPr/>
        </p:nvSpPr>
        <p:spPr>
          <a:xfrm rot="-10800000">
            <a:off x="9656070" y="5015454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2" y="0"/>
                </a:lnTo>
                <a:lnTo>
                  <a:pt x="1384422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6" name="Freeform 14">
            <a:extLst>
              <a:ext uri="{FF2B5EF4-FFF2-40B4-BE49-F238E27FC236}">
                <a16:creationId xmlns:a16="http://schemas.microsoft.com/office/drawing/2014/main" id="{2B3187E4-4E2F-1C49-C894-C1CABB8A6D22}"/>
              </a:ext>
            </a:extLst>
          </p:cNvPr>
          <p:cNvSpPr/>
          <p:nvPr/>
        </p:nvSpPr>
        <p:spPr>
          <a:xfrm>
            <a:off x="10970365" y="5749785"/>
            <a:ext cx="1058848" cy="989980"/>
          </a:xfrm>
          <a:custGeom>
            <a:avLst/>
            <a:gdLst/>
            <a:ahLst/>
            <a:cxnLst/>
            <a:rect l="l" t="t" r="r" b="b"/>
            <a:pathLst>
              <a:path w="1058848" h="989980">
                <a:moveTo>
                  <a:pt x="0" y="0"/>
                </a:moveTo>
                <a:lnTo>
                  <a:pt x="1058849" y="0"/>
                </a:lnTo>
                <a:lnTo>
                  <a:pt x="1058849" y="989980"/>
                </a:lnTo>
                <a:lnTo>
                  <a:pt x="0" y="98998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alphaModFix amt="30000"/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7" name="Freeform 15">
            <a:extLst>
              <a:ext uri="{FF2B5EF4-FFF2-40B4-BE49-F238E27FC236}">
                <a16:creationId xmlns:a16="http://schemas.microsoft.com/office/drawing/2014/main" id="{D0EDDF2C-93FB-B73B-156F-EA185B853814}"/>
              </a:ext>
            </a:extLst>
          </p:cNvPr>
          <p:cNvSpPr/>
          <p:nvPr/>
        </p:nvSpPr>
        <p:spPr>
          <a:xfrm rot="-10800000">
            <a:off x="10768903" y="4373393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8" name="Freeform 16">
            <a:extLst>
              <a:ext uri="{FF2B5EF4-FFF2-40B4-BE49-F238E27FC236}">
                <a16:creationId xmlns:a16="http://schemas.microsoft.com/office/drawing/2014/main" id="{3847DAA8-8801-B6C3-5EC3-55C0715BBF8C}"/>
              </a:ext>
            </a:extLst>
          </p:cNvPr>
          <p:cNvSpPr/>
          <p:nvPr/>
        </p:nvSpPr>
        <p:spPr>
          <a:xfrm rot="-10800000">
            <a:off x="8543238" y="4373393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alphaModFix amt="30000"/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7">
            <a:extLst>
              <a:ext uri="{FF2B5EF4-FFF2-40B4-BE49-F238E27FC236}">
                <a16:creationId xmlns:a16="http://schemas.microsoft.com/office/drawing/2014/main" id="{3B630F97-4E93-82BE-3ECA-AFCAE69FF85A}"/>
              </a:ext>
            </a:extLst>
          </p:cNvPr>
          <p:cNvSpPr/>
          <p:nvPr/>
        </p:nvSpPr>
        <p:spPr>
          <a:xfrm rot="-10800000">
            <a:off x="10807579" y="3132256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Freeform 18">
            <a:extLst>
              <a:ext uri="{FF2B5EF4-FFF2-40B4-BE49-F238E27FC236}">
                <a16:creationId xmlns:a16="http://schemas.microsoft.com/office/drawing/2014/main" id="{4DC706CA-48EE-233E-B35C-2BCF2C5757AA}"/>
              </a:ext>
            </a:extLst>
          </p:cNvPr>
          <p:cNvSpPr/>
          <p:nvPr/>
        </p:nvSpPr>
        <p:spPr>
          <a:xfrm rot="-10800000">
            <a:off x="8543238" y="5645698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30000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Freeform 19">
            <a:extLst>
              <a:ext uri="{FF2B5EF4-FFF2-40B4-BE49-F238E27FC236}">
                <a16:creationId xmlns:a16="http://schemas.microsoft.com/office/drawing/2014/main" id="{146D8B3B-9F15-A2DA-DA3F-7CF30CC05C20}"/>
              </a:ext>
            </a:extLst>
          </p:cNvPr>
          <p:cNvSpPr/>
          <p:nvPr/>
        </p:nvSpPr>
        <p:spPr>
          <a:xfrm rot="-10800000">
            <a:off x="7393654" y="5015454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3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2" name="Freeform 20">
            <a:extLst>
              <a:ext uri="{FF2B5EF4-FFF2-40B4-BE49-F238E27FC236}">
                <a16:creationId xmlns:a16="http://schemas.microsoft.com/office/drawing/2014/main" id="{43311274-03E9-C54E-A5B2-CFB289E8B98A}"/>
              </a:ext>
            </a:extLst>
          </p:cNvPr>
          <p:cNvSpPr/>
          <p:nvPr/>
        </p:nvSpPr>
        <p:spPr>
          <a:xfrm rot="-10800000">
            <a:off x="10008533" y="5447795"/>
            <a:ext cx="679496" cy="395806"/>
          </a:xfrm>
          <a:custGeom>
            <a:avLst/>
            <a:gdLst/>
            <a:ahLst/>
            <a:cxnLst/>
            <a:rect l="l" t="t" r="r" b="b"/>
            <a:pathLst>
              <a:path w="679496" h="395806">
                <a:moveTo>
                  <a:pt x="0" y="0"/>
                </a:moveTo>
                <a:lnTo>
                  <a:pt x="679496" y="0"/>
                </a:lnTo>
                <a:lnTo>
                  <a:pt x="679496" y="395807"/>
                </a:lnTo>
                <a:lnTo>
                  <a:pt x="0" y="39580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30000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3" name="Freeform 21">
            <a:extLst>
              <a:ext uri="{FF2B5EF4-FFF2-40B4-BE49-F238E27FC236}">
                <a16:creationId xmlns:a16="http://schemas.microsoft.com/office/drawing/2014/main" id="{F57DF4F7-2549-F076-9765-7CE7A8C3A517}"/>
              </a:ext>
            </a:extLst>
          </p:cNvPr>
          <p:cNvSpPr/>
          <p:nvPr/>
        </p:nvSpPr>
        <p:spPr>
          <a:xfrm rot="-10800000">
            <a:off x="8883811" y="4695030"/>
            <a:ext cx="666523" cy="554880"/>
          </a:xfrm>
          <a:custGeom>
            <a:avLst/>
            <a:gdLst/>
            <a:ahLst/>
            <a:cxnLst/>
            <a:rect l="l" t="t" r="r" b="b"/>
            <a:pathLst>
              <a:path w="666523" h="554880">
                <a:moveTo>
                  <a:pt x="0" y="0"/>
                </a:moveTo>
                <a:lnTo>
                  <a:pt x="666523" y="0"/>
                </a:lnTo>
                <a:lnTo>
                  <a:pt x="666523" y="554880"/>
                </a:lnTo>
                <a:lnTo>
                  <a:pt x="0" y="55488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30000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4" name="Freeform 22">
            <a:extLst>
              <a:ext uri="{FF2B5EF4-FFF2-40B4-BE49-F238E27FC236}">
                <a16:creationId xmlns:a16="http://schemas.microsoft.com/office/drawing/2014/main" id="{A76C19FB-03D6-A908-AF00-08FEA3CA9C9A}"/>
              </a:ext>
            </a:extLst>
          </p:cNvPr>
          <p:cNvSpPr/>
          <p:nvPr/>
        </p:nvSpPr>
        <p:spPr>
          <a:xfrm rot="8100000">
            <a:off x="11084930" y="3355149"/>
            <a:ext cx="752368" cy="752368"/>
          </a:xfrm>
          <a:custGeom>
            <a:avLst/>
            <a:gdLst/>
            <a:ahLst/>
            <a:cxnLst/>
            <a:rect l="l" t="t" r="r" b="b"/>
            <a:pathLst>
              <a:path w="752368" h="752368">
                <a:moveTo>
                  <a:pt x="0" y="0"/>
                </a:moveTo>
                <a:lnTo>
                  <a:pt x="752368" y="0"/>
                </a:lnTo>
                <a:lnTo>
                  <a:pt x="752368" y="752368"/>
                </a:lnTo>
                <a:lnTo>
                  <a:pt x="0" y="75236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alphaModFix amt="30000"/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5" name="Freeform 23">
            <a:extLst>
              <a:ext uri="{FF2B5EF4-FFF2-40B4-BE49-F238E27FC236}">
                <a16:creationId xmlns:a16="http://schemas.microsoft.com/office/drawing/2014/main" id="{6645B5C8-AD23-D25A-C026-8A932A6B96F5}"/>
              </a:ext>
            </a:extLst>
          </p:cNvPr>
          <p:cNvSpPr/>
          <p:nvPr/>
        </p:nvSpPr>
        <p:spPr>
          <a:xfrm>
            <a:off x="7932184" y="5272008"/>
            <a:ext cx="307360" cy="747380"/>
          </a:xfrm>
          <a:custGeom>
            <a:avLst/>
            <a:gdLst/>
            <a:ahLst/>
            <a:cxnLst/>
            <a:rect l="l" t="t" r="r" b="b"/>
            <a:pathLst>
              <a:path w="307360" h="747380">
                <a:moveTo>
                  <a:pt x="0" y="0"/>
                </a:moveTo>
                <a:lnTo>
                  <a:pt x="307360" y="0"/>
                </a:lnTo>
                <a:lnTo>
                  <a:pt x="307360" y="747381"/>
                </a:lnTo>
                <a:lnTo>
                  <a:pt x="0" y="747381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alphaModFix amt="30000"/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123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22;p2">
            <a:extLst>
              <a:ext uri="{FF2B5EF4-FFF2-40B4-BE49-F238E27FC236}">
                <a16:creationId xmlns:a16="http://schemas.microsoft.com/office/drawing/2014/main" id="{F8CF9073-C5E6-0E7C-71F7-D2C1CCF09572}"/>
              </a:ext>
            </a:extLst>
          </p:cNvPr>
          <p:cNvSpPr/>
          <p:nvPr/>
        </p:nvSpPr>
        <p:spPr>
          <a:xfrm>
            <a:off x="1993949" y="5827222"/>
            <a:ext cx="8204100" cy="6993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What do you see?    What do you know?   What could you find out?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B12B3A-1F57-C366-D501-BE40C4B9617B}"/>
              </a:ext>
            </a:extLst>
          </p:cNvPr>
          <p:cNvSpPr txBox="1"/>
          <p:nvPr/>
        </p:nvSpPr>
        <p:spPr>
          <a:xfrm>
            <a:off x="1850268" y="603156"/>
            <a:ext cx="56359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Post-it notes are used to cover a book to estimate its area.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Why would this not be accurate?</a:t>
            </a:r>
          </a:p>
        </p:txBody>
      </p:sp>
      <p:pic>
        <p:nvPicPr>
          <p:cNvPr id="8" name="Graphic 7" descr="Closed book with solid fill">
            <a:extLst>
              <a:ext uri="{FF2B5EF4-FFF2-40B4-BE49-F238E27FC236}">
                <a16:creationId xmlns:a16="http://schemas.microsoft.com/office/drawing/2014/main" id="{963E4357-A393-2899-36B7-796CB1E678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43311" y="1303682"/>
            <a:ext cx="4250635" cy="425063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11169F0-818B-99A1-8CEA-DA945AEE5492}"/>
              </a:ext>
            </a:extLst>
          </p:cNvPr>
          <p:cNvSpPr/>
          <p:nvPr/>
        </p:nvSpPr>
        <p:spPr>
          <a:xfrm>
            <a:off x="7484165" y="1610139"/>
            <a:ext cx="2584174" cy="363772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F8A95D0-5871-E629-C0FD-A23095B2744A}"/>
              </a:ext>
            </a:extLst>
          </p:cNvPr>
          <p:cNvSpPr/>
          <p:nvPr/>
        </p:nvSpPr>
        <p:spPr>
          <a:xfrm>
            <a:off x="1850269" y="1303682"/>
            <a:ext cx="3224730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046388F-AFF8-23D1-48E5-B79D41ECF073}"/>
              </a:ext>
            </a:extLst>
          </p:cNvPr>
          <p:cNvSpPr/>
          <p:nvPr/>
        </p:nvSpPr>
        <p:spPr>
          <a:xfrm>
            <a:off x="7484165" y="1594824"/>
            <a:ext cx="900000" cy="900000"/>
          </a:xfrm>
          <a:prstGeom prst="rect">
            <a:avLst/>
          </a:prstGeom>
          <a:solidFill>
            <a:schemeClr val="accent4">
              <a:lumMod val="60000"/>
              <a:lumOff val="40000"/>
              <a:alpha val="79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53454DD-0AD0-55FF-A49F-82402BDCD4DB}"/>
              </a:ext>
            </a:extLst>
          </p:cNvPr>
          <p:cNvSpPr/>
          <p:nvPr/>
        </p:nvSpPr>
        <p:spPr>
          <a:xfrm>
            <a:off x="8467929" y="1802647"/>
            <a:ext cx="900000" cy="900000"/>
          </a:xfrm>
          <a:prstGeom prst="rect">
            <a:avLst/>
          </a:prstGeom>
          <a:solidFill>
            <a:schemeClr val="accent4">
              <a:lumMod val="60000"/>
              <a:lumOff val="40000"/>
              <a:alpha val="79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9DA8C30-AFDA-393F-F9CF-4E083FE4BBDD}"/>
              </a:ext>
            </a:extLst>
          </p:cNvPr>
          <p:cNvSpPr/>
          <p:nvPr/>
        </p:nvSpPr>
        <p:spPr>
          <a:xfrm>
            <a:off x="9502477" y="1352647"/>
            <a:ext cx="900000" cy="900000"/>
          </a:xfrm>
          <a:prstGeom prst="rect">
            <a:avLst/>
          </a:prstGeom>
          <a:solidFill>
            <a:schemeClr val="accent4">
              <a:lumMod val="60000"/>
              <a:lumOff val="40000"/>
              <a:alpha val="79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3684E6C-22FE-1E4E-D6C5-73615B2313D9}"/>
              </a:ext>
            </a:extLst>
          </p:cNvPr>
          <p:cNvSpPr/>
          <p:nvPr/>
        </p:nvSpPr>
        <p:spPr>
          <a:xfrm>
            <a:off x="7488184" y="2686657"/>
            <a:ext cx="900000" cy="900000"/>
          </a:xfrm>
          <a:prstGeom prst="rect">
            <a:avLst/>
          </a:prstGeom>
          <a:solidFill>
            <a:schemeClr val="accent4">
              <a:lumMod val="60000"/>
              <a:lumOff val="40000"/>
              <a:alpha val="79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734C605-ACD3-C710-72D6-B78BA9FF3775}"/>
              </a:ext>
            </a:extLst>
          </p:cNvPr>
          <p:cNvSpPr/>
          <p:nvPr/>
        </p:nvSpPr>
        <p:spPr>
          <a:xfrm rot="1581809">
            <a:off x="8672718" y="2937182"/>
            <a:ext cx="900000" cy="900000"/>
          </a:xfrm>
          <a:prstGeom prst="rect">
            <a:avLst/>
          </a:prstGeom>
          <a:solidFill>
            <a:schemeClr val="accent4">
              <a:lumMod val="60000"/>
              <a:lumOff val="40000"/>
              <a:alpha val="79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F1FB3D8-C5BC-CAAC-530C-AEE61E68E61F}"/>
              </a:ext>
            </a:extLst>
          </p:cNvPr>
          <p:cNvSpPr/>
          <p:nvPr/>
        </p:nvSpPr>
        <p:spPr>
          <a:xfrm>
            <a:off x="7484165" y="3763175"/>
            <a:ext cx="900000" cy="900000"/>
          </a:xfrm>
          <a:prstGeom prst="rect">
            <a:avLst/>
          </a:prstGeom>
          <a:solidFill>
            <a:schemeClr val="accent4">
              <a:lumMod val="60000"/>
              <a:lumOff val="40000"/>
              <a:alpha val="79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9C58FE0-31FE-C1C6-AA2B-5DA425776946}"/>
              </a:ext>
            </a:extLst>
          </p:cNvPr>
          <p:cNvSpPr/>
          <p:nvPr/>
        </p:nvSpPr>
        <p:spPr>
          <a:xfrm>
            <a:off x="9076511" y="4357545"/>
            <a:ext cx="900000" cy="900000"/>
          </a:xfrm>
          <a:prstGeom prst="rect">
            <a:avLst/>
          </a:prstGeom>
          <a:solidFill>
            <a:schemeClr val="accent4">
              <a:lumMod val="60000"/>
              <a:lumOff val="40000"/>
              <a:alpha val="79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4DAFAE8-5089-97B7-EAC5-FEAD5268A7E5}"/>
              </a:ext>
            </a:extLst>
          </p:cNvPr>
          <p:cNvSpPr/>
          <p:nvPr/>
        </p:nvSpPr>
        <p:spPr>
          <a:xfrm>
            <a:off x="8583862" y="4071717"/>
            <a:ext cx="900000" cy="900000"/>
          </a:xfrm>
          <a:prstGeom prst="rect">
            <a:avLst/>
          </a:prstGeom>
          <a:solidFill>
            <a:schemeClr val="accent4">
              <a:lumMod val="60000"/>
              <a:lumOff val="40000"/>
              <a:alpha val="79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764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93C06-E3AB-0F8A-1C4F-03B358A558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Multiplication and division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902E8BDD-D156-FCA7-DD7F-456041A5A9FA}"/>
              </a:ext>
            </a:extLst>
          </p:cNvPr>
          <p:cNvSpPr/>
          <p:nvPr/>
        </p:nvSpPr>
        <p:spPr>
          <a:xfrm>
            <a:off x="38504" y="14148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7DC94BF1-676D-930D-2AF2-6EC549BB1534}"/>
              </a:ext>
            </a:extLst>
          </p:cNvPr>
          <p:cNvSpPr/>
          <p:nvPr/>
        </p:nvSpPr>
        <p:spPr>
          <a:xfrm>
            <a:off x="1146387" y="641589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5"/>
                </a:lnTo>
                <a:lnTo>
                  <a:pt x="0" y="11928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3CEA90FB-3892-9038-5AC3-BEBD977AFDF7}"/>
              </a:ext>
            </a:extLst>
          </p:cNvPr>
          <p:cNvSpPr/>
          <p:nvPr/>
        </p:nvSpPr>
        <p:spPr>
          <a:xfrm>
            <a:off x="38504" y="1280794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EFE14898-2B2C-C879-E20C-571792141A11}"/>
              </a:ext>
            </a:extLst>
          </p:cNvPr>
          <p:cNvSpPr/>
          <p:nvPr/>
        </p:nvSpPr>
        <p:spPr>
          <a:xfrm>
            <a:off x="2254269" y="1280794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F239D05D-3B38-7952-1F8E-E71301120A23}"/>
              </a:ext>
            </a:extLst>
          </p:cNvPr>
          <p:cNvSpPr/>
          <p:nvPr/>
        </p:nvSpPr>
        <p:spPr>
          <a:xfrm>
            <a:off x="0" y="2516411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19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DA5C1343-F597-B3CB-9E24-3D5EBCB81485}"/>
              </a:ext>
            </a:extLst>
          </p:cNvPr>
          <p:cNvSpPr/>
          <p:nvPr/>
        </p:nvSpPr>
        <p:spPr>
          <a:xfrm>
            <a:off x="2254269" y="14148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19999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DFAB3265-9446-05E3-5AB6-D6172B6C41DE}"/>
              </a:ext>
            </a:extLst>
          </p:cNvPr>
          <p:cNvSpPr/>
          <p:nvPr/>
        </p:nvSpPr>
        <p:spPr>
          <a:xfrm>
            <a:off x="3398740" y="641589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5"/>
                </a:lnTo>
                <a:lnTo>
                  <a:pt x="0" y="119282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19999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A916ED60-4F4D-8CF7-CFA2-3F1688873B95}"/>
              </a:ext>
            </a:extLst>
          </p:cNvPr>
          <p:cNvSpPr/>
          <p:nvPr/>
        </p:nvSpPr>
        <p:spPr>
          <a:xfrm>
            <a:off x="1497282" y="1009949"/>
            <a:ext cx="676473" cy="394046"/>
          </a:xfrm>
          <a:custGeom>
            <a:avLst/>
            <a:gdLst/>
            <a:ahLst/>
            <a:cxnLst/>
            <a:rect l="l" t="t" r="r" b="b"/>
            <a:pathLst>
              <a:path w="676473" h="394046">
                <a:moveTo>
                  <a:pt x="0" y="0"/>
                </a:moveTo>
                <a:lnTo>
                  <a:pt x="676473" y="0"/>
                </a:lnTo>
                <a:lnTo>
                  <a:pt x="676473" y="394046"/>
                </a:lnTo>
                <a:lnTo>
                  <a:pt x="0" y="39404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19999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8850C99F-8F28-409C-1F6B-4090232149CA}"/>
              </a:ext>
            </a:extLst>
          </p:cNvPr>
          <p:cNvSpPr/>
          <p:nvPr/>
        </p:nvSpPr>
        <p:spPr>
          <a:xfrm>
            <a:off x="2629916" y="1601000"/>
            <a:ext cx="663558" cy="552412"/>
          </a:xfrm>
          <a:custGeom>
            <a:avLst/>
            <a:gdLst/>
            <a:ahLst/>
            <a:cxnLst/>
            <a:rect l="l" t="t" r="r" b="b"/>
            <a:pathLst>
              <a:path w="663558" h="552412">
                <a:moveTo>
                  <a:pt x="0" y="0"/>
                </a:moveTo>
                <a:lnTo>
                  <a:pt x="663558" y="0"/>
                </a:lnTo>
                <a:lnTo>
                  <a:pt x="663558" y="552412"/>
                </a:lnTo>
                <a:lnTo>
                  <a:pt x="0" y="55241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19999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795F9C64-5761-056E-0D3B-230096E6E1D1}"/>
              </a:ext>
            </a:extLst>
          </p:cNvPr>
          <p:cNvSpPr/>
          <p:nvPr/>
        </p:nvSpPr>
        <p:spPr>
          <a:xfrm>
            <a:off x="353125" y="2738312"/>
            <a:ext cx="749022" cy="749022"/>
          </a:xfrm>
          <a:custGeom>
            <a:avLst/>
            <a:gdLst/>
            <a:ahLst/>
            <a:cxnLst/>
            <a:rect l="l" t="t" r="r" b="b"/>
            <a:pathLst>
              <a:path w="749022" h="749022">
                <a:moveTo>
                  <a:pt x="0" y="0"/>
                </a:moveTo>
                <a:lnTo>
                  <a:pt x="749021" y="0"/>
                </a:lnTo>
                <a:lnTo>
                  <a:pt x="749021" y="749022"/>
                </a:lnTo>
                <a:lnTo>
                  <a:pt x="0" y="74902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alphaModFix amt="19999"/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15EE1B55-DAC0-6571-3438-450928FC5BC8}"/>
              </a:ext>
            </a:extLst>
          </p:cNvPr>
          <p:cNvSpPr/>
          <p:nvPr/>
        </p:nvSpPr>
        <p:spPr>
          <a:xfrm rot="-10800000">
            <a:off x="10768903" y="5645698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30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D1808E83-DDA3-AF53-B639-A869A4E1CE1D}"/>
              </a:ext>
            </a:extLst>
          </p:cNvPr>
          <p:cNvSpPr/>
          <p:nvPr/>
        </p:nvSpPr>
        <p:spPr>
          <a:xfrm rot="-10800000">
            <a:off x="9656070" y="5015454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2" y="0"/>
                </a:lnTo>
                <a:lnTo>
                  <a:pt x="1384422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1214D66D-4D80-AB06-1CDC-6D900323F76A}"/>
              </a:ext>
            </a:extLst>
          </p:cNvPr>
          <p:cNvSpPr/>
          <p:nvPr/>
        </p:nvSpPr>
        <p:spPr>
          <a:xfrm>
            <a:off x="10970365" y="5749785"/>
            <a:ext cx="1058848" cy="989980"/>
          </a:xfrm>
          <a:custGeom>
            <a:avLst/>
            <a:gdLst/>
            <a:ahLst/>
            <a:cxnLst/>
            <a:rect l="l" t="t" r="r" b="b"/>
            <a:pathLst>
              <a:path w="1058848" h="989980">
                <a:moveTo>
                  <a:pt x="0" y="0"/>
                </a:moveTo>
                <a:lnTo>
                  <a:pt x="1058849" y="0"/>
                </a:lnTo>
                <a:lnTo>
                  <a:pt x="1058849" y="989980"/>
                </a:lnTo>
                <a:lnTo>
                  <a:pt x="0" y="98998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alphaModFix amt="30000"/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A935AF95-F902-D5D8-B4BF-F64C3FA3570E}"/>
              </a:ext>
            </a:extLst>
          </p:cNvPr>
          <p:cNvSpPr/>
          <p:nvPr/>
        </p:nvSpPr>
        <p:spPr>
          <a:xfrm rot="-10800000">
            <a:off x="10768903" y="4373393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6DE7BA76-2C33-1793-1C89-8951CEEAE1A9}"/>
              </a:ext>
            </a:extLst>
          </p:cNvPr>
          <p:cNvSpPr/>
          <p:nvPr/>
        </p:nvSpPr>
        <p:spPr>
          <a:xfrm rot="-10800000">
            <a:off x="8543238" y="4373393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alphaModFix amt="30000"/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DDB10895-6948-955D-9642-6F1CE69A45A2}"/>
              </a:ext>
            </a:extLst>
          </p:cNvPr>
          <p:cNvSpPr/>
          <p:nvPr/>
        </p:nvSpPr>
        <p:spPr>
          <a:xfrm rot="-10800000">
            <a:off x="10807579" y="3132256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F37F2F1A-9609-8A14-E2EF-460AEFF5488C}"/>
              </a:ext>
            </a:extLst>
          </p:cNvPr>
          <p:cNvSpPr/>
          <p:nvPr/>
        </p:nvSpPr>
        <p:spPr>
          <a:xfrm rot="-10800000">
            <a:off x="8543238" y="5645698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30000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A0CA2EE0-38DE-D157-8161-B644E68FEA40}"/>
              </a:ext>
            </a:extLst>
          </p:cNvPr>
          <p:cNvSpPr/>
          <p:nvPr/>
        </p:nvSpPr>
        <p:spPr>
          <a:xfrm rot="-10800000">
            <a:off x="7393654" y="5015454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3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A10BA616-5C23-6349-1C52-296DF4D20C78}"/>
              </a:ext>
            </a:extLst>
          </p:cNvPr>
          <p:cNvSpPr/>
          <p:nvPr/>
        </p:nvSpPr>
        <p:spPr>
          <a:xfrm rot="-10800000">
            <a:off x="10008533" y="5447795"/>
            <a:ext cx="679496" cy="395806"/>
          </a:xfrm>
          <a:custGeom>
            <a:avLst/>
            <a:gdLst/>
            <a:ahLst/>
            <a:cxnLst/>
            <a:rect l="l" t="t" r="r" b="b"/>
            <a:pathLst>
              <a:path w="679496" h="395806">
                <a:moveTo>
                  <a:pt x="0" y="0"/>
                </a:moveTo>
                <a:lnTo>
                  <a:pt x="679496" y="0"/>
                </a:lnTo>
                <a:lnTo>
                  <a:pt x="679496" y="395807"/>
                </a:lnTo>
                <a:lnTo>
                  <a:pt x="0" y="39580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30000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44A166CC-459A-7F64-AB6A-1C97F83233C4}"/>
              </a:ext>
            </a:extLst>
          </p:cNvPr>
          <p:cNvSpPr/>
          <p:nvPr/>
        </p:nvSpPr>
        <p:spPr>
          <a:xfrm rot="-10800000">
            <a:off x="8883811" y="4695030"/>
            <a:ext cx="666523" cy="554880"/>
          </a:xfrm>
          <a:custGeom>
            <a:avLst/>
            <a:gdLst/>
            <a:ahLst/>
            <a:cxnLst/>
            <a:rect l="l" t="t" r="r" b="b"/>
            <a:pathLst>
              <a:path w="666523" h="554880">
                <a:moveTo>
                  <a:pt x="0" y="0"/>
                </a:moveTo>
                <a:lnTo>
                  <a:pt x="666523" y="0"/>
                </a:lnTo>
                <a:lnTo>
                  <a:pt x="666523" y="554880"/>
                </a:lnTo>
                <a:lnTo>
                  <a:pt x="0" y="55488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30000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8EC8FD2C-BEEF-5413-F0D7-97CF8A9BC2EC}"/>
              </a:ext>
            </a:extLst>
          </p:cNvPr>
          <p:cNvSpPr/>
          <p:nvPr/>
        </p:nvSpPr>
        <p:spPr>
          <a:xfrm rot="8100000">
            <a:off x="11084930" y="3355149"/>
            <a:ext cx="752368" cy="752368"/>
          </a:xfrm>
          <a:custGeom>
            <a:avLst/>
            <a:gdLst/>
            <a:ahLst/>
            <a:cxnLst/>
            <a:rect l="l" t="t" r="r" b="b"/>
            <a:pathLst>
              <a:path w="752368" h="752368">
                <a:moveTo>
                  <a:pt x="0" y="0"/>
                </a:moveTo>
                <a:lnTo>
                  <a:pt x="752368" y="0"/>
                </a:lnTo>
                <a:lnTo>
                  <a:pt x="752368" y="752368"/>
                </a:lnTo>
                <a:lnTo>
                  <a:pt x="0" y="75236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alphaModFix amt="30000"/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831C97A5-5B15-4F1A-9CFF-CB2158701500}"/>
              </a:ext>
            </a:extLst>
          </p:cNvPr>
          <p:cNvSpPr/>
          <p:nvPr/>
        </p:nvSpPr>
        <p:spPr>
          <a:xfrm>
            <a:off x="7932184" y="5272008"/>
            <a:ext cx="307360" cy="747380"/>
          </a:xfrm>
          <a:custGeom>
            <a:avLst/>
            <a:gdLst/>
            <a:ahLst/>
            <a:cxnLst/>
            <a:rect l="l" t="t" r="r" b="b"/>
            <a:pathLst>
              <a:path w="307360" h="747380">
                <a:moveTo>
                  <a:pt x="0" y="0"/>
                </a:moveTo>
                <a:lnTo>
                  <a:pt x="307360" y="0"/>
                </a:lnTo>
                <a:lnTo>
                  <a:pt x="307360" y="747381"/>
                </a:lnTo>
                <a:lnTo>
                  <a:pt x="0" y="747381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alphaModFix amt="30000"/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9736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22;p2">
            <a:extLst>
              <a:ext uri="{FF2B5EF4-FFF2-40B4-BE49-F238E27FC236}">
                <a16:creationId xmlns:a16="http://schemas.microsoft.com/office/drawing/2014/main" id="{F8CF9073-C5E6-0E7C-71F7-D2C1CCF09572}"/>
              </a:ext>
            </a:extLst>
          </p:cNvPr>
          <p:cNvSpPr/>
          <p:nvPr/>
        </p:nvSpPr>
        <p:spPr>
          <a:xfrm>
            <a:off x="1993949" y="5827222"/>
            <a:ext cx="8204100" cy="6993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What do you see?    What do you know?   What could you find out?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B12B3A-1F57-C366-D501-BE40C4B9617B}"/>
              </a:ext>
            </a:extLst>
          </p:cNvPr>
          <p:cNvSpPr txBox="1"/>
          <p:nvPr/>
        </p:nvSpPr>
        <p:spPr>
          <a:xfrm>
            <a:off x="1850268" y="603156"/>
            <a:ext cx="1878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Sort the numbers.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0258D9-E24E-5B0E-EC9E-85712A2CE128}"/>
              </a:ext>
            </a:extLst>
          </p:cNvPr>
          <p:cNvSpPr/>
          <p:nvPr/>
        </p:nvSpPr>
        <p:spPr>
          <a:xfrm>
            <a:off x="1850268" y="419762"/>
            <a:ext cx="8685652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9848D15-6F38-8D4C-D752-1CF6C68EB5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0712328"/>
              </p:ext>
            </p:extLst>
          </p:nvPr>
        </p:nvGraphicFramePr>
        <p:xfrm>
          <a:off x="1850269" y="2861195"/>
          <a:ext cx="8685651" cy="27544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95217">
                  <a:extLst>
                    <a:ext uri="{9D8B030D-6E8A-4147-A177-3AD203B41FA5}">
                      <a16:colId xmlns:a16="http://schemas.microsoft.com/office/drawing/2014/main" val="1525962424"/>
                    </a:ext>
                  </a:extLst>
                </a:gridCol>
                <a:gridCol w="2895217">
                  <a:extLst>
                    <a:ext uri="{9D8B030D-6E8A-4147-A177-3AD203B41FA5}">
                      <a16:colId xmlns:a16="http://schemas.microsoft.com/office/drawing/2014/main" val="1158927597"/>
                    </a:ext>
                  </a:extLst>
                </a:gridCol>
                <a:gridCol w="2895217">
                  <a:extLst>
                    <a:ext uri="{9D8B030D-6E8A-4147-A177-3AD203B41FA5}">
                      <a16:colId xmlns:a16="http://schemas.microsoft.com/office/drawing/2014/main" val="4061630366"/>
                    </a:ext>
                  </a:extLst>
                </a:gridCol>
              </a:tblGrid>
              <a:tr h="701346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Multiple of 3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Multiple of 3 and 6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Not a multiple of 3 or 6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0502314"/>
                  </a:ext>
                </a:extLst>
              </a:tr>
              <a:tr h="205306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8875404"/>
                  </a:ext>
                </a:extLst>
              </a:tr>
            </a:tbl>
          </a:graphicData>
        </a:graphic>
      </p:graphicFrame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F2558C2-E58E-8C19-D427-C3FF7C8D38EC}"/>
              </a:ext>
            </a:extLst>
          </p:cNvPr>
          <p:cNvSpPr/>
          <p:nvPr/>
        </p:nvSpPr>
        <p:spPr>
          <a:xfrm>
            <a:off x="1850268" y="1341783"/>
            <a:ext cx="1509158" cy="84482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/>
              <a:t>33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DDE1B0E-12F1-5EA6-ACD9-427D85A7B1B8}"/>
              </a:ext>
            </a:extLst>
          </p:cNvPr>
          <p:cNvSpPr/>
          <p:nvPr/>
        </p:nvSpPr>
        <p:spPr>
          <a:xfrm>
            <a:off x="3573051" y="1341783"/>
            <a:ext cx="1509158" cy="84482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/>
              <a:t>200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BB279B9-C570-8BB7-A60D-7D5C45BFC105}"/>
              </a:ext>
            </a:extLst>
          </p:cNvPr>
          <p:cNvSpPr/>
          <p:nvPr/>
        </p:nvSpPr>
        <p:spPr>
          <a:xfrm>
            <a:off x="5295834" y="1341783"/>
            <a:ext cx="1509158" cy="84482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/>
              <a:t>63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63715F2-5217-16A8-24B9-662B7E731DC1}"/>
              </a:ext>
            </a:extLst>
          </p:cNvPr>
          <p:cNvSpPr/>
          <p:nvPr/>
        </p:nvSpPr>
        <p:spPr>
          <a:xfrm>
            <a:off x="7018617" y="1341783"/>
            <a:ext cx="1509158" cy="84482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/>
              <a:t>102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7E74556-0E51-7D25-4189-2588C81F7840}"/>
              </a:ext>
            </a:extLst>
          </p:cNvPr>
          <p:cNvSpPr/>
          <p:nvPr/>
        </p:nvSpPr>
        <p:spPr>
          <a:xfrm>
            <a:off x="8822636" y="1341783"/>
            <a:ext cx="1509158" cy="84482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/>
              <a:t>336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BA541A-9461-D29B-AD79-E857D4198A2D}"/>
              </a:ext>
            </a:extLst>
          </p:cNvPr>
          <p:cNvSpPr/>
          <p:nvPr/>
        </p:nvSpPr>
        <p:spPr>
          <a:xfrm>
            <a:off x="2255254" y="2920829"/>
            <a:ext cx="2052498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5491238-6593-6516-A865-93BA06F2C4C7}"/>
              </a:ext>
            </a:extLst>
          </p:cNvPr>
          <p:cNvSpPr/>
          <p:nvPr/>
        </p:nvSpPr>
        <p:spPr>
          <a:xfrm>
            <a:off x="5082209" y="2920828"/>
            <a:ext cx="2052498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6E64D8F-ADE5-C6A0-84E8-C180A57CFCA2}"/>
              </a:ext>
            </a:extLst>
          </p:cNvPr>
          <p:cNvSpPr/>
          <p:nvPr/>
        </p:nvSpPr>
        <p:spPr>
          <a:xfrm>
            <a:off x="7909163" y="2920827"/>
            <a:ext cx="2288885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176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22;p2">
            <a:extLst>
              <a:ext uri="{FF2B5EF4-FFF2-40B4-BE49-F238E27FC236}">
                <a16:creationId xmlns:a16="http://schemas.microsoft.com/office/drawing/2014/main" id="{F8CF9073-C5E6-0E7C-71F7-D2C1CCF09572}"/>
              </a:ext>
            </a:extLst>
          </p:cNvPr>
          <p:cNvSpPr/>
          <p:nvPr/>
        </p:nvSpPr>
        <p:spPr>
          <a:xfrm>
            <a:off x="1993949" y="5827222"/>
            <a:ext cx="8204100" cy="6993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What do you see?    What do you know?   What could you find out?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B12B3A-1F57-C366-D501-BE40C4B9617B}"/>
              </a:ext>
            </a:extLst>
          </p:cNvPr>
          <p:cNvSpPr txBox="1"/>
          <p:nvPr/>
        </p:nvSpPr>
        <p:spPr>
          <a:xfrm>
            <a:off x="1850268" y="603156"/>
            <a:ext cx="1449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True or false?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1108C94-8D66-E970-472F-908299537218}"/>
              </a:ext>
            </a:extLst>
          </p:cNvPr>
          <p:cNvSpPr/>
          <p:nvPr/>
        </p:nvSpPr>
        <p:spPr>
          <a:xfrm>
            <a:off x="1850268" y="419762"/>
            <a:ext cx="8685652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C0FF8C1-F9E8-F112-980C-50A3010974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5312687"/>
              </p:ext>
            </p:extLst>
          </p:nvPr>
        </p:nvGraphicFramePr>
        <p:xfrm>
          <a:off x="1850267" y="1211299"/>
          <a:ext cx="3556620" cy="180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1324">
                  <a:extLst>
                    <a:ext uri="{9D8B030D-6E8A-4147-A177-3AD203B41FA5}">
                      <a16:colId xmlns:a16="http://schemas.microsoft.com/office/drawing/2014/main" val="928111231"/>
                    </a:ext>
                  </a:extLst>
                </a:gridCol>
                <a:gridCol w="711324">
                  <a:extLst>
                    <a:ext uri="{9D8B030D-6E8A-4147-A177-3AD203B41FA5}">
                      <a16:colId xmlns:a16="http://schemas.microsoft.com/office/drawing/2014/main" val="3452584380"/>
                    </a:ext>
                  </a:extLst>
                </a:gridCol>
                <a:gridCol w="711324">
                  <a:extLst>
                    <a:ext uri="{9D8B030D-6E8A-4147-A177-3AD203B41FA5}">
                      <a16:colId xmlns:a16="http://schemas.microsoft.com/office/drawing/2014/main" val="2171444632"/>
                    </a:ext>
                  </a:extLst>
                </a:gridCol>
                <a:gridCol w="711324">
                  <a:extLst>
                    <a:ext uri="{9D8B030D-6E8A-4147-A177-3AD203B41FA5}">
                      <a16:colId xmlns:a16="http://schemas.microsoft.com/office/drawing/2014/main" val="2447718913"/>
                    </a:ext>
                  </a:extLst>
                </a:gridCol>
                <a:gridCol w="711324">
                  <a:extLst>
                    <a:ext uri="{9D8B030D-6E8A-4147-A177-3AD203B41FA5}">
                      <a16:colId xmlns:a16="http://schemas.microsoft.com/office/drawing/2014/main" val="1568639953"/>
                    </a:ext>
                  </a:extLst>
                </a:gridCol>
              </a:tblGrid>
              <a:tr h="60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8814521"/>
                  </a:ext>
                </a:extLst>
              </a:tr>
              <a:tr h="60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3941327"/>
                  </a:ext>
                </a:extLst>
              </a:tr>
              <a:tr h="60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6271117"/>
                  </a:ext>
                </a:extLst>
              </a:tr>
            </a:tbl>
          </a:graphicData>
        </a:graphic>
      </p:graphicFrame>
      <p:pic>
        <p:nvPicPr>
          <p:cNvPr id="14" name="Graphic 13" descr="Curly haired woman raising hand">
            <a:extLst>
              <a:ext uri="{FF2B5EF4-FFF2-40B4-BE49-F238E27FC236}">
                <a16:creationId xmlns:a16="http://schemas.microsoft.com/office/drawing/2014/main" id="{3576E988-E3D8-A7B2-F36C-3F1BFDBA42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7848600" y="2661695"/>
            <a:ext cx="2443425" cy="3091681"/>
          </a:xfrm>
          <a:prstGeom prst="rect">
            <a:avLst/>
          </a:prstGeom>
        </p:spPr>
      </p:pic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E2FAFF37-F95B-6676-07D2-0D60FADA4FFF}"/>
              </a:ext>
            </a:extLst>
          </p:cNvPr>
          <p:cNvSpPr/>
          <p:nvPr/>
        </p:nvSpPr>
        <p:spPr>
          <a:xfrm>
            <a:off x="6261100" y="2082800"/>
            <a:ext cx="1866900" cy="1346200"/>
          </a:xfrm>
          <a:prstGeom prst="wedgeRoundRectCallout">
            <a:avLst>
              <a:gd name="adj1" fmla="val 62160"/>
              <a:gd name="adj2" fmla="val 64387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The area is 15cm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² because 5 x 3 = 15.</a:t>
            </a:r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6C3EA76-FFC6-8229-5917-126BACF494CE}"/>
              </a:ext>
            </a:extLst>
          </p:cNvPr>
          <p:cNvSpPr/>
          <p:nvPr/>
        </p:nvSpPr>
        <p:spPr>
          <a:xfrm>
            <a:off x="6476999" y="2320701"/>
            <a:ext cx="1494403" cy="86699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801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22;p2">
            <a:extLst>
              <a:ext uri="{FF2B5EF4-FFF2-40B4-BE49-F238E27FC236}">
                <a16:creationId xmlns:a16="http://schemas.microsoft.com/office/drawing/2014/main" id="{F8CF9073-C5E6-0E7C-71F7-D2C1CCF09572}"/>
              </a:ext>
            </a:extLst>
          </p:cNvPr>
          <p:cNvSpPr/>
          <p:nvPr/>
        </p:nvSpPr>
        <p:spPr>
          <a:xfrm>
            <a:off x="1993949" y="5827222"/>
            <a:ext cx="8204100" cy="6993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What do you see?    What do you know?   What could you find out?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B12B3A-1F57-C366-D501-BE40C4B9617B}"/>
              </a:ext>
            </a:extLst>
          </p:cNvPr>
          <p:cNvSpPr txBox="1"/>
          <p:nvPr/>
        </p:nvSpPr>
        <p:spPr>
          <a:xfrm>
            <a:off x="1850268" y="603156"/>
            <a:ext cx="523669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 scaled down model of a monument is shown below.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The actual monument is 100 times bigger.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How big is the original monument?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05B5DCB-6285-18CF-7C01-9E349E8D9E96}"/>
              </a:ext>
            </a:extLst>
          </p:cNvPr>
          <p:cNvSpPr/>
          <p:nvPr/>
        </p:nvSpPr>
        <p:spPr>
          <a:xfrm>
            <a:off x="1850268" y="419762"/>
            <a:ext cx="8685652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0B0291-0A30-25D1-B047-EB944E6D4B90}"/>
              </a:ext>
            </a:extLst>
          </p:cNvPr>
          <p:cNvSpPr/>
          <p:nvPr/>
        </p:nvSpPr>
        <p:spPr>
          <a:xfrm>
            <a:off x="1850268" y="1314746"/>
            <a:ext cx="8685652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49210F-832C-C7A7-0183-409128331374}"/>
              </a:ext>
            </a:extLst>
          </p:cNvPr>
          <p:cNvSpPr/>
          <p:nvPr/>
        </p:nvSpPr>
        <p:spPr>
          <a:xfrm>
            <a:off x="1850268" y="2209730"/>
            <a:ext cx="8685652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26" name="Picture 2" descr="Angel of the North SVG Cut file by Creative Fabrica Crafts · Creative ...">
            <a:extLst>
              <a:ext uri="{FF2B5EF4-FFF2-40B4-BE49-F238E27FC236}">
                <a16:creationId xmlns:a16="http://schemas.microsoft.com/office/drawing/2014/main" id="{6439295C-6D1B-5C6B-4FFA-A89E3BA92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219" y="3155545"/>
            <a:ext cx="3587749" cy="238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4245B49-2776-CD0E-DB4F-EAEDDA80270C}"/>
              </a:ext>
            </a:extLst>
          </p:cNvPr>
          <p:cNvCxnSpPr/>
          <p:nvPr/>
        </p:nvCxnSpPr>
        <p:spPr>
          <a:xfrm>
            <a:off x="4330700" y="3453301"/>
            <a:ext cx="36830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941698E-F69B-FD9B-09F2-3B80815754EC}"/>
              </a:ext>
            </a:extLst>
          </p:cNvPr>
          <p:cNvCxnSpPr>
            <a:cxnSpLocks/>
          </p:cNvCxnSpPr>
          <p:nvPr/>
        </p:nvCxnSpPr>
        <p:spPr>
          <a:xfrm>
            <a:off x="4152900" y="3429000"/>
            <a:ext cx="0" cy="176279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EC514CC-85E8-055B-BDE0-E31DB5713933}"/>
              </a:ext>
            </a:extLst>
          </p:cNvPr>
          <p:cNvSpPr txBox="1"/>
          <p:nvPr/>
        </p:nvSpPr>
        <p:spPr>
          <a:xfrm>
            <a:off x="3366080" y="4112143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5cm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58D1BB0-7021-04AA-F3FB-8617D5C664FC}"/>
              </a:ext>
            </a:extLst>
          </p:cNvPr>
          <p:cNvSpPr txBox="1"/>
          <p:nvPr/>
        </p:nvSpPr>
        <p:spPr>
          <a:xfrm>
            <a:off x="5880293" y="2941985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9cm</a:t>
            </a:r>
          </a:p>
        </p:txBody>
      </p:sp>
    </p:spTree>
    <p:extLst>
      <p:ext uri="{BB962C8B-B14F-4D97-AF65-F5344CB8AC3E}">
        <p14:creationId xmlns:p14="http://schemas.microsoft.com/office/powerpoint/2010/main" val="138690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93C06-E3AB-0F8A-1C4F-03B358A558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Length and perimeter.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4A0CCF17-409E-232A-5C00-DC94347FB510}"/>
              </a:ext>
            </a:extLst>
          </p:cNvPr>
          <p:cNvSpPr/>
          <p:nvPr/>
        </p:nvSpPr>
        <p:spPr>
          <a:xfrm>
            <a:off x="38504" y="14148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9805B198-B2C8-A4E4-D76D-FDBCBB884B24}"/>
              </a:ext>
            </a:extLst>
          </p:cNvPr>
          <p:cNvSpPr/>
          <p:nvPr/>
        </p:nvSpPr>
        <p:spPr>
          <a:xfrm>
            <a:off x="1146387" y="641589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5"/>
                </a:lnTo>
                <a:lnTo>
                  <a:pt x="0" y="11928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41FFDBE1-55B8-89D0-4B88-B6FE6AFC545A}"/>
              </a:ext>
            </a:extLst>
          </p:cNvPr>
          <p:cNvSpPr/>
          <p:nvPr/>
        </p:nvSpPr>
        <p:spPr>
          <a:xfrm>
            <a:off x="38504" y="1280794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21AAD24-CDEF-1742-E91B-AED145C2EE10}"/>
              </a:ext>
            </a:extLst>
          </p:cNvPr>
          <p:cNvSpPr/>
          <p:nvPr/>
        </p:nvSpPr>
        <p:spPr>
          <a:xfrm>
            <a:off x="2254269" y="1280794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D1D992F6-E047-D538-338E-F6CDF040A1AB}"/>
              </a:ext>
            </a:extLst>
          </p:cNvPr>
          <p:cNvSpPr/>
          <p:nvPr/>
        </p:nvSpPr>
        <p:spPr>
          <a:xfrm>
            <a:off x="0" y="2516411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19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FD042E85-5751-EB5A-1851-E99FA542C76C}"/>
              </a:ext>
            </a:extLst>
          </p:cNvPr>
          <p:cNvSpPr/>
          <p:nvPr/>
        </p:nvSpPr>
        <p:spPr>
          <a:xfrm>
            <a:off x="2254269" y="14148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19999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9A59926D-72CD-78E3-E082-3000D4B14E51}"/>
              </a:ext>
            </a:extLst>
          </p:cNvPr>
          <p:cNvSpPr/>
          <p:nvPr/>
        </p:nvSpPr>
        <p:spPr>
          <a:xfrm>
            <a:off x="3398740" y="641589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5"/>
                </a:lnTo>
                <a:lnTo>
                  <a:pt x="0" y="119282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19999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AB041EB2-37CD-BEB5-0117-75D253B69FE1}"/>
              </a:ext>
            </a:extLst>
          </p:cNvPr>
          <p:cNvSpPr/>
          <p:nvPr/>
        </p:nvSpPr>
        <p:spPr>
          <a:xfrm>
            <a:off x="1497282" y="1009949"/>
            <a:ext cx="676473" cy="394046"/>
          </a:xfrm>
          <a:custGeom>
            <a:avLst/>
            <a:gdLst/>
            <a:ahLst/>
            <a:cxnLst/>
            <a:rect l="l" t="t" r="r" b="b"/>
            <a:pathLst>
              <a:path w="676473" h="394046">
                <a:moveTo>
                  <a:pt x="0" y="0"/>
                </a:moveTo>
                <a:lnTo>
                  <a:pt x="676473" y="0"/>
                </a:lnTo>
                <a:lnTo>
                  <a:pt x="676473" y="394046"/>
                </a:lnTo>
                <a:lnTo>
                  <a:pt x="0" y="39404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19999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522F8118-5361-665A-7CE2-E563183CAFF1}"/>
              </a:ext>
            </a:extLst>
          </p:cNvPr>
          <p:cNvSpPr/>
          <p:nvPr/>
        </p:nvSpPr>
        <p:spPr>
          <a:xfrm>
            <a:off x="2629916" y="1601000"/>
            <a:ext cx="663558" cy="552412"/>
          </a:xfrm>
          <a:custGeom>
            <a:avLst/>
            <a:gdLst/>
            <a:ahLst/>
            <a:cxnLst/>
            <a:rect l="l" t="t" r="r" b="b"/>
            <a:pathLst>
              <a:path w="663558" h="552412">
                <a:moveTo>
                  <a:pt x="0" y="0"/>
                </a:moveTo>
                <a:lnTo>
                  <a:pt x="663558" y="0"/>
                </a:lnTo>
                <a:lnTo>
                  <a:pt x="663558" y="552412"/>
                </a:lnTo>
                <a:lnTo>
                  <a:pt x="0" y="55241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19999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8C650C0F-F81D-FD08-38F4-8907AD19A36D}"/>
              </a:ext>
            </a:extLst>
          </p:cNvPr>
          <p:cNvSpPr/>
          <p:nvPr/>
        </p:nvSpPr>
        <p:spPr>
          <a:xfrm>
            <a:off x="353125" y="2738312"/>
            <a:ext cx="749022" cy="749022"/>
          </a:xfrm>
          <a:custGeom>
            <a:avLst/>
            <a:gdLst/>
            <a:ahLst/>
            <a:cxnLst/>
            <a:rect l="l" t="t" r="r" b="b"/>
            <a:pathLst>
              <a:path w="749022" h="749022">
                <a:moveTo>
                  <a:pt x="0" y="0"/>
                </a:moveTo>
                <a:lnTo>
                  <a:pt x="749021" y="0"/>
                </a:lnTo>
                <a:lnTo>
                  <a:pt x="749021" y="749022"/>
                </a:lnTo>
                <a:lnTo>
                  <a:pt x="0" y="74902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alphaModFix amt="19999"/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5839E42C-0BC1-250E-2226-31CE17801AE7}"/>
              </a:ext>
            </a:extLst>
          </p:cNvPr>
          <p:cNvSpPr/>
          <p:nvPr/>
        </p:nvSpPr>
        <p:spPr>
          <a:xfrm rot="-10800000">
            <a:off x="10768903" y="5645698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30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085A81FD-9835-7DCB-4139-3F63841636C4}"/>
              </a:ext>
            </a:extLst>
          </p:cNvPr>
          <p:cNvSpPr/>
          <p:nvPr/>
        </p:nvSpPr>
        <p:spPr>
          <a:xfrm rot="-10800000">
            <a:off x="9656070" y="5015454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2" y="0"/>
                </a:lnTo>
                <a:lnTo>
                  <a:pt x="1384422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33302D03-250A-1024-8524-2631D460AE86}"/>
              </a:ext>
            </a:extLst>
          </p:cNvPr>
          <p:cNvSpPr/>
          <p:nvPr/>
        </p:nvSpPr>
        <p:spPr>
          <a:xfrm>
            <a:off x="10970365" y="5749785"/>
            <a:ext cx="1058848" cy="989980"/>
          </a:xfrm>
          <a:custGeom>
            <a:avLst/>
            <a:gdLst/>
            <a:ahLst/>
            <a:cxnLst/>
            <a:rect l="l" t="t" r="r" b="b"/>
            <a:pathLst>
              <a:path w="1058848" h="989980">
                <a:moveTo>
                  <a:pt x="0" y="0"/>
                </a:moveTo>
                <a:lnTo>
                  <a:pt x="1058849" y="0"/>
                </a:lnTo>
                <a:lnTo>
                  <a:pt x="1058849" y="989980"/>
                </a:lnTo>
                <a:lnTo>
                  <a:pt x="0" y="98998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alphaModFix amt="30000"/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31675027-6A81-8ACB-7A9C-376E2DDBCF00}"/>
              </a:ext>
            </a:extLst>
          </p:cNvPr>
          <p:cNvSpPr/>
          <p:nvPr/>
        </p:nvSpPr>
        <p:spPr>
          <a:xfrm rot="-10800000">
            <a:off x="10768903" y="4373393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EE24659A-9DB2-9F75-B8A0-1748F251CB9C}"/>
              </a:ext>
            </a:extLst>
          </p:cNvPr>
          <p:cNvSpPr/>
          <p:nvPr/>
        </p:nvSpPr>
        <p:spPr>
          <a:xfrm rot="-10800000">
            <a:off x="8543238" y="4373393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alphaModFix amt="30000"/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1F2FCEAE-601B-D833-D869-6BD5F91A9B0A}"/>
              </a:ext>
            </a:extLst>
          </p:cNvPr>
          <p:cNvSpPr/>
          <p:nvPr/>
        </p:nvSpPr>
        <p:spPr>
          <a:xfrm rot="-10800000">
            <a:off x="10807579" y="3132256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8EBF6315-1A0F-7196-EE96-C99E3F9C29F5}"/>
              </a:ext>
            </a:extLst>
          </p:cNvPr>
          <p:cNvSpPr/>
          <p:nvPr/>
        </p:nvSpPr>
        <p:spPr>
          <a:xfrm rot="-10800000">
            <a:off x="8543238" y="5645698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30000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B50FA8C5-57CD-CC8E-4671-5A7E4012495B}"/>
              </a:ext>
            </a:extLst>
          </p:cNvPr>
          <p:cNvSpPr/>
          <p:nvPr/>
        </p:nvSpPr>
        <p:spPr>
          <a:xfrm rot="-10800000">
            <a:off x="7393654" y="5015454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3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F391CD4F-1608-DC9B-CFA3-BFA78524A13D}"/>
              </a:ext>
            </a:extLst>
          </p:cNvPr>
          <p:cNvSpPr/>
          <p:nvPr/>
        </p:nvSpPr>
        <p:spPr>
          <a:xfrm rot="-10800000">
            <a:off x="10008533" y="5447795"/>
            <a:ext cx="679496" cy="395806"/>
          </a:xfrm>
          <a:custGeom>
            <a:avLst/>
            <a:gdLst/>
            <a:ahLst/>
            <a:cxnLst/>
            <a:rect l="l" t="t" r="r" b="b"/>
            <a:pathLst>
              <a:path w="679496" h="395806">
                <a:moveTo>
                  <a:pt x="0" y="0"/>
                </a:moveTo>
                <a:lnTo>
                  <a:pt x="679496" y="0"/>
                </a:lnTo>
                <a:lnTo>
                  <a:pt x="679496" y="395807"/>
                </a:lnTo>
                <a:lnTo>
                  <a:pt x="0" y="39580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30000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C8D0F806-C1D6-BC33-5DDF-A5C990327949}"/>
              </a:ext>
            </a:extLst>
          </p:cNvPr>
          <p:cNvSpPr/>
          <p:nvPr/>
        </p:nvSpPr>
        <p:spPr>
          <a:xfrm rot="-10800000">
            <a:off x="8883811" y="4695030"/>
            <a:ext cx="666523" cy="554880"/>
          </a:xfrm>
          <a:custGeom>
            <a:avLst/>
            <a:gdLst/>
            <a:ahLst/>
            <a:cxnLst/>
            <a:rect l="l" t="t" r="r" b="b"/>
            <a:pathLst>
              <a:path w="666523" h="554880">
                <a:moveTo>
                  <a:pt x="0" y="0"/>
                </a:moveTo>
                <a:lnTo>
                  <a:pt x="666523" y="0"/>
                </a:lnTo>
                <a:lnTo>
                  <a:pt x="666523" y="554880"/>
                </a:lnTo>
                <a:lnTo>
                  <a:pt x="0" y="55488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30000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732C05DC-C3B9-95D1-AA5D-43639C93A656}"/>
              </a:ext>
            </a:extLst>
          </p:cNvPr>
          <p:cNvSpPr/>
          <p:nvPr/>
        </p:nvSpPr>
        <p:spPr>
          <a:xfrm rot="8100000">
            <a:off x="11084930" y="3355149"/>
            <a:ext cx="752368" cy="752368"/>
          </a:xfrm>
          <a:custGeom>
            <a:avLst/>
            <a:gdLst/>
            <a:ahLst/>
            <a:cxnLst/>
            <a:rect l="l" t="t" r="r" b="b"/>
            <a:pathLst>
              <a:path w="752368" h="752368">
                <a:moveTo>
                  <a:pt x="0" y="0"/>
                </a:moveTo>
                <a:lnTo>
                  <a:pt x="752368" y="0"/>
                </a:lnTo>
                <a:lnTo>
                  <a:pt x="752368" y="752368"/>
                </a:lnTo>
                <a:lnTo>
                  <a:pt x="0" y="75236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alphaModFix amt="30000"/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888FC936-B81A-DAEC-14A3-7CDFF39A3205}"/>
              </a:ext>
            </a:extLst>
          </p:cNvPr>
          <p:cNvSpPr/>
          <p:nvPr/>
        </p:nvSpPr>
        <p:spPr>
          <a:xfrm>
            <a:off x="7932184" y="5272008"/>
            <a:ext cx="307360" cy="747380"/>
          </a:xfrm>
          <a:custGeom>
            <a:avLst/>
            <a:gdLst/>
            <a:ahLst/>
            <a:cxnLst/>
            <a:rect l="l" t="t" r="r" b="b"/>
            <a:pathLst>
              <a:path w="307360" h="747380">
                <a:moveTo>
                  <a:pt x="0" y="0"/>
                </a:moveTo>
                <a:lnTo>
                  <a:pt x="307360" y="0"/>
                </a:lnTo>
                <a:lnTo>
                  <a:pt x="307360" y="747381"/>
                </a:lnTo>
                <a:lnTo>
                  <a:pt x="0" y="747381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alphaModFix amt="30000"/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58228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22;p2">
            <a:extLst>
              <a:ext uri="{FF2B5EF4-FFF2-40B4-BE49-F238E27FC236}">
                <a16:creationId xmlns:a16="http://schemas.microsoft.com/office/drawing/2014/main" id="{F8CF9073-C5E6-0E7C-71F7-D2C1CCF09572}"/>
              </a:ext>
            </a:extLst>
          </p:cNvPr>
          <p:cNvSpPr/>
          <p:nvPr/>
        </p:nvSpPr>
        <p:spPr>
          <a:xfrm>
            <a:off x="1993949" y="5827222"/>
            <a:ext cx="8204100" cy="6993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What do you see?    What do you know?   What could you find out?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F58AD6-7F73-634D-98D4-14E64218C89B}"/>
              </a:ext>
            </a:extLst>
          </p:cNvPr>
          <p:cNvSpPr txBox="1"/>
          <p:nvPr/>
        </p:nvSpPr>
        <p:spPr>
          <a:xfrm>
            <a:off x="1850268" y="603156"/>
            <a:ext cx="6126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Which unit of measure should I use to measure this accurately?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C0B3CAD-F0A8-DCCA-B3BC-89407C9EF826}"/>
              </a:ext>
            </a:extLst>
          </p:cNvPr>
          <p:cNvSpPr/>
          <p:nvPr/>
        </p:nvSpPr>
        <p:spPr>
          <a:xfrm>
            <a:off x="1850268" y="483750"/>
            <a:ext cx="8685652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Graphic 5" descr="House with solid fill">
            <a:extLst>
              <a:ext uri="{FF2B5EF4-FFF2-40B4-BE49-F238E27FC236}">
                <a16:creationId xmlns:a16="http://schemas.microsoft.com/office/drawing/2014/main" id="{951FF442-6DC6-EDF1-67C4-33174CF8A4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50268" y="1529458"/>
            <a:ext cx="3860199" cy="38601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909DDAA-7972-413B-A98C-E1AE75E328F1}"/>
              </a:ext>
            </a:extLst>
          </p:cNvPr>
          <p:cNvSpPr txBox="1"/>
          <p:nvPr/>
        </p:nvSpPr>
        <p:spPr>
          <a:xfrm>
            <a:off x="5883965" y="3105614"/>
            <a:ext cx="45459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/>
              <a:t>Kilometres or meters</a:t>
            </a:r>
          </a:p>
        </p:txBody>
      </p:sp>
    </p:spTree>
    <p:extLst>
      <p:ext uri="{BB962C8B-B14F-4D97-AF65-F5344CB8AC3E}">
        <p14:creationId xmlns:p14="http://schemas.microsoft.com/office/powerpoint/2010/main" val="303046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22;p2">
            <a:extLst>
              <a:ext uri="{FF2B5EF4-FFF2-40B4-BE49-F238E27FC236}">
                <a16:creationId xmlns:a16="http://schemas.microsoft.com/office/drawing/2014/main" id="{F8CF9073-C5E6-0E7C-71F7-D2C1CCF09572}"/>
              </a:ext>
            </a:extLst>
          </p:cNvPr>
          <p:cNvSpPr/>
          <p:nvPr/>
        </p:nvSpPr>
        <p:spPr>
          <a:xfrm>
            <a:off x="1993949" y="5827222"/>
            <a:ext cx="8204100" cy="6993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What do you see?    What do you know?   What could you find out?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F58AD6-7F73-634D-98D4-14E64218C89B}"/>
              </a:ext>
            </a:extLst>
          </p:cNvPr>
          <p:cNvSpPr txBox="1"/>
          <p:nvPr/>
        </p:nvSpPr>
        <p:spPr>
          <a:xfrm>
            <a:off x="1850268" y="603156"/>
            <a:ext cx="3714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Calculate the perimeters on the grids.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ED50D8C-9336-93B8-5D00-A47BAAD9B405}"/>
              </a:ext>
            </a:extLst>
          </p:cNvPr>
          <p:cNvSpPr/>
          <p:nvPr/>
        </p:nvSpPr>
        <p:spPr>
          <a:xfrm>
            <a:off x="1850268" y="483750"/>
            <a:ext cx="8685652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4F72BD1-C64E-C70C-7208-C178AFABA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2761222"/>
              </p:ext>
            </p:extLst>
          </p:nvPr>
        </p:nvGraphicFramePr>
        <p:xfrm>
          <a:off x="4816060" y="1918988"/>
          <a:ext cx="2559879" cy="26099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5697">
                  <a:extLst>
                    <a:ext uri="{9D8B030D-6E8A-4147-A177-3AD203B41FA5}">
                      <a16:colId xmlns:a16="http://schemas.microsoft.com/office/drawing/2014/main" val="3970939375"/>
                    </a:ext>
                  </a:extLst>
                </a:gridCol>
                <a:gridCol w="365697">
                  <a:extLst>
                    <a:ext uri="{9D8B030D-6E8A-4147-A177-3AD203B41FA5}">
                      <a16:colId xmlns:a16="http://schemas.microsoft.com/office/drawing/2014/main" val="839443708"/>
                    </a:ext>
                  </a:extLst>
                </a:gridCol>
                <a:gridCol w="365697">
                  <a:extLst>
                    <a:ext uri="{9D8B030D-6E8A-4147-A177-3AD203B41FA5}">
                      <a16:colId xmlns:a16="http://schemas.microsoft.com/office/drawing/2014/main" val="3202838653"/>
                    </a:ext>
                  </a:extLst>
                </a:gridCol>
                <a:gridCol w="365697">
                  <a:extLst>
                    <a:ext uri="{9D8B030D-6E8A-4147-A177-3AD203B41FA5}">
                      <a16:colId xmlns:a16="http://schemas.microsoft.com/office/drawing/2014/main" val="1544982386"/>
                    </a:ext>
                  </a:extLst>
                </a:gridCol>
                <a:gridCol w="365697">
                  <a:extLst>
                    <a:ext uri="{9D8B030D-6E8A-4147-A177-3AD203B41FA5}">
                      <a16:colId xmlns:a16="http://schemas.microsoft.com/office/drawing/2014/main" val="177661227"/>
                    </a:ext>
                  </a:extLst>
                </a:gridCol>
                <a:gridCol w="365697">
                  <a:extLst>
                    <a:ext uri="{9D8B030D-6E8A-4147-A177-3AD203B41FA5}">
                      <a16:colId xmlns:a16="http://schemas.microsoft.com/office/drawing/2014/main" val="3962973020"/>
                    </a:ext>
                  </a:extLst>
                </a:gridCol>
                <a:gridCol w="365697">
                  <a:extLst>
                    <a:ext uri="{9D8B030D-6E8A-4147-A177-3AD203B41FA5}">
                      <a16:colId xmlns:a16="http://schemas.microsoft.com/office/drawing/2014/main" val="1169914486"/>
                    </a:ext>
                  </a:extLst>
                </a:gridCol>
              </a:tblGrid>
              <a:tr h="37284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511280"/>
                  </a:ext>
                </a:extLst>
              </a:tr>
              <a:tr h="37284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165634"/>
                  </a:ext>
                </a:extLst>
              </a:tr>
              <a:tr h="37284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8402286"/>
                  </a:ext>
                </a:extLst>
              </a:tr>
              <a:tr h="37284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1515134"/>
                  </a:ext>
                </a:extLst>
              </a:tr>
              <a:tr h="37284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6855055"/>
                  </a:ext>
                </a:extLst>
              </a:tr>
              <a:tr h="37284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9298534"/>
                  </a:ext>
                </a:extLst>
              </a:tr>
              <a:tr h="37284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5511990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B3FB8603-0A4D-3771-670F-778B0384B396}"/>
              </a:ext>
            </a:extLst>
          </p:cNvPr>
          <p:cNvSpPr/>
          <p:nvPr/>
        </p:nvSpPr>
        <p:spPr>
          <a:xfrm>
            <a:off x="5192157" y="2282687"/>
            <a:ext cx="715618" cy="1103243"/>
          </a:xfrm>
          <a:prstGeom prst="rect">
            <a:avLst/>
          </a:prstGeom>
          <a:solidFill>
            <a:schemeClr val="accent4">
              <a:alpha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443C577-90BB-0556-9B99-D2A863CE5065}"/>
              </a:ext>
            </a:extLst>
          </p:cNvPr>
          <p:cNvSpPr/>
          <p:nvPr/>
        </p:nvSpPr>
        <p:spPr>
          <a:xfrm>
            <a:off x="6283871" y="3040884"/>
            <a:ext cx="1092067" cy="1103243"/>
          </a:xfrm>
          <a:prstGeom prst="rect">
            <a:avLst/>
          </a:prstGeom>
          <a:solidFill>
            <a:schemeClr val="accent2">
              <a:lumMod val="60000"/>
              <a:lumOff val="40000"/>
              <a:alpha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1468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22;p2">
            <a:extLst>
              <a:ext uri="{FF2B5EF4-FFF2-40B4-BE49-F238E27FC236}">
                <a16:creationId xmlns:a16="http://schemas.microsoft.com/office/drawing/2014/main" id="{F8CF9073-C5E6-0E7C-71F7-D2C1CCF09572}"/>
              </a:ext>
            </a:extLst>
          </p:cNvPr>
          <p:cNvSpPr/>
          <p:nvPr/>
        </p:nvSpPr>
        <p:spPr>
          <a:xfrm>
            <a:off x="1993949" y="5827222"/>
            <a:ext cx="8204100" cy="6993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What do you see?    What do you know?   What could you find out?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F58AD6-7F73-634D-98D4-14E64218C89B}"/>
              </a:ext>
            </a:extLst>
          </p:cNvPr>
          <p:cNvSpPr txBox="1"/>
          <p:nvPr/>
        </p:nvSpPr>
        <p:spPr>
          <a:xfrm>
            <a:off x="1850268" y="603156"/>
            <a:ext cx="4348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Which number has the greatest perimeter??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3B5AE5-893F-3E52-1736-D5A6D1CB5831}"/>
              </a:ext>
            </a:extLst>
          </p:cNvPr>
          <p:cNvSpPr/>
          <p:nvPr/>
        </p:nvSpPr>
        <p:spPr>
          <a:xfrm>
            <a:off x="1850268" y="460138"/>
            <a:ext cx="8685652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C6D6324-76B8-1BF9-1FE2-8408F7E9C3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6370925"/>
              </p:ext>
            </p:extLst>
          </p:nvPr>
        </p:nvGraphicFramePr>
        <p:xfrm>
          <a:off x="1850268" y="1705628"/>
          <a:ext cx="2559879" cy="26099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5697">
                  <a:extLst>
                    <a:ext uri="{9D8B030D-6E8A-4147-A177-3AD203B41FA5}">
                      <a16:colId xmlns:a16="http://schemas.microsoft.com/office/drawing/2014/main" val="3970939375"/>
                    </a:ext>
                  </a:extLst>
                </a:gridCol>
                <a:gridCol w="365697">
                  <a:extLst>
                    <a:ext uri="{9D8B030D-6E8A-4147-A177-3AD203B41FA5}">
                      <a16:colId xmlns:a16="http://schemas.microsoft.com/office/drawing/2014/main" val="839443708"/>
                    </a:ext>
                  </a:extLst>
                </a:gridCol>
                <a:gridCol w="365697">
                  <a:extLst>
                    <a:ext uri="{9D8B030D-6E8A-4147-A177-3AD203B41FA5}">
                      <a16:colId xmlns:a16="http://schemas.microsoft.com/office/drawing/2014/main" val="3202838653"/>
                    </a:ext>
                  </a:extLst>
                </a:gridCol>
                <a:gridCol w="365697">
                  <a:extLst>
                    <a:ext uri="{9D8B030D-6E8A-4147-A177-3AD203B41FA5}">
                      <a16:colId xmlns:a16="http://schemas.microsoft.com/office/drawing/2014/main" val="1544982386"/>
                    </a:ext>
                  </a:extLst>
                </a:gridCol>
                <a:gridCol w="365697">
                  <a:extLst>
                    <a:ext uri="{9D8B030D-6E8A-4147-A177-3AD203B41FA5}">
                      <a16:colId xmlns:a16="http://schemas.microsoft.com/office/drawing/2014/main" val="177661227"/>
                    </a:ext>
                  </a:extLst>
                </a:gridCol>
                <a:gridCol w="365697">
                  <a:extLst>
                    <a:ext uri="{9D8B030D-6E8A-4147-A177-3AD203B41FA5}">
                      <a16:colId xmlns:a16="http://schemas.microsoft.com/office/drawing/2014/main" val="3962973020"/>
                    </a:ext>
                  </a:extLst>
                </a:gridCol>
                <a:gridCol w="365697">
                  <a:extLst>
                    <a:ext uri="{9D8B030D-6E8A-4147-A177-3AD203B41FA5}">
                      <a16:colId xmlns:a16="http://schemas.microsoft.com/office/drawing/2014/main" val="1169914486"/>
                    </a:ext>
                  </a:extLst>
                </a:gridCol>
              </a:tblGrid>
              <a:tr h="37284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5511280"/>
                  </a:ext>
                </a:extLst>
              </a:tr>
              <a:tr h="37284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165634"/>
                  </a:ext>
                </a:extLst>
              </a:tr>
              <a:tr h="37284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8402286"/>
                  </a:ext>
                </a:extLst>
              </a:tr>
              <a:tr h="37284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1515134"/>
                  </a:ext>
                </a:extLst>
              </a:tr>
              <a:tr h="37284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855055"/>
                  </a:ext>
                </a:extLst>
              </a:tr>
              <a:tr h="37284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9298534"/>
                  </a:ext>
                </a:extLst>
              </a:tr>
              <a:tr h="37284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511990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6806A72-6892-2B8A-7191-5A1038335F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9481849"/>
              </p:ext>
            </p:extLst>
          </p:nvPr>
        </p:nvGraphicFramePr>
        <p:xfrm>
          <a:off x="4913154" y="1705628"/>
          <a:ext cx="2559879" cy="26099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5697">
                  <a:extLst>
                    <a:ext uri="{9D8B030D-6E8A-4147-A177-3AD203B41FA5}">
                      <a16:colId xmlns:a16="http://schemas.microsoft.com/office/drawing/2014/main" val="3970939375"/>
                    </a:ext>
                  </a:extLst>
                </a:gridCol>
                <a:gridCol w="365697">
                  <a:extLst>
                    <a:ext uri="{9D8B030D-6E8A-4147-A177-3AD203B41FA5}">
                      <a16:colId xmlns:a16="http://schemas.microsoft.com/office/drawing/2014/main" val="839443708"/>
                    </a:ext>
                  </a:extLst>
                </a:gridCol>
                <a:gridCol w="365697">
                  <a:extLst>
                    <a:ext uri="{9D8B030D-6E8A-4147-A177-3AD203B41FA5}">
                      <a16:colId xmlns:a16="http://schemas.microsoft.com/office/drawing/2014/main" val="3202838653"/>
                    </a:ext>
                  </a:extLst>
                </a:gridCol>
                <a:gridCol w="365697">
                  <a:extLst>
                    <a:ext uri="{9D8B030D-6E8A-4147-A177-3AD203B41FA5}">
                      <a16:colId xmlns:a16="http://schemas.microsoft.com/office/drawing/2014/main" val="1544982386"/>
                    </a:ext>
                  </a:extLst>
                </a:gridCol>
                <a:gridCol w="365697">
                  <a:extLst>
                    <a:ext uri="{9D8B030D-6E8A-4147-A177-3AD203B41FA5}">
                      <a16:colId xmlns:a16="http://schemas.microsoft.com/office/drawing/2014/main" val="177661227"/>
                    </a:ext>
                  </a:extLst>
                </a:gridCol>
                <a:gridCol w="365697">
                  <a:extLst>
                    <a:ext uri="{9D8B030D-6E8A-4147-A177-3AD203B41FA5}">
                      <a16:colId xmlns:a16="http://schemas.microsoft.com/office/drawing/2014/main" val="3962973020"/>
                    </a:ext>
                  </a:extLst>
                </a:gridCol>
                <a:gridCol w="365697">
                  <a:extLst>
                    <a:ext uri="{9D8B030D-6E8A-4147-A177-3AD203B41FA5}">
                      <a16:colId xmlns:a16="http://schemas.microsoft.com/office/drawing/2014/main" val="1169914486"/>
                    </a:ext>
                  </a:extLst>
                </a:gridCol>
              </a:tblGrid>
              <a:tr h="37284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5511280"/>
                  </a:ext>
                </a:extLst>
              </a:tr>
              <a:tr h="37284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165634"/>
                  </a:ext>
                </a:extLst>
              </a:tr>
              <a:tr h="37284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8402286"/>
                  </a:ext>
                </a:extLst>
              </a:tr>
              <a:tr h="37284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1515134"/>
                  </a:ext>
                </a:extLst>
              </a:tr>
              <a:tr h="37284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855055"/>
                  </a:ext>
                </a:extLst>
              </a:tr>
              <a:tr h="37284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9298534"/>
                  </a:ext>
                </a:extLst>
              </a:tr>
              <a:tr h="37284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511990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496C398-A264-263D-F03E-7C706266A0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0575224"/>
              </p:ext>
            </p:extLst>
          </p:nvPr>
        </p:nvGraphicFramePr>
        <p:xfrm>
          <a:off x="7976040" y="1705627"/>
          <a:ext cx="2559879" cy="26099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5697">
                  <a:extLst>
                    <a:ext uri="{9D8B030D-6E8A-4147-A177-3AD203B41FA5}">
                      <a16:colId xmlns:a16="http://schemas.microsoft.com/office/drawing/2014/main" val="3970939375"/>
                    </a:ext>
                  </a:extLst>
                </a:gridCol>
                <a:gridCol w="365697">
                  <a:extLst>
                    <a:ext uri="{9D8B030D-6E8A-4147-A177-3AD203B41FA5}">
                      <a16:colId xmlns:a16="http://schemas.microsoft.com/office/drawing/2014/main" val="839443708"/>
                    </a:ext>
                  </a:extLst>
                </a:gridCol>
                <a:gridCol w="365697">
                  <a:extLst>
                    <a:ext uri="{9D8B030D-6E8A-4147-A177-3AD203B41FA5}">
                      <a16:colId xmlns:a16="http://schemas.microsoft.com/office/drawing/2014/main" val="3202838653"/>
                    </a:ext>
                  </a:extLst>
                </a:gridCol>
                <a:gridCol w="365697">
                  <a:extLst>
                    <a:ext uri="{9D8B030D-6E8A-4147-A177-3AD203B41FA5}">
                      <a16:colId xmlns:a16="http://schemas.microsoft.com/office/drawing/2014/main" val="1544982386"/>
                    </a:ext>
                  </a:extLst>
                </a:gridCol>
                <a:gridCol w="365697">
                  <a:extLst>
                    <a:ext uri="{9D8B030D-6E8A-4147-A177-3AD203B41FA5}">
                      <a16:colId xmlns:a16="http://schemas.microsoft.com/office/drawing/2014/main" val="177661227"/>
                    </a:ext>
                  </a:extLst>
                </a:gridCol>
                <a:gridCol w="365697">
                  <a:extLst>
                    <a:ext uri="{9D8B030D-6E8A-4147-A177-3AD203B41FA5}">
                      <a16:colId xmlns:a16="http://schemas.microsoft.com/office/drawing/2014/main" val="3962973020"/>
                    </a:ext>
                  </a:extLst>
                </a:gridCol>
                <a:gridCol w="365697">
                  <a:extLst>
                    <a:ext uri="{9D8B030D-6E8A-4147-A177-3AD203B41FA5}">
                      <a16:colId xmlns:a16="http://schemas.microsoft.com/office/drawing/2014/main" val="1169914486"/>
                    </a:ext>
                  </a:extLst>
                </a:gridCol>
              </a:tblGrid>
              <a:tr h="37284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5511280"/>
                  </a:ext>
                </a:extLst>
              </a:tr>
              <a:tr h="37284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165634"/>
                  </a:ext>
                </a:extLst>
              </a:tr>
              <a:tr h="37284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8402286"/>
                  </a:ext>
                </a:extLst>
              </a:tr>
              <a:tr h="37284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1515134"/>
                  </a:ext>
                </a:extLst>
              </a:tr>
              <a:tr h="37284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6855055"/>
                  </a:ext>
                </a:extLst>
              </a:tr>
              <a:tr h="37284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9298534"/>
                  </a:ext>
                </a:extLst>
              </a:tr>
              <a:tr h="37284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55119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1090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93C06-E3AB-0F8A-1C4F-03B358A558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Place Value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570B2B-6BAA-C33D-0439-0803092F00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8701FCA7-FF81-24D8-A8AF-EDB998ADEB92}"/>
              </a:ext>
            </a:extLst>
          </p:cNvPr>
          <p:cNvSpPr/>
          <p:nvPr/>
        </p:nvSpPr>
        <p:spPr>
          <a:xfrm>
            <a:off x="38504" y="14148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BBCD0827-A9C7-BFD3-3DCD-004EC9FCDA13}"/>
              </a:ext>
            </a:extLst>
          </p:cNvPr>
          <p:cNvSpPr/>
          <p:nvPr/>
        </p:nvSpPr>
        <p:spPr>
          <a:xfrm>
            <a:off x="1146387" y="641589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5"/>
                </a:lnTo>
                <a:lnTo>
                  <a:pt x="0" y="11928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6" name="Freeform 4">
            <a:extLst>
              <a:ext uri="{FF2B5EF4-FFF2-40B4-BE49-F238E27FC236}">
                <a16:creationId xmlns:a16="http://schemas.microsoft.com/office/drawing/2014/main" id="{5259C493-23B6-9C63-A27C-EA0A4396DD73}"/>
              </a:ext>
            </a:extLst>
          </p:cNvPr>
          <p:cNvSpPr/>
          <p:nvPr/>
        </p:nvSpPr>
        <p:spPr>
          <a:xfrm>
            <a:off x="38504" y="1280794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06226751-BFB5-7762-09D6-D657AF36AC25}"/>
              </a:ext>
            </a:extLst>
          </p:cNvPr>
          <p:cNvSpPr/>
          <p:nvPr/>
        </p:nvSpPr>
        <p:spPr>
          <a:xfrm>
            <a:off x="2254269" y="1280794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70EF1F7B-DC9F-E243-FCC3-223596AC6067}"/>
              </a:ext>
            </a:extLst>
          </p:cNvPr>
          <p:cNvSpPr/>
          <p:nvPr/>
        </p:nvSpPr>
        <p:spPr>
          <a:xfrm>
            <a:off x="0" y="2516411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19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3E19E02B-A2E4-F263-2F9E-E95B64348939}"/>
              </a:ext>
            </a:extLst>
          </p:cNvPr>
          <p:cNvSpPr/>
          <p:nvPr/>
        </p:nvSpPr>
        <p:spPr>
          <a:xfrm>
            <a:off x="2254269" y="14148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19999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id="{3ED7A92D-04EE-7C99-1A42-09B1ECDF599C}"/>
              </a:ext>
            </a:extLst>
          </p:cNvPr>
          <p:cNvSpPr/>
          <p:nvPr/>
        </p:nvSpPr>
        <p:spPr>
          <a:xfrm>
            <a:off x="3398740" y="641589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5"/>
                </a:lnTo>
                <a:lnTo>
                  <a:pt x="0" y="119282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19999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1" name="Freeform 9">
            <a:extLst>
              <a:ext uri="{FF2B5EF4-FFF2-40B4-BE49-F238E27FC236}">
                <a16:creationId xmlns:a16="http://schemas.microsoft.com/office/drawing/2014/main" id="{DC48536C-8E44-A8AC-A08F-1CDA4D659547}"/>
              </a:ext>
            </a:extLst>
          </p:cNvPr>
          <p:cNvSpPr/>
          <p:nvPr/>
        </p:nvSpPr>
        <p:spPr>
          <a:xfrm>
            <a:off x="1497282" y="1009949"/>
            <a:ext cx="676473" cy="394046"/>
          </a:xfrm>
          <a:custGeom>
            <a:avLst/>
            <a:gdLst/>
            <a:ahLst/>
            <a:cxnLst/>
            <a:rect l="l" t="t" r="r" b="b"/>
            <a:pathLst>
              <a:path w="676473" h="394046">
                <a:moveTo>
                  <a:pt x="0" y="0"/>
                </a:moveTo>
                <a:lnTo>
                  <a:pt x="676473" y="0"/>
                </a:lnTo>
                <a:lnTo>
                  <a:pt x="676473" y="394046"/>
                </a:lnTo>
                <a:lnTo>
                  <a:pt x="0" y="39404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19999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745A807E-D727-4570-DAAD-A656A060E235}"/>
              </a:ext>
            </a:extLst>
          </p:cNvPr>
          <p:cNvSpPr/>
          <p:nvPr/>
        </p:nvSpPr>
        <p:spPr>
          <a:xfrm>
            <a:off x="2629916" y="1601000"/>
            <a:ext cx="663558" cy="552412"/>
          </a:xfrm>
          <a:custGeom>
            <a:avLst/>
            <a:gdLst/>
            <a:ahLst/>
            <a:cxnLst/>
            <a:rect l="l" t="t" r="r" b="b"/>
            <a:pathLst>
              <a:path w="663558" h="552412">
                <a:moveTo>
                  <a:pt x="0" y="0"/>
                </a:moveTo>
                <a:lnTo>
                  <a:pt x="663558" y="0"/>
                </a:lnTo>
                <a:lnTo>
                  <a:pt x="663558" y="552412"/>
                </a:lnTo>
                <a:lnTo>
                  <a:pt x="0" y="55241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19999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9055B94F-0E6C-F0D5-A0DF-6C00240C958E}"/>
              </a:ext>
            </a:extLst>
          </p:cNvPr>
          <p:cNvSpPr/>
          <p:nvPr/>
        </p:nvSpPr>
        <p:spPr>
          <a:xfrm>
            <a:off x="353125" y="2738312"/>
            <a:ext cx="749022" cy="749022"/>
          </a:xfrm>
          <a:custGeom>
            <a:avLst/>
            <a:gdLst/>
            <a:ahLst/>
            <a:cxnLst/>
            <a:rect l="l" t="t" r="r" b="b"/>
            <a:pathLst>
              <a:path w="749022" h="749022">
                <a:moveTo>
                  <a:pt x="0" y="0"/>
                </a:moveTo>
                <a:lnTo>
                  <a:pt x="749021" y="0"/>
                </a:lnTo>
                <a:lnTo>
                  <a:pt x="749021" y="749022"/>
                </a:lnTo>
                <a:lnTo>
                  <a:pt x="0" y="74902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alphaModFix amt="19999"/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4" name="Freeform 12">
            <a:extLst>
              <a:ext uri="{FF2B5EF4-FFF2-40B4-BE49-F238E27FC236}">
                <a16:creationId xmlns:a16="http://schemas.microsoft.com/office/drawing/2014/main" id="{18319248-4A0E-980A-EAD8-F05B44484B97}"/>
              </a:ext>
            </a:extLst>
          </p:cNvPr>
          <p:cNvSpPr/>
          <p:nvPr/>
        </p:nvSpPr>
        <p:spPr>
          <a:xfrm rot="-10800000">
            <a:off x="10768903" y="5645698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30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id="{9BC1C6A1-DB66-3F72-2D06-364FDEF5759A}"/>
              </a:ext>
            </a:extLst>
          </p:cNvPr>
          <p:cNvSpPr/>
          <p:nvPr/>
        </p:nvSpPr>
        <p:spPr>
          <a:xfrm rot="-10800000">
            <a:off x="9656070" y="5015454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2" y="0"/>
                </a:lnTo>
                <a:lnTo>
                  <a:pt x="1384422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6" name="Freeform 14">
            <a:extLst>
              <a:ext uri="{FF2B5EF4-FFF2-40B4-BE49-F238E27FC236}">
                <a16:creationId xmlns:a16="http://schemas.microsoft.com/office/drawing/2014/main" id="{8072B931-88BE-5BA1-03C0-F798A475A546}"/>
              </a:ext>
            </a:extLst>
          </p:cNvPr>
          <p:cNvSpPr/>
          <p:nvPr/>
        </p:nvSpPr>
        <p:spPr>
          <a:xfrm>
            <a:off x="10970365" y="5749785"/>
            <a:ext cx="1058848" cy="989980"/>
          </a:xfrm>
          <a:custGeom>
            <a:avLst/>
            <a:gdLst/>
            <a:ahLst/>
            <a:cxnLst/>
            <a:rect l="l" t="t" r="r" b="b"/>
            <a:pathLst>
              <a:path w="1058848" h="989980">
                <a:moveTo>
                  <a:pt x="0" y="0"/>
                </a:moveTo>
                <a:lnTo>
                  <a:pt x="1058849" y="0"/>
                </a:lnTo>
                <a:lnTo>
                  <a:pt x="1058849" y="989980"/>
                </a:lnTo>
                <a:lnTo>
                  <a:pt x="0" y="98998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alphaModFix amt="30000"/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7" name="Freeform 15">
            <a:extLst>
              <a:ext uri="{FF2B5EF4-FFF2-40B4-BE49-F238E27FC236}">
                <a16:creationId xmlns:a16="http://schemas.microsoft.com/office/drawing/2014/main" id="{6184BD11-BB03-AB8D-7211-081D1C974F77}"/>
              </a:ext>
            </a:extLst>
          </p:cNvPr>
          <p:cNvSpPr/>
          <p:nvPr/>
        </p:nvSpPr>
        <p:spPr>
          <a:xfrm rot="-10800000">
            <a:off x="10768903" y="4373393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8" name="Freeform 16">
            <a:extLst>
              <a:ext uri="{FF2B5EF4-FFF2-40B4-BE49-F238E27FC236}">
                <a16:creationId xmlns:a16="http://schemas.microsoft.com/office/drawing/2014/main" id="{2DC0D28A-CD7D-9924-556A-EAD7F8A9F388}"/>
              </a:ext>
            </a:extLst>
          </p:cNvPr>
          <p:cNvSpPr/>
          <p:nvPr/>
        </p:nvSpPr>
        <p:spPr>
          <a:xfrm rot="-10800000">
            <a:off x="8543238" y="4373393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alphaModFix amt="30000"/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7">
            <a:extLst>
              <a:ext uri="{FF2B5EF4-FFF2-40B4-BE49-F238E27FC236}">
                <a16:creationId xmlns:a16="http://schemas.microsoft.com/office/drawing/2014/main" id="{18791CB2-9961-1985-8FD7-9CB71D73B461}"/>
              </a:ext>
            </a:extLst>
          </p:cNvPr>
          <p:cNvSpPr/>
          <p:nvPr/>
        </p:nvSpPr>
        <p:spPr>
          <a:xfrm rot="-10800000">
            <a:off x="10807579" y="3132256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Freeform 18">
            <a:extLst>
              <a:ext uri="{FF2B5EF4-FFF2-40B4-BE49-F238E27FC236}">
                <a16:creationId xmlns:a16="http://schemas.microsoft.com/office/drawing/2014/main" id="{3A37073D-4375-4600-AC95-10A4BDB48E78}"/>
              </a:ext>
            </a:extLst>
          </p:cNvPr>
          <p:cNvSpPr/>
          <p:nvPr/>
        </p:nvSpPr>
        <p:spPr>
          <a:xfrm rot="-10800000">
            <a:off x="8543238" y="5645698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30000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Freeform 19">
            <a:extLst>
              <a:ext uri="{FF2B5EF4-FFF2-40B4-BE49-F238E27FC236}">
                <a16:creationId xmlns:a16="http://schemas.microsoft.com/office/drawing/2014/main" id="{0DE802D4-A6F3-38CF-EF3A-1CF2914DD0E9}"/>
              </a:ext>
            </a:extLst>
          </p:cNvPr>
          <p:cNvSpPr/>
          <p:nvPr/>
        </p:nvSpPr>
        <p:spPr>
          <a:xfrm rot="-10800000">
            <a:off x="7393654" y="5015454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3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2" name="Freeform 20">
            <a:extLst>
              <a:ext uri="{FF2B5EF4-FFF2-40B4-BE49-F238E27FC236}">
                <a16:creationId xmlns:a16="http://schemas.microsoft.com/office/drawing/2014/main" id="{7D4D308B-906E-F9B1-8630-DF903E3FC13A}"/>
              </a:ext>
            </a:extLst>
          </p:cNvPr>
          <p:cNvSpPr/>
          <p:nvPr/>
        </p:nvSpPr>
        <p:spPr>
          <a:xfrm rot="-10800000">
            <a:off x="10008533" y="5447795"/>
            <a:ext cx="679496" cy="395806"/>
          </a:xfrm>
          <a:custGeom>
            <a:avLst/>
            <a:gdLst/>
            <a:ahLst/>
            <a:cxnLst/>
            <a:rect l="l" t="t" r="r" b="b"/>
            <a:pathLst>
              <a:path w="679496" h="395806">
                <a:moveTo>
                  <a:pt x="0" y="0"/>
                </a:moveTo>
                <a:lnTo>
                  <a:pt x="679496" y="0"/>
                </a:lnTo>
                <a:lnTo>
                  <a:pt x="679496" y="395807"/>
                </a:lnTo>
                <a:lnTo>
                  <a:pt x="0" y="39580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30000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3" name="Freeform 21">
            <a:extLst>
              <a:ext uri="{FF2B5EF4-FFF2-40B4-BE49-F238E27FC236}">
                <a16:creationId xmlns:a16="http://schemas.microsoft.com/office/drawing/2014/main" id="{8A875A4C-4297-A606-5D25-FF18DAE01111}"/>
              </a:ext>
            </a:extLst>
          </p:cNvPr>
          <p:cNvSpPr/>
          <p:nvPr/>
        </p:nvSpPr>
        <p:spPr>
          <a:xfrm rot="-10800000">
            <a:off x="8883811" y="4695030"/>
            <a:ext cx="666523" cy="554880"/>
          </a:xfrm>
          <a:custGeom>
            <a:avLst/>
            <a:gdLst/>
            <a:ahLst/>
            <a:cxnLst/>
            <a:rect l="l" t="t" r="r" b="b"/>
            <a:pathLst>
              <a:path w="666523" h="554880">
                <a:moveTo>
                  <a:pt x="0" y="0"/>
                </a:moveTo>
                <a:lnTo>
                  <a:pt x="666523" y="0"/>
                </a:lnTo>
                <a:lnTo>
                  <a:pt x="666523" y="554880"/>
                </a:lnTo>
                <a:lnTo>
                  <a:pt x="0" y="55488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30000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4" name="Freeform 22">
            <a:extLst>
              <a:ext uri="{FF2B5EF4-FFF2-40B4-BE49-F238E27FC236}">
                <a16:creationId xmlns:a16="http://schemas.microsoft.com/office/drawing/2014/main" id="{554C3D64-0FE7-4317-0EDB-14049C3AA2F7}"/>
              </a:ext>
            </a:extLst>
          </p:cNvPr>
          <p:cNvSpPr/>
          <p:nvPr/>
        </p:nvSpPr>
        <p:spPr>
          <a:xfrm rot="8100000">
            <a:off x="11084930" y="3355149"/>
            <a:ext cx="752368" cy="752368"/>
          </a:xfrm>
          <a:custGeom>
            <a:avLst/>
            <a:gdLst/>
            <a:ahLst/>
            <a:cxnLst/>
            <a:rect l="l" t="t" r="r" b="b"/>
            <a:pathLst>
              <a:path w="752368" h="752368">
                <a:moveTo>
                  <a:pt x="0" y="0"/>
                </a:moveTo>
                <a:lnTo>
                  <a:pt x="752368" y="0"/>
                </a:lnTo>
                <a:lnTo>
                  <a:pt x="752368" y="752368"/>
                </a:lnTo>
                <a:lnTo>
                  <a:pt x="0" y="75236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alphaModFix amt="30000"/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5" name="Freeform 23">
            <a:extLst>
              <a:ext uri="{FF2B5EF4-FFF2-40B4-BE49-F238E27FC236}">
                <a16:creationId xmlns:a16="http://schemas.microsoft.com/office/drawing/2014/main" id="{9A3337D1-28F4-A42E-214F-D7268890A9D5}"/>
              </a:ext>
            </a:extLst>
          </p:cNvPr>
          <p:cNvSpPr/>
          <p:nvPr/>
        </p:nvSpPr>
        <p:spPr>
          <a:xfrm>
            <a:off x="7932184" y="5272008"/>
            <a:ext cx="307360" cy="747380"/>
          </a:xfrm>
          <a:custGeom>
            <a:avLst/>
            <a:gdLst/>
            <a:ahLst/>
            <a:cxnLst/>
            <a:rect l="l" t="t" r="r" b="b"/>
            <a:pathLst>
              <a:path w="307360" h="747380">
                <a:moveTo>
                  <a:pt x="0" y="0"/>
                </a:moveTo>
                <a:lnTo>
                  <a:pt x="307360" y="0"/>
                </a:lnTo>
                <a:lnTo>
                  <a:pt x="307360" y="747381"/>
                </a:lnTo>
                <a:lnTo>
                  <a:pt x="0" y="747381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alphaModFix amt="30000"/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6386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93C06-E3AB-0F8A-1C4F-03B358A558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Fractions.</a:t>
            </a:r>
            <a:endParaRPr lang="en-GB" dirty="0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C3B2D077-B22C-8655-3939-6F448FFA36D2}"/>
              </a:ext>
            </a:extLst>
          </p:cNvPr>
          <p:cNvSpPr/>
          <p:nvPr/>
        </p:nvSpPr>
        <p:spPr>
          <a:xfrm>
            <a:off x="38504" y="14148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EE3D30B1-FEC8-E8B5-6425-05DED284747E}"/>
              </a:ext>
            </a:extLst>
          </p:cNvPr>
          <p:cNvSpPr/>
          <p:nvPr/>
        </p:nvSpPr>
        <p:spPr>
          <a:xfrm>
            <a:off x="1146387" y="641589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5"/>
                </a:lnTo>
                <a:lnTo>
                  <a:pt x="0" y="11928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D80116B-C9C0-AD90-CDD1-A781B557BF04}"/>
              </a:ext>
            </a:extLst>
          </p:cNvPr>
          <p:cNvSpPr/>
          <p:nvPr/>
        </p:nvSpPr>
        <p:spPr>
          <a:xfrm>
            <a:off x="38504" y="1280794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C01B942A-E6EA-DC9C-186C-BFE0CF529AA0}"/>
              </a:ext>
            </a:extLst>
          </p:cNvPr>
          <p:cNvSpPr/>
          <p:nvPr/>
        </p:nvSpPr>
        <p:spPr>
          <a:xfrm>
            <a:off x="2254269" y="1280794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7C50ECC1-93D7-A9AA-2719-8740EE6A451C}"/>
              </a:ext>
            </a:extLst>
          </p:cNvPr>
          <p:cNvSpPr/>
          <p:nvPr/>
        </p:nvSpPr>
        <p:spPr>
          <a:xfrm>
            <a:off x="0" y="2516411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19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22DAFDA0-91C5-5499-938D-1BBFF9C18DAC}"/>
              </a:ext>
            </a:extLst>
          </p:cNvPr>
          <p:cNvSpPr/>
          <p:nvPr/>
        </p:nvSpPr>
        <p:spPr>
          <a:xfrm>
            <a:off x="2254269" y="14148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19999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0A468053-AAC7-2E47-677B-52B3AACF7249}"/>
              </a:ext>
            </a:extLst>
          </p:cNvPr>
          <p:cNvSpPr/>
          <p:nvPr/>
        </p:nvSpPr>
        <p:spPr>
          <a:xfrm>
            <a:off x="3398740" y="641589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5"/>
                </a:lnTo>
                <a:lnTo>
                  <a:pt x="0" y="119282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19999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FAD5A887-E5CC-9AE1-DB06-7C77BBD6DFE7}"/>
              </a:ext>
            </a:extLst>
          </p:cNvPr>
          <p:cNvSpPr/>
          <p:nvPr/>
        </p:nvSpPr>
        <p:spPr>
          <a:xfrm>
            <a:off x="1497282" y="1009949"/>
            <a:ext cx="676473" cy="394046"/>
          </a:xfrm>
          <a:custGeom>
            <a:avLst/>
            <a:gdLst/>
            <a:ahLst/>
            <a:cxnLst/>
            <a:rect l="l" t="t" r="r" b="b"/>
            <a:pathLst>
              <a:path w="676473" h="394046">
                <a:moveTo>
                  <a:pt x="0" y="0"/>
                </a:moveTo>
                <a:lnTo>
                  <a:pt x="676473" y="0"/>
                </a:lnTo>
                <a:lnTo>
                  <a:pt x="676473" y="394046"/>
                </a:lnTo>
                <a:lnTo>
                  <a:pt x="0" y="39404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19999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085BCE2B-E4A4-6A3C-1208-CDE3A55318DD}"/>
              </a:ext>
            </a:extLst>
          </p:cNvPr>
          <p:cNvSpPr/>
          <p:nvPr/>
        </p:nvSpPr>
        <p:spPr>
          <a:xfrm>
            <a:off x="2629916" y="1601000"/>
            <a:ext cx="663558" cy="552412"/>
          </a:xfrm>
          <a:custGeom>
            <a:avLst/>
            <a:gdLst/>
            <a:ahLst/>
            <a:cxnLst/>
            <a:rect l="l" t="t" r="r" b="b"/>
            <a:pathLst>
              <a:path w="663558" h="552412">
                <a:moveTo>
                  <a:pt x="0" y="0"/>
                </a:moveTo>
                <a:lnTo>
                  <a:pt x="663558" y="0"/>
                </a:lnTo>
                <a:lnTo>
                  <a:pt x="663558" y="552412"/>
                </a:lnTo>
                <a:lnTo>
                  <a:pt x="0" y="55241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19999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2C3B35FF-8C4A-E38E-B7B8-A333BFA7A015}"/>
              </a:ext>
            </a:extLst>
          </p:cNvPr>
          <p:cNvSpPr/>
          <p:nvPr/>
        </p:nvSpPr>
        <p:spPr>
          <a:xfrm>
            <a:off x="353125" y="2738312"/>
            <a:ext cx="749022" cy="749022"/>
          </a:xfrm>
          <a:custGeom>
            <a:avLst/>
            <a:gdLst/>
            <a:ahLst/>
            <a:cxnLst/>
            <a:rect l="l" t="t" r="r" b="b"/>
            <a:pathLst>
              <a:path w="749022" h="749022">
                <a:moveTo>
                  <a:pt x="0" y="0"/>
                </a:moveTo>
                <a:lnTo>
                  <a:pt x="749021" y="0"/>
                </a:lnTo>
                <a:lnTo>
                  <a:pt x="749021" y="749022"/>
                </a:lnTo>
                <a:lnTo>
                  <a:pt x="0" y="74902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alphaModFix amt="19999"/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DCC49519-0FC7-997D-4D19-159DD93934E1}"/>
              </a:ext>
            </a:extLst>
          </p:cNvPr>
          <p:cNvSpPr/>
          <p:nvPr/>
        </p:nvSpPr>
        <p:spPr>
          <a:xfrm rot="-10800000">
            <a:off x="10768903" y="5645698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30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764CA1CA-A36F-36A9-61DB-767893F73B49}"/>
              </a:ext>
            </a:extLst>
          </p:cNvPr>
          <p:cNvSpPr/>
          <p:nvPr/>
        </p:nvSpPr>
        <p:spPr>
          <a:xfrm rot="-10800000">
            <a:off x="9656070" y="5015454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2" y="0"/>
                </a:lnTo>
                <a:lnTo>
                  <a:pt x="1384422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2DE22420-7685-B482-2525-3E4933258ACD}"/>
              </a:ext>
            </a:extLst>
          </p:cNvPr>
          <p:cNvSpPr/>
          <p:nvPr/>
        </p:nvSpPr>
        <p:spPr>
          <a:xfrm>
            <a:off x="10970365" y="5749785"/>
            <a:ext cx="1058848" cy="989980"/>
          </a:xfrm>
          <a:custGeom>
            <a:avLst/>
            <a:gdLst/>
            <a:ahLst/>
            <a:cxnLst/>
            <a:rect l="l" t="t" r="r" b="b"/>
            <a:pathLst>
              <a:path w="1058848" h="989980">
                <a:moveTo>
                  <a:pt x="0" y="0"/>
                </a:moveTo>
                <a:lnTo>
                  <a:pt x="1058849" y="0"/>
                </a:lnTo>
                <a:lnTo>
                  <a:pt x="1058849" y="989980"/>
                </a:lnTo>
                <a:lnTo>
                  <a:pt x="0" y="98998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alphaModFix amt="30000"/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B6AFB645-5D65-C0AA-D269-861D2FD896A7}"/>
              </a:ext>
            </a:extLst>
          </p:cNvPr>
          <p:cNvSpPr/>
          <p:nvPr/>
        </p:nvSpPr>
        <p:spPr>
          <a:xfrm rot="-10800000">
            <a:off x="10768903" y="4373393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3BD63F9E-84C7-72F8-2D63-90C119A3C0DA}"/>
              </a:ext>
            </a:extLst>
          </p:cNvPr>
          <p:cNvSpPr/>
          <p:nvPr/>
        </p:nvSpPr>
        <p:spPr>
          <a:xfrm rot="-10800000">
            <a:off x="8543238" y="4373393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alphaModFix amt="30000"/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07B61CB0-28A4-6697-A082-775BE8DFA881}"/>
              </a:ext>
            </a:extLst>
          </p:cNvPr>
          <p:cNvSpPr/>
          <p:nvPr/>
        </p:nvSpPr>
        <p:spPr>
          <a:xfrm rot="-10800000">
            <a:off x="10807579" y="3132256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D9AC121A-F4AD-D92E-90B1-7C79933DCE8C}"/>
              </a:ext>
            </a:extLst>
          </p:cNvPr>
          <p:cNvSpPr/>
          <p:nvPr/>
        </p:nvSpPr>
        <p:spPr>
          <a:xfrm rot="-10800000">
            <a:off x="8543238" y="5645698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30000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6A0857C6-B17F-1C62-8498-A5CE87CF7F24}"/>
              </a:ext>
            </a:extLst>
          </p:cNvPr>
          <p:cNvSpPr/>
          <p:nvPr/>
        </p:nvSpPr>
        <p:spPr>
          <a:xfrm rot="-10800000">
            <a:off x="7393654" y="5015454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3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595E9A28-2611-14DE-A7F3-649CE97B2CB6}"/>
              </a:ext>
            </a:extLst>
          </p:cNvPr>
          <p:cNvSpPr/>
          <p:nvPr/>
        </p:nvSpPr>
        <p:spPr>
          <a:xfrm rot="-10800000">
            <a:off x="10008533" y="5447795"/>
            <a:ext cx="679496" cy="395806"/>
          </a:xfrm>
          <a:custGeom>
            <a:avLst/>
            <a:gdLst/>
            <a:ahLst/>
            <a:cxnLst/>
            <a:rect l="l" t="t" r="r" b="b"/>
            <a:pathLst>
              <a:path w="679496" h="395806">
                <a:moveTo>
                  <a:pt x="0" y="0"/>
                </a:moveTo>
                <a:lnTo>
                  <a:pt x="679496" y="0"/>
                </a:lnTo>
                <a:lnTo>
                  <a:pt x="679496" y="395807"/>
                </a:lnTo>
                <a:lnTo>
                  <a:pt x="0" y="39580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30000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0616598E-CFB6-3B86-7311-C5F46DDC57EC}"/>
              </a:ext>
            </a:extLst>
          </p:cNvPr>
          <p:cNvSpPr/>
          <p:nvPr/>
        </p:nvSpPr>
        <p:spPr>
          <a:xfrm rot="-10800000">
            <a:off x="8883811" y="4695030"/>
            <a:ext cx="666523" cy="554880"/>
          </a:xfrm>
          <a:custGeom>
            <a:avLst/>
            <a:gdLst/>
            <a:ahLst/>
            <a:cxnLst/>
            <a:rect l="l" t="t" r="r" b="b"/>
            <a:pathLst>
              <a:path w="666523" h="554880">
                <a:moveTo>
                  <a:pt x="0" y="0"/>
                </a:moveTo>
                <a:lnTo>
                  <a:pt x="666523" y="0"/>
                </a:lnTo>
                <a:lnTo>
                  <a:pt x="666523" y="554880"/>
                </a:lnTo>
                <a:lnTo>
                  <a:pt x="0" y="55488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30000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178D6B61-D677-5262-355D-111164F7969B}"/>
              </a:ext>
            </a:extLst>
          </p:cNvPr>
          <p:cNvSpPr/>
          <p:nvPr/>
        </p:nvSpPr>
        <p:spPr>
          <a:xfrm rot="8100000">
            <a:off x="11084930" y="3355149"/>
            <a:ext cx="752368" cy="752368"/>
          </a:xfrm>
          <a:custGeom>
            <a:avLst/>
            <a:gdLst/>
            <a:ahLst/>
            <a:cxnLst/>
            <a:rect l="l" t="t" r="r" b="b"/>
            <a:pathLst>
              <a:path w="752368" h="752368">
                <a:moveTo>
                  <a:pt x="0" y="0"/>
                </a:moveTo>
                <a:lnTo>
                  <a:pt x="752368" y="0"/>
                </a:lnTo>
                <a:lnTo>
                  <a:pt x="752368" y="752368"/>
                </a:lnTo>
                <a:lnTo>
                  <a:pt x="0" y="75236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alphaModFix amt="30000"/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24D53629-31C9-8077-C394-DDD386FADEB9}"/>
              </a:ext>
            </a:extLst>
          </p:cNvPr>
          <p:cNvSpPr/>
          <p:nvPr/>
        </p:nvSpPr>
        <p:spPr>
          <a:xfrm>
            <a:off x="7932184" y="5272008"/>
            <a:ext cx="307360" cy="747380"/>
          </a:xfrm>
          <a:custGeom>
            <a:avLst/>
            <a:gdLst/>
            <a:ahLst/>
            <a:cxnLst/>
            <a:rect l="l" t="t" r="r" b="b"/>
            <a:pathLst>
              <a:path w="307360" h="747380">
                <a:moveTo>
                  <a:pt x="0" y="0"/>
                </a:moveTo>
                <a:lnTo>
                  <a:pt x="307360" y="0"/>
                </a:lnTo>
                <a:lnTo>
                  <a:pt x="307360" y="747381"/>
                </a:lnTo>
                <a:lnTo>
                  <a:pt x="0" y="747381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alphaModFix amt="30000"/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01942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22;p2">
            <a:extLst>
              <a:ext uri="{FF2B5EF4-FFF2-40B4-BE49-F238E27FC236}">
                <a16:creationId xmlns:a16="http://schemas.microsoft.com/office/drawing/2014/main" id="{F8CF9073-C5E6-0E7C-71F7-D2C1CCF09572}"/>
              </a:ext>
            </a:extLst>
          </p:cNvPr>
          <p:cNvSpPr/>
          <p:nvPr/>
        </p:nvSpPr>
        <p:spPr>
          <a:xfrm>
            <a:off x="1993949" y="5827222"/>
            <a:ext cx="8204100" cy="6993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What do you see?    What do you know?   What could you find out?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F58AD6-7F73-634D-98D4-14E64218C89B}"/>
              </a:ext>
            </a:extLst>
          </p:cNvPr>
          <p:cNvSpPr txBox="1"/>
          <p:nvPr/>
        </p:nvSpPr>
        <p:spPr>
          <a:xfrm>
            <a:off x="1850268" y="603156"/>
            <a:ext cx="1864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Sort the fractions.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EE52A32-329D-8509-71BB-68093C23B742}"/>
              </a:ext>
            </a:extLst>
          </p:cNvPr>
          <p:cNvSpPr/>
          <p:nvPr/>
        </p:nvSpPr>
        <p:spPr>
          <a:xfrm>
            <a:off x="1913466" y="412269"/>
            <a:ext cx="8685652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BD28BE6-2E19-7A5A-D408-E1EDA65BCA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9210981"/>
              </p:ext>
            </p:extLst>
          </p:nvPr>
        </p:nvGraphicFramePr>
        <p:xfrm>
          <a:off x="1913466" y="3303840"/>
          <a:ext cx="8685652" cy="228195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42826">
                  <a:extLst>
                    <a:ext uri="{9D8B030D-6E8A-4147-A177-3AD203B41FA5}">
                      <a16:colId xmlns:a16="http://schemas.microsoft.com/office/drawing/2014/main" val="353253714"/>
                    </a:ext>
                  </a:extLst>
                </a:gridCol>
                <a:gridCol w="4342826">
                  <a:extLst>
                    <a:ext uri="{9D8B030D-6E8A-4147-A177-3AD203B41FA5}">
                      <a16:colId xmlns:a16="http://schemas.microsoft.com/office/drawing/2014/main" val="2763437474"/>
                    </a:ext>
                  </a:extLst>
                </a:gridCol>
              </a:tblGrid>
              <a:tr h="651934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Fractions that are a small part of the whole.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Fractions that are a large part of the whole.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478887"/>
                  </a:ext>
                </a:extLst>
              </a:tr>
              <a:tr h="1630017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583878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E3BFB4C-01DF-5D11-1D52-E04E9D3BAAF4}"/>
                  </a:ext>
                </a:extLst>
              </p:cNvPr>
              <p:cNvSpPr txBox="1"/>
              <p:nvPr/>
            </p:nvSpPr>
            <p:spPr>
              <a:xfrm>
                <a:off x="2630054" y="1439005"/>
                <a:ext cx="682879" cy="11564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E3BFB4C-01DF-5D11-1D52-E04E9D3BAA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0054" y="1439005"/>
                <a:ext cx="682879" cy="115647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25E6BA1-AECF-F009-9E18-F8C1E3A5BDEA}"/>
                  </a:ext>
                </a:extLst>
              </p:cNvPr>
              <p:cNvSpPr txBox="1"/>
              <p:nvPr/>
            </p:nvSpPr>
            <p:spPr>
              <a:xfrm>
                <a:off x="3915515" y="1439005"/>
                <a:ext cx="399148" cy="11564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25E6BA1-AECF-F009-9E18-F8C1E3A5BD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5515" y="1439005"/>
                <a:ext cx="399148" cy="11564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2291F56-6548-C203-F1CE-432D16DACE50}"/>
                  </a:ext>
                </a:extLst>
              </p:cNvPr>
              <p:cNvSpPr txBox="1"/>
              <p:nvPr/>
            </p:nvSpPr>
            <p:spPr>
              <a:xfrm>
                <a:off x="4917245" y="1422484"/>
                <a:ext cx="399148" cy="11541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2291F56-6548-C203-F1CE-432D16DAC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7245" y="1422484"/>
                <a:ext cx="399148" cy="115416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1B09321-245A-BB14-DE2E-B8D7E97C1567}"/>
                  </a:ext>
                </a:extLst>
              </p:cNvPr>
              <p:cNvSpPr txBox="1"/>
              <p:nvPr/>
            </p:nvSpPr>
            <p:spPr>
              <a:xfrm>
                <a:off x="5825019" y="1422484"/>
                <a:ext cx="682879" cy="11564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1B09321-245A-BB14-DE2E-B8D7E97C15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5019" y="1422484"/>
                <a:ext cx="682879" cy="11564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5A8B361-AE5C-85CE-ECE6-DD90FD1D8FB6}"/>
                  </a:ext>
                </a:extLst>
              </p:cNvPr>
              <p:cNvSpPr txBox="1"/>
              <p:nvPr/>
            </p:nvSpPr>
            <p:spPr>
              <a:xfrm>
                <a:off x="6920705" y="1420176"/>
                <a:ext cx="966611" cy="11564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99</m:t>
                          </m:r>
                        </m:num>
                        <m:den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5A8B361-AE5C-85CE-ECE6-DD90FD1D8F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0705" y="1420176"/>
                <a:ext cx="966611" cy="11564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6878D30-DF93-5AEE-EF46-BA8F21FD5E86}"/>
                  </a:ext>
                </a:extLst>
              </p:cNvPr>
              <p:cNvSpPr txBox="1"/>
              <p:nvPr/>
            </p:nvSpPr>
            <p:spPr>
              <a:xfrm>
                <a:off x="8300123" y="1420176"/>
                <a:ext cx="966611" cy="11564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6878D30-DF93-5AEE-EF46-BA8F21FD5E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0123" y="1420176"/>
                <a:ext cx="966611" cy="115647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64927B83-69B2-855E-8809-4CF5178B6E90}"/>
              </a:ext>
            </a:extLst>
          </p:cNvPr>
          <p:cNvSpPr/>
          <p:nvPr/>
        </p:nvSpPr>
        <p:spPr>
          <a:xfrm>
            <a:off x="2023822" y="3429000"/>
            <a:ext cx="4182534" cy="41675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FEAA8C4-2BFC-76C5-9C01-D6E242E3B309}"/>
              </a:ext>
            </a:extLst>
          </p:cNvPr>
          <p:cNvSpPr/>
          <p:nvPr/>
        </p:nvSpPr>
        <p:spPr>
          <a:xfrm>
            <a:off x="6331348" y="3429000"/>
            <a:ext cx="4182534" cy="41675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894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3" grpId="0" animBg="1"/>
      <p:bldP spid="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22;p2">
            <a:extLst>
              <a:ext uri="{FF2B5EF4-FFF2-40B4-BE49-F238E27FC236}">
                <a16:creationId xmlns:a16="http://schemas.microsoft.com/office/drawing/2014/main" id="{F8CF9073-C5E6-0E7C-71F7-D2C1CCF09572}"/>
              </a:ext>
            </a:extLst>
          </p:cNvPr>
          <p:cNvSpPr/>
          <p:nvPr/>
        </p:nvSpPr>
        <p:spPr>
          <a:xfrm>
            <a:off x="1993949" y="5827222"/>
            <a:ext cx="8204100" cy="6993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What do you see?    What do you know?   What could you find out?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F58AD6-7F73-634D-98D4-14E64218C89B}"/>
              </a:ext>
            </a:extLst>
          </p:cNvPr>
          <p:cNvSpPr txBox="1"/>
          <p:nvPr/>
        </p:nvSpPr>
        <p:spPr>
          <a:xfrm>
            <a:off x="1850268" y="603156"/>
            <a:ext cx="3956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Which equivalent fractions can you see?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B6EB084-41C6-7DD5-38EA-FD1745CE945B}"/>
              </a:ext>
            </a:extLst>
          </p:cNvPr>
          <p:cNvSpPr/>
          <p:nvPr/>
        </p:nvSpPr>
        <p:spPr>
          <a:xfrm>
            <a:off x="1913466" y="412269"/>
            <a:ext cx="8685652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CFA4B45-844E-D237-9C06-FDA1DA5F89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2047849"/>
              </p:ext>
            </p:extLst>
          </p:nvPr>
        </p:nvGraphicFramePr>
        <p:xfrm>
          <a:off x="1913466" y="1539429"/>
          <a:ext cx="760160" cy="18843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0160">
                  <a:extLst>
                    <a:ext uri="{9D8B030D-6E8A-4147-A177-3AD203B41FA5}">
                      <a16:colId xmlns:a16="http://schemas.microsoft.com/office/drawing/2014/main" val="2104365633"/>
                    </a:ext>
                  </a:extLst>
                </a:gridCol>
              </a:tblGrid>
              <a:tr h="62812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0193824"/>
                  </a:ext>
                </a:extLst>
              </a:tr>
              <a:tr h="62812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6489260"/>
                  </a:ext>
                </a:extLst>
              </a:tr>
              <a:tr h="62812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905231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7A64C85-F7BC-0F40-DFF6-BB05DEA3DC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6315119"/>
              </p:ext>
            </p:extLst>
          </p:nvPr>
        </p:nvGraphicFramePr>
        <p:xfrm>
          <a:off x="1913466" y="3600142"/>
          <a:ext cx="760160" cy="18843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0080">
                  <a:extLst>
                    <a:ext uri="{9D8B030D-6E8A-4147-A177-3AD203B41FA5}">
                      <a16:colId xmlns:a16="http://schemas.microsoft.com/office/drawing/2014/main" val="2104365633"/>
                    </a:ext>
                  </a:extLst>
                </a:gridCol>
                <a:gridCol w="380080">
                  <a:extLst>
                    <a:ext uri="{9D8B030D-6E8A-4147-A177-3AD203B41FA5}">
                      <a16:colId xmlns:a16="http://schemas.microsoft.com/office/drawing/2014/main" val="2468357442"/>
                    </a:ext>
                  </a:extLst>
                </a:gridCol>
              </a:tblGrid>
              <a:tr h="62812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0193824"/>
                  </a:ext>
                </a:extLst>
              </a:tr>
              <a:tr h="62812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6489260"/>
                  </a:ext>
                </a:extLst>
              </a:tr>
              <a:tr h="62812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0905231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67CDED9-FD87-82C0-5B3F-AE9E88B2E4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5313853"/>
              </p:ext>
            </p:extLst>
          </p:nvPr>
        </p:nvGraphicFramePr>
        <p:xfrm>
          <a:off x="4873136" y="2231436"/>
          <a:ext cx="2072860" cy="9302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8215">
                  <a:extLst>
                    <a:ext uri="{9D8B030D-6E8A-4147-A177-3AD203B41FA5}">
                      <a16:colId xmlns:a16="http://schemas.microsoft.com/office/drawing/2014/main" val="1871841392"/>
                    </a:ext>
                  </a:extLst>
                </a:gridCol>
                <a:gridCol w="518215">
                  <a:extLst>
                    <a:ext uri="{9D8B030D-6E8A-4147-A177-3AD203B41FA5}">
                      <a16:colId xmlns:a16="http://schemas.microsoft.com/office/drawing/2014/main" val="947460612"/>
                    </a:ext>
                  </a:extLst>
                </a:gridCol>
                <a:gridCol w="518215">
                  <a:extLst>
                    <a:ext uri="{9D8B030D-6E8A-4147-A177-3AD203B41FA5}">
                      <a16:colId xmlns:a16="http://schemas.microsoft.com/office/drawing/2014/main" val="335944254"/>
                    </a:ext>
                  </a:extLst>
                </a:gridCol>
                <a:gridCol w="518215">
                  <a:extLst>
                    <a:ext uri="{9D8B030D-6E8A-4147-A177-3AD203B41FA5}">
                      <a16:colId xmlns:a16="http://schemas.microsoft.com/office/drawing/2014/main" val="317378350"/>
                    </a:ext>
                  </a:extLst>
                </a:gridCol>
              </a:tblGrid>
              <a:tr h="93023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4502895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3761D01-C750-F00C-A97C-D4CD1BD8BF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5475805"/>
              </p:ext>
            </p:extLst>
          </p:nvPr>
        </p:nvGraphicFramePr>
        <p:xfrm>
          <a:off x="4873136" y="3364249"/>
          <a:ext cx="2072864" cy="9302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108">
                  <a:extLst>
                    <a:ext uri="{9D8B030D-6E8A-4147-A177-3AD203B41FA5}">
                      <a16:colId xmlns:a16="http://schemas.microsoft.com/office/drawing/2014/main" val="1871841392"/>
                    </a:ext>
                  </a:extLst>
                </a:gridCol>
                <a:gridCol w="259108">
                  <a:extLst>
                    <a:ext uri="{9D8B030D-6E8A-4147-A177-3AD203B41FA5}">
                      <a16:colId xmlns:a16="http://schemas.microsoft.com/office/drawing/2014/main" val="143362612"/>
                    </a:ext>
                  </a:extLst>
                </a:gridCol>
                <a:gridCol w="259108">
                  <a:extLst>
                    <a:ext uri="{9D8B030D-6E8A-4147-A177-3AD203B41FA5}">
                      <a16:colId xmlns:a16="http://schemas.microsoft.com/office/drawing/2014/main" val="947460612"/>
                    </a:ext>
                  </a:extLst>
                </a:gridCol>
                <a:gridCol w="259108">
                  <a:extLst>
                    <a:ext uri="{9D8B030D-6E8A-4147-A177-3AD203B41FA5}">
                      <a16:colId xmlns:a16="http://schemas.microsoft.com/office/drawing/2014/main" val="2615614843"/>
                    </a:ext>
                  </a:extLst>
                </a:gridCol>
                <a:gridCol w="259108">
                  <a:extLst>
                    <a:ext uri="{9D8B030D-6E8A-4147-A177-3AD203B41FA5}">
                      <a16:colId xmlns:a16="http://schemas.microsoft.com/office/drawing/2014/main" val="335944254"/>
                    </a:ext>
                  </a:extLst>
                </a:gridCol>
                <a:gridCol w="259108">
                  <a:extLst>
                    <a:ext uri="{9D8B030D-6E8A-4147-A177-3AD203B41FA5}">
                      <a16:colId xmlns:a16="http://schemas.microsoft.com/office/drawing/2014/main" val="3873540585"/>
                    </a:ext>
                  </a:extLst>
                </a:gridCol>
                <a:gridCol w="259108">
                  <a:extLst>
                    <a:ext uri="{9D8B030D-6E8A-4147-A177-3AD203B41FA5}">
                      <a16:colId xmlns:a16="http://schemas.microsoft.com/office/drawing/2014/main" val="317378350"/>
                    </a:ext>
                  </a:extLst>
                </a:gridCol>
                <a:gridCol w="259108">
                  <a:extLst>
                    <a:ext uri="{9D8B030D-6E8A-4147-A177-3AD203B41FA5}">
                      <a16:colId xmlns:a16="http://schemas.microsoft.com/office/drawing/2014/main" val="2968930257"/>
                    </a:ext>
                  </a:extLst>
                </a:gridCol>
              </a:tblGrid>
              <a:tr h="93023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4502895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39B118A-D6B8-C547-A259-D285E83648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3523107"/>
              </p:ext>
            </p:extLst>
          </p:nvPr>
        </p:nvGraphicFramePr>
        <p:xfrm>
          <a:off x="8149103" y="1623601"/>
          <a:ext cx="2271642" cy="16285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71642">
                  <a:extLst>
                    <a:ext uri="{9D8B030D-6E8A-4147-A177-3AD203B41FA5}">
                      <a16:colId xmlns:a16="http://schemas.microsoft.com/office/drawing/2014/main" val="1052608707"/>
                    </a:ext>
                  </a:extLst>
                </a:gridCol>
              </a:tblGrid>
              <a:tr h="5428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3252168"/>
                  </a:ext>
                </a:extLst>
              </a:tr>
              <a:tr h="5428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7117904"/>
                  </a:ext>
                </a:extLst>
              </a:tr>
              <a:tr h="5428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097793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11039EC-BD5D-8021-2B20-FFBDECC1AA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4673828"/>
              </p:ext>
            </p:extLst>
          </p:nvPr>
        </p:nvGraphicFramePr>
        <p:xfrm>
          <a:off x="8149103" y="3544438"/>
          <a:ext cx="2271642" cy="16285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7214">
                  <a:extLst>
                    <a:ext uri="{9D8B030D-6E8A-4147-A177-3AD203B41FA5}">
                      <a16:colId xmlns:a16="http://schemas.microsoft.com/office/drawing/2014/main" val="1052608707"/>
                    </a:ext>
                  </a:extLst>
                </a:gridCol>
                <a:gridCol w="757214">
                  <a:extLst>
                    <a:ext uri="{9D8B030D-6E8A-4147-A177-3AD203B41FA5}">
                      <a16:colId xmlns:a16="http://schemas.microsoft.com/office/drawing/2014/main" val="4199863044"/>
                    </a:ext>
                  </a:extLst>
                </a:gridCol>
                <a:gridCol w="757214">
                  <a:extLst>
                    <a:ext uri="{9D8B030D-6E8A-4147-A177-3AD203B41FA5}">
                      <a16:colId xmlns:a16="http://schemas.microsoft.com/office/drawing/2014/main" val="3393093570"/>
                    </a:ext>
                  </a:extLst>
                </a:gridCol>
              </a:tblGrid>
              <a:tr h="5428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3252168"/>
                  </a:ext>
                </a:extLst>
              </a:tr>
              <a:tr h="54285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7117904"/>
                  </a:ext>
                </a:extLst>
              </a:tr>
              <a:tr h="5428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097793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497418B0-1B70-B3F2-C123-74B6B23BAA14}"/>
              </a:ext>
            </a:extLst>
          </p:cNvPr>
          <p:cNvSpPr/>
          <p:nvPr/>
        </p:nvSpPr>
        <p:spPr>
          <a:xfrm>
            <a:off x="4696287" y="1991899"/>
            <a:ext cx="2396971" cy="252053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ED3953C-A3EB-519D-002E-CB4682B164AA}"/>
              </a:ext>
            </a:extLst>
          </p:cNvPr>
          <p:cNvSpPr/>
          <p:nvPr/>
        </p:nvSpPr>
        <p:spPr>
          <a:xfrm>
            <a:off x="7884031" y="1363105"/>
            <a:ext cx="2715087" cy="406571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334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93C06-E3AB-0F8A-1C4F-03B358A558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Decimals.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2D990E33-7081-5909-63B3-AD86DA3F5F19}"/>
              </a:ext>
            </a:extLst>
          </p:cNvPr>
          <p:cNvSpPr/>
          <p:nvPr/>
        </p:nvSpPr>
        <p:spPr>
          <a:xfrm>
            <a:off x="38504" y="14148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246D6191-5F66-E687-1DBE-C6DE65686B55}"/>
              </a:ext>
            </a:extLst>
          </p:cNvPr>
          <p:cNvSpPr/>
          <p:nvPr/>
        </p:nvSpPr>
        <p:spPr>
          <a:xfrm>
            <a:off x="1146387" y="641589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5"/>
                </a:lnTo>
                <a:lnTo>
                  <a:pt x="0" y="11928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3718EC62-1038-6B85-03D8-AAC5EDFC2D67}"/>
              </a:ext>
            </a:extLst>
          </p:cNvPr>
          <p:cNvSpPr/>
          <p:nvPr/>
        </p:nvSpPr>
        <p:spPr>
          <a:xfrm>
            <a:off x="38504" y="1280794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A4BCEBCF-7D6E-0B88-0EA4-31A676F596F6}"/>
              </a:ext>
            </a:extLst>
          </p:cNvPr>
          <p:cNvSpPr/>
          <p:nvPr/>
        </p:nvSpPr>
        <p:spPr>
          <a:xfrm>
            <a:off x="2254269" y="1280794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1413CE98-E0BC-C53E-B073-FD9F80EABA8C}"/>
              </a:ext>
            </a:extLst>
          </p:cNvPr>
          <p:cNvSpPr/>
          <p:nvPr/>
        </p:nvSpPr>
        <p:spPr>
          <a:xfrm>
            <a:off x="0" y="2516411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19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C95FD252-1BA9-5D94-0E8D-EF5CC6082A9E}"/>
              </a:ext>
            </a:extLst>
          </p:cNvPr>
          <p:cNvSpPr/>
          <p:nvPr/>
        </p:nvSpPr>
        <p:spPr>
          <a:xfrm>
            <a:off x="2254269" y="14148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19999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3D681976-8166-0B61-F0B3-0A7227F5A567}"/>
              </a:ext>
            </a:extLst>
          </p:cNvPr>
          <p:cNvSpPr/>
          <p:nvPr/>
        </p:nvSpPr>
        <p:spPr>
          <a:xfrm>
            <a:off x="3398740" y="641589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5"/>
                </a:lnTo>
                <a:lnTo>
                  <a:pt x="0" y="119282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19999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4C60FE07-AD45-F88E-9DCB-F378E2104DF9}"/>
              </a:ext>
            </a:extLst>
          </p:cNvPr>
          <p:cNvSpPr/>
          <p:nvPr/>
        </p:nvSpPr>
        <p:spPr>
          <a:xfrm>
            <a:off x="1497282" y="1009949"/>
            <a:ext cx="676473" cy="394046"/>
          </a:xfrm>
          <a:custGeom>
            <a:avLst/>
            <a:gdLst/>
            <a:ahLst/>
            <a:cxnLst/>
            <a:rect l="l" t="t" r="r" b="b"/>
            <a:pathLst>
              <a:path w="676473" h="394046">
                <a:moveTo>
                  <a:pt x="0" y="0"/>
                </a:moveTo>
                <a:lnTo>
                  <a:pt x="676473" y="0"/>
                </a:lnTo>
                <a:lnTo>
                  <a:pt x="676473" y="394046"/>
                </a:lnTo>
                <a:lnTo>
                  <a:pt x="0" y="39404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19999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2E4EB3C3-C5B0-11DE-85BA-570B4C4D6F31}"/>
              </a:ext>
            </a:extLst>
          </p:cNvPr>
          <p:cNvSpPr/>
          <p:nvPr/>
        </p:nvSpPr>
        <p:spPr>
          <a:xfrm>
            <a:off x="2629916" y="1601000"/>
            <a:ext cx="663558" cy="552412"/>
          </a:xfrm>
          <a:custGeom>
            <a:avLst/>
            <a:gdLst/>
            <a:ahLst/>
            <a:cxnLst/>
            <a:rect l="l" t="t" r="r" b="b"/>
            <a:pathLst>
              <a:path w="663558" h="552412">
                <a:moveTo>
                  <a:pt x="0" y="0"/>
                </a:moveTo>
                <a:lnTo>
                  <a:pt x="663558" y="0"/>
                </a:lnTo>
                <a:lnTo>
                  <a:pt x="663558" y="552412"/>
                </a:lnTo>
                <a:lnTo>
                  <a:pt x="0" y="55241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19999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82C4C0F0-8B60-6648-AE5E-46C326A3FFC7}"/>
              </a:ext>
            </a:extLst>
          </p:cNvPr>
          <p:cNvSpPr/>
          <p:nvPr/>
        </p:nvSpPr>
        <p:spPr>
          <a:xfrm>
            <a:off x="353125" y="2738312"/>
            <a:ext cx="749022" cy="749022"/>
          </a:xfrm>
          <a:custGeom>
            <a:avLst/>
            <a:gdLst/>
            <a:ahLst/>
            <a:cxnLst/>
            <a:rect l="l" t="t" r="r" b="b"/>
            <a:pathLst>
              <a:path w="749022" h="749022">
                <a:moveTo>
                  <a:pt x="0" y="0"/>
                </a:moveTo>
                <a:lnTo>
                  <a:pt x="749021" y="0"/>
                </a:lnTo>
                <a:lnTo>
                  <a:pt x="749021" y="749022"/>
                </a:lnTo>
                <a:lnTo>
                  <a:pt x="0" y="74902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alphaModFix amt="19999"/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38E0039D-83A0-AB16-C9A0-B6CFF1340694}"/>
              </a:ext>
            </a:extLst>
          </p:cNvPr>
          <p:cNvSpPr/>
          <p:nvPr/>
        </p:nvSpPr>
        <p:spPr>
          <a:xfrm rot="-10800000">
            <a:off x="10768903" y="5645698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30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B10ADAEA-6DC1-202B-7CCA-726FD0C61898}"/>
              </a:ext>
            </a:extLst>
          </p:cNvPr>
          <p:cNvSpPr/>
          <p:nvPr/>
        </p:nvSpPr>
        <p:spPr>
          <a:xfrm rot="-10800000">
            <a:off x="9656070" y="5015454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2" y="0"/>
                </a:lnTo>
                <a:lnTo>
                  <a:pt x="1384422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1540DF91-DD35-A2D5-DE13-FF4017195E80}"/>
              </a:ext>
            </a:extLst>
          </p:cNvPr>
          <p:cNvSpPr/>
          <p:nvPr/>
        </p:nvSpPr>
        <p:spPr>
          <a:xfrm>
            <a:off x="10970365" y="5749785"/>
            <a:ext cx="1058848" cy="989980"/>
          </a:xfrm>
          <a:custGeom>
            <a:avLst/>
            <a:gdLst/>
            <a:ahLst/>
            <a:cxnLst/>
            <a:rect l="l" t="t" r="r" b="b"/>
            <a:pathLst>
              <a:path w="1058848" h="989980">
                <a:moveTo>
                  <a:pt x="0" y="0"/>
                </a:moveTo>
                <a:lnTo>
                  <a:pt x="1058849" y="0"/>
                </a:lnTo>
                <a:lnTo>
                  <a:pt x="1058849" y="989980"/>
                </a:lnTo>
                <a:lnTo>
                  <a:pt x="0" y="98998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alphaModFix amt="30000"/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2ABF944C-E2FF-D64D-E590-1E56F846AD89}"/>
              </a:ext>
            </a:extLst>
          </p:cNvPr>
          <p:cNvSpPr/>
          <p:nvPr/>
        </p:nvSpPr>
        <p:spPr>
          <a:xfrm rot="-10800000">
            <a:off x="10768903" y="4373393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BD1836B9-195D-8D91-BC3F-A9BA6DFD1FF4}"/>
              </a:ext>
            </a:extLst>
          </p:cNvPr>
          <p:cNvSpPr/>
          <p:nvPr/>
        </p:nvSpPr>
        <p:spPr>
          <a:xfrm rot="-10800000">
            <a:off x="8543238" y="4373393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alphaModFix amt="30000"/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ADC6807A-AEA4-C3CE-7437-D2E0B95F5F6C}"/>
              </a:ext>
            </a:extLst>
          </p:cNvPr>
          <p:cNvSpPr/>
          <p:nvPr/>
        </p:nvSpPr>
        <p:spPr>
          <a:xfrm rot="-10800000">
            <a:off x="10807579" y="3132256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7AA700B8-1E56-D16B-2D6D-7588D39E0325}"/>
              </a:ext>
            </a:extLst>
          </p:cNvPr>
          <p:cNvSpPr/>
          <p:nvPr/>
        </p:nvSpPr>
        <p:spPr>
          <a:xfrm rot="-10800000">
            <a:off x="8543238" y="5645698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30000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D4A08363-A158-9FAC-C390-AAE093BC66DD}"/>
              </a:ext>
            </a:extLst>
          </p:cNvPr>
          <p:cNvSpPr/>
          <p:nvPr/>
        </p:nvSpPr>
        <p:spPr>
          <a:xfrm rot="-10800000">
            <a:off x="7393654" y="5015454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3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3DB647EF-60BC-E2FA-E090-36D2E8A1D393}"/>
              </a:ext>
            </a:extLst>
          </p:cNvPr>
          <p:cNvSpPr/>
          <p:nvPr/>
        </p:nvSpPr>
        <p:spPr>
          <a:xfrm rot="-10800000">
            <a:off x="10008533" y="5447795"/>
            <a:ext cx="679496" cy="395806"/>
          </a:xfrm>
          <a:custGeom>
            <a:avLst/>
            <a:gdLst/>
            <a:ahLst/>
            <a:cxnLst/>
            <a:rect l="l" t="t" r="r" b="b"/>
            <a:pathLst>
              <a:path w="679496" h="395806">
                <a:moveTo>
                  <a:pt x="0" y="0"/>
                </a:moveTo>
                <a:lnTo>
                  <a:pt x="679496" y="0"/>
                </a:lnTo>
                <a:lnTo>
                  <a:pt x="679496" y="395807"/>
                </a:lnTo>
                <a:lnTo>
                  <a:pt x="0" y="39580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30000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BD60B450-5A03-4CBB-792B-9F12FE113DC2}"/>
              </a:ext>
            </a:extLst>
          </p:cNvPr>
          <p:cNvSpPr/>
          <p:nvPr/>
        </p:nvSpPr>
        <p:spPr>
          <a:xfrm rot="-10800000">
            <a:off x="8883811" y="4695030"/>
            <a:ext cx="666523" cy="554880"/>
          </a:xfrm>
          <a:custGeom>
            <a:avLst/>
            <a:gdLst/>
            <a:ahLst/>
            <a:cxnLst/>
            <a:rect l="l" t="t" r="r" b="b"/>
            <a:pathLst>
              <a:path w="666523" h="554880">
                <a:moveTo>
                  <a:pt x="0" y="0"/>
                </a:moveTo>
                <a:lnTo>
                  <a:pt x="666523" y="0"/>
                </a:lnTo>
                <a:lnTo>
                  <a:pt x="666523" y="554880"/>
                </a:lnTo>
                <a:lnTo>
                  <a:pt x="0" y="55488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30000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7CB3318E-058D-475D-24FD-C6741CB3A413}"/>
              </a:ext>
            </a:extLst>
          </p:cNvPr>
          <p:cNvSpPr/>
          <p:nvPr/>
        </p:nvSpPr>
        <p:spPr>
          <a:xfrm rot="8100000">
            <a:off x="11084930" y="3355149"/>
            <a:ext cx="752368" cy="752368"/>
          </a:xfrm>
          <a:custGeom>
            <a:avLst/>
            <a:gdLst/>
            <a:ahLst/>
            <a:cxnLst/>
            <a:rect l="l" t="t" r="r" b="b"/>
            <a:pathLst>
              <a:path w="752368" h="752368">
                <a:moveTo>
                  <a:pt x="0" y="0"/>
                </a:moveTo>
                <a:lnTo>
                  <a:pt x="752368" y="0"/>
                </a:lnTo>
                <a:lnTo>
                  <a:pt x="752368" y="752368"/>
                </a:lnTo>
                <a:lnTo>
                  <a:pt x="0" y="75236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alphaModFix amt="30000"/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0414B99A-8596-5A8B-9BA2-6FC52622AC2B}"/>
              </a:ext>
            </a:extLst>
          </p:cNvPr>
          <p:cNvSpPr/>
          <p:nvPr/>
        </p:nvSpPr>
        <p:spPr>
          <a:xfrm>
            <a:off x="7932184" y="5272008"/>
            <a:ext cx="307360" cy="747380"/>
          </a:xfrm>
          <a:custGeom>
            <a:avLst/>
            <a:gdLst/>
            <a:ahLst/>
            <a:cxnLst/>
            <a:rect l="l" t="t" r="r" b="b"/>
            <a:pathLst>
              <a:path w="307360" h="747380">
                <a:moveTo>
                  <a:pt x="0" y="0"/>
                </a:moveTo>
                <a:lnTo>
                  <a:pt x="307360" y="0"/>
                </a:lnTo>
                <a:lnTo>
                  <a:pt x="307360" y="747381"/>
                </a:lnTo>
                <a:lnTo>
                  <a:pt x="0" y="747381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alphaModFix amt="30000"/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8606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22;p2">
            <a:extLst>
              <a:ext uri="{FF2B5EF4-FFF2-40B4-BE49-F238E27FC236}">
                <a16:creationId xmlns:a16="http://schemas.microsoft.com/office/drawing/2014/main" id="{F8CF9073-C5E6-0E7C-71F7-D2C1CCF09572}"/>
              </a:ext>
            </a:extLst>
          </p:cNvPr>
          <p:cNvSpPr/>
          <p:nvPr/>
        </p:nvSpPr>
        <p:spPr>
          <a:xfrm>
            <a:off x="1993949" y="5827222"/>
            <a:ext cx="8204100" cy="6993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What do you see?    What do you know?   What could you find out?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F58AD6-7F73-634D-98D4-14E64218C89B}"/>
              </a:ext>
            </a:extLst>
          </p:cNvPr>
          <p:cNvSpPr txBox="1"/>
          <p:nvPr/>
        </p:nvSpPr>
        <p:spPr>
          <a:xfrm>
            <a:off x="1850268" y="603156"/>
            <a:ext cx="2658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Which is the odd one out?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B8F0063-6DFB-3181-6819-0C63370EAA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0105305"/>
              </p:ext>
            </p:extLst>
          </p:nvPr>
        </p:nvGraphicFramePr>
        <p:xfrm>
          <a:off x="1919804" y="1616148"/>
          <a:ext cx="4342775" cy="16719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8555">
                  <a:extLst>
                    <a:ext uri="{9D8B030D-6E8A-4147-A177-3AD203B41FA5}">
                      <a16:colId xmlns:a16="http://schemas.microsoft.com/office/drawing/2014/main" val="3753315965"/>
                    </a:ext>
                  </a:extLst>
                </a:gridCol>
                <a:gridCol w="868555">
                  <a:extLst>
                    <a:ext uri="{9D8B030D-6E8A-4147-A177-3AD203B41FA5}">
                      <a16:colId xmlns:a16="http://schemas.microsoft.com/office/drawing/2014/main" val="1847118431"/>
                    </a:ext>
                  </a:extLst>
                </a:gridCol>
                <a:gridCol w="868555">
                  <a:extLst>
                    <a:ext uri="{9D8B030D-6E8A-4147-A177-3AD203B41FA5}">
                      <a16:colId xmlns:a16="http://schemas.microsoft.com/office/drawing/2014/main" val="1486242130"/>
                    </a:ext>
                  </a:extLst>
                </a:gridCol>
                <a:gridCol w="868555">
                  <a:extLst>
                    <a:ext uri="{9D8B030D-6E8A-4147-A177-3AD203B41FA5}">
                      <a16:colId xmlns:a16="http://schemas.microsoft.com/office/drawing/2014/main" val="920187747"/>
                    </a:ext>
                  </a:extLst>
                </a:gridCol>
                <a:gridCol w="868555">
                  <a:extLst>
                    <a:ext uri="{9D8B030D-6E8A-4147-A177-3AD203B41FA5}">
                      <a16:colId xmlns:a16="http://schemas.microsoft.com/office/drawing/2014/main" val="3135344052"/>
                    </a:ext>
                  </a:extLst>
                </a:gridCol>
              </a:tblGrid>
              <a:tr h="83595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6872442"/>
                  </a:ext>
                </a:extLst>
              </a:tr>
              <a:tr h="83595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2541007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95E83C34-D6F8-0E5D-E094-F48D238A8AFE}"/>
              </a:ext>
            </a:extLst>
          </p:cNvPr>
          <p:cNvSpPr/>
          <p:nvPr/>
        </p:nvSpPr>
        <p:spPr>
          <a:xfrm>
            <a:off x="1919804" y="483750"/>
            <a:ext cx="8685652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AFEA8E4-5DB8-5867-2C81-A491C400B71E}"/>
              </a:ext>
            </a:extLst>
          </p:cNvPr>
          <p:cNvSpPr/>
          <p:nvPr/>
        </p:nvSpPr>
        <p:spPr>
          <a:xfrm>
            <a:off x="1993949" y="1690577"/>
            <a:ext cx="706721" cy="68048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09F74A3-32EC-E321-F2E5-4E64ACF85093}"/>
              </a:ext>
            </a:extLst>
          </p:cNvPr>
          <p:cNvSpPr/>
          <p:nvPr/>
        </p:nvSpPr>
        <p:spPr>
          <a:xfrm>
            <a:off x="2853070" y="1690577"/>
            <a:ext cx="706721" cy="68048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4D7E884-2D93-FBF8-4822-3B834E0CE9AE}"/>
              </a:ext>
            </a:extLst>
          </p:cNvPr>
          <p:cNvSpPr/>
          <p:nvPr/>
        </p:nvSpPr>
        <p:spPr>
          <a:xfrm>
            <a:off x="3712191" y="1690577"/>
            <a:ext cx="706721" cy="68048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799CBAB-8B7B-54EF-AB6C-06CAF491AC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2424706"/>
              </p:ext>
            </p:extLst>
          </p:nvPr>
        </p:nvGraphicFramePr>
        <p:xfrm>
          <a:off x="6580409" y="1616147"/>
          <a:ext cx="1638560" cy="16668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712">
                  <a:extLst>
                    <a:ext uri="{9D8B030D-6E8A-4147-A177-3AD203B41FA5}">
                      <a16:colId xmlns:a16="http://schemas.microsoft.com/office/drawing/2014/main" val="3753315965"/>
                    </a:ext>
                  </a:extLst>
                </a:gridCol>
                <a:gridCol w="327712">
                  <a:extLst>
                    <a:ext uri="{9D8B030D-6E8A-4147-A177-3AD203B41FA5}">
                      <a16:colId xmlns:a16="http://schemas.microsoft.com/office/drawing/2014/main" val="1847118431"/>
                    </a:ext>
                  </a:extLst>
                </a:gridCol>
                <a:gridCol w="327712">
                  <a:extLst>
                    <a:ext uri="{9D8B030D-6E8A-4147-A177-3AD203B41FA5}">
                      <a16:colId xmlns:a16="http://schemas.microsoft.com/office/drawing/2014/main" val="1486242130"/>
                    </a:ext>
                  </a:extLst>
                </a:gridCol>
                <a:gridCol w="327712">
                  <a:extLst>
                    <a:ext uri="{9D8B030D-6E8A-4147-A177-3AD203B41FA5}">
                      <a16:colId xmlns:a16="http://schemas.microsoft.com/office/drawing/2014/main" val="920187747"/>
                    </a:ext>
                  </a:extLst>
                </a:gridCol>
                <a:gridCol w="327712">
                  <a:extLst>
                    <a:ext uri="{9D8B030D-6E8A-4147-A177-3AD203B41FA5}">
                      <a16:colId xmlns:a16="http://schemas.microsoft.com/office/drawing/2014/main" val="3135344052"/>
                    </a:ext>
                  </a:extLst>
                </a:gridCol>
              </a:tblGrid>
              <a:tr h="83344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6872442"/>
                  </a:ext>
                </a:extLst>
              </a:tr>
              <a:tr h="83344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2541007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8B23A6D6-2261-480F-DE32-B502FEE734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4937074"/>
              </p:ext>
            </p:extLst>
          </p:nvPr>
        </p:nvGraphicFramePr>
        <p:xfrm>
          <a:off x="1967484" y="3569935"/>
          <a:ext cx="8955700" cy="9489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95570">
                  <a:extLst>
                    <a:ext uri="{9D8B030D-6E8A-4147-A177-3AD203B41FA5}">
                      <a16:colId xmlns:a16="http://schemas.microsoft.com/office/drawing/2014/main" val="4114386225"/>
                    </a:ext>
                  </a:extLst>
                </a:gridCol>
                <a:gridCol w="895570">
                  <a:extLst>
                    <a:ext uri="{9D8B030D-6E8A-4147-A177-3AD203B41FA5}">
                      <a16:colId xmlns:a16="http://schemas.microsoft.com/office/drawing/2014/main" val="4179742379"/>
                    </a:ext>
                  </a:extLst>
                </a:gridCol>
                <a:gridCol w="895570">
                  <a:extLst>
                    <a:ext uri="{9D8B030D-6E8A-4147-A177-3AD203B41FA5}">
                      <a16:colId xmlns:a16="http://schemas.microsoft.com/office/drawing/2014/main" val="141800422"/>
                    </a:ext>
                  </a:extLst>
                </a:gridCol>
                <a:gridCol w="895570">
                  <a:extLst>
                    <a:ext uri="{9D8B030D-6E8A-4147-A177-3AD203B41FA5}">
                      <a16:colId xmlns:a16="http://schemas.microsoft.com/office/drawing/2014/main" val="3771306645"/>
                    </a:ext>
                  </a:extLst>
                </a:gridCol>
                <a:gridCol w="895570">
                  <a:extLst>
                    <a:ext uri="{9D8B030D-6E8A-4147-A177-3AD203B41FA5}">
                      <a16:colId xmlns:a16="http://schemas.microsoft.com/office/drawing/2014/main" val="2891186992"/>
                    </a:ext>
                  </a:extLst>
                </a:gridCol>
                <a:gridCol w="895570">
                  <a:extLst>
                    <a:ext uri="{9D8B030D-6E8A-4147-A177-3AD203B41FA5}">
                      <a16:colId xmlns:a16="http://schemas.microsoft.com/office/drawing/2014/main" val="3721500757"/>
                    </a:ext>
                  </a:extLst>
                </a:gridCol>
                <a:gridCol w="895570">
                  <a:extLst>
                    <a:ext uri="{9D8B030D-6E8A-4147-A177-3AD203B41FA5}">
                      <a16:colId xmlns:a16="http://schemas.microsoft.com/office/drawing/2014/main" val="2945316513"/>
                    </a:ext>
                  </a:extLst>
                </a:gridCol>
                <a:gridCol w="895570">
                  <a:extLst>
                    <a:ext uri="{9D8B030D-6E8A-4147-A177-3AD203B41FA5}">
                      <a16:colId xmlns:a16="http://schemas.microsoft.com/office/drawing/2014/main" val="2067253582"/>
                    </a:ext>
                  </a:extLst>
                </a:gridCol>
                <a:gridCol w="895570">
                  <a:extLst>
                    <a:ext uri="{9D8B030D-6E8A-4147-A177-3AD203B41FA5}">
                      <a16:colId xmlns:a16="http://schemas.microsoft.com/office/drawing/2014/main" val="3538633186"/>
                    </a:ext>
                  </a:extLst>
                </a:gridCol>
                <a:gridCol w="895570">
                  <a:extLst>
                    <a:ext uri="{9D8B030D-6E8A-4147-A177-3AD203B41FA5}">
                      <a16:colId xmlns:a16="http://schemas.microsoft.com/office/drawing/2014/main" val="3475343589"/>
                    </a:ext>
                  </a:extLst>
                </a:gridCol>
              </a:tblGrid>
              <a:tr h="94890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7293676"/>
                  </a:ext>
                </a:extLst>
              </a:tr>
            </a:tbl>
          </a:graphicData>
        </a:graphic>
      </p:graphicFrame>
      <p:sp>
        <p:nvSpPr>
          <p:cNvPr id="18" name="Oval 17">
            <a:extLst>
              <a:ext uri="{FF2B5EF4-FFF2-40B4-BE49-F238E27FC236}">
                <a16:creationId xmlns:a16="http://schemas.microsoft.com/office/drawing/2014/main" id="{82FD6F29-3502-588B-BB55-E2E2C2225014}"/>
              </a:ext>
            </a:extLst>
          </p:cNvPr>
          <p:cNvSpPr/>
          <p:nvPr/>
        </p:nvSpPr>
        <p:spPr>
          <a:xfrm>
            <a:off x="1993949" y="3704144"/>
            <a:ext cx="706721" cy="68048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F3436EA-A0C0-C3D3-19FC-DF1585C3ED32}"/>
              </a:ext>
            </a:extLst>
          </p:cNvPr>
          <p:cNvSpPr/>
          <p:nvPr/>
        </p:nvSpPr>
        <p:spPr>
          <a:xfrm>
            <a:off x="2942526" y="3703421"/>
            <a:ext cx="706721" cy="68048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861B3EB-CAB8-9CC8-A9DD-20858B91B1E5}"/>
              </a:ext>
            </a:extLst>
          </p:cNvPr>
          <p:cNvSpPr/>
          <p:nvPr/>
        </p:nvSpPr>
        <p:spPr>
          <a:xfrm>
            <a:off x="3801647" y="3703421"/>
            <a:ext cx="706721" cy="68048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EC5E356-3752-D7C7-B777-0447E365194E}"/>
              </a:ext>
            </a:extLst>
          </p:cNvPr>
          <p:cNvCxnSpPr>
            <a:cxnSpLocks/>
          </p:cNvCxnSpPr>
          <p:nvPr/>
        </p:nvCxnSpPr>
        <p:spPr>
          <a:xfrm>
            <a:off x="1967484" y="5146158"/>
            <a:ext cx="89557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2DDE256C-3B95-9CFE-44CB-EB04D2AABCC1}"/>
              </a:ext>
            </a:extLst>
          </p:cNvPr>
          <p:cNvSpPr/>
          <p:nvPr/>
        </p:nvSpPr>
        <p:spPr>
          <a:xfrm>
            <a:off x="1993949" y="4896225"/>
            <a:ext cx="568498" cy="53683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30DBFA3-9949-4953-688F-FE5D2BB50DB1}"/>
              </a:ext>
            </a:extLst>
          </p:cNvPr>
          <p:cNvSpPr/>
          <p:nvPr/>
        </p:nvSpPr>
        <p:spPr>
          <a:xfrm>
            <a:off x="2588912" y="4896225"/>
            <a:ext cx="568498" cy="53683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B5D32BE-FF0A-F83F-D8FD-B5028306557C}"/>
              </a:ext>
            </a:extLst>
          </p:cNvPr>
          <p:cNvSpPr/>
          <p:nvPr/>
        </p:nvSpPr>
        <p:spPr>
          <a:xfrm>
            <a:off x="3206430" y="4896225"/>
            <a:ext cx="568498" cy="53683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985E036-C8B8-704F-689E-47009CCCCB93}"/>
              </a:ext>
            </a:extLst>
          </p:cNvPr>
          <p:cNvSpPr/>
          <p:nvPr/>
        </p:nvSpPr>
        <p:spPr>
          <a:xfrm>
            <a:off x="6598475" y="4914711"/>
            <a:ext cx="568498" cy="53683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F1AB0D2-E97B-8B1D-EE11-241228F0CD8D}"/>
              </a:ext>
            </a:extLst>
          </p:cNvPr>
          <p:cNvSpPr/>
          <p:nvPr/>
        </p:nvSpPr>
        <p:spPr>
          <a:xfrm>
            <a:off x="7193438" y="4914711"/>
            <a:ext cx="568498" cy="53683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53458E9-20F8-4120-C33D-457213DF1046}"/>
              </a:ext>
            </a:extLst>
          </p:cNvPr>
          <p:cNvSpPr/>
          <p:nvPr/>
        </p:nvSpPr>
        <p:spPr>
          <a:xfrm>
            <a:off x="7810956" y="4914711"/>
            <a:ext cx="568498" cy="53683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FDA5A23-F4A1-369B-1671-E0DC465880B0}"/>
              </a:ext>
            </a:extLst>
          </p:cNvPr>
          <p:cNvSpPr/>
          <p:nvPr/>
        </p:nvSpPr>
        <p:spPr>
          <a:xfrm>
            <a:off x="8417074" y="4896225"/>
            <a:ext cx="568498" cy="53683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9EDB5DD-9346-E8B0-2A7D-3F4E9EFEA47B}"/>
              </a:ext>
            </a:extLst>
          </p:cNvPr>
          <p:cNvSpPr/>
          <p:nvPr/>
        </p:nvSpPr>
        <p:spPr>
          <a:xfrm>
            <a:off x="9034592" y="4896225"/>
            <a:ext cx="568498" cy="53683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B586725-45A9-C78F-B907-30544896D0B7}"/>
              </a:ext>
            </a:extLst>
          </p:cNvPr>
          <p:cNvSpPr/>
          <p:nvPr/>
        </p:nvSpPr>
        <p:spPr>
          <a:xfrm>
            <a:off x="9629555" y="4896225"/>
            <a:ext cx="568498" cy="53683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7FF3FC0-8E02-A815-8798-F8FADE092337}"/>
              </a:ext>
            </a:extLst>
          </p:cNvPr>
          <p:cNvSpPr/>
          <p:nvPr/>
        </p:nvSpPr>
        <p:spPr>
          <a:xfrm>
            <a:off x="10247073" y="4896225"/>
            <a:ext cx="568498" cy="53683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0C333B4-34CC-1DED-FB0A-92332F071359}"/>
              </a:ext>
            </a:extLst>
          </p:cNvPr>
          <p:cNvSpPr/>
          <p:nvPr/>
        </p:nvSpPr>
        <p:spPr>
          <a:xfrm>
            <a:off x="8994089" y="1707968"/>
            <a:ext cx="706721" cy="68048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0.1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BF22FEB1-3414-04CA-9BE4-5BFB8096A0A5}"/>
              </a:ext>
            </a:extLst>
          </p:cNvPr>
          <p:cNvSpPr/>
          <p:nvPr/>
        </p:nvSpPr>
        <p:spPr>
          <a:xfrm>
            <a:off x="9761063" y="1707968"/>
            <a:ext cx="706721" cy="68048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0.1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B4F98F48-02A8-5102-EDAB-70FF54AF9E85}"/>
              </a:ext>
            </a:extLst>
          </p:cNvPr>
          <p:cNvSpPr/>
          <p:nvPr/>
        </p:nvSpPr>
        <p:spPr>
          <a:xfrm>
            <a:off x="8993492" y="2444327"/>
            <a:ext cx="706721" cy="68048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0.1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C39F577-F4FD-6A1A-8518-D6E470B2A7E3}"/>
              </a:ext>
            </a:extLst>
          </p:cNvPr>
          <p:cNvSpPr/>
          <p:nvPr/>
        </p:nvSpPr>
        <p:spPr>
          <a:xfrm>
            <a:off x="9760466" y="2444327"/>
            <a:ext cx="706721" cy="68048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0.1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BCDB158-1C60-190B-5A01-23E8DDC9E2D1}"/>
              </a:ext>
            </a:extLst>
          </p:cNvPr>
          <p:cNvSpPr/>
          <p:nvPr/>
        </p:nvSpPr>
        <p:spPr>
          <a:xfrm>
            <a:off x="6414979" y="1522523"/>
            <a:ext cx="2002096" cy="190647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42F0C12-7D50-18F7-5489-8E5A929DD71A}"/>
              </a:ext>
            </a:extLst>
          </p:cNvPr>
          <p:cNvSpPr/>
          <p:nvPr/>
        </p:nvSpPr>
        <p:spPr>
          <a:xfrm>
            <a:off x="8654537" y="1521361"/>
            <a:ext cx="2002096" cy="190647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A1CB376-7338-55AC-C0CE-BF766E5CB3D5}"/>
              </a:ext>
            </a:extLst>
          </p:cNvPr>
          <p:cNvSpPr/>
          <p:nvPr/>
        </p:nvSpPr>
        <p:spPr>
          <a:xfrm>
            <a:off x="1850268" y="3532964"/>
            <a:ext cx="9163865" cy="109484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F63F5CA-C805-3F35-305C-65BA48E78C65}"/>
              </a:ext>
            </a:extLst>
          </p:cNvPr>
          <p:cNvSpPr/>
          <p:nvPr/>
        </p:nvSpPr>
        <p:spPr>
          <a:xfrm>
            <a:off x="1850267" y="4816356"/>
            <a:ext cx="9163865" cy="78696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587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22;p2">
            <a:extLst>
              <a:ext uri="{FF2B5EF4-FFF2-40B4-BE49-F238E27FC236}">
                <a16:creationId xmlns:a16="http://schemas.microsoft.com/office/drawing/2014/main" id="{F8CF9073-C5E6-0E7C-71F7-D2C1CCF09572}"/>
              </a:ext>
            </a:extLst>
          </p:cNvPr>
          <p:cNvSpPr/>
          <p:nvPr/>
        </p:nvSpPr>
        <p:spPr>
          <a:xfrm>
            <a:off x="1993949" y="5827222"/>
            <a:ext cx="8204100" cy="6993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What do you see?    What do you know?   What could you find out?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F58AD6-7F73-634D-98D4-14E64218C89B}"/>
              </a:ext>
            </a:extLst>
          </p:cNvPr>
          <p:cNvSpPr txBox="1"/>
          <p:nvPr/>
        </p:nvSpPr>
        <p:spPr>
          <a:xfrm>
            <a:off x="1850268" y="603156"/>
            <a:ext cx="6054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If the </a:t>
            </a:r>
            <a:r>
              <a:rPr lang="en-GB" dirty="0" err="1"/>
              <a:t>Rekenrek</a:t>
            </a:r>
            <a:r>
              <a:rPr lang="en-GB" dirty="0"/>
              <a:t> is the whole, what fraction is shown on the left.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EC5E356-3752-D7C7-B777-0447E365194E}"/>
              </a:ext>
            </a:extLst>
          </p:cNvPr>
          <p:cNvCxnSpPr>
            <a:cxnSpLocks/>
          </p:cNvCxnSpPr>
          <p:nvPr/>
        </p:nvCxnSpPr>
        <p:spPr>
          <a:xfrm>
            <a:off x="1530417" y="1577458"/>
            <a:ext cx="9413507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2DDE256C-3B95-9CFE-44CB-EB04D2AABCC1}"/>
              </a:ext>
            </a:extLst>
          </p:cNvPr>
          <p:cNvSpPr/>
          <p:nvPr/>
        </p:nvSpPr>
        <p:spPr>
          <a:xfrm>
            <a:off x="1850268" y="1327525"/>
            <a:ext cx="568498" cy="53683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30DBFA3-9949-4953-688F-FE5D2BB50DB1}"/>
              </a:ext>
            </a:extLst>
          </p:cNvPr>
          <p:cNvSpPr/>
          <p:nvPr/>
        </p:nvSpPr>
        <p:spPr>
          <a:xfrm>
            <a:off x="5151284" y="1309039"/>
            <a:ext cx="568498" cy="53683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B5D32BE-FF0A-F83F-D8FD-B5028306557C}"/>
              </a:ext>
            </a:extLst>
          </p:cNvPr>
          <p:cNvSpPr/>
          <p:nvPr/>
        </p:nvSpPr>
        <p:spPr>
          <a:xfrm>
            <a:off x="5768802" y="1309039"/>
            <a:ext cx="568498" cy="53683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985E036-C8B8-704F-689E-47009CCCCB93}"/>
              </a:ext>
            </a:extLst>
          </p:cNvPr>
          <p:cNvSpPr/>
          <p:nvPr/>
        </p:nvSpPr>
        <p:spPr>
          <a:xfrm>
            <a:off x="6388360" y="1327525"/>
            <a:ext cx="568498" cy="53683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F1AB0D2-E97B-8B1D-EE11-241228F0CD8D}"/>
              </a:ext>
            </a:extLst>
          </p:cNvPr>
          <p:cNvSpPr/>
          <p:nvPr/>
        </p:nvSpPr>
        <p:spPr>
          <a:xfrm>
            <a:off x="6983323" y="1327525"/>
            <a:ext cx="568498" cy="53683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53458E9-20F8-4120-C33D-457213DF1046}"/>
              </a:ext>
            </a:extLst>
          </p:cNvPr>
          <p:cNvSpPr/>
          <p:nvPr/>
        </p:nvSpPr>
        <p:spPr>
          <a:xfrm>
            <a:off x="7600841" y="1327525"/>
            <a:ext cx="568498" cy="53683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FDA5A23-F4A1-369B-1671-E0DC465880B0}"/>
              </a:ext>
            </a:extLst>
          </p:cNvPr>
          <p:cNvSpPr/>
          <p:nvPr/>
        </p:nvSpPr>
        <p:spPr>
          <a:xfrm>
            <a:off x="8206959" y="1309039"/>
            <a:ext cx="568498" cy="53683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9EDB5DD-9346-E8B0-2A7D-3F4E9EFEA47B}"/>
              </a:ext>
            </a:extLst>
          </p:cNvPr>
          <p:cNvSpPr/>
          <p:nvPr/>
        </p:nvSpPr>
        <p:spPr>
          <a:xfrm>
            <a:off x="8824477" y="1309039"/>
            <a:ext cx="568498" cy="53683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B586725-45A9-C78F-B907-30544896D0B7}"/>
              </a:ext>
            </a:extLst>
          </p:cNvPr>
          <p:cNvSpPr/>
          <p:nvPr/>
        </p:nvSpPr>
        <p:spPr>
          <a:xfrm>
            <a:off x="9419440" y="1309039"/>
            <a:ext cx="568498" cy="53683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7FF3FC0-8E02-A815-8798-F8FADE092337}"/>
              </a:ext>
            </a:extLst>
          </p:cNvPr>
          <p:cNvSpPr/>
          <p:nvPr/>
        </p:nvSpPr>
        <p:spPr>
          <a:xfrm>
            <a:off x="10036958" y="1309039"/>
            <a:ext cx="568498" cy="53683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EAE3ACC9-B777-18F0-9AB2-B9D3469633E9}"/>
              </a:ext>
            </a:extLst>
          </p:cNvPr>
          <p:cNvCxnSpPr>
            <a:cxnSpLocks/>
          </p:cNvCxnSpPr>
          <p:nvPr/>
        </p:nvCxnSpPr>
        <p:spPr>
          <a:xfrm>
            <a:off x="1542078" y="2652207"/>
            <a:ext cx="9413507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6" name="Oval 135">
            <a:extLst>
              <a:ext uri="{FF2B5EF4-FFF2-40B4-BE49-F238E27FC236}">
                <a16:creationId xmlns:a16="http://schemas.microsoft.com/office/drawing/2014/main" id="{5AB05BA3-156D-4D68-7D57-197D0F8A552A}"/>
              </a:ext>
            </a:extLst>
          </p:cNvPr>
          <p:cNvSpPr/>
          <p:nvPr/>
        </p:nvSpPr>
        <p:spPr>
          <a:xfrm>
            <a:off x="1861929" y="2402274"/>
            <a:ext cx="568498" cy="53683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035F9CA2-1E61-F082-80EA-F8747C08DDAF}"/>
              </a:ext>
            </a:extLst>
          </p:cNvPr>
          <p:cNvSpPr/>
          <p:nvPr/>
        </p:nvSpPr>
        <p:spPr>
          <a:xfrm>
            <a:off x="2495378" y="2402274"/>
            <a:ext cx="568498" cy="53683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D5075E5D-6F01-D641-700C-E1BB98EF941B}"/>
              </a:ext>
            </a:extLst>
          </p:cNvPr>
          <p:cNvSpPr/>
          <p:nvPr/>
        </p:nvSpPr>
        <p:spPr>
          <a:xfrm>
            <a:off x="3112896" y="2402274"/>
            <a:ext cx="568498" cy="53683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45307EA8-E7A6-FBDB-F6C1-BDA6E4D00FCB}"/>
              </a:ext>
            </a:extLst>
          </p:cNvPr>
          <p:cNvSpPr/>
          <p:nvPr/>
        </p:nvSpPr>
        <p:spPr>
          <a:xfrm>
            <a:off x="6400021" y="2402274"/>
            <a:ext cx="568498" cy="53683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id="{12D9842A-44C6-6CFC-6866-7D18A6FB3ADF}"/>
              </a:ext>
            </a:extLst>
          </p:cNvPr>
          <p:cNvSpPr/>
          <p:nvPr/>
        </p:nvSpPr>
        <p:spPr>
          <a:xfrm>
            <a:off x="6994984" y="2402274"/>
            <a:ext cx="568498" cy="53683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id="{4E9A1DE3-C18D-36D6-48FC-BBF35A20001F}"/>
              </a:ext>
            </a:extLst>
          </p:cNvPr>
          <p:cNvSpPr/>
          <p:nvPr/>
        </p:nvSpPr>
        <p:spPr>
          <a:xfrm>
            <a:off x="7612502" y="2402274"/>
            <a:ext cx="568498" cy="53683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id="{5EEC40DB-CEAB-DFD0-E5E7-D611CFA4DE79}"/>
              </a:ext>
            </a:extLst>
          </p:cNvPr>
          <p:cNvSpPr/>
          <p:nvPr/>
        </p:nvSpPr>
        <p:spPr>
          <a:xfrm>
            <a:off x="8218620" y="2383788"/>
            <a:ext cx="568498" cy="53683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id="{475FE312-ACBE-6458-922D-71356EF089C2}"/>
              </a:ext>
            </a:extLst>
          </p:cNvPr>
          <p:cNvSpPr/>
          <p:nvPr/>
        </p:nvSpPr>
        <p:spPr>
          <a:xfrm>
            <a:off x="8836138" y="2383788"/>
            <a:ext cx="568498" cy="53683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id="{54621968-192C-552E-56EF-B67B40CDA571}"/>
              </a:ext>
            </a:extLst>
          </p:cNvPr>
          <p:cNvSpPr/>
          <p:nvPr/>
        </p:nvSpPr>
        <p:spPr>
          <a:xfrm>
            <a:off x="9431101" y="2383788"/>
            <a:ext cx="568498" cy="53683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id="{DF8E9B55-5F9B-8176-55ED-0841F2FF7B47}"/>
              </a:ext>
            </a:extLst>
          </p:cNvPr>
          <p:cNvSpPr/>
          <p:nvPr/>
        </p:nvSpPr>
        <p:spPr>
          <a:xfrm>
            <a:off x="10048619" y="2383788"/>
            <a:ext cx="568498" cy="53683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8FDCE743-305C-8F1C-50D0-8340E854B979}"/>
              </a:ext>
            </a:extLst>
          </p:cNvPr>
          <p:cNvCxnSpPr>
            <a:cxnSpLocks/>
          </p:cNvCxnSpPr>
          <p:nvPr/>
        </p:nvCxnSpPr>
        <p:spPr>
          <a:xfrm>
            <a:off x="1599953" y="3842112"/>
            <a:ext cx="9413507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7" name="Oval 146">
            <a:extLst>
              <a:ext uri="{FF2B5EF4-FFF2-40B4-BE49-F238E27FC236}">
                <a16:creationId xmlns:a16="http://schemas.microsoft.com/office/drawing/2014/main" id="{91151DB4-D039-7F65-5A17-8C492C305895}"/>
              </a:ext>
            </a:extLst>
          </p:cNvPr>
          <p:cNvSpPr/>
          <p:nvPr/>
        </p:nvSpPr>
        <p:spPr>
          <a:xfrm>
            <a:off x="1919804" y="3592179"/>
            <a:ext cx="568498" cy="53683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id="{9FCDEB14-55C8-BC34-C953-C805EE626164}"/>
              </a:ext>
            </a:extLst>
          </p:cNvPr>
          <p:cNvSpPr/>
          <p:nvPr/>
        </p:nvSpPr>
        <p:spPr>
          <a:xfrm>
            <a:off x="2537322" y="3583225"/>
            <a:ext cx="568498" cy="53683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Oval 148">
            <a:extLst>
              <a:ext uri="{FF2B5EF4-FFF2-40B4-BE49-F238E27FC236}">
                <a16:creationId xmlns:a16="http://schemas.microsoft.com/office/drawing/2014/main" id="{877BCD1C-DD2F-215A-C65F-DD4364E6B257}"/>
              </a:ext>
            </a:extLst>
          </p:cNvPr>
          <p:cNvSpPr/>
          <p:nvPr/>
        </p:nvSpPr>
        <p:spPr>
          <a:xfrm>
            <a:off x="3154840" y="3583225"/>
            <a:ext cx="568498" cy="53683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0" name="Oval 149">
            <a:extLst>
              <a:ext uri="{FF2B5EF4-FFF2-40B4-BE49-F238E27FC236}">
                <a16:creationId xmlns:a16="http://schemas.microsoft.com/office/drawing/2014/main" id="{3A4A9CBC-6BB8-EF64-1573-B8C456C933CD}"/>
              </a:ext>
            </a:extLst>
          </p:cNvPr>
          <p:cNvSpPr/>
          <p:nvPr/>
        </p:nvSpPr>
        <p:spPr>
          <a:xfrm>
            <a:off x="3774398" y="3601711"/>
            <a:ext cx="568498" cy="53683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id="{ABAD4914-36E3-8783-DD86-51508A7E33E3}"/>
              </a:ext>
            </a:extLst>
          </p:cNvPr>
          <p:cNvSpPr/>
          <p:nvPr/>
        </p:nvSpPr>
        <p:spPr>
          <a:xfrm>
            <a:off x="4369361" y="3601711"/>
            <a:ext cx="568498" cy="53683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2" name="Oval 151">
            <a:extLst>
              <a:ext uri="{FF2B5EF4-FFF2-40B4-BE49-F238E27FC236}">
                <a16:creationId xmlns:a16="http://schemas.microsoft.com/office/drawing/2014/main" id="{0002EEB1-4856-FE45-7EB0-C375284372CF}"/>
              </a:ext>
            </a:extLst>
          </p:cNvPr>
          <p:cNvSpPr/>
          <p:nvPr/>
        </p:nvSpPr>
        <p:spPr>
          <a:xfrm>
            <a:off x="7670377" y="3592179"/>
            <a:ext cx="568498" cy="53683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id="{E69663E5-F18C-6CCF-36FB-862262480E51}"/>
              </a:ext>
            </a:extLst>
          </p:cNvPr>
          <p:cNvSpPr/>
          <p:nvPr/>
        </p:nvSpPr>
        <p:spPr>
          <a:xfrm>
            <a:off x="8276495" y="3573693"/>
            <a:ext cx="568498" cy="53683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4" name="Oval 153">
            <a:extLst>
              <a:ext uri="{FF2B5EF4-FFF2-40B4-BE49-F238E27FC236}">
                <a16:creationId xmlns:a16="http://schemas.microsoft.com/office/drawing/2014/main" id="{6EA0E60C-1BD6-CEF4-AF60-DC4AAFF54FAD}"/>
              </a:ext>
            </a:extLst>
          </p:cNvPr>
          <p:cNvSpPr/>
          <p:nvPr/>
        </p:nvSpPr>
        <p:spPr>
          <a:xfrm>
            <a:off x="8894013" y="3573693"/>
            <a:ext cx="568498" cy="53683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5" name="Oval 154">
            <a:extLst>
              <a:ext uri="{FF2B5EF4-FFF2-40B4-BE49-F238E27FC236}">
                <a16:creationId xmlns:a16="http://schemas.microsoft.com/office/drawing/2014/main" id="{47D2072A-1ABD-5D2F-7533-C966977F593A}"/>
              </a:ext>
            </a:extLst>
          </p:cNvPr>
          <p:cNvSpPr/>
          <p:nvPr/>
        </p:nvSpPr>
        <p:spPr>
          <a:xfrm>
            <a:off x="9488976" y="3573693"/>
            <a:ext cx="568498" cy="53683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6" name="Oval 155">
            <a:extLst>
              <a:ext uri="{FF2B5EF4-FFF2-40B4-BE49-F238E27FC236}">
                <a16:creationId xmlns:a16="http://schemas.microsoft.com/office/drawing/2014/main" id="{BF981E71-27ED-F857-190A-F936DBCF1F8C}"/>
              </a:ext>
            </a:extLst>
          </p:cNvPr>
          <p:cNvSpPr/>
          <p:nvPr/>
        </p:nvSpPr>
        <p:spPr>
          <a:xfrm>
            <a:off x="10106494" y="3573693"/>
            <a:ext cx="568498" cy="53683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D03E42C9-5015-F785-4CE0-AEEE103B3E3F}"/>
              </a:ext>
            </a:extLst>
          </p:cNvPr>
          <p:cNvCxnSpPr>
            <a:cxnSpLocks/>
          </p:cNvCxnSpPr>
          <p:nvPr/>
        </p:nvCxnSpPr>
        <p:spPr>
          <a:xfrm>
            <a:off x="1599953" y="4878515"/>
            <a:ext cx="9413507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8" name="Oval 157">
            <a:extLst>
              <a:ext uri="{FF2B5EF4-FFF2-40B4-BE49-F238E27FC236}">
                <a16:creationId xmlns:a16="http://schemas.microsoft.com/office/drawing/2014/main" id="{124D7FDA-1C00-6EAC-D5F2-102BB28B6203}"/>
              </a:ext>
            </a:extLst>
          </p:cNvPr>
          <p:cNvSpPr/>
          <p:nvPr/>
        </p:nvSpPr>
        <p:spPr>
          <a:xfrm>
            <a:off x="1919804" y="4628582"/>
            <a:ext cx="568498" cy="53683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6BF787DD-EFBB-AB86-7A81-1D28213ED885}"/>
              </a:ext>
            </a:extLst>
          </p:cNvPr>
          <p:cNvSpPr/>
          <p:nvPr/>
        </p:nvSpPr>
        <p:spPr>
          <a:xfrm>
            <a:off x="2537322" y="4619628"/>
            <a:ext cx="568498" cy="53683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0" name="Oval 159">
            <a:extLst>
              <a:ext uri="{FF2B5EF4-FFF2-40B4-BE49-F238E27FC236}">
                <a16:creationId xmlns:a16="http://schemas.microsoft.com/office/drawing/2014/main" id="{E9D2B867-90B7-8A69-A00D-182EB7143999}"/>
              </a:ext>
            </a:extLst>
          </p:cNvPr>
          <p:cNvSpPr/>
          <p:nvPr/>
        </p:nvSpPr>
        <p:spPr>
          <a:xfrm>
            <a:off x="3154840" y="4619628"/>
            <a:ext cx="568498" cy="53683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1" name="Oval 160">
            <a:extLst>
              <a:ext uri="{FF2B5EF4-FFF2-40B4-BE49-F238E27FC236}">
                <a16:creationId xmlns:a16="http://schemas.microsoft.com/office/drawing/2014/main" id="{677EB707-BDC0-54DB-5ABD-EC8517590C67}"/>
              </a:ext>
            </a:extLst>
          </p:cNvPr>
          <p:cNvSpPr/>
          <p:nvPr/>
        </p:nvSpPr>
        <p:spPr>
          <a:xfrm>
            <a:off x="3774398" y="4638114"/>
            <a:ext cx="568498" cy="53683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2" name="Oval 161">
            <a:extLst>
              <a:ext uri="{FF2B5EF4-FFF2-40B4-BE49-F238E27FC236}">
                <a16:creationId xmlns:a16="http://schemas.microsoft.com/office/drawing/2014/main" id="{A8319ABB-4586-60EB-6AF5-FF7DC079CADA}"/>
              </a:ext>
            </a:extLst>
          </p:cNvPr>
          <p:cNvSpPr/>
          <p:nvPr/>
        </p:nvSpPr>
        <p:spPr>
          <a:xfrm>
            <a:off x="4369361" y="4638114"/>
            <a:ext cx="568498" cy="53683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3" name="Oval 162">
            <a:extLst>
              <a:ext uri="{FF2B5EF4-FFF2-40B4-BE49-F238E27FC236}">
                <a16:creationId xmlns:a16="http://schemas.microsoft.com/office/drawing/2014/main" id="{7A5787F4-8C3A-C6B2-99C2-F09D3F9C6F28}"/>
              </a:ext>
            </a:extLst>
          </p:cNvPr>
          <p:cNvSpPr/>
          <p:nvPr/>
        </p:nvSpPr>
        <p:spPr>
          <a:xfrm>
            <a:off x="4986879" y="4645575"/>
            <a:ext cx="568498" cy="53683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4" name="Oval 163">
            <a:extLst>
              <a:ext uri="{FF2B5EF4-FFF2-40B4-BE49-F238E27FC236}">
                <a16:creationId xmlns:a16="http://schemas.microsoft.com/office/drawing/2014/main" id="{BCD1119C-91CB-63FC-3431-E9A0BFA9B351}"/>
              </a:ext>
            </a:extLst>
          </p:cNvPr>
          <p:cNvSpPr/>
          <p:nvPr/>
        </p:nvSpPr>
        <p:spPr>
          <a:xfrm>
            <a:off x="5592997" y="4627089"/>
            <a:ext cx="568498" cy="53683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F4559BAB-6F62-006B-4860-9E4349B9AA9F}"/>
              </a:ext>
            </a:extLst>
          </p:cNvPr>
          <p:cNvSpPr/>
          <p:nvPr/>
        </p:nvSpPr>
        <p:spPr>
          <a:xfrm>
            <a:off x="8894013" y="4610096"/>
            <a:ext cx="568498" cy="53683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F9E4E376-79CE-F463-A07D-6B84D74B4111}"/>
              </a:ext>
            </a:extLst>
          </p:cNvPr>
          <p:cNvSpPr/>
          <p:nvPr/>
        </p:nvSpPr>
        <p:spPr>
          <a:xfrm>
            <a:off x="9488976" y="4610096"/>
            <a:ext cx="568498" cy="53683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36F6EA8C-E7C2-5E7D-29A1-95157F3C79FD}"/>
              </a:ext>
            </a:extLst>
          </p:cNvPr>
          <p:cNvSpPr/>
          <p:nvPr/>
        </p:nvSpPr>
        <p:spPr>
          <a:xfrm>
            <a:off x="10106494" y="4610096"/>
            <a:ext cx="568498" cy="53683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D72E1A8B-C76C-75CA-8EAD-C0DD60A1326A}"/>
              </a:ext>
            </a:extLst>
          </p:cNvPr>
          <p:cNvSpPr/>
          <p:nvPr/>
        </p:nvSpPr>
        <p:spPr>
          <a:xfrm>
            <a:off x="1919804" y="483750"/>
            <a:ext cx="8685652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3C0FEF18-9D3B-BFA5-8726-8CBAF56914CD}"/>
              </a:ext>
            </a:extLst>
          </p:cNvPr>
          <p:cNvSpPr/>
          <p:nvPr/>
        </p:nvSpPr>
        <p:spPr>
          <a:xfrm>
            <a:off x="1460815" y="2345743"/>
            <a:ext cx="9675614" cy="69003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2AF1EE0E-FF24-20B5-AD90-82DBAF1C06ED}"/>
              </a:ext>
            </a:extLst>
          </p:cNvPr>
          <p:cNvSpPr/>
          <p:nvPr/>
        </p:nvSpPr>
        <p:spPr>
          <a:xfrm>
            <a:off x="1499493" y="3503314"/>
            <a:ext cx="9675614" cy="69003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C9C7BBEB-935F-C62C-0F8F-45412B251289}"/>
              </a:ext>
            </a:extLst>
          </p:cNvPr>
          <p:cNvSpPr/>
          <p:nvPr/>
        </p:nvSpPr>
        <p:spPr>
          <a:xfrm>
            <a:off x="1460815" y="4561514"/>
            <a:ext cx="9675614" cy="69003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4967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" grpId="0" animBg="1"/>
      <p:bldP spid="170" grpId="0" animBg="1"/>
      <p:bldP spid="171" grpId="0" animBg="1"/>
      <p:bldP spid="17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22;p2">
            <a:extLst>
              <a:ext uri="{FF2B5EF4-FFF2-40B4-BE49-F238E27FC236}">
                <a16:creationId xmlns:a16="http://schemas.microsoft.com/office/drawing/2014/main" id="{F8CF9073-C5E6-0E7C-71F7-D2C1CCF09572}"/>
              </a:ext>
            </a:extLst>
          </p:cNvPr>
          <p:cNvSpPr/>
          <p:nvPr/>
        </p:nvSpPr>
        <p:spPr>
          <a:xfrm>
            <a:off x="1993949" y="5827222"/>
            <a:ext cx="8204100" cy="6993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What do you see?    What do you know?   What could you find out?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F58AD6-7F73-634D-98D4-14E64218C89B}"/>
              </a:ext>
            </a:extLst>
          </p:cNvPr>
          <p:cNvSpPr txBox="1"/>
          <p:nvPr/>
        </p:nvSpPr>
        <p:spPr>
          <a:xfrm>
            <a:off x="1850268" y="603156"/>
            <a:ext cx="4352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What fraction of each 100 square is shaded?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64FEE9F-93DE-30CB-7ADE-DCF612997A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3240202"/>
              </p:ext>
            </p:extLst>
          </p:nvPr>
        </p:nvGraphicFramePr>
        <p:xfrm>
          <a:off x="357205" y="1630757"/>
          <a:ext cx="360000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410976439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89887684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654771928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43922319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51345218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26814273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30562773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88684528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4554390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241200038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373352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481255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444674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056261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74739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077247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990424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859176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36364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8453936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843EBDB-5EC7-67D3-FE2F-9002518832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0708030"/>
              </p:ext>
            </p:extLst>
          </p:nvPr>
        </p:nvGraphicFramePr>
        <p:xfrm>
          <a:off x="4258645" y="1630757"/>
          <a:ext cx="360000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410976439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89887684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654771928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43922319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51345218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26814273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30562773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88684528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4554390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241200038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373352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481255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444674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056261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74739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077247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990424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859176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36364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8453936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93540B7-7DD0-74B3-4185-63EB7C4FD3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9708416"/>
              </p:ext>
            </p:extLst>
          </p:nvPr>
        </p:nvGraphicFramePr>
        <p:xfrm>
          <a:off x="8160085" y="1630757"/>
          <a:ext cx="360000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410976439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89887684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654771928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43922319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51345218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26814273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30562773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88684528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4554390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241200038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373352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481255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444674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056261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4739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077247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990424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859176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36364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8453936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DD11A7A6-971E-C95C-F2A8-A8C8AD1A6841}"/>
              </a:ext>
            </a:extLst>
          </p:cNvPr>
          <p:cNvSpPr/>
          <p:nvPr/>
        </p:nvSpPr>
        <p:spPr>
          <a:xfrm>
            <a:off x="1919804" y="483750"/>
            <a:ext cx="8685652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E8117A-0C51-CD8E-08C7-0B0B2ABD0D26}"/>
              </a:ext>
            </a:extLst>
          </p:cNvPr>
          <p:cNvSpPr/>
          <p:nvPr/>
        </p:nvSpPr>
        <p:spPr>
          <a:xfrm>
            <a:off x="4132010" y="1525176"/>
            <a:ext cx="3818457" cy="386497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97A490-3114-3308-258B-E8617A38225B}"/>
              </a:ext>
            </a:extLst>
          </p:cNvPr>
          <p:cNvSpPr/>
          <p:nvPr/>
        </p:nvSpPr>
        <p:spPr>
          <a:xfrm>
            <a:off x="8077102" y="1525175"/>
            <a:ext cx="3818457" cy="386497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648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93C06-E3AB-0F8A-1C4F-03B358A558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Money.</a:t>
            </a:r>
            <a:endParaRPr lang="en-GB" dirty="0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EF59AF17-5328-2B25-7698-A42F25D88AA3}"/>
              </a:ext>
            </a:extLst>
          </p:cNvPr>
          <p:cNvSpPr/>
          <p:nvPr/>
        </p:nvSpPr>
        <p:spPr>
          <a:xfrm>
            <a:off x="38504" y="14148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E43B5424-E3AD-74A8-892D-AE9A62F8991C}"/>
              </a:ext>
            </a:extLst>
          </p:cNvPr>
          <p:cNvSpPr/>
          <p:nvPr/>
        </p:nvSpPr>
        <p:spPr>
          <a:xfrm>
            <a:off x="1146387" y="641589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5"/>
                </a:lnTo>
                <a:lnTo>
                  <a:pt x="0" y="11928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79E15593-5A1A-0E13-9887-97D62C9DA93A}"/>
              </a:ext>
            </a:extLst>
          </p:cNvPr>
          <p:cNvSpPr/>
          <p:nvPr/>
        </p:nvSpPr>
        <p:spPr>
          <a:xfrm>
            <a:off x="38504" y="1280794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C5883B24-A948-896B-EC06-3517D0E7BAC0}"/>
              </a:ext>
            </a:extLst>
          </p:cNvPr>
          <p:cNvSpPr/>
          <p:nvPr/>
        </p:nvSpPr>
        <p:spPr>
          <a:xfrm>
            <a:off x="2254269" y="1280794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511331E5-9C26-EC0C-0CF1-B3FAF3E408DE}"/>
              </a:ext>
            </a:extLst>
          </p:cNvPr>
          <p:cNvSpPr/>
          <p:nvPr/>
        </p:nvSpPr>
        <p:spPr>
          <a:xfrm>
            <a:off x="0" y="2516411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19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7CF73C62-7456-754F-EF62-9A8E03806505}"/>
              </a:ext>
            </a:extLst>
          </p:cNvPr>
          <p:cNvSpPr/>
          <p:nvPr/>
        </p:nvSpPr>
        <p:spPr>
          <a:xfrm>
            <a:off x="2254269" y="14148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19999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7DB2D6A1-B683-8976-A923-9684BF94AFF1}"/>
              </a:ext>
            </a:extLst>
          </p:cNvPr>
          <p:cNvSpPr/>
          <p:nvPr/>
        </p:nvSpPr>
        <p:spPr>
          <a:xfrm>
            <a:off x="3398740" y="641589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5"/>
                </a:lnTo>
                <a:lnTo>
                  <a:pt x="0" y="119282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19999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D73E05C6-5A4E-7832-E7E8-DF9A19B2E66C}"/>
              </a:ext>
            </a:extLst>
          </p:cNvPr>
          <p:cNvSpPr/>
          <p:nvPr/>
        </p:nvSpPr>
        <p:spPr>
          <a:xfrm>
            <a:off x="1497282" y="1009949"/>
            <a:ext cx="676473" cy="394046"/>
          </a:xfrm>
          <a:custGeom>
            <a:avLst/>
            <a:gdLst/>
            <a:ahLst/>
            <a:cxnLst/>
            <a:rect l="l" t="t" r="r" b="b"/>
            <a:pathLst>
              <a:path w="676473" h="394046">
                <a:moveTo>
                  <a:pt x="0" y="0"/>
                </a:moveTo>
                <a:lnTo>
                  <a:pt x="676473" y="0"/>
                </a:lnTo>
                <a:lnTo>
                  <a:pt x="676473" y="394046"/>
                </a:lnTo>
                <a:lnTo>
                  <a:pt x="0" y="39404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19999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12F936D2-938F-E2A5-1057-6C6009577954}"/>
              </a:ext>
            </a:extLst>
          </p:cNvPr>
          <p:cNvSpPr/>
          <p:nvPr/>
        </p:nvSpPr>
        <p:spPr>
          <a:xfrm>
            <a:off x="2629916" y="1601000"/>
            <a:ext cx="663558" cy="552412"/>
          </a:xfrm>
          <a:custGeom>
            <a:avLst/>
            <a:gdLst/>
            <a:ahLst/>
            <a:cxnLst/>
            <a:rect l="l" t="t" r="r" b="b"/>
            <a:pathLst>
              <a:path w="663558" h="552412">
                <a:moveTo>
                  <a:pt x="0" y="0"/>
                </a:moveTo>
                <a:lnTo>
                  <a:pt x="663558" y="0"/>
                </a:lnTo>
                <a:lnTo>
                  <a:pt x="663558" y="552412"/>
                </a:lnTo>
                <a:lnTo>
                  <a:pt x="0" y="55241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19999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5A82003F-98A0-96A1-8BF9-382BA19022D8}"/>
              </a:ext>
            </a:extLst>
          </p:cNvPr>
          <p:cNvSpPr/>
          <p:nvPr/>
        </p:nvSpPr>
        <p:spPr>
          <a:xfrm>
            <a:off x="353125" y="2738312"/>
            <a:ext cx="749022" cy="749022"/>
          </a:xfrm>
          <a:custGeom>
            <a:avLst/>
            <a:gdLst/>
            <a:ahLst/>
            <a:cxnLst/>
            <a:rect l="l" t="t" r="r" b="b"/>
            <a:pathLst>
              <a:path w="749022" h="749022">
                <a:moveTo>
                  <a:pt x="0" y="0"/>
                </a:moveTo>
                <a:lnTo>
                  <a:pt x="749021" y="0"/>
                </a:lnTo>
                <a:lnTo>
                  <a:pt x="749021" y="749022"/>
                </a:lnTo>
                <a:lnTo>
                  <a:pt x="0" y="74902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alphaModFix amt="19999"/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E2F8F2AA-9863-252B-6E0F-FC2ED2DCD274}"/>
              </a:ext>
            </a:extLst>
          </p:cNvPr>
          <p:cNvSpPr/>
          <p:nvPr/>
        </p:nvSpPr>
        <p:spPr>
          <a:xfrm rot="-10800000">
            <a:off x="10768903" y="5645698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30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C9D5ADF0-A468-EB4D-900B-C156872A37A9}"/>
              </a:ext>
            </a:extLst>
          </p:cNvPr>
          <p:cNvSpPr/>
          <p:nvPr/>
        </p:nvSpPr>
        <p:spPr>
          <a:xfrm rot="-10800000">
            <a:off x="9656070" y="5015454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2" y="0"/>
                </a:lnTo>
                <a:lnTo>
                  <a:pt x="1384422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8B5A3683-1C4D-1747-6A10-345758A0D6FE}"/>
              </a:ext>
            </a:extLst>
          </p:cNvPr>
          <p:cNvSpPr/>
          <p:nvPr/>
        </p:nvSpPr>
        <p:spPr>
          <a:xfrm>
            <a:off x="10970365" y="5749785"/>
            <a:ext cx="1058848" cy="989980"/>
          </a:xfrm>
          <a:custGeom>
            <a:avLst/>
            <a:gdLst/>
            <a:ahLst/>
            <a:cxnLst/>
            <a:rect l="l" t="t" r="r" b="b"/>
            <a:pathLst>
              <a:path w="1058848" h="989980">
                <a:moveTo>
                  <a:pt x="0" y="0"/>
                </a:moveTo>
                <a:lnTo>
                  <a:pt x="1058849" y="0"/>
                </a:lnTo>
                <a:lnTo>
                  <a:pt x="1058849" y="989980"/>
                </a:lnTo>
                <a:lnTo>
                  <a:pt x="0" y="98998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alphaModFix amt="30000"/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BE0209A3-4789-2E2C-9522-2C0F319AB182}"/>
              </a:ext>
            </a:extLst>
          </p:cNvPr>
          <p:cNvSpPr/>
          <p:nvPr/>
        </p:nvSpPr>
        <p:spPr>
          <a:xfrm rot="-10800000">
            <a:off x="10768903" y="4373393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9C7A1C58-CD51-412D-BAFB-4ADC864ED4D6}"/>
              </a:ext>
            </a:extLst>
          </p:cNvPr>
          <p:cNvSpPr/>
          <p:nvPr/>
        </p:nvSpPr>
        <p:spPr>
          <a:xfrm rot="-10800000">
            <a:off x="8543238" y="4373393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alphaModFix amt="30000"/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844E45B3-B7D0-460F-EA62-A8AB788DE17F}"/>
              </a:ext>
            </a:extLst>
          </p:cNvPr>
          <p:cNvSpPr/>
          <p:nvPr/>
        </p:nvSpPr>
        <p:spPr>
          <a:xfrm rot="-10800000">
            <a:off x="10807579" y="3132256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046A3BA0-96A9-1529-D7D5-4902E02224E6}"/>
              </a:ext>
            </a:extLst>
          </p:cNvPr>
          <p:cNvSpPr/>
          <p:nvPr/>
        </p:nvSpPr>
        <p:spPr>
          <a:xfrm rot="-10800000">
            <a:off x="8543238" y="5645698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30000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3D096130-1125-3265-E877-A4DB5C376BD9}"/>
              </a:ext>
            </a:extLst>
          </p:cNvPr>
          <p:cNvSpPr/>
          <p:nvPr/>
        </p:nvSpPr>
        <p:spPr>
          <a:xfrm rot="-10800000">
            <a:off x="7393654" y="5015454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3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C4C3ADE2-3B18-7FCE-507B-8DCD593633E4}"/>
              </a:ext>
            </a:extLst>
          </p:cNvPr>
          <p:cNvSpPr/>
          <p:nvPr/>
        </p:nvSpPr>
        <p:spPr>
          <a:xfrm rot="-10800000">
            <a:off x="10008533" y="5447795"/>
            <a:ext cx="679496" cy="395806"/>
          </a:xfrm>
          <a:custGeom>
            <a:avLst/>
            <a:gdLst/>
            <a:ahLst/>
            <a:cxnLst/>
            <a:rect l="l" t="t" r="r" b="b"/>
            <a:pathLst>
              <a:path w="679496" h="395806">
                <a:moveTo>
                  <a:pt x="0" y="0"/>
                </a:moveTo>
                <a:lnTo>
                  <a:pt x="679496" y="0"/>
                </a:lnTo>
                <a:lnTo>
                  <a:pt x="679496" y="395807"/>
                </a:lnTo>
                <a:lnTo>
                  <a:pt x="0" y="39580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30000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FE707D71-EE34-6B11-1A60-0187F13F14C6}"/>
              </a:ext>
            </a:extLst>
          </p:cNvPr>
          <p:cNvSpPr/>
          <p:nvPr/>
        </p:nvSpPr>
        <p:spPr>
          <a:xfrm rot="-10800000">
            <a:off x="8883811" y="4695030"/>
            <a:ext cx="666523" cy="554880"/>
          </a:xfrm>
          <a:custGeom>
            <a:avLst/>
            <a:gdLst/>
            <a:ahLst/>
            <a:cxnLst/>
            <a:rect l="l" t="t" r="r" b="b"/>
            <a:pathLst>
              <a:path w="666523" h="554880">
                <a:moveTo>
                  <a:pt x="0" y="0"/>
                </a:moveTo>
                <a:lnTo>
                  <a:pt x="666523" y="0"/>
                </a:lnTo>
                <a:lnTo>
                  <a:pt x="666523" y="554880"/>
                </a:lnTo>
                <a:lnTo>
                  <a:pt x="0" y="55488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30000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D739E23C-5482-E977-550D-3883EF5D22C9}"/>
              </a:ext>
            </a:extLst>
          </p:cNvPr>
          <p:cNvSpPr/>
          <p:nvPr/>
        </p:nvSpPr>
        <p:spPr>
          <a:xfrm rot="8100000">
            <a:off x="11084930" y="3355149"/>
            <a:ext cx="752368" cy="752368"/>
          </a:xfrm>
          <a:custGeom>
            <a:avLst/>
            <a:gdLst/>
            <a:ahLst/>
            <a:cxnLst/>
            <a:rect l="l" t="t" r="r" b="b"/>
            <a:pathLst>
              <a:path w="752368" h="752368">
                <a:moveTo>
                  <a:pt x="0" y="0"/>
                </a:moveTo>
                <a:lnTo>
                  <a:pt x="752368" y="0"/>
                </a:lnTo>
                <a:lnTo>
                  <a:pt x="752368" y="752368"/>
                </a:lnTo>
                <a:lnTo>
                  <a:pt x="0" y="75236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alphaModFix amt="30000"/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6C94AF3B-4AB8-1C5E-F840-EC29D0E45123}"/>
              </a:ext>
            </a:extLst>
          </p:cNvPr>
          <p:cNvSpPr/>
          <p:nvPr/>
        </p:nvSpPr>
        <p:spPr>
          <a:xfrm>
            <a:off x="7932184" y="5272008"/>
            <a:ext cx="307360" cy="747380"/>
          </a:xfrm>
          <a:custGeom>
            <a:avLst/>
            <a:gdLst/>
            <a:ahLst/>
            <a:cxnLst/>
            <a:rect l="l" t="t" r="r" b="b"/>
            <a:pathLst>
              <a:path w="307360" h="747380">
                <a:moveTo>
                  <a:pt x="0" y="0"/>
                </a:moveTo>
                <a:lnTo>
                  <a:pt x="307360" y="0"/>
                </a:lnTo>
                <a:lnTo>
                  <a:pt x="307360" y="747381"/>
                </a:lnTo>
                <a:lnTo>
                  <a:pt x="0" y="747381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alphaModFix amt="30000"/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09433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22;p2">
            <a:extLst>
              <a:ext uri="{FF2B5EF4-FFF2-40B4-BE49-F238E27FC236}">
                <a16:creationId xmlns:a16="http://schemas.microsoft.com/office/drawing/2014/main" id="{F8CF9073-C5E6-0E7C-71F7-D2C1CCF09572}"/>
              </a:ext>
            </a:extLst>
          </p:cNvPr>
          <p:cNvSpPr/>
          <p:nvPr/>
        </p:nvSpPr>
        <p:spPr>
          <a:xfrm>
            <a:off x="1993949" y="5827222"/>
            <a:ext cx="8204100" cy="6993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What do you see?    What do you know?   What could you find out?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F58AD6-7F73-634D-98D4-14E64218C89B}"/>
              </a:ext>
            </a:extLst>
          </p:cNvPr>
          <p:cNvSpPr txBox="1"/>
          <p:nvPr/>
        </p:nvSpPr>
        <p:spPr>
          <a:xfrm>
            <a:off x="1850268" y="603156"/>
            <a:ext cx="3273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Are the statements true or false?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CD04FFC-05C2-93D2-0D9B-749CDDCA45B6}"/>
              </a:ext>
            </a:extLst>
          </p:cNvPr>
          <p:cNvSpPr/>
          <p:nvPr/>
        </p:nvSpPr>
        <p:spPr>
          <a:xfrm>
            <a:off x="1893569" y="483750"/>
            <a:ext cx="8685652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26" name="Picture 2" descr="The 37 most valuable £2 coins in circulation - have you got any in your ...">
            <a:extLst>
              <a:ext uri="{FF2B5EF4-FFF2-40B4-BE49-F238E27FC236}">
                <a16:creationId xmlns:a16="http://schemas.microsoft.com/office/drawing/2014/main" id="{B810BE6F-209F-9DAC-E0A9-265E87BCD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378" y="1322654"/>
            <a:ext cx="1054790" cy="1054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urrent British Pounds Coins Archives - Foreign Currency">
            <a:extLst>
              <a:ext uri="{FF2B5EF4-FFF2-40B4-BE49-F238E27FC236}">
                <a16:creationId xmlns:a16="http://schemas.microsoft.com/office/drawing/2014/main" id="{1C3EC32B-1E2A-F816-700B-60A76A8A4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208" y="1486569"/>
            <a:ext cx="889001" cy="89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eam GB Tokyo Olympics 2021 50p Silver Proof Coloured Coin - The Coin ...">
            <a:extLst>
              <a:ext uri="{FF2B5EF4-FFF2-40B4-BE49-F238E27FC236}">
                <a16:creationId xmlns:a16="http://schemas.microsoft.com/office/drawing/2014/main" id="{1F1DBCE3-5E7B-2A81-A3AB-2B69461D1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249" y="1211299"/>
            <a:ext cx="1277499" cy="1277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wenty Pence 2019, Coin from United Kingdom - Online Coin Club">
            <a:extLst>
              <a:ext uri="{FF2B5EF4-FFF2-40B4-BE49-F238E27FC236}">
                <a16:creationId xmlns:a16="http://schemas.microsoft.com/office/drawing/2014/main" id="{70E7C05C-E6AC-93AB-8279-9B3BB5CB6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179" y="1542419"/>
            <a:ext cx="835025" cy="83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Buy 1992 Great Britain Silver 10 Pence Piedfort Proof | APMEX">
            <a:extLst>
              <a:ext uri="{FF2B5EF4-FFF2-40B4-BE49-F238E27FC236}">
                <a16:creationId xmlns:a16="http://schemas.microsoft.com/office/drawing/2014/main" id="{EAC8C507-05D9-5B23-E0D5-3F9591125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635" y="1515430"/>
            <a:ext cx="889001" cy="88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4DA6521-7D00-10C1-3E4D-8FC6520EE524}"/>
              </a:ext>
            </a:extLst>
          </p:cNvPr>
          <p:cNvSpPr/>
          <p:nvPr/>
        </p:nvSpPr>
        <p:spPr>
          <a:xfrm>
            <a:off x="3262108" y="2686792"/>
            <a:ext cx="2362200" cy="147121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When added together, the amount can be an odd number of pence.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501726BE-B4B0-E444-DBE2-05AE5AF615CE}"/>
              </a:ext>
            </a:extLst>
          </p:cNvPr>
          <p:cNvSpPr/>
          <p:nvPr/>
        </p:nvSpPr>
        <p:spPr>
          <a:xfrm>
            <a:off x="6007591" y="2667004"/>
            <a:ext cx="2362200" cy="147121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When added together, the amount is greater than £4.00.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37265AFA-B918-7432-9281-3162B20F32AD}"/>
              </a:ext>
            </a:extLst>
          </p:cNvPr>
          <p:cNvSpPr/>
          <p:nvPr/>
        </p:nvSpPr>
        <p:spPr>
          <a:xfrm>
            <a:off x="3262108" y="4236600"/>
            <a:ext cx="2362200" cy="147121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By selecting 3 coins, you can make an amount greater than £3.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988C12A0-53BE-A151-3F62-DE8ED6ACF5C9}"/>
              </a:ext>
            </a:extLst>
          </p:cNvPr>
          <p:cNvSpPr/>
          <p:nvPr/>
        </p:nvSpPr>
        <p:spPr>
          <a:xfrm>
            <a:off x="6007591" y="4236600"/>
            <a:ext cx="2362200" cy="147121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By selecting 3 coins, you can make an amount less than 80p.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BA6A337-3DFE-B58E-5736-D039D9EA1851}"/>
              </a:ext>
            </a:extLst>
          </p:cNvPr>
          <p:cNvSpPr/>
          <p:nvPr/>
        </p:nvSpPr>
        <p:spPr>
          <a:xfrm>
            <a:off x="3486902" y="2827968"/>
            <a:ext cx="1970347" cy="121868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F0734E2-22C5-D81B-1F6E-4B1CD3C04384}"/>
              </a:ext>
            </a:extLst>
          </p:cNvPr>
          <p:cNvSpPr/>
          <p:nvPr/>
        </p:nvSpPr>
        <p:spPr>
          <a:xfrm>
            <a:off x="6203517" y="2793267"/>
            <a:ext cx="1970347" cy="121868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ED13DCD-20A6-1DA2-CAEB-43C65FB72CA7}"/>
              </a:ext>
            </a:extLst>
          </p:cNvPr>
          <p:cNvSpPr/>
          <p:nvPr/>
        </p:nvSpPr>
        <p:spPr>
          <a:xfrm>
            <a:off x="3458034" y="4365921"/>
            <a:ext cx="1970347" cy="121868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6F4A4EA-097F-6E60-01CE-76627BD09F33}"/>
              </a:ext>
            </a:extLst>
          </p:cNvPr>
          <p:cNvSpPr/>
          <p:nvPr/>
        </p:nvSpPr>
        <p:spPr>
          <a:xfrm>
            <a:off x="6174649" y="4331220"/>
            <a:ext cx="1970347" cy="121868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2458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9" grpId="0" animBg="1"/>
      <p:bldP spid="31" grpId="0" animBg="1"/>
      <p:bldP spid="32" grpId="0" animBg="1"/>
      <p:bldP spid="3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ᐈ Hands outstretched stock images, Royalty Free outstretched hands ...">
            <a:extLst>
              <a:ext uri="{FF2B5EF4-FFF2-40B4-BE49-F238E27FC236}">
                <a16:creationId xmlns:a16="http://schemas.microsoft.com/office/drawing/2014/main" id="{4A7148C0-8DD6-D344-3BB2-7F44971CD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1544830"/>
            <a:ext cx="6743700" cy="428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Google Shape;222;p2">
            <a:extLst>
              <a:ext uri="{FF2B5EF4-FFF2-40B4-BE49-F238E27FC236}">
                <a16:creationId xmlns:a16="http://schemas.microsoft.com/office/drawing/2014/main" id="{F8CF9073-C5E6-0E7C-71F7-D2C1CCF09572}"/>
              </a:ext>
            </a:extLst>
          </p:cNvPr>
          <p:cNvSpPr/>
          <p:nvPr/>
        </p:nvSpPr>
        <p:spPr>
          <a:xfrm>
            <a:off x="1993949" y="5827222"/>
            <a:ext cx="8204100" cy="6993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What do you see?    What do you know?   What could you find out?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F58AD6-7F73-634D-98D4-14E64218C89B}"/>
              </a:ext>
            </a:extLst>
          </p:cNvPr>
          <p:cNvSpPr txBox="1"/>
          <p:nvPr/>
        </p:nvSpPr>
        <p:spPr>
          <a:xfrm>
            <a:off x="1850268" y="603156"/>
            <a:ext cx="46937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The hand is covering three different </a:t>
            </a:r>
            <a:r>
              <a:rPr lang="en-GB" b="1" dirty="0"/>
              <a:t>coins</a:t>
            </a:r>
            <a:r>
              <a:rPr lang="en-GB" dirty="0"/>
              <a:t>.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How many different amounts could be covered?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814E3C-47DE-7711-5D51-D3369AE8A3D6}"/>
              </a:ext>
            </a:extLst>
          </p:cNvPr>
          <p:cNvSpPr/>
          <p:nvPr/>
        </p:nvSpPr>
        <p:spPr>
          <a:xfrm>
            <a:off x="1893569" y="1314748"/>
            <a:ext cx="8685652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5276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22;p2">
            <a:extLst>
              <a:ext uri="{FF2B5EF4-FFF2-40B4-BE49-F238E27FC236}">
                <a16:creationId xmlns:a16="http://schemas.microsoft.com/office/drawing/2014/main" id="{F8CF9073-C5E6-0E7C-71F7-D2C1CCF09572}"/>
              </a:ext>
            </a:extLst>
          </p:cNvPr>
          <p:cNvSpPr/>
          <p:nvPr/>
        </p:nvSpPr>
        <p:spPr>
          <a:xfrm>
            <a:off x="1993949" y="5827222"/>
            <a:ext cx="8204100" cy="6993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What do you see?    What do you know?   What could you find out?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06ABDB8-C060-77CC-E96E-5CEB12E3E3F7}"/>
              </a:ext>
            </a:extLst>
          </p:cNvPr>
          <p:cNvSpPr/>
          <p:nvPr/>
        </p:nvSpPr>
        <p:spPr>
          <a:xfrm>
            <a:off x="3888135" y="1174307"/>
            <a:ext cx="904973" cy="89430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100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ABE9DDC-7810-B922-6E60-0B270CA69BA7}"/>
              </a:ext>
            </a:extLst>
          </p:cNvPr>
          <p:cNvSpPr/>
          <p:nvPr/>
        </p:nvSpPr>
        <p:spPr>
          <a:xfrm>
            <a:off x="3888135" y="2146653"/>
            <a:ext cx="904973" cy="89430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100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600429CD-03E3-53D5-9E74-CBFE3300CDF9}"/>
              </a:ext>
            </a:extLst>
          </p:cNvPr>
          <p:cNvSpPr/>
          <p:nvPr/>
        </p:nvSpPr>
        <p:spPr>
          <a:xfrm>
            <a:off x="2878315" y="1156509"/>
            <a:ext cx="904973" cy="89430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10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F98B3E5-BCB9-0CB8-05F7-E661EEBBB15B}"/>
              </a:ext>
            </a:extLst>
          </p:cNvPr>
          <p:cNvSpPr/>
          <p:nvPr/>
        </p:nvSpPr>
        <p:spPr>
          <a:xfrm>
            <a:off x="2878315" y="2164451"/>
            <a:ext cx="904973" cy="89430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10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24C11E07-F3FF-AD4B-4D74-28F5E4D1CA17}"/>
              </a:ext>
            </a:extLst>
          </p:cNvPr>
          <p:cNvSpPr/>
          <p:nvPr/>
        </p:nvSpPr>
        <p:spPr>
          <a:xfrm>
            <a:off x="1868495" y="1171913"/>
            <a:ext cx="904973" cy="89430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C663C3A6-F598-EDF1-D5C6-EDEE89A52831}"/>
              </a:ext>
            </a:extLst>
          </p:cNvPr>
          <p:cNvSpPr/>
          <p:nvPr/>
        </p:nvSpPr>
        <p:spPr>
          <a:xfrm>
            <a:off x="1868495" y="2179855"/>
            <a:ext cx="904973" cy="89430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AF12CB2B-CD67-26FC-428E-B0470D911FC2}"/>
              </a:ext>
            </a:extLst>
          </p:cNvPr>
          <p:cNvSpPr/>
          <p:nvPr/>
        </p:nvSpPr>
        <p:spPr>
          <a:xfrm>
            <a:off x="1868495" y="3164861"/>
            <a:ext cx="904973" cy="89430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20D0E920-2A7F-6835-8461-E8B8E3FA460B}"/>
              </a:ext>
            </a:extLst>
          </p:cNvPr>
          <p:cNvSpPr/>
          <p:nvPr/>
        </p:nvSpPr>
        <p:spPr>
          <a:xfrm>
            <a:off x="1868495" y="4172803"/>
            <a:ext cx="904973" cy="89430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pic>
        <p:nvPicPr>
          <p:cNvPr id="8" name="Graphic 7" descr="Man in a polo shirt">
            <a:extLst>
              <a:ext uri="{FF2B5EF4-FFF2-40B4-BE49-F238E27FC236}">
                <a16:creationId xmlns:a16="http://schemas.microsoft.com/office/drawing/2014/main" id="{9025FFA8-791E-7209-2CB3-378D86D38F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8354137" y="1215053"/>
            <a:ext cx="1381125" cy="4333875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8C383882-2891-7175-6556-E4B60B4B84E7}"/>
              </a:ext>
            </a:extLst>
          </p:cNvPr>
          <p:cNvSpPr/>
          <p:nvPr/>
        </p:nvSpPr>
        <p:spPr>
          <a:xfrm>
            <a:off x="5571241" y="1171913"/>
            <a:ext cx="2526384" cy="1693835"/>
          </a:xfrm>
          <a:prstGeom prst="wedgeRoundRectCallout">
            <a:avLst>
              <a:gd name="adj1" fmla="val 62749"/>
              <a:gd name="adj2" fmla="val -18198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This number is 423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AC19E12-5684-156D-B752-201E0B236723}"/>
              </a:ext>
            </a:extLst>
          </p:cNvPr>
          <p:cNvSpPr/>
          <p:nvPr/>
        </p:nvSpPr>
        <p:spPr>
          <a:xfrm>
            <a:off x="3888135" y="3101536"/>
            <a:ext cx="904973" cy="89430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100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42F8077-625D-6B07-0609-CEBE9E137D50}"/>
              </a:ext>
            </a:extLst>
          </p:cNvPr>
          <p:cNvSpPr/>
          <p:nvPr/>
        </p:nvSpPr>
        <p:spPr>
          <a:xfrm>
            <a:off x="5907775" y="1651826"/>
            <a:ext cx="1962034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F58AD6-7F73-634D-98D4-14E64218C89B}"/>
              </a:ext>
            </a:extLst>
          </p:cNvPr>
          <p:cNvSpPr txBox="1"/>
          <p:nvPr/>
        </p:nvSpPr>
        <p:spPr>
          <a:xfrm>
            <a:off x="2103217" y="632690"/>
            <a:ext cx="3066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What mistake has been made?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026C43D-4190-2147-8C79-ED807874C553}"/>
              </a:ext>
            </a:extLst>
          </p:cNvPr>
          <p:cNvSpPr/>
          <p:nvPr/>
        </p:nvSpPr>
        <p:spPr>
          <a:xfrm>
            <a:off x="1868495" y="328617"/>
            <a:ext cx="6485642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9641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93C06-E3AB-0F8A-1C4F-03B358A558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Time.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D8E8934B-12A1-390B-EE7A-9353FFC10555}"/>
              </a:ext>
            </a:extLst>
          </p:cNvPr>
          <p:cNvSpPr/>
          <p:nvPr/>
        </p:nvSpPr>
        <p:spPr>
          <a:xfrm>
            <a:off x="38504" y="14148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E515A5F5-987E-EB1D-6DF9-1A1C31A780A8}"/>
              </a:ext>
            </a:extLst>
          </p:cNvPr>
          <p:cNvSpPr/>
          <p:nvPr/>
        </p:nvSpPr>
        <p:spPr>
          <a:xfrm>
            <a:off x="1146387" y="641589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5"/>
                </a:lnTo>
                <a:lnTo>
                  <a:pt x="0" y="11928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EB04D37D-57EA-8F39-5C19-145FAD6F1E69}"/>
              </a:ext>
            </a:extLst>
          </p:cNvPr>
          <p:cNvSpPr/>
          <p:nvPr/>
        </p:nvSpPr>
        <p:spPr>
          <a:xfrm>
            <a:off x="38504" y="1280794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A5C33E18-69D8-E0E6-DAC0-ECC10346C20F}"/>
              </a:ext>
            </a:extLst>
          </p:cNvPr>
          <p:cNvSpPr/>
          <p:nvPr/>
        </p:nvSpPr>
        <p:spPr>
          <a:xfrm>
            <a:off x="2254269" y="1280794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5B29AE83-780A-F14C-4BF5-8BCD375A05F2}"/>
              </a:ext>
            </a:extLst>
          </p:cNvPr>
          <p:cNvSpPr/>
          <p:nvPr/>
        </p:nvSpPr>
        <p:spPr>
          <a:xfrm>
            <a:off x="0" y="2516411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19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06D2A085-D9B8-A041-9CDE-14A16B5A4EEA}"/>
              </a:ext>
            </a:extLst>
          </p:cNvPr>
          <p:cNvSpPr/>
          <p:nvPr/>
        </p:nvSpPr>
        <p:spPr>
          <a:xfrm>
            <a:off x="2254269" y="14148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19999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BC203987-F962-A200-C8FA-CBBF6CA84E9A}"/>
              </a:ext>
            </a:extLst>
          </p:cNvPr>
          <p:cNvSpPr/>
          <p:nvPr/>
        </p:nvSpPr>
        <p:spPr>
          <a:xfrm>
            <a:off x="3398740" y="641589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5"/>
                </a:lnTo>
                <a:lnTo>
                  <a:pt x="0" y="119282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19999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41EC6594-0B40-4920-C095-C171C00A80EF}"/>
              </a:ext>
            </a:extLst>
          </p:cNvPr>
          <p:cNvSpPr/>
          <p:nvPr/>
        </p:nvSpPr>
        <p:spPr>
          <a:xfrm>
            <a:off x="1497282" y="1009949"/>
            <a:ext cx="676473" cy="394046"/>
          </a:xfrm>
          <a:custGeom>
            <a:avLst/>
            <a:gdLst/>
            <a:ahLst/>
            <a:cxnLst/>
            <a:rect l="l" t="t" r="r" b="b"/>
            <a:pathLst>
              <a:path w="676473" h="394046">
                <a:moveTo>
                  <a:pt x="0" y="0"/>
                </a:moveTo>
                <a:lnTo>
                  <a:pt x="676473" y="0"/>
                </a:lnTo>
                <a:lnTo>
                  <a:pt x="676473" y="394046"/>
                </a:lnTo>
                <a:lnTo>
                  <a:pt x="0" y="39404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19999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637398DB-90AA-1A1D-55A2-2E57F8DC37EE}"/>
              </a:ext>
            </a:extLst>
          </p:cNvPr>
          <p:cNvSpPr/>
          <p:nvPr/>
        </p:nvSpPr>
        <p:spPr>
          <a:xfrm>
            <a:off x="2629916" y="1601000"/>
            <a:ext cx="663558" cy="552412"/>
          </a:xfrm>
          <a:custGeom>
            <a:avLst/>
            <a:gdLst/>
            <a:ahLst/>
            <a:cxnLst/>
            <a:rect l="l" t="t" r="r" b="b"/>
            <a:pathLst>
              <a:path w="663558" h="552412">
                <a:moveTo>
                  <a:pt x="0" y="0"/>
                </a:moveTo>
                <a:lnTo>
                  <a:pt x="663558" y="0"/>
                </a:lnTo>
                <a:lnTo>
                  <a:pt x="663558" y="552412"/>
                </a:lnTo>
                <a:lnTo>
                  <a:pt x="0" y="55241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19999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2E680939-731A-2F89-86CB-B3CC5AE0C824}"/>
              </a:ext>
            </a:extLst>
          </p:cNvPr>
          <p:cNvSpPr/>
          <p:nvPr/>
        </p:nvSpPr>
        <p:spPr>
          <a:xfrm>
            <a:off x="353125" y="2738312"/>
            <a:ext cx="749022" cy="749022"/>
          </a:xfrm>
          <a:custGeom>
            <a:avLst/>
            <a:gdLst/>
            <a:ahLst/>
            <a:cxnLst/>
            <a:rect l="l" t="t" r="r" b="b"/>
            <a:pathLst>
              <a:path w="749022" h="749022">
                <a:moveTo>
                  <a:pt x="0" y="0"/>
                </a:moveTo>
                <a:lnTo>
                  <a:pt x="749021" y="0"/>
                </a:lnTo>
                <a:lnTo>
                  <a:pt x="749021" y="749022"/>
                </a:lnTo>
                <a:lnTo>
                  <a:pt x="0" y="74902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alphaModFix amt="19999"/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F807CCE5-E1C4-8A40-7E16-C769518EAF1B}"/>
              </a:ext>
            </a:extLst>
          </p:cNvPr>
          <p:cNvSpPr/>
          <p:nvPr/>
        </p:nvSpPr>
        <p:spPr>
          <a:xfrm rot="-10800000">
            <a:off x="10768903" y="5645698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30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ACE4DD80-60E1-785C-2E38-6B39AD415CF5}"/>
              </a:ext>
            </a:extLst>
          </p:cNvPr>
          <p:cNvSpPr/>
          <p:nvPr/>
        </p:nvSpPr>
        <p:spPr>
          <a:xfrm rot="-10800000">
            <a:off x="9656070" y="5015454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2" y="0"/>
                </a:lnTo>
                <a:lnTo>
                  <a:pt x="1384422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24080521-67BF-C67D-B1A6-FF6300DC9CFA}"/>
              </a:ext>
            </a:extLst>
          </p:cNvPr>
          <p:cNvSpPr/>
          <p:nvPr/>
        </p:nvSpPr>
        <p:spPr>
          <a:xfrm>
            <a:off x="10970365" y="5749785"/>
            <a:ext cx="1058848" cy="989980"/>
          </a:xfrm>
          <a:custGeom>
            <a:avLst/>
            <a:gdLst/>
            <a:ahLst/>
            <a:cxnLst/>
            <a:rect l="l" t="t" r="r" b="b"/>
            <a:pathLst>
              <a:path w="1058848" h="989980">
                <a:moveTo>
                  <a:pt x="0" y="0"/>
                </a:moveTo>
                <a:lnTo>
                  <a:pt x="1058849" y="0"/>
                </a:lnTo>
                <a:lnTo>
                  <a:pt x="1058849" y="989980"/>
                </a:lnTo>
                <a:lnTo>
                  <a:pt x="0" y="98998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alphaModFix amt="30000"/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283C5250-F024-97D5-A2B8-F948B6F73731}"/>
              </a:ext>
            </a:extLst>
          </p:cNvPr>
          <p:cNvSpPr/>
          <p:nvPr/>
        </p:nvSpPr>
        <p:spPr>
          <a:xfrm rot="-10800000">
            <a:off x="10768903" y="4373393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63DAAA71-86C8-C002-4526-35F0D47F3A76}"/>
              </a:ext>
            </a:extLst>
          </p:cNvPr>
          <p:cNvSpPr/>
          <p:nvPr/>
        </p:nvSpPr>
        <p:spPr>
          <a:xfrm rot="-10800000">
            <a:off x="8543238" y="4373393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alphaModFix amt="30000"/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18C49D7A-912E-BA3D-73AB-5C82032AF00E}"/>
              </a:ext>
            </a:extLst>
          </p:cNvPr>
          <p:cNvSpPr/>
          <p:nvPr/>
        </p:nvSpPr>
        <p:spPr>
          <a:xfrm rot="-10800000">
            <a:off x="10807579" y="3132256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5221D637-E68A-D4FB-2EC8-36FB7FBE9191}"/>
              </a:ext>
            </a:extLst>
          </p:cNvPr>
          <p:cNvSpPr/>
          <p:nvPr/>
        </p:nvSpPr>
        <p:spPr>
          <a:xfrm rot="-10800000">
            <a:off x="8543238" y="5645698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30000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7F8AA871-37FB-52FE-35F2-BB0D8A62A713}"/>
              </a:ext>
            </a:extLst>
          </p:cNvPr>
          <p:cNvSpPr/>
          <p:nvPr/>
        </p:nvSpPr>
        <p:spPr>
          <a:xfrm rot="-10800000">
            <a:off x="7393654" y="5015454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3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049160D2-2432-A9AE-B629-A8485BDB849E}"/>
              </a:ext>
            </a:extLst>
          </p:cNvPr>
          <p:cNvSpPr/>
          <p:nvPr/>
        </p:nvSpPr>
        <p:spPr>
          <a:xfrm rot="-10800000">
            <a:off x="10008533" y="5447795"/>
            <a:ext cx="679496" cy="395806"/>
          </a:xfrm>
          <a:custGeom>
            <a:avLst/>
            <a:gdLst/>
            <a:ahLst/>
            <a:cxnLst/>
            <a:rect l="l" t="t" r="r" b="b"/>
            <a:pathLst>
              <a:path w="679496" h="395806">
                <a:moveTo>
                  <a:pt x="0" y="0"/>
                </a:moveTo>
                <a:lnTo>
                  <a:pt x="679496" y="0"/>
                </a:lnTo>
                <a:lnTo>
                  <a:pt x="679496" y="395807"/>
                </a:lnTo>
                <a:lnTo>
                  <a:pt x="0" y="39580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30000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3FEF9679-6819-46D8-FAE4-96A22A985396}"/>
              </a:ext>
            </a:extLst>
          </p:cNvPr>
          <p:cNvSpPr/>
          <p:nvPr/>
        </p:nvSpPr>
        <p:spPr>
          <a:xfrm rot="-10800000">
            <a:off x="8883811" y="4695030"/>
            <a:ext cx="666523" cy="554880"/>
          </a:xfrm>
          <a:custGeom>
            <a:avLst/>
            <a:gdLst/>
            <a:ahLst/>
            <a:cxnLst/>
            <a:rect l="l" t="t" r="r" b="b"/>
            <a:pathLst>
              <a:path w="666523" h="554880">
                <a:moveTo>
                  <a:pt x="0" y="0"/>
                </a:moveTo>
                <a:lnTo>
                  <a:pt x="666523" y="0"/>
                </a:lnTo>
                <a:lnTo>
                  <a:pt x="666523" y="554880"/>
                </a:lnTo>
                <a:lnTo>
                  <a:pt x="0" y="55488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30000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30882478-0910-F4A8-06E4-2B7F10FFA324}"/>
              </a:ext>
            </a:extLst>
          </p:cNvPr>
          <p:cNvSpPr/>
          <p:nvPr/>
        </p:nvSpPr>
        <p:spPr>
          <a:xfrm rot="8100000">
            <a:off x="11084930" y="3355149"/>
            <a:ext cx="752368" cy="752368"/>
          </a:xfrm>
          <a:custGeom>
            <a:avLst/>
            <a:gdLst/>
            <a:ahLst/>
            <a:cxnLst/>
            <a:rect l="l" t="t" r="r" b="b"/>
            <a:pathLst>
              <a:path w="752368" h="752368">
                <a:moveTo>
                  <a:pt x="0" y="0"/>
                </a:moveTo>
                <a:lnTo>
                  <a:pt x="752368" y="0"/>
                </a:lnTo>
                <a:lnTo>
                  <a:pt x="752368" y="752368"/>
                </a:lnTo>
                <a:lnTo>
                  <a:pt x="0" y="75236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alphaModFix amt="30000"/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720EF21C-2213-8AF5-508F-3C0FAF7C8E60}"/>
              </a:ext>
            </a:extLst>
          </p:cNvPr>
          <p:cNvSpPr/>
          <p:nvPr/>
        </p:nvSpPr>
        <p:spPr>
          <a:xfrm>
            <a:off x="7932184" y="5272008"/>
            <a:ext cx="307360" cy="747380"/>
          </a:xfrm>
          <a:custGeom>
            <a:avLst/>
            <a:gdLst/>
            <a:ahLst/>
            <a:cxnLst/>
            <a:rect l="l" t="t" r="r" b="b"/>
            <a:pathLst>
              <a:path w="307360" h="747380">
                <a:moveTo>
                  <a:pt x="0" y="0"/>
                </a:moveTo>
                <a:lnTo>
                  <a:pt x="307360" y="0"/>
                </a:lnTo>
                <a:lnTo>
                  <a:pt x="307360" y="747381"/>
                </a:lnTo>
                <a:lnTo>
                  <a:pt x="0" y="747381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alphaModFix amt="30000"/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785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22;p2">
            <a:extLst>
              <a:ext uri="{FF2B5EF4-FFF2-40B4-BE49-F238E27FC236}">
                <a16:creationId xmlns:a16="http://schemas.microsoft.com/office/drawing/2014/main" id="{F8CF9073-C5E6-0E7C-71F7-D2C1CCF09572}"/>
              </a:ext>
            </a:extLst>
          </p:cNvPr>
          <p:cNvSpPr/>
          <p:nvPr/>
        </p:nvSpPr>
        <p:spPr>
          <a:xfrm>
            <a:off x="1993949" y="5827222"/>
            <a:ext cx="8204100" cy="6993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What do you see?    What do you know?   What could you find out?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F58AD6-7F73-634D-98D4-14E64218C89B}"/>
              </a:ext>
            </a:extLst>
          </p:cNvPr>
          <p:cNvSpPr txBox="1"/>
          <p:nvPr/>
        </p:nvSpPr>
        <p:spPr>
          <a:xfrm>
            <a:off x="1850268" y="603156"/>
            <a:ext cx="4377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When are John, Carl’s and Lynsey’s birthday?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CF9A05E-C84E-33FF-0D17-E465308754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720934"/>
              </p:ext>
            </p:extLst>
          </p:nvPr>
        </p:nvGraphicFramePr>
        <p:xfrm>
          <a:off x="2129093" y="1415978"/>
          <a:ext cx="8128001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1143">
                  <a:extLst>
                    <a:ext uri="{9D8B030D-6E8A-4147-A177-3AD203B41FA5}">
                      <a16:colId xmlns:a16="http://schemas.microsoft.com/office/drawing/2014/main" val="2603082245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69493889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896007480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923073332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734600259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686025505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742900630"/>
                    </a:ext>
                  </a:extLst>
                </a:gridCol>
              </a:tblGrid>
              <a:tr h="370840">
                <a:tc gridSpan="7">
                  <a:txBody>
                    <a:bodyPr/>
                    <a:lstStyle/>
                    <a:p>
                      <a:pPr algn="ctr"/>
                      <a:r>
                        <a:rPr lang="en-GB" dirty="0"/>
                        <a:t>September.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3553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M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W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Th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F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Sa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Su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0061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42058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93798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2564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45482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09078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AA782EB-9485-CBF7-90A9-FCD2E4E6B749}"/>
              </a:ext>
            </a:extLst>
          </p:cNvPr>
          <p:cNvSpPr txBox="1"/>
          <p:nvPr/>
        </p:nvSpPr>
        <p:spPr>
          <a:xfrm>
            <a:off x="1125241" y="4380672"/>
            <a:ext cx="4788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John birthday is the third birthday in September.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342F68-E53E-A363-CFA8-B927D3F5D128}"/>
              </a:ext>
            </a:extLst>
          </p:cNvPr>
          <p:cNvSpPr txBox="1"/>
          <p:nvPr/>
        </p:nvSpPr>
        <p:spPr>
          <a:xfrm>
            <a:off x="1125241" y="5089396"/>
            <a:ext cx="4788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Carl’s birthday was on the second Monday in September.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68397C-8625-8549-1818-4686E2966B32}"/>
              </a:ext>
            </a:extLst>
          </p:cNvPr>
          <p:cNvSpPr/>
          <p:nvPr/>
        </p:nvSpPr>
        <p:spPr>
          <a:xfrm>
            <a:off x="1850268" y="603156"/>
            <a:ext cx="8685652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A1A669-831F-9331-9EF2-7A4EC4A68F1E}"/>
              </a:ext>
            </a:extLst>
          </p:cNvPr>
          <p:cNvSpPr txBox="1"/>
          <p:nvPr/>
        </p:nvSpPr>
        <p:spPr>
          <a:xfrm>
            <a:off x="6475806" y="4719744"/>
            <a:ext cx="4788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Lynsey’s birthday was 10 days after Carls.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AF928C-9657-A6E0-961C-E2924000C08D}"/>
              </a:ext>
            </a:extLst>
          </p:cNvPr>
          <p:cNvSpPr/>
          <p:nvPr/>
        </p:nvSpPr>
        <p:spPr>
          <a:xfrm>
            <a:off x="1125241" y="4261266"/>
            <a:ext cx="4718968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AD82F6-C416-4927-8556-2AB1BCDF8708}"/>
              </a:ext>
            </a:extLst>
          </p:cNvPr>
          <p:cNvSpPr/>
          <p:nvPr/>
        </p:nvSpPr>
        <p:spPr>
          <a:xfrm>
            <a:off x="1125241" y="5089076"/>
            <a:ext cx="4718968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A5FFBA2-27FD-CB5A-F209-DDF4A3F7EA0B}"/>
              </a:ext>
            </a:extLst>
          </p:cNvPr>
          <p:cNvSpPr/>
          <p:nvPr/>
        </p:nvSpPr>
        <p:spPr>
          <a:xfrm>
            <a:off x="6095999" y="4615468"/>
            <a:ext cx="4718968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545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93C06-E3AB-0F8A-1C4F-03B358A558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Shape.</a:t>
            </a:r>
            <a:endParaRPr lang="en-GB" dirty="0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5A2665FC-D079-9DA7-B94A-9BFF118B598F}"/>
              </a:ext>
            </a:extLst>
          </p:cNvPr>
          <p:cNvSpPr/>
          <p:nvPr/>
        </p:nvSpPr>
        <p:spPr>
          <a:xfrm>
            <a:off x="38504" y="14148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C975E018-E403-5B13-5160-1BA948F13B4A}"/>
              </a:ext>
            </a:extLst>
          </p:cNvPr>
          <p:cNvSpPr/>
          <p:nvPr/>
        </p:nvSpPr>
        <p:spPr>
          <a:xfrm>
            <a:off x="1146387" y="641589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5"/>
                </a:lnTo>
                <a:lnTo>
                  <a:pt x="0" y="11928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87AAE6F8-993C-1E23-69D3-53E5CA9BBF1F}"/>
              </a:ext>
            </a:extLst>
          </p:cNvPr>
          <p:cNvSpPr/>
          <p:nvPr/>
        </p:nvSpPr>
        <p:spPr>
          <a:xfrm>
            <a:off x="38504" y="1280794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40EEE098-B9FA-7D62-0428-2807737D6247}"/>
              </a:ext>
            </a:extLst>
          </p:cNvPr>
          <p:cNvSpPr/>
          <p:nvPr/>
        </p:nvSpPr>
        <p:spPr>
          <a:xfrm>
            <a:off x="2254269" y="1280794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F81F6ECD-0FAD-FCAE-EFB4-6960008094ED}"/>
              </a:ext>
            </a:extLst>
          </p:cNvPr>
          <p:cNvSpPr/>
          <p:nvPr/>
        </p:nvSpPr>
        <p:spPr>
          <a:xfrm>
            <a:off x="0" y="2516411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19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C1A9D1D6-AC95-5D4D-9EF2-2C51A40A26AC}"/>
              </a:ext>
            </a:extLst>
          </p:cNvPr>
          <p:cNvSpPr/>
          <p:nvPr/>
        </p:nvSpPr>
        <p:spPr>
          <a:xfrm>
            <a:off x="2254269" y="14148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19999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E8179E44-C0C4-7B3F-3A9E-36060BF56EFC}"/>
              </a:ext>
            </a:extLst>
          </p:cNvPr>
          <p:cNvSpPr/>
          <p:nvPr/>
        </p:nvSpPr>
        <p:spPr>
          <a:xfrm>
            <a:off x="3398740" y="641589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5"/>
                </a:lnTo>
                <a:lnTo>
                  <a:pt x="0" y="119282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19999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4759BADD-9B6B-2C31-B609-DF50441BF81A}"/>
              </a:ext>
            </a:extLst>
          </p:cNvPr>
          <p:cNvSpPr/>
          <p:nvPr/>
        </p:nvSpPr>
        <p:spPr>
          <a:xfrm>
            <a:off x="1497282" y="1009949"/>
            <a:ext cx="676473" cy="394046"/>
          </a:xfrm>
          <a:custGeom>
            <a:avLst/>
            <a:gdLst/>
            <a:ahLst/>
            <a:cxnLst/>
            <a:rect l="l" t="t" r="r" b="b"/>
            <a:pathLst>
              <a:path w="676473" h="394046">
                <a:moveTo>
                  <a:pt x="0" y="0"/>
                </a:moveTo>
                <a:lnTo>
                  <a:pt x="676473" y="0"/>
                </a:lnTo>
                <a:lnTo>
                  <a:pt x="676473" y="394046"/>
                </a:lnTo>
                <a:lnTo>
                  <a:pt x="0" y="39404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19999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B21B7AA8-D814-DA2E-3F5D-D99C10DB2C87}"/>
              </a:ext>
            </a:extLst>
          </p:cNvPr>
          <p:cNvSpPr/>
          <p:nvPr/>
        </p:nvSpPr>
        <p:spPr>
          <a:xfrm>
            <a:off x="2629916" y="1601000"/>
            <a:ext cx="663558" cy="552412"/>
          </a:xfrm>
          <a:custGeom>
            <a:avLst/>
            <a:gdLst/>
            <a:ahLst/>
            <a:cxnLst/>
            <a:rect l="l" t="t" r="r" b="b"/>
            <a:pathLst>
              <a:path w="663558" h="552412">
                <a:moveTo>
                  <a:pt x="0" y="0"/>
                </a:moveTo>
                <a:lnTo>
                  <a:pt x="663558" y="0"/>
                </a:lnTo>
                <a:lnTo>
                  <a:pt x="663558" y="552412"/>
                </a:lnTo>
                <a:lnTo>
                  <a:pt x="0" y="55241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19999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3FFF525C-D7D2-61B9-32DD-62D964DABD19}"/>
              </a:ext>
            </a:extLst>
          </p:cNvPr>
          <p:cNvSpPr/>
          <p:nvPr/>
        </p:nvSpPr>
        <p:spPr>
          <a:xfrm>
            <a:off x="353125" y="2738312"/>
            <a:ext cx="749022" cy="749022"/>
          </a:xfrm>
          <a:custGeom>
            <a:avLst/>
            <a:gdLst/>
            <a:ahLst/>
            <a:cxnLst/>
            <a:rect l="l" t="t" r="r" b="b"/>
            <a:pathLst>
              <a:path w="749022" h="749022">
                <a:moveTo>
                  <a:pt x="0" y="0"/>
                </a:moveTo>
                <a:lnTo>
                  <a:pt x="749021" y="0"/>
                </a:lnTo>
                <a:lnTo>
                  <a:pt x="749021" y="749022"/>
                </a:lnTo>
                <a:lnTo>
                  <a:pt x="0" y="74902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alphaModFix amt="19999"/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7E17CA0B-0489-7236-B939-5EB4DFBC08FD}"/>
              </a:ext>
            </a:extLst>
          </p:cNvPr>
          <p:cNvSpPr/>
          <p:nvPr/>
        </p:nvSpPr>
        <p:spPr>
          <a:xfrm rot="-10800000">
            <a:off x="10768903" y="5645698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30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A39975A9-2CDC-67F4-7364-A3414F0B7E8D}"/>
              </a:ext>
            </a:extLst>
          </p:cNvPr>
          <p:cNvSpPr/>
          <p:nvPr/>
        </p:nvSpPr>
        <p:spPr>
          <a:xfrm rot="-10800000">
            <a:off x="9656070" y="5015454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2" y="0"/>
                </a:lnTo>
                <a:lnTo>
                  <a:pt x="1384422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3F00E740-2931-0580-4450-14D53A5A77C7}"/>
              </a:ext>
            </a:extLst>
          </p:cNvPr>
          <p:cNvSpPr/>
          <p:nvPr/>
        </p:nvSpPr>
        <p:spPr>
          <a:xfrm>
            <a:off x="10970365" y="5749785"/>
            <a:ext cx="1058848" cy="989980"/>
          </a:xfrm>
          <a:custGeom>
            <a:avLst/>
            <a:gdLst/>
            <a:ahLst/>
            <a:cxnLst/>
            <a:rect l="l" t="t" r="r" b="b"/>
            <a:pathLst>
              <a:path w="1058848" h="989980">
                <a:moveTo>
                  <a:pt x="0" y="0"/>
                </a:moveTo>
                <a:lnTo>
                  <a:pt x="1058849" y="0"/>
                </a:lnTo>
                <a:lnTo>
                  <a:pt x="1058849" y="989980"/>
                </a:lnTo>
                <a:lnTo>
                  <a:pt x="0" y="98998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alphaModFix amt="30000"/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787A7791-A234-CAFA-F606-F867BFC92B77}"/>
              </a:ext>
            </a:extLst>
          </p:cNvPr>
          <p:cNvSpPr/>
          <p:nvPr/>
        </p:nvSpPr>
        <p:spPr>
          <a:xfrm rot="-10800000">
            <a:off x="10768903" y="4373393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B6D45748-9DE3-31B8-A82D-D0B912F39D28}"/>
              </a:ext>
            </a:extLst>
          </p:cNvPr>
          <p:cNvSpPr/>
          <p:nvPr/>
        </p:nvSpPr>
        <p:spPr>
          <a:xfrm rot="-10800000">
            <a:off x="8543238" y="4373393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alphaModFix amt="30000"/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417A7638-9287-5348-8AFE-E24339AC3A72}"/>
              </a:ext>
            </a:extLst>
          </p:cNvPr>
          <p:cNvSpPr/>
          <p:nvPr/>
        </p:nvSpPr>
        <p:spPr>
          <a:xfrm rot="-10800000">
            <a:off x="10807579" y="3132256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D6800573-E72A-5C99-084A-EB17F69E3A94}"/>
              </a:ext>
            </a:extLst>
          </p:cNvPr>
          <p:cNvSpPr/>
          <p:nvPr/>
        </p:nvSpPr>
        <p:spPr>
          <a:xfrm rot="-10800000">
            <a:off x="8543238" y="5645698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30000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08DEE8D8-C240-2E9B-212C-B59D3844F50C}"/>
              </a:ext>
            </a:extLst>
          </p:cNvPr>
          <p:cNvSpPr/>
          <p:nvPr/>
        </p:nvSpPr>
        <p:spPr>
          <a:xfrm rot="-10800000">
            <a:off x="7393654" y="5015454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3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B0123420-D941-C117-BB9B-D4BB96F9C063}"/>
              </a:ext>
            </a:extLst>
          </p:cNvPr>
          <p:cNvSpPr/>
          <p:nvPr/>
        </p:nvSpPr>
        <p:spPr>
          <a:xfrm rot="-10800000">
            <a:off x="10008533" y="5447795"/>
            <a:ext cx="679496" cy="395806"/>
          </a:xfrm>
          <a:custGeom>
            <a:avLst/>
            <a:gdLst/>
            <a:ahLst/>
            <a:cxnLst/>
            <a:rect l="l" t="t" r="r" b="b"/>
            <a:pathLst>
              <a:path w="679496" h="395806">
                <a:moveTo>
                  <a:pt x="0" y="0"/>
                </a:moveTo>
                <a:lnTo>
                  <a:pt x="679496" y="0"/>
                </a:lnTo>
                <a:lnTo>
                  <a:pt x="679496" y="395807"/>
                </a:lnTo>
                <a:lnTo>
                  <a:pt x="0" y="39580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30000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F85485E1-1DDB-EF0C-E8E5-0981402C26F7}"/>
              </a:ext>
            </a:extLst>
          </p:cNvPr>
          <p:cNvSpPr/>
          <p:nvPr/>
        </p:nvSpPr>
        <p:spPr>
          <a:xfrm rot="-10800000">
            <a:off x="8883811" y="4695030"/>
            <a:ext cx="666523" cy="554880"/>
          </a:xfrm>
          <a:custGeom>
            <a:avLst/>
            <a:gdLst/>
            <a:ahLst/>
            <a:cxnLst/>
            <a:rect l="l" t="t" r="r" b="b"/>
            <a:pathLst>
              <a:path w="666523" h="554880">
                <a:moveTo>
                  <a:pt x="0" y="0"/>
                </a:moveTo>
                <a:lnTo>
                  <a:pt x="666523" y="0"/>
                </a:lnTo>
                <a:lnTo>
                  <a:pt x="666523" y="554880"/>
                </a:lnTo>
                <a:lnTo>
                  <a:pt x="0" y="55488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30000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151A9D36-4762-3431-F754-EE2ED4C3DABB}"/>
              </a:ext>
            </a:extLst>
          </p:cNvPr>
          <p:cNvSpPr/>
          <p:nvPr/>
        </p:nvSpPr>
        <p:spPr>
          <a:xfrm rot="8100000">
            <a:off x="11084930" y="3355149"/>
            <a:ext cx="752368" cy="752368"/>
          </a:xfrm>
          <a:custGeom>
            <a:avLst/>
            <a:gdLst/>
            <a:ahLst/>
            <a:cxnLst/>
            <a:rect l="l" t="t" r="r" b="b"/>
            <a:pathLst>
              <a:path w="752368" h="752368">
                <a:moveTo>
                  <a:pt x="0" y="0"/>
                </a:moveTo>
                <a:lnTo>
                  <a:pt x="752368" y="0"/>
                </a:lnTo>
                <a:lnTo>
                  <a:pt x="752368" y="752368"/>
                </a:lnTo>
                <a:lnTo>
                  <a:pt x="0" y="75236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alphaModFix amt="30000"/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F379A234-25F7-DBFB-D089-CDE18DA17D1E}"/>
              </a:ext>
            </a:extLst>
          </p:cNvPr>
          <p:cNvSpPr/>
          <p:nvPr/>
        </p:nvSpPr>
        <p:spPr>
          <a:xfrm>
            <a:off x="7932184" y="5272008"/>
            <a:ext cx="307360" cy="747380"/>
          </a:xfrm>
          <a:custGeom>
            <a:avLst/>
            <a:gdLst/>
            <a:ahLst/>
            <a:cxnLst/>
            <a:rect l="l" t="t" r="r" b="b"/>
            <a:pathLst>
              <a:path w="307360" h="747380">
                <a:moveTo>
                  <a:pt x="0" y="0"/>
                </a:moveTo>
                <a:lnTo>
                  <a:pt x="307360" y="0"/>
                </a:lnTo>
                <a:lnTo>
                  <a:pt x="307360" y="747381"/>
                </a:lnTo>
                <a:lnTo>
                  <a:pt x="0" y="747381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alphaModFix amt="30000"/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64301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5CBEFD7D-E68E-C1E1-5E89-8BE0AF5F216B}"/>
              </a:ext>
            </a:extLst>
          </p:cNvPr>
          <p:cNvSpPr/>
          <p:nvPr/>
        </p:nvSpPr>
        <p:spPr>
          <a:xfrm>
            <a:off x="5648960" y="1935700"/>
            <a:ext cx="1127760" cy="772159"/>
          </a:xfrm>
          <a:prstGeom prst="ellips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Google Shape;222;p2">
            <a:extLst>
              <a:ext uri="{FF2B5EF4-FFF2-40B4-BE49-F238E27FC236}">
                <a16:creationId xmlns:a16="http://schemas.microsoft.com/office/drawing/2014/main" id="{F8CF9073-C5E6-0E7C-71F7-D2C1CCF09572}"/>
              </a:ext>
            </a:extLst>
          </p:cNvPr>
          <p:cNvSpPr/>
          <p:nvPr/>
        </p:nvSpPr>
        <p:spPr>
          <a:xfrm>
            <a:off x="1993949" y="5827222"/>
            <a:ext cx="8204100" cy="6993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What do you see?    What do you know?   What could you find out?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F58AD6-7F73-634D-98D4-14E64218C89B}"/>
              </a:ext>
            </a:extLst>
          </p:cNvPr>
          <p:cNvSpPr txBox="1"/>
          <p:nvPr/>
        </p:nvSpPr>
        <p:spPr>
          <a:xfrm>
            <a:off x="1850268" y="603156"/>
            <a:ext cx="1449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True or false?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4D147E6-ECD8-A4A9-46D8-8C32ADAF9ED2}"/>
              </a:ext>
            </a:extLst>
          </p:cNvPr>
          <p:cNvCxnSpPr/>
          <p:nvPr/>
        </p:nvCxnSpPr>
        <p:spPr>
          <a:xfrm>
            <a:off x="3549153" y="2337241"/>
            <a:ext cx="5466522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2EDB2C92-EE50-D114-AFFC-E4074E35A262}"/>
              </a:ext>
            </a:extLst>
          </p:cNvPr>
          <p:cNvSpPr/>
          <p:nvPr/>
        </p:nvSpPr>
        <p:spPr>
          <a:xfrm>
            <a:off x="5557520" y="2357561"/>
            <a:ext cx="1341120" cy="4671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9C54756-B198-DE04-673D-24A56C0CE11D}"/>
              </a:ext>
            </a:extLst>
          </p:cNvPr>
          <p:cNvSpPr/>
          <p:nvPr/>
        </p:nvSpPr>
        <p:spPr>
          <a:xfrm>
            <a:off x="1850268" y="603156"/>
            <a:ext cx="8685652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5" name="Graphic 14" descr="Woman with a prosthetic arm">
            <a:extLst>
              <a:ext uri="{FF2B5EF4-FFF2-40B4-BE49-F238E27FC236}">
                <a16:creationId xmlns:a16="http://schemas.microsoft.com/office/drawing/2014/main" id="{78E455B3-493E-B06E-872C-75E8EABF76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8595360" y="3202271"/>
            <a:ext cx="2459939" cy="2582936"/>
          </a:xfrm>
          <a:prstGeom prst="rect">
            <a:avLst/>
          </a:prstGeom>
        </p:spPr>
      </p:pic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C4048828-F022-802D-7E13-62530DBB0575}"/>
              </a:ext>
            </a:extLst>
          </p:cNvPr>
          <p:cNvSpPr/>
          <p:nvPr/>
        </p:nvSpPr>
        <p:spPr>
          <a:xfrm>
            <a:off x="5852160" y="2824700"/>
            <a:ext cx="2946400" cy="1218980"/>
          </a:xfrm>
          <a:prstGeom prst="wedgeRoundRectCallout">
            <a:avLst>
              <a:gd name="adj1" fmla="val 68133"/>
              <a:gd name="adj2" fmla="val 43330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This is a reflex angle.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3574EA1-12BB-7B67-BA72-057B48F0AD93}"/>
              </a:ext>
            </a:extLst>
          </p:cNvPr>
          <p:cNvSpPr/>
          <p:nvPr/>
        </p:nvSpPr>
        <p:spPr>
          <a:xfrm>
            <a:off x="6096000" y="3108327"/>
            <a:ext cx="2499360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4857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22;p2">
            <a:extLst>
              <a:ext uri="{FF2B5EF4-FFF2-40B4-BE49-F238E27FC236}">
                <a16:creationId xmlns:a16="http://schemas.microsoft.com/office/drawing/2014/main" id="{F8CF9073-C5E6-0E7C-71F7-D2C1CCF09572}"/>
              </a:ext>
            </a:extLst>
          </p:cNvPr>
          <p:cNvSpPr/>
          <p:nvPr/>
        </p:nvSpPr>
        <p:spPr>
          <a:xfrm>
            <a:off x="1993949" y="5827222"/>
            <a:ext cx="8204100" cy="6993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What do you see?    What do you know?   What could you find out?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F58AD6-7F73-634D-98D4-14E64218C89B}"/>
              </a:ext>
            </a:extLst>
          </p:cNvPr>
          <p:cNvSpPr txBox="1"/>
          <p:nvPr/>
        </p:nvSpPr>
        <p:spPr>
          <a:xfrm>
            <a:off x="1850268" y="603156"/>
            <a:ext cx="485562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This square has an </a:t>
            </a:r>
            <a:r>
              <a:rPr lang="en-GB" b="1" dirty="0"/>
              <a:t>equilateral</a:t>
            </a:r>
            <a:r>
              <a:rPr lang="en-GB" dirty="0"/>
              <a:t> triangle inside of it.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The perimeter of the square is 48cm.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Find the perimeter of the triangle.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B5A00A4-5D41-77A5-6018-B0CF92C268D5}"/>
              </a:ext>
            </a:extLst>
          </p:cNvPr>
          <p:cNvSpPr/>
          <p:nvPr/>
        </p:nvSpPr>
        <p:spPr>
          <a:xfrm>
            <a:off x="1850268" y="603156"/>
            <a:ext cx="8685652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3557BD-0D45-5163-F97B-D2BAD4184B19}"/>
              </a:ext>
            </a:extLst>
          </p:cNvPr>
          <p:cNvSpPr/>
          <p:nvPr/>
        </p:nvSpPr>
        <p:spPr>
          <a:xfrm>
            <a:off x="1850268" y="1335066"/>
            <a:ext cx="8685652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A0022E-6DE2-B940-EF92-BCD617217D8F}"/>
              </a:ext>
            </a:extLst>
          </p:cNvPr>
          <p:cNvSpPr/>
          <p:nvPr/>
        </p:nvSpPr>
        <p:spPr>
          <a:xfrm>
            <a:off x="1850268" y="2078061"/>
            <a:ext cx="8685652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49035710-B6AE-4CAA-DC6B-20F29771EA66}"/>
              </a:ext>
            </a:extLst>
          </p:cNvPr>
          <p:cNvSpPr/>
          <p:nvPr/>
        </p:nvSpPr>
        <p:spPr>
          <a:xfrm>
            <a:off x="4865252" y="3284227"/>
            <a:ext cx="2287387" cy="1800000"/>
          </a:xfrm>
          <a:prstGeom prst="triangle">
            <a:avLst/>
          </a:prstGeom>
          <a:ln w="31750"/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401C14-FF3F-4E0B-6641-28444410B637}"/>
              </a:ext>
            </a:extLst>
          </p:cNvPr>
          <p:cNvSpPr/>
          <p:nvPr/>
        </p:nvSpPr>
        <p:spPr>
          <a:xfrm>
            <a:off x="4865252" y="3007360"/>
            <a:ext cx="2287387" cy="2076867"/>
          </a:xfrm>
          <a:prstGeom prst="rect">
            <a:avLst/>
          </a:prstGeom>
          <a:noFill/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352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93C06-E3AB-0F8A-1C4F-03B358A558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Statistics.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CA86369D-1EF8-D756-39D8-A3E9B086821E}"/>
              </a:ext>
            </a:extLst>
          </p:cNvPr>
          <p:cNvSpPr/>
          <p:nvPr/>
        </p:nvSpPr>
        <p:spPr>
          <a:xfrm>
            <a:off x="38504" y="14148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E2191D8F-E950-A432-AA39-E907D2654ADB}"/>
              </a:ext>
            </a:extLst>
          </p:cNvPr>
          <p:cNvSpPr/>
          <p:nvPr/>
        </p:nvSpPr>
        <p:spPr>
          <a:xfrm>
            <a:off x="1146387" y="641589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5"/>
                </a:lnTo>
                <a:lnTo>
                  <a:pt x="0" y="11928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7D8BC073-3213-0573-A653-6AEDBC8AAB17}"/>
              </a:ext>
            </a:extLst>
          </p:cNvPr>
          <p:cNvSpPr/>
          <p:nvPr/>
        </p:nvSpPr>
        <p:spPr>
          <a:xfrm>
            <a:off x="38504" y="1280794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14A69085-656E-4DC9-BCB4-C25F7BF37D9C}"/>
              </a:ext>
            </a:extLst>
          </p:cNvPr>
          <p:cNvSpPr/>
          <p:nvPr/>
        </p:nvSpPr>
        <p:spPr>
          <a:xfrm>
            <a:off x="2254269" y="1280794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7DF3CEC7-2489-6F98-BEB2-5E86BE2442BA}"/>
              </a:ext>
            </a:extLst>
          </p:cNvPr>
          <p:cNvSpPr/>
          <p:nvPr/>
        </p:nvSpPr>
        <p:spPr>
          <a:xfrm>
            <a:off x="0" y="2516411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19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DB83E02E-7EF3-418B-EEA3-14ABDE2267AE}"/>
              </a:ext>
            </a:extLst>
          </p:cNvPr>
          <p:cNvSpPr/>
          <p:nvPr/>
        </p:nvSpPr>
        <p:spPr>
          <a:xfrm>
            <a:off x="2254269" y="14148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19999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9AD4F64A-C684-98C5-0F8F-422295726708}"/>
              </a:ext>
            </a:extLst>
          </p:cNvPr>
          <p:cNvSpPr/>
          <p:nvPr/>
        </p:nvSpPr>
        <p:spPr>
          <a:xfrm>
            <a:off x="3398740" y="641589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5"/>
                </a:lnTo>
                <a:lnTo>
                  <a:pt x="0" y="119282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19999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EEAD5A39-E65D-57B8-582E-AD55A93B90D5}"/>
              </a:ext>
            </a:extLst>
          </p:cNvPr>
          <p:cNvSpPr/>
          <p:nvPr/>
        </p:nvSpPr>
        <p:spPr>
          <a:xfrm>
            <a:off x="1497282" y="1009949"/>
            <a:ext cx="676473" cy="394046"/>
          </a:xfrm>
          <a:custGeom>
            <a:avLst/>
            <a:gdLst/>
            <a:ahLst/>
            <a:cxnLst/>
            <a:rect l="l" t="t" r="r" b="b"/>
            <a:pathLst>
              <a:path w="676473" h="394046">
                <a:moveTo>
                  <a:pt x="0" y="0"/>
                </a:moveTo>
                <a:lnTo>
                  <a:pt x="676473" y="0"/>
                </a:lnTo>
                <a:lnTo>
                  <a:pt x="676473" y="394046"/>
                </a:lnTo>
                <a:lnTo>
                  <a:pt x="0" y="39404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19999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08003703-90A0-02A2-B0A0-86D01807DE2F}"/>
              </a:ext>
            </a:extLst>
          </p:cNvPr>
          <p:cNvSpPr/>
          <p:nvPr/>
        </p:nvSpPr>
        <p:spPr>
          <a:xfrm>
            <a:off x="2629916" y="1601000"/>
            <a:ext cx="663558" cy="552412"/>
          </a:xfrm>
          <a:custGeom>
            <a:avLst/>
            <a:gdLst/>
            <a:ahLst/>
            <a:cxnLst/>
            <a:rect l="l" t="t" r="r" b="b"/>
            <a:pathLst>
              <a:path w="663558" h="552412">
                <a:moveTo>
                  <a:pt x="0" y="0"/>
                </a:moveTo>
                <a:lnTo>
                  <a:pt x="663558" y="0"/>
                </a:lnTo>
                <a:lnTo>
                  <a:pt x="663558" y="552412"/>
                </a:lnTo>
                <a:lnTo>
                  <a:pt x="0" y="55241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19999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F81395AD-2ABF-6CAE-E7FE-875E214F76DA}"/>
              </a:ext>
            </a:extLst>
          </p:cNvPr>
          <p:cNvSpPr/>
          <p:nvPr/>
        </p:nvSpPr>
        <p:spPr>
          <a:xfrm>
            <a:off x="353125" y="2738312"/>
            <a:ext cx="749022" cy="749022"/>
          </a:xfrm>
          <a:custGeom>
            <a:avLst/>
            <a:gdLst/>
            <a:ahLst/>
            <a:cxnLst/>
            <a:rect l="l" t="t" r="r" b="b"/>
            <a:pathLst>
              <a:path w="749022" h="749022">
                <a:moveTo>
                  <a:pt x="0" y="0"/>
                </a:moveTo>
                <a:lnTo>
                  <a:pt x="749021" y="0"/>
                </a:lnTo>
                <a:lnTo>
                  <a:pt x="749021" y="749022"/>
                </a:lnTo>
                <a:lnTo>
                  <a:pt x="0" y="74902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alphaModFix amt="19999"/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E304A3C9-2135-0BA7-5EA8-D25778900FCC}"/>
              </a:ext>
            </a:extLst>
          </p:cNvPr>
          <p:cNvSpPr/>
          <p:nvPr/>
        </p:nvSpPr>
        <p:spPr>
          <a:xfrm rot="-10800000">
            <a:off x="10768903" y="5645698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30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9D2732CB-C846-B07C-ECB7-3F2C42F29596}"/>
              </a:ext>
            </a:extLst>
          </p:cNvPr>
          <p:cNvSpPr/>
          <p:nvPr/>
        </p:nvSpPr>
        <p:spPr>
          <a:xfrm rot="-10800000">
            <a:off x="9656070" y="5015454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2" y="0"/>
                </a:lnTo>
                <a:lnTo>
                  <a:pt x="1384422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A03AC197-A883-6707-583F-0E0405D7608C}"/>
              </a:ext>
            </a:extLst>
          </p:cNvPr>
          <p:cNvSpPr/>
          <p:nvPr/>
        </p:nvSpPr>
        <p:spPr>
          <a:xfrm>
            <a:off x="10970365" y="5749785"/>
            <a:ext cx="1058848" cy="989980"/>
          </a:xfrm>
          <a:custGeom>
            <a:avLst/>
            <a:gdLst/>
            <a:ahLst/>
            <a:cxnLst/>
            <a:rect l="l" t="t" r="r" b="b"/>
            <a:pathLst>
              <a:path w="1058848" h="989980">
                <a:moveTo>
                  <a:pt x="0" y="0"/>
                </a:moveTo>
                <a:lnTo>
                  <a:pt x="1058849" y="0"/>
                </a:lnTo>
                <a:lnTo>
                  <a:pt x="1058849" y="989980"/>
                </a:lnTo>
                <a:lnTo>
                  <a:pt x="0" y="98998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alphaModFix amt="30000"/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89D6E625-0EFD-DE91-6F55-1A32C1710044}"/>
              </a:ext>
            </a:extLst>
          </p:cNvPr>
          <p:cNvSpPr/>
          <p:nvPr/>
        </p:nvSpPr>
        <p:spPr>
          <a:xfrm rot="-10800000">
            <a:off x="10768903" y="4373393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434E70D5-6CCC-25F9-39EB-95A5CE9ED591}"/>
              </a:ext>
            </a:extLst>
          </p:cNvPr>
          <p:cNvSpPr/>
          <p:nvPr/>
        </p:nvSpPr>
        <p:spPr>
          <a:xfrm rot="-10800000">
            <a:off x="8543238" y="4373393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alphaModFix amt="30000"/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81BE1204-CF78-2990-5637-CF7371B567D9}"/>
              </a:ext>
            </a:extLst>
          </p:cNvPr>
          <p:cNvSpPr/>
          <p:nvPr/>
        </p:nvSpPr>
        <p:spPr>
          <a:xfrm rot="-10800000">
            <a:off x="10807579" y="3132256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0D149AC6-86C2-DB17-ABDE-05ECF86209AE}"/>
              </a:ext>
            </a:extLst>
          </p:cNvPr>
          <p:cNvSpPr/>
          <p:nvPr/>
        </p:nvSpPr>
        <p:spPr>
          <a:xfrm rot="-10800000">
            <a:off x="8543238" y="5645698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30000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F4964D44-5546-92CB-AFAA-512FC3E61BBE}"/>
              </a:ext>
            </a:extLst>
          </p:cNvPr>
          <p:cNvSpPr/>
          <p:nvPr/>
        </p:nvSpPr>
        <p:spPr>
          <a:xfrm rot="-10800000">
            <a:off x="7393654" y="5015454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3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E88B66DB-E875-801E-443B-33697229377E}"/>
              </a:ext>
            </a:extLst>
          </p:cNvPr>
          <p:cNvSpPr/>
          <p:nvPr/>
        </p:nvSpPr>
        <p:spPr>
          <a:xfrm rot="-10800000">
            <a:off x="10008533" y="5447795"/>
            <a:ext cx="679496" cy="395806"/>
          </a:xfrm>
          <a:custGeom>
            <a:avLst/>
            <a:gdLst/>
            <a:ahLst/>
            <a:cxnLst/>
            <a:rect l="l" t="t" r="r" b="b"/>
            <a:pathLst>
              <a:path w="679496" h="395806">
                <a:moveTo>
                  <a:pt x="0" y="0"/>
                </a:moveTo>
                <a:lnTo>
                  <a:pt x="679496" y="0"/>
                </a:lnTo>
                <a:lnTo>
                  <a:pt x="679496" y="395807"/>
                </a:lnTo>
                <a:lnTo>
                  <a:pt x="0" y="39580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30000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53DE2090-C255-7FE6-1F72-9A7F788BEFFF}"/>
              </a:ext>
            </a:extLst>
          </p:cNvPr>
          <p:cNvSpPr/>
          <p:nvPr/>
        </p:nvSpPr>
        <p:spPr>
          <a:xfrm rot="-10800000">
            <a:off x="8883811" y="4695030"/>
            <a:ext cx="666523" cy="554880"/>
          </a:xfrm>
          <a:custGeom>
            <a:avLst/>
            <a:gdLst/>
            <a:ahLst/>
            <a:cxnLst/>
            <a:rect l="l" t="t" r="r" b="b"/>
            <a:pathLst>
              <a:path w="666523" h="554880">
                <a:moveTo>
                  <a:pt x="0" y="0"/>
                </a:moveTo>
                <a:lnTo>
                  <a:pt x="666523" y="0"/>
                </a:lnTo>
                <a:lnTo>
                  <a:pt x="666523" y="554880"/>
                </a:lnTo>
                <a:lnTo>
                  <a:pt x="0" y="55488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30000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1295C7D5-9F39-F563-737D-693BF9120BD5}"/>
              </a:ext>
            </a:extLst>
          </p:cNvPr>
          <p:cNvSpPr/>
          <p:nvPr/>
        </p:nvSpPr>
        <p:spPr>
          <a:xfrm rot="8100000">
            <a:off x="11084930" y="3355149"/>
            <a:ext cx="752368" cy="752368"/>
          </a:xfrm>
          <a:custGeom>
            <a:avLst/>
            <a:gdLst/>
            <a:ahLst/>
            <a:cxnLst/>
            <a:rect l="l" t="t" r="r" b="b"/>
            <a:pathLst>
              <a:path w="752368" h="752368">
                <a:moveTo>
                  <a:pt x="0" y="0"/>
                </a:moveTo>
                <a:lnTo>
                  <a:pt x="752368" y="0"/>
                </a:lnTo>
                <a:lnTo>
                  <a:pt x="752368" y="752368"/>
                </a:lnTo>
                <a:lnTo>
                  <a:pt x="0" y="75236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alphaModFix amt="30000"/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F04924AB-0B72-922F-0E63-144F6536FE46}"/>
              </a:ext>
            </a:extLst>
          </p:cNvPr>
          <p:cNvSpPr/>
          <p:nvPr/>
        </p:nvSpPr>
        <p:spPr>
          <a:xfrm>
            <a:off x="7932184" y="5272008"/>
            <a:ext cx="307360" cy="747380"/>
          </a:xfrm>
          <a:custGeom>
            <a:avLst/>
            <a:gdLst/>
            <a:ahLst/>
            <a:cxnLst/>
            <a:rect l="l" t="t" r="r" b="b"/>
            <a:pathLst>
              <a:path w="307360" h="747380">
                <a:moveTo>
                  <a:pt x="0" y="0"/>
                </a:moveTo>
                <a:lnTo>
                  <a:pt x="307360" y="0"/>
                </a:lnTo>
                <a:lnTo>
                  <a:pt x="307360" y="747381"/>
                </a:lnTo>
                <a:lnTo>
                  <a:pt x="0" y="747381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alphaModFix amt="30000"/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81070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22;p2">
            <a:extLst>
              <a:ext uri="{FF2B5EF4-FFF2-40B4-BE49-F238E27FC236}">
                <a16:creationId xmlns:a16="http://schemas.microsoft.com/office/drawing/2014/main" id="{F8CF9073-C5E6-0E7C-71F7-D2C1CCF09572}"/>
              </a:ext>
            </a:extLst>
          </p:cNvPr>
          <p:cNvSpPr/>
          <p:nvPr/>
        </p:nvSpPr>
        <p:spPr>
          <a:xfrm>
            <a:off x="1993949" y="5827222"/>
            <a:ext cx="8204100" cy="6993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What do you see?    What do you know?   What could you find out?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F58AD6-7F73-634D-98D4-14E64218C89B}"/>
              </a:ext>
            </a:extLst>
          </p:cNvPr>
          <p:cNvSpPr txBox="1"/>
          <p:nvPr/>
        </p:nvSpPr>
        <p:spPr>
          <a:xfrm>
            <a:off x="1850268" y="603156"/>
            <a:ext cx="9027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This pictogram shows the colour of children who voted for their favourite flavour of ice-cream.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CCCBA1B-399A-F7D0-D5AE-D3768137E07B}"/>
              </a:ext>
            </a:extLst>
          </p:cNvPr>
          <p:cNvSpPr/>
          <p:nvPr/>
        </p:nvSpPr>
        <p:spPr>
          <a:xfrm>
            <a:off x="1850267" y="603156"/>
            <a:ext cx="9027023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553E753-1AD1-33BE-1F6C-BBB49A2B77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9706339"/>
              </p:ext>
            </p:extLst>
          </p:nvPr>
        </p:nvGraphicFramePr>
        <p:xfrm>
          <a:off x="1850267" y="1712363"/>
          <a:ext cx="4659863" cy="36137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1290">
                  <a:extLst>
                    <a:ext uri="{9D8B030D-6E8A-4147-A177-3AD203B41FA5}">
                      <a16:colId xmlns:a16="http://schemas.microsoft.com/office/drawing/2014/main" val="2525205096"/>
                    </a:ext>
                  </a:extLst>
                </a:gridCol>
                <a:gridCol w="3498573">
                  <a:extLst>
                    <a:ext uri="{9D8B030D-6E8A-4147-A177-3AD203B41FA5}">
                      <a16:colId xmlns:a16="http://schemas.microsoft.com/office/drawing/2014/main" val="1659906868"/>
                    </a:ext>
                  </a:extLst>
                </a:gridCol>
              </a:tblGrid>
              <a:tr h="602299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Flavour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Number of children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007775"/>
                  </a:ext>
                </a:extLst>
              </a:tr>
              <a:tr h="6022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Chocolate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6733456"/>
                  </a:ext>
                </a:extLst>
              </a:tr>
              <a:tr h="6022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Strawberry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64169031"/>
                  </a:ext>
                </a:extLst>
              </a:tr>
              <a:tr h="6022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Vanilla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8280002"/>
                  </a:ext>
                </a:extLst>
              </a:tr>
              <a:tr h="6022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Mint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9806353"/>
                  </a:ext>
                </a:extLst>
              </a:tr>
              <a:tr h="6022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Caramel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42431353"/>
                  </a:ext>
                </a:extLst>
              </a:tr>
            </a:tbl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5E5C543C-110E-BEA8-1691-AD494246D7D3}"/>
              </a:ext>
            </a:extLst>
          </p:cNvPr>
          <p:cNvSpPr/>
          <p:nvPr/>
        </p:nvSpPr>
        <p:spPr>
          <a:xfrm>
            <a:off x="3091070" y="2395330"/>
            <a:ext cx="407505" cy="397566"/>
          </a:xfrm>
          <a:prstGeom prst="ellips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6EF70FD-6AE4-8996-7424-5ABA4E6BD877}"/>
              </a:ext>
            </a:extLst>
          </p:cNvPr>
          <p:cNvSpPr/>
          <p:nvPr/>
        </p:nvSpPr>
        <p:spPr>
          <a:xfrm>
            <a:off x="3581400" y="2395330"/>
            <a:ext cx="407505" cy="397566"/>
          </a:xfrm>
          <a:prstGeom prst="ellips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A0CBEB0-55BE-7A06-516C-2E0B786EFD85}"/>
              </a:ext>
            </a:extLst>
          </p:cNvPr>
          <p:cNvSpPr/>
          <p:nvPr/>
        </p:nvSpPr>
        <p:spPr>
          <a:xfrm>
            <a:off x="4071730" y="2395330"/>
            <a:ext cx="407505" cy="397566"/>
          </a:xfrm>
          <a:prstGeom prst="ellips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151D9FE-E0EF-EB53-C9FE-308382ABF39C}"/>
              </a:ext>
            </a:extLst>
          </p:cNvPr>
          <p:cNvSpPr/>
          <p:nvPr/>
        </p:nvSpPr>
        <p:spPr>
          <a:xfrm>
            <a:off x="6917634" y="1842052"/>
            <a:ext cx="407505" cy="397566"/>
          </a:xfrm>
          <a:prstGeom prst="ellips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91DDA3-B526-5848-E23E-10A07BC9498E}"/>
              </a:ext>
            </a:extLst>
          </p:cNvPr>
          <p:cNvSpPr txBox="1"/>
          <p:nvPr/>
        </p:nvSpPr>
        <p:spPr>
          <a:xfrm>
            <a:off x="7424530" y="1856169"/>
            <a:ext cx="1401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= 10 children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8C4075B-6B5D-FCBB-508A-C4156A4E1194}"/>
              </a:ext>
            </a:extLst>
          </p:cNvPr>
          <p:cNvSpPr/>
          <p:nvPr/>
        </p:nvSpPr>
        <p:spPr>
          <a:xfrm>
            <a:off x="6771283" y="1702035"/>
            <a:ext cx="4106008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672F17D-D424-917F-3F4A-E7AF59F35056}"/>
              </a:ext>
            </a:extLst>
          </p:cNvPr>
          <p:cNvSpPr/>
          <p:nvPr/>
        </p:nvSpPr>
        <p:spPr>
          <a:xfrm>
            <a:off x="3091070" y="3031434"/>
            <a:ext cx="407505" cy="397566"/>
          </a:xfrm>
          <a:prstGeom prst="ellips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82ABB75-830D-B9DF-F040-A8C87E503766}"/>
              </a:ext>
            </a:extLst>
          </p:cNvPr>
          <p:cNvSpPr/>
          <p:nvPr/>
        </p:nvSpPr>
        <p:spPr>
          <a:xfrm>
            <a:off x="3581400" y="3031434"/>
            <a:ext cx="407505" cy="397566"/>
          </a:xfrm>
          <a:prstGeom prst="ellips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AAB9917-5F2A-ED2C-2DC0-AF49702AE6E8}"/>
              </a:ext>
            </a:extLst>
          </p:cNvPr>
          <p:cNvSpPr/>
          <p:nvPr/>
        </p:nvSpPr>
        <p:spPr>
          <a:xfrm>
            <a:off x="4071730" y="3031434"/>
            <a:ext cx="407505" cy="397566"/>
          </a:xfrm>
          <a:prstGeom prst="ellips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332DA40-A4A9-3D07-1FD8-9B0176F6AAFC}"/>
              </a:ext>
            </a:extLst>
          </p:cNvPr>
          <p:cNvSpPr/>
          <p:nvPr/>
        </p:nvSpPr>
        <p:spPr>
          <a:xfrm>
            <a:off x="3091070" y="3667538"/>
            <a:ext cx="407505" cy="397566"/>
          </a:xfrm>
          <a:prstGeom prst="ellips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4939E14-6A15-CD67-B4C9-76D6E301A255}"/>
              </a:ext>
            </a:extLst>
          </p:cNvPr>
          <p:cNvSpPr/>
          <p:nvPr/>
        </p:nvSpPr>
        <p:spPr>
          <a:xfrm>
            <a:off x="3581400" y="3667538"/>
            <a:ext cx="407505" cy="397566"/>
          </a:xfrm>
          <a:prstGeom prst="ellips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76EA713-F616-4C35-D8AF-7CF010AF7CF1}"/>
              </a:ext>
            </a:extLst>
          </p:cNvPr>
          <p:cNvSpPr/>
          <p:nvPr/>
        </p:nvSpPr>
        <p:spPr>
          <a:xfrm>
            <a:off x="4071730" y="3667538"/>
            <a:ext cx="407505" cy="397566"/>
          </a:xfrm>
          <a:prstGeom prst="ellips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9BD5D85-AB98-3926-4F1A-DDB4ACAB5E9B}"/>
              </a:ext>
            </a:extLst>
          </p:cNvPr>
          <p:cNvSpPr/>
          <p:nvPr/>
        </p:nvSpPr>
        <p:spPr>
          <a:xfrm>
            <a:off x="3091070" y="4248114"/>
            <a:ext cx="407505" cy="397566"/>
          </a:xfrm>
          <a:prstGeom prst="ellips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41E4520-6B08-F24F-38AE-5CD35E254571}"/>
              </a:ext>
            </a:extLst>
          </p:cNvPr>
          <p:cNvSpPr/>
          <p:nvPr/>
        </p:nvSpPr>
        <p:spPr>
          <a:xfrm>
            <a:off x="3581400" y="4248114"/>
            <a:ext cx="407505" cy="397566"/>
          </a:xfrm>
          <a:prstGeom prst="ellips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D4FE5FB-EAF9-65E7-83ED-89ACB4146BDD}"/>
              </a:ext>
            </a:extLst>
          </p:cNvPr>
          <p:cNvSpPr/>
          <p:nvPr/>
        </p:nvSpPr>
        <p:spPr>
          <a:xfrm>
            <a:off x="4071730" y="4248114"/>
            <a:ext cx="407505" cy="397566"/>
          </a:xfrm>
          <a:prstGeom prst="ellips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FFDC7F9-1D46-8B56-BA08-DDC01953F2AC}"/>
              </a:ext>
            </a:extLst>
          </p:cNvPr>
          <p:cNvSpPr/>
          <p:nvPr/>
        </p:nvSpPr>
        <p:spPr>
          <a:xfrm>
            <a:off x="3091070" y="4821313"/>
            <a:ext cx="407505" cy="397566"/>
          </a:xfrm>
          <a:prstGeom prst="ellips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BA9C181-5724-5AD3-941C-A3E8518F0F70}"/>
              </a:ext>
            </a:extLst>
          </p:cNvPr>
          <p:cNvSpPr/>
          <p:nvPr/>
        </p:nvSpPr>
        <p:spPr>
          <a:xfrm>
            <a:off x="3581400" y="4821313"/>
            <a:ext cx="407505" cy="397566"/>
          </a:xfrm>
          <a:prstGeom prst="ellips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501F711-0A40-EEEB-A647-AC29917DC789}"/>
              </a:ext>
            </a:extLst>
          </p:cNvPr>
          <p:cNvSpPr/>
          <p:nvPr/>
        </p:nvSpPr>
        <p:spPr>
          <a:xfrm>
            <a:off x="4071730" y="4821313"/>
            <a:ext cx="407505" cy="397566"/>
          </a:xfrm>
          <a:prstGeom prst="ellips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BB57D00-987E-562F-DC32-8E0196E99D6C}"/>
              </a:ext>
            </a:extLst>
          </p:cNvPr>
          <p:cNvSpPr/>
          <p:nvPr/>
        </p:nvSpPr>
        <p:spPr>
          <a:xfrm>
            <a:off x="4250346" y="4192586"/>
            <a:ext cx="308113" cy="4530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C7218EB-FE0E-52F4-6B15-339C89420BB9}"/>
              </a:ext>
            </a:extLst>
          </p:cNvPr>
          <p:cNvSpPr/>
          <p:nvPr/>
        </p:nvSpPr>
        <p:spPr>
          <a:xfrm>
            <a:off x="4558459" y="3665019"/>
            <a:ext cx="407505" cy="397566"/>
          </a:xfrm>
          <a:prstGeom prst="ellips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FAFE205-4E49-84D9-EF02-05EEC797C43F}"/>
              </a:ext>
            </a:extLst>
          </p:cNvPr>
          <p:cNvSpPr/>
          <p:nvPr/>
        </p:nvSpPr>
        <p:spPr>
          <a:xfrm>
            <a:off x="5067802" y="3665019"/>
            <a:ext cx="407505" cy="397566"/>
          </a:xfrm>
          <a:prstGeom prst="ellips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F5CF7D8C-8560-BE04-21F7-6EC6CEA2B190}"/>
              </a:ext>
            </a:extLst>
          </p:cNvPr>
          <p:cNvSpPr/>
          <p:nvPr/>
        </p:nvSpPr>
        <p:spPr>
          <a:xfrm>
            <a:off x="4558458" y="3026135"/>
            <a:ext cx="407505" cy="397566"/>
          </a:xfrm>
          <a:prstGeom prst="ellips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BB01AD74-886B-B32A-F30A-1EF334000B49}"/>
              </a:ext>
            </a:extLst>
          </p:cNvPr>
          <p:cNvSpPr/>
          <p:nvPr/>
        </p:nvSpPr>
        <p:spPr>
          <a:xfrm>
            <a:off x="4558458" y="4817625"/>
            <a:ext cx="407505" cy="397566"/>
          </a:xfrm>
          <a:prstGeom prst="ellips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877B2D1-BFC6-3429-FD97-869092C3BCE9}"/>
              </a:ext>
            </a:extLst>
          </p:cNvPr>
          <p:cNvSpPr/>
          <p:nvPr/>
        </p:nvSpPr>
        <p:spPr>
          <a:xfrm>
            <a:off x="5562450" y="3665019"/>
            <a:ext cx="407505" cy="397566"/>
          </a:xfrm>
          <a:prstGeom prst="ellips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3D6DF70-A251-4013-A72D-D1FF7B71FE93}"/>
              </a:ext>
            </a:extLst>
          </p:cNvPr>
          <p:cNvSpPr txBox="1"/>
          <p:nvPr/>
        </p:nvSpPr>
        <p:spPr>
          <a:xfrm>
            <a:off x="6917634" y="2792896"/>
            <a:ext cx="3959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How many children liked chocolate ice-cream?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A447082-7AC1-A280-2DDB-CCB2DD216675}"/>
              </a:ext>
            </a:extLst>
          </p:cNvPr>
          <p:cNvSpPr/>
          <p:nvPr/>
        </p:nvSpPr>
        <p:spPr>
          <a:xfrm>
            <a:off x="6771283" y="2752340"/>
            <a:ext cx="4106008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A2AC77F-5D0E-509F-AB7D-C3418A86C40B}"/>
              </a:ext>
            </a:extLst>
          </p:cNvPr>
          <p:cNvSpPr txBox="1"/>
          <p:nvPr/>
        </p:nvSpPr>
        <p:spPr>
          <a:xfrm>
            <a:off x="6917633" y="3515010"/>
            <a:ext cx="3959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How many children liked mint ice-cream?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96353B2-6C21-8BBB-D4AB-E2E4A05C9433}"/>
              </a:ext>
            </a:extLst>
          </p:cNvPr>
          <p:cNvSpPr/>
          <p:nvPr/>
        </p:nvSpPr>
        <p:spPr>
          <a:xfrm>
            <a:off x="6771282" y="3474454"/>
            <a:ext cx="4106008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7769101-3C9E-C40B-4E08-F45F309F63B6}"/>
              </a:ext>
            </a:extLst>
          </p:cNvPr>
          <p:cNvSpPr txBox="1"/>
          <p:nvPr/>
        </p:nvSpPr>
        <p:spPr>
          <a:xfrm>
            <a:off x="6919415" y="4242453"/>
            <a:ext cx="3959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How many children liked vanilla ice-cream then strawberry ice-cream?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E387672-562E-825F-CE71-B57ECD550E2F}"/>
              </a:ext>
            </a:extLst>
          </p:cNvPr>
          <p:cNvSpPr/>
          <p:nvPr/>
        </p:nvSpPr>
        <p:spPr>
          <a:xfrm>
            <a:off x="6773064" y="4201897"/>
            <a:ext cx="4106008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58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37" grpId="0" animBg="1"/>
      <p:bldP spid="40" grpId="0" animBg="1"/>
      <p:bldP spid="4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22;p2">
            <a:extLst>
              <a:ext uri="{FF2B5EF4-FFF2-40B4-BE49-F238E27FC236}">
                <a16:creationId xmlns:a16="http://schemas.microsoft.com/office/drawing/2014/main" id="{F8CF9073-C5E6-0E7C-71F7-D2C1CCF09572}"/>
              </a:ext>
            </a:extLst>
          </p:cNvPr>
          <p:cNvSpPr/>
          <p:nvPr/>
        </p:nvSpPr>
        <p:spPr>
          <a:xfrm>
            <a:off x="1993949" y="5827222"/>
            <a:ext cx="8204100" cy="6993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What do you see?    What do you know?   What could you find out?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F58AD6-7F73-634D-98D4-14E64218C89B}"/>
              </a:ext>
            </a:extLst>
          </p:cNvPr>
          <p:cNvSpPr txBox="1"/>
          <p:nvPr/>
        </p:nvSpPr>
        <p:spPr>
          <a:xfrm>
            <a:off x="1850268" y="603156"/>
            <a:ext cx="6890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This bar chart shows the countries children in a year group have visited.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5BBD99D3-028A-791E-A40B-3A17716BC1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7827279"/>
              </p:ext>
            </p:extLst>
          </p:nvPr>
        </p:nvGraphicFramePr>
        <p:xfrm>
          <a:off x="1937627" y="1725247"/>
          <a:ext cx="4150139" cy="3588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BCF2B8CC-5DB9-D9D9-A77E-97BC1F7ABF7A}"/>
              </a:ext>
            </a:extLst>
          </p:cNvPr>
          <p:cNvSpPr txBox="1"/>
          <p:nvPr/>
        </p:nvSpPr>
        <p:spPr>
          <a:xfrm rot="16200000">
            <a:off x="417445" y="3120885"/>
            <a:ext cx="2017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Number of children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8B812C6-E2A7-3036-77A5-63560CB44621}"/>
              </a:ext>
            </a:extLst>
          </p:cNvPr>
          <p:cNvSpPr txBox="1"/>
          <p:nvPr/>
        </p:nvSpPr>
        <p:spPr>
          <a:xfrm>
            <a:off x="3233532" y="5276136"/>
            <a:ext cx="1808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Countries visited.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2BF050D-54E0-AAA2-6E4B-154E1030B51E}"/>
              </a:ext>
            </a:extLst>
          </p:cNvPr>
          <p:cNvSpPr/>
          <p:nvPr/>
        </p:nvSpPr>
        <p:spPr>
          <a:xfrm>
            <a:off x="1850267" y="603156"/>
            <a:ext cx="9027023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5BE543E-9E50-F7AF-760B-66DB9FB901E9}"/>
              </a:ext>
            </a:extLst>
          </p:cNvPr>
          <p:cNvSpPr txBox="1"/>
          <p:nvPr/>
        </p:nvSpPr>
        <p:spPr>
          <a:xfrm>
            <a:off x="6917634" y="2792896"/>
            <a:ext cx="3959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How many children visited Ireland?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CD6A0AA-B385-258C-6283-7BD63DA8238C}"/>
              </a:ext>
            </a:extLst>
          </p:cNvPr>
          <p:cNvSpPr txBox="1"/>
          <p:nvPr/>
        </p:nvSpPr>
        <p:spPr>
          <a:xfrm>
            <a:off x="6917633" y="3515010"/>
            <a:ext cx="3959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How many children visited Scotland?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0C880B9-B476-86D7-5632-4B25CF0C5E94}"/>
              </a:ext>
            </a:extLst>
          </p:cNvPr>
          <p:cNvSpPr txBox="1"/>
          <p:nvPr/>
        </p:nvSpPr>
        <p:spPr>
          <a:xfrm>
            <a:off x="6919415" y="4242453"/>
            <a:ext cx="3959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How many more children visited England than Wales?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860A4ED-3CD7-9603-ACE4-87A22B07EEE1}"/>
              </a:ext>
            </a:extLst>
          </p:cNvPr>
          <p:cNvSpPr/>
          <p:nvPr/>
        </p:nvSpPr>
        <p:spPr>
          <a:xfrm>
            <a:off x="6771283" y="2752340"/>
            <a:ext cx="4106008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A1DE71FB-1825-4445-F13C-1BDF19B439AD}"/>
              </a:ext>
            </a:extLst>
          </p:cNvPr>
          <p:cNvSpPr/>
          <p:nvPr/>
        </p:nvSpPr>
        <p:spPr>
          <a:xfrm>
            <a:off x="6771282" y="3474454"/>
            <a:ext cx="4106008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DB2D31B-1CDB-788B-023E-A80F400033AE}"/>
              </a:ext>
            </a:extLst>
          </p:cNvPr>
          <p:cNvSpPr/>
          <p:nvPr/>
        </p:nvSpPr>
        <p:spPr>
          <a:xfrm>
            <a:off x="6773064" y="4201897"/>
            <a:ext cx="4106008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79FC036-59B6-21F1-C744-F5D69C57EAD3}"/>
              </a:ext>
            </a:extLst>
          </p:cNvPr>
          <p:cNvSpPr/>
          <p:nvPr/>
        </p:nvSpPr>
        <p:spPr>
          <a:xfrm>
            <a:off x="1189530" y="2098454"/>
            <a:ext cx="421127" cy="230458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0EBD400-3A9D-4E60-D048-3EB02D4B4272}"/>
              </a:ext>
            </a:extLst>
          </p:cNvPr>
          <p:cNvSpPr/>
          <p:nvPr/>
        </p:nvSpPr>
        <p:spPr>
          <a:xfrm>
            <a:off x="3131537" y="5276136"/>
            <a:ext cx="2198658" cy="39464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6777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93C06-E3AB-0F8A-1C4F-03B358A558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Position and direction.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D7D596BB-CA8D-C77A-B27D-70BCA85B93E7}"/>
              </a:ext>
            </a:extLst>
          </p:cNvPr>
          <p:cNvSpPr/>
          <p:nvPr/>
        </p:nvSpPr>
        <p:spPr>
          <a:xfrm>
            <a:off x="38504" y="14148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82097BD6-00F0-4AF7-D2D8-90B4EA5AF68F}"/>
              </a:ext>
            </a:extLst>
          </p:cNvPr>
          <p:cNvSpPr/>
          <p:nvPr/>
        </p:nvSpPr>
        <p:spPr>
          <a:xfrm>
            <a:off x="1146387" y="641589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5"/>
                </a:lnTo>
                <a:lnTo>
                  <a:pt x="0" y="11928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364BB1F3-3C05-8DC7-6BA4-BA06F8DA5ADF}"/>
              </a:ext>
            </a:extLst>
          </p:cNvPr>
          <p:cNvSpPr/>
          <p:nvPr/>
        </p:nvSpPr>
        <p:spPr>
          <a:xfrm>
            <a:off x="38504" y="1280794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CC7AF572-84D5-7573-062D-EC32ACC1F00C}"/>
              </a:ext>
            </a:extLst>
          </p:cNvPr>
          <p:cNvSpPr/>
          <p:nvPr/>
        </p:nvSpPr>
        <p:spPr>
          <a:xfrm>
            <a:off x="2254269" y="1280794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98F9A89E-BCAC-2C40-121A-CFBE54B0523A}"/>
              </a:ext>
            </a:extLst>
          </p:cNvPr>
          <p:cNvSpPr/>
          <p:nvPr/>
        </p:nvSpPr>
        <p:spPr>
          <a:xfrm>
            <a:off x="0" y="2516411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19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12F14D42-D243-6F46-B976-2572CDE8E0E9}"/>
              </a:ext>
            </a:extLst>
          </p:cNvPr>
          <p:cNvSpPr/>
          <p:nvPr/>
        </p:nvSpPr>
        <p:spPr>
          <a:xfrm>
            <a:off x="2254269" y="14148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19999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DBEC9273-DF63-5B1D-C526-2C1FBDA145F1}"/>
              </a:ext>
            </a:extLst>
          </p:cNvPr>
          <p:cNvSpPr/>
          <p:nvPr/>
        </p:nvSpPr>
        <p:spPr>
          <a:xfrm>
            <a:off x="3398740" y="641589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5"/>
                </a:lnTo>
                <a:lnTo>
                  <a:pt x="0" y="119282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19999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00D66486-5944-990D-A768-0796D83BB6B9}"/>
              </a:ext>
            </a:extLst>
          </p:cNvPr>
          <p:cNvSpPr/>
          <p:nvPr/>
        </p:nvSpPr>
        <p:spPr>
          <a:xfrm>
            <a:off x="1497282" y="1009949"/>
            <a:ext cx="676473" cy="394046"/>
          </a:xfrm>
          <a:custGeom>
            <a:avLst/>
            <a:gdLst/>
            <a:ahLst/>
            <a:cxnLst/>
            <a:rect l="l" t="t" r="r" b="b"/>
            <a:pathLst>
              <a:path w="676473" h="394046">
                <a:moveTo>
                  <a:pt x="0" y="0"/>
                </a:moveTo>
                <a:lnTo>
                  <a:pt x="676473" y="0"/>
                </a:lnTo>
                <a:lnTo>
                  <a:pt x="676473" y="394046"/>
                </a:lnTo>
                <a:lnTo>
                  <a:pt x="0" y="39404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19999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7F9D718E-074B-F529-AD55-FAC497A069E3}"/>
              </a:ext>
            </a:extLst>
          </p:cNvPr>
          <p:cNvSpPr/>
          <p:nvPr/>
        </p:nvSpPr>
        <p:spPr>
          <a:xfrm>
            <a:off x="2629916" y="1601000"/>
            <a:ext cx="663558" cy="552412"/>
          </a:xfrm>
          <a:custGeom>
            <a:avLst/>
            <a:gdLst/>
            <a:ahLst/>
            <a:cxnLst/>
            <a:rect l="l" t="t" r="r" b="b"/>
            <a:pathLst>
              <a:path w="663558" h="552412">
                <a:moveTo>
                  <a:pt x="0" y="0"/>
                </a:moveTo>
                <a:lnTo>
                  <a:pt x="663558" y="0"/>
                </a:lnTo>
                <a:lnTo>
                  <a:pt x="663558" y="552412"/>
                </a:lnTo>
                <a:lnTo>
                  <a:pt x="0" y="55241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19999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FB642908-145B-F807-6110-690BBE3211EE}"/>
              </a:ext>
            </a:extLst>
          </p:cNvPr>
          <p:cNvSpPr/>
          <p:nvPr/>
        </p:nvSpPr>
        <p:spPr>
          <a:xfrm>
            <a:off x="353125" y="2738312"/>
            <a:ext cx="749022" cy="749022"/>
          </a:xfrm>
          <a:custGeom>
            <a:avLst/>
            <a:gdLst/>
            <a:ahLst/>
            <a:cxnLst/>
            <a:rect l="l" t="t" r="r" b="b"/>
            <a:pathLst>
              <a:path w="749022" h="749022">
                <a:moveTo>
                  <a:pt x="0" y="0"/>
                </a:moveTo>
                <a:lnTo>
                  <a:pt x="749021" y="0"/>
                </a:lnTo>
                <a:lnTo>
                  <a:pt x="749021" y="749022"/>
                </a:lnTo>
                <a:lnTo>
                  <a:pt x="0" y="74902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alphaModFix amt="19999"/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1F03FCD0-0538-56D2-8AD2-420F1B8A4906}"/>
              </a:ext>
            </a:extLst>
          </p:cNvPr>
          <p:cNvSpPr/>
          <p:nvPr/>
        </p:nvSpPr>
        <p:spPr>
          <a:xfrm rot="-10800000">
            <a:off x="10768903" y="5645698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30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9D6E4B24-3BFF-3B70-63C8-F47BE7D8310D}"/>
              </a:ext>
            </a:extLst>
          </p:cNvPr>
          <p:cNvSpPr/>
          <p:nvPr/>
        </p:nvSpPr>
        <p:spPr>
          <a:xfrm rot="-10800000">
            <a:off x="9656070" y="5015454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2" y="0"/>
                </a:lnTo>
                <a:lnTo>
                  <a:pt x="1384422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5ED22E27-86F5-4CA6-C51F-9C2428A374A5}"/>
              </a:ext>
            </a:extLst>
          </p:cNvPr>
          <p:cNvSpPr/>
          <p:nvPr/>
        </p:nvSpPr>
        <p:spPr>
          <a:xfrm>
            <a:off x="10970365" y="5749785"/>
            <a:ext cx="1058848" cy="989980"/>
          </a:xfrm>
          <a:custGeom>
            <a:avLst/>
            <a:gdLst/>
            <a:ahLst/>
            <a:cxnLst/>
            <a:rect l="l" t="t" r="r" b="b"/>
            <a:pathLst>
              <a:path w="1058848" h="989980">
                <a:moveTo>
                  <a:pt x="0" y="0"/>
                </a:moveTo>
                <a:lnTo>
                  <a:pt x="1058849" y="0"/>
                </a:lnTo>
                <a:lnTo>
                  <a:pt x="1058849" y="989980"/>
                </a:lnTo>
                <a:lnTo>
                  <a:pt x="0" y="98998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alphaModFix amt="30000"/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C6BEBE98-A4A0-5FD8-FBFE-6DA9C93C0DF8}"/>
              </a:ext>
            </a:extLst>
          </p:cNvPr>
          <p:cNvSpPr/>
          <p:nvPr/>
        </p:nvSpPr>
        <p:spPr>
          <a:xfrm rot="-10800000">
            <a:off x="10768903" y="4373393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21AFC4E3-0BA4-407D-26E4-B22EBCB3B807}"/>
              </a:ext>
            </a:extLst>
          </p:cNvPr>
          <p:cNvSpPr/>
          <p:nvPr/>
        </p:nvSpPr>
        <p:spPr>
          <a:xfrm rot="-10800000">
            <a:off x="8543238" y="4373393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alphaModFix amt="30000"/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FB1B2F24-C230-11DF-E9A6-D7D24377D7A8}"/>
              </a:ext>
            </a:extLst>
          </p:cNvPr>
          <p:cNvSpPr/>
          <p:nvPr/>
        </p:nvSpPr>
        <p:spPr>
          <a:xfrm rot="-10800000">
            <a:off x="10807579" y="3132256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ABC77D9C-11BC-73B6-471C-B1C52CDBD894}"/>
              </a:ext>
            </a:extLst>
          </p:cNvPr>
          <p:cNvSpPr/>
          <p:nvPr/>
        </p:nvSpPr>
        <p:spPr>
          <a:xfrm rot="-10800000">
            <a:off x="8543238" y="5645698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30000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D6AD5559-2655-8934-7AAC-84A8BF829342}"/>
              </a:ext>
            </a:extLst>
          </p:cNvPr>
          <p:cNvSpPr/>
          <p:nvPr/>
        </p:nvSpPr>
        <p:spPr>
          <a:xfrm rot="-10800000">
            <a:off x="7393654" y="5015454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3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99C999EF-C261-0358-F042-61EB91E633C5}"/>
              </a:ext>
            </a:extLst>
          </p:cNvPr>
          <p:cNvSpPr/>
          <p:nvPr/>
        </p:nvSpPr>
        <p:spPr>
          <a:xfrm rot="-10800000">
            <a:off x="10008533" y="5447795"/>
            <a:ext cx="679496" cy="395806"/>
          </a:xfrm>
          <a:custGeom>
            <a:avLst/>
            <a:gdLst/>
            <a:ahLst/>
            <a:cxnLst/>
            <a:rect l="l" t="t" r="r" b="b"/>
            <a:pathLst>
              <a:path w="679496" h="395806">
                <a:moveTo>
                  <a:pt x="0" y="0"/>
                </a:moveTo>
                <a:lnTo>
                  <a:pt x="679496" y="0"/>
                </a:lnTo>
                <a:lnTo>
                  <a:pt x="679496" y="395807"/>
                </a:lnTo>
                <a:lnTo>
                  <a:pt x="0" y="39580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30000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5163C728-938F-EC18-2691-6E601A2C1956}"/>
              </a:ext>
            </a:extLst>
          </p:cNvPr>
          <p:cNvSpPr/>
          <p:nvPr/>
        </p:nvSpPr>
        <p:spPr>
          <a:xfrm rot="-10800000">
            <a:off x="8883811" y="4695030"/>
            <a:ext cx="666523" cy="554880"/>
          </a:xfrm>
          <a:custGeom>
            <a:avLst/>
            <a:gdLst/>
            <a:ahLst/>
            <a:cxnLst/>
            <a:rect l="l" t="t" r="r" b="b"/>
            <a:pathLst>
              <a:path w="666523" h="554880">
                <a:moveTo>
                  <a:pt x="0" y="0"/>
                </a:moveTo>
                <a:lnTo>
                  <a:pt x="666523" y="0"/>
                </a:lnTo>
                <a:lnTo>
                  <a:pt x="666523" y="554880"/>
                </a:lnTo>
                <a:lnTo>
                  <a:pt x="0" y="55488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30000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ADC86586-6333-3A17-F263-400C464BCF63}"/>
              </a:ext>
            </a:extLst>
          </p:cNvPr>
          <p:cNvSpPr/>
          <p:nvPr/>
        </p:nvSpPr>
        <p:spPr>
          <a:xfrm rot="8100000">
            <a:off x="11084930" y="3355149"/>
            <a:ext cx="752368" cy="752368"/>
          </a:xfrm>
          <a:custGeom>
            <a:avLst/>
            <a:gdLst/>
            <a:ahLst/>
            <a:cxnLst/>
            <a:rect l="l" t="t" r="r" b="b"/>
            <a:pathLst>
              <a:path w="752368" h="752368">
                <a:moveTo>
                  <a:pt x="0" y="0"/>
                </a:moveTo>
                <a:lnTo>
                  <a:pt x="752368" y="0"/>
                </a:lnTo>
                <a:lnTo>
                  <a:pt x="752368" y="752368"/>
                </a:lnTo>
                <a:lnTo>
                  <a:pt x="0" y="75236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alphaModFix amt="30000"/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5F423785-05B4-B692-1757-1ED126C89177}"/>
              </a:ext>
            </a:extLst>
          </p:cNvPr>
          <p:cNvSpPr/>
          <p:nvPr/>
        </p:nvSpPr>
        <p:spPr>
          <a:xfrm>
            <a:off x="7932184" y="5272008"/>
            <a:ext cx="307360" cy="747380"/>
          </a:xfrm>
          <a:custGeom>
            <a:avLst/>
            <a:gdLst/>
            <a:ahLst/>
            <a:cxnLst/>
            <a:rect l="l" t="t" r="r" b="b"/>
            <a:pathLst>
              <a:path w="307360" h="747380">
                <a:moveTo>
                  <a:pt x="0" y="0"/>
                </a:moveTo>
                <a:lnTo>
                  <a:pt x="307360" y="0"/>
                </a:lnTo>
                <a:lnTo>
                  <a:pt x="307360" y="747381"/>
                </a:lnTo>
                <a:lnTo>
                  <a:pt x="0" y="747381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alphaModFix amt="30000"/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974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22;p2">
            <a:extLst>
              <a:ext uri="{FF2B5EF4-FFF2-40B4-BE49-F238E27FC236}">
                <a16:creationId xmlns:a16="http://schemas.microsoft.com/office/drawing/2014/main" id="{F8CF9073-C5E6-0E7C-71F7-D2C1CCF09572}"/>
              </a:ext>
            </a:extLst>
          </p:cNvPr>
          <p:cNvSpPr/>
          <p:nvPr/>
        </p:nvSpPr>
        <p:spPr>
          <a:xfrm>
            <a:off x="1993949" y="5827222"/>
            <a:ext cx="8204100" cy="6993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What do you see?    What do you know?   What could you find out?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F58AD6-7F73-634D-98D4-14E64218C89B}"/>
              </a:ext>
            </a:extLst>
          </p:cNvPr>
          <p:cNvSpPr txBox="1"/>
          <p:nvPr/>
        </p:nvSpPr>
        <p:spPr>
          <a:xfrm>
            <a:off x="1850268" y="603156"/>
            <a:ext cx="4041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Points are placed on the coordinate grid.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A9781362-5EDB-CB46-81EE-B4C0528CD9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088823"/>
              </p:ext>
            </p:extLst>
          </p:nvPr>
        </p:nvGraphicFramePr>
        <p:xfrm>
          <a:off x="1871736" y="1862666"/>
          <a:ext cx="4063998" cy="27789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7333">
                  <a:extLst>
                    <a:ext uri="{9D8B030D-6E8A-4147-A177-3AD203B41FA5}">
                      <a16:colId xmlns:a16="http://schemas.microsoft.com/office/drawing/2014/main" val="3095360583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113876135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1663725058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425801626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286727547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851831321"/>
                    </a:ext>
                  </a:extLst>
                </a:gridCol>
              </a:tblGrid>
              <a:tr h="463151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2285682"/>
                  </a:ext>
                </a:extLst>
              </a:tr>
              <a:tr h="463151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2726807"/>
                  </a:ext>
                </a:extLst>
              </a:tr>
              <a:tr h="463151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5868750"/>
                  </a:ext>
                </a:extLst>
              </a:tr>
              <a:tr h="463151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9664290"/>
                  </a:ext>
                </a:extLst>
              </a:tr>
              <a:tr h="463151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0626041"/>
                  </a:ext>
                </a:extLst>
              </a:tr>
              <a:tr h="463151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4491540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F74693D2-1790-4C00-2A41-8BAC7D919531}"/>
              </a:ext>
            </a:extLst>
          </p:cNvPr>
          <p:cNvSpPr/>
          <p:nvPr/>
        </p:nvSpPr>
        <p:spPr>
          <a:xfrm>
            <a:off x="1850268" y="603156"/>
            <a:ext cx="8685652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F2A763C-36E7-39E6-72EC-740A5E79BF56}"/>
              </a:ext>
            </a:extLst>
          </p:cNvPr>
          <p:cNvSpPr txBox="1"/>
          <p:nvPr/>
        </p:nvSpPr>
        <p:spPr>
          <a:xfrm>
            <a:off x="1571640" y="464157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C82D1CC-077D-9FAA-20B7-67880576BE92}"/>
              </a:ext>
            </a:extLst>
          </p:cNvPr>
          <p:cNvSpPr txBox="1"/>
          <p:nvPr/>
        </p:nvSpPr>
        <p:spPr>
          <a:xfrm>
            <a:off x="1570050" y="404853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CCE3DF1-5548-9E2A-CED6-916787CDFF05}"/>
              </a:ext>
            </a:extLst>
          </p:cNvPr>
          <p:cNvSpPr txBox="1"/>
          <p:nvPr/>
        </p:nvSpPr>
        <p:spPr>
          <a:xfrm>
            <a:off x="1548582" y="35667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4BCDEC7-A89A-2D12-0E20-1802F0F7E9BE}"/>
              </a:ext>
            </a:extLst>
          </p:cNvPr>
          <p:cNvSpPr txBox="1"/>
          <p:nvPr/>
        </p:nvSpPr>
        <p:spPr>
          <a:xfrm>
            <a:off x="1547787" y="30278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7F8CCB8-8D54-7161-8384-6DF5D678CF4F}"/>
              </a:ext>
            </a:extLst>
          </p:cNvPr>
          <p:cNvSpPr txBox="1"/>
          <p:nvPr/>
        </p:nvSpPr>
        <p:spPr>
          <a:xfrm>
            <a:off x="1538874" y="254665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DEF9524-0A36-34A1-9954-D4CF14F7AE24}"/>
              </a:ext>
            </a:extLst>
          </p:cNvPr>
          <p:cNvSpPr txBox="1"/>
          <p:nvPr/>
        </p:nvSpPr>
        <p:spPr>
          <a:xfrm>
            <a:off x="1538874" y="206418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CFFF81A-9D0D-7CA7-3C1C-A7FF9C6CEC8E}"/>
              </a:ext>
            </a:extLst>
          </p:cNvPr>
          <p:cNvSpPr txBox="1"/>
          <p:nvPr/>
        </p:nvSpPr>
        <p:spPr>
          <a:xfrm>
            <a:off x="1538874" y="162327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0AEF736-1F6A-B7B7-993B-C462F3EE398B}"/>
              </a:ext>
            </a:extLst>
          </p:cNvPr>
          <p:cNvSpPr txBox="1"/>
          <p:nvPr/>
        </p:nvSpPr>
        <p:spPr>
          <a:xfrm>
            <a:off x="2328737" y="468039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6F68F11-865B-7372-7583-097B6D059532}"/>
              </a:ext>
            </a:extLst>
          </p:cNvPr>
          <p:cNvSpPr txBox="1"/>
          <p:nvPr/>
        </p:nvSpPr>
        <p:spPr>
          <a:xfrm>
            <a:off x="3042631" y="469415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C780741-53EC-90D0-975F-5628049E81B3}"/>
              </a:ext>
            </a:extLst>
          </p:cNvPr>
          <p:cNvSpPr txBox="1"/>
          <p:nvPr/>
        </p:nvSpPr>
        <p:spPr>
          <a:xfrm>
            <a:off x="3756525" y="468651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BFFAFA8-22EF-2C0A-5C6D-89676F3B0A78}"/>
              </a:ext>
            </a:extLst>
          </p:cNvPr>
          <p:cNvSpPr txBox="1"/>
          <p:nvPr/>
        </p:nvSpPr>
        <p:spPr>
          <a:xfrm>
            <a:off x="4470419" y="46903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7B0293A-2C63-1D68-BC58-40C6F6B3FAAC}"/>
              </a:ext>
            </a:extLst>
          </p:cNvPr>
          <p:cNvSpPr txBox="1"/>
          <p:nvPr/>
        </p:nvSpPr>
        <p:spPr>
          <a:xfrm>
            <a:off x="5134023" y="46903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A3F424E-8014-6C28-0E03-F4FD0CFABCB5}"/>
              </a:ext>
            </a:extLst>
          </p:cNvPr>
          <p:cNvSpPr txBox="1"/>
          <p:nvPr/>
        </p:nvSpPr>
        <p:spPr>
          <a:xfrm>
            <a:off x="5797627" y="46903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6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F79EC10-ACE5-9175-4153-D291FBDE15DD}"/>
              </a:ext>
            </a:extLst>
          </p:cNvPr>
          <p:cNvSpPr/>
          <p:nvPr/>
        </p:nvSpPr>
        <p:spPr>
          <a:xfrm>
            <a:off x="3108991" y="3629244"/>
            <a:ext cx="188844" cy="184666"/>
          </a:xfrm>
          <a:prstGeom prst="ellips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Star: 5 Points 31">
            <a:extLst>
              <a:ext uri="{FF2B5EF4-FFF2-40B4-BE49-F238E27FC236}">
                <a16:creationId xmlns:a16="http://schemas.microsoft.com/office/drawing/2014/main" id="{AF5830A3-EF25-5D79-D78F-C72C9376B11E}"/>
              </a:ext>
            </a:extLst>
          </p:cNvPr>
          <p:cNvSpPr/>
          <p:nvPr/>
        </p:nvSpPr>
        <p:spPr>
          <a:xfrm>
            <a:off x="2386002" y="3567669"/>
            <a:ext cx="288235" cy="256180"/>
          </a:xfrm>
          <a:prstGeom prst="star5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D79E099-70F8-78F5-B900-42A1CCEDA566}"/>
              </a:ext>
            </a:extLst>
          </p:cNvPr>
          <p:cNvSpPr/>
          <p:nvPr/>
        </p:nvSpPr>
        <p:spPr>
          <a:xfrm>
            <a:off x="5134023" y="3659061"/>
            <a:ext cx="278295" cy="184666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Smiley Face 33">
            <a:extLst>
              <a:ext uri="{FF2B5EF4-FFF2-40B4-BE49-F238E27FC236}">
                <a16:creationId xmlns:a16="http://schemas.microsoft.com/office/drawing/2014/main" id="{AC6A742A-7B84-3E4A-26BF-83A11D5D8737}"/>
              </a:ext>
            </a:extLst>
          </p:cNvPr>
          <p:cNvSpPr/>
          <p:nvPr/>
        </p:nvSpPr>
        <p:spPr>
          <a:xfrm>
            <a:off x="3026265" y="2185142"/>
            <a:ext cx="318052" cy="296517"/>
          </a:xfrm>
          <a:prstGeom prst="smileyFac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BEA7BCD-582E-6097-AC6D-28D8D79B6238}"/>
              </a:ext>
            </a:extLst>
          </p:cNvPr>
          <p:cNvSpPr txBox="1"/>
          <p:nvPr/>
        </p:nvSpPr>
        <p:spPr>
          <a:xfrm>
            <a:off x="6867938" y="2652471"/>
            <a:ext cx="3959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Which symbol is at (2,5)?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E4F2374-2C35-3CF0-95AB-840D54A37931}"/>
              </a:ext>
            </a:extLst>
          </p:cNvPr>
          <p:cNvSpPr/>
          <p:nvPr/>
        </p:nvSpPr>
        <p:spPr>
          <a:xfrm>
            <a:off x="6721587" y="2611915"/>
            <a:ext cx="4106008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7BB6942-1677-3089-617B-67F9D910BFC8}"/>
              </a:ext>
            </a:extLst>
          </p:cNvPr>
          <p:cNvSpPr txBox="1"/>
          <p:nvPr/>
        </p:nvSpPr>
        <p:spPr>
          <a:xfrm>
            <a:off x="6867938" y="3382062"/>
            <a:ext cx="3959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Which symbol is at (5,2)?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E20BBC3-A648-BD5A-CA90-77CF3890DFB5}"/>
              </a:ext>
            </a:extLst>
          </p:cNvPr>
          <p:cNvSpPr/>
          <p:nvPr/>
        </p:nvSpPr>
        <p:spPr>
          <a:xfrm>
            <a:off x="6721587" y="3341506"/>
            <a:ext cx="4106008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B456B77-1F39-38FF-F644-E0AB9994D2E2}"/>
              </a:ext>
            </a:extLst>
          </p:cNvPr>
          <p:cNvSpPr txBox="1"/>
          <p:nvPr/>
        </p:nvSpPr>
        <p:spPr>
          <a:xfrm>
            <a:off x="6867938" y="4052781"/>
            <a:ext cx="3959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Which symbol is at (1,2))?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2B5B5AE-C1B5-13FA-6B00-CE244327B87C}"/>
              </a:ext>
            </a:extLst>
          </p:cNvPr>
          <p:cNvSpPr/>
          <p:nvPr/>
        </p:nvSpPr>
        <p:spPr>
          <a:xfrm>
            <a:off x="6721587" y="4051981"/>
            <a:ext cx="4106008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348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1" grpId="0" animBg="1"/>
      <p:bldP spid="44" grpId="0" animBg="1"/>
      <p:bldP spid="4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22;p2">
            <a:extLst>
              <a:ext uri="{FF2B5EF4-FFF2-40B4-BE49-F238E27FC236}">
                <a16:creationId xmlns:a16="http://schemas.microsoft.com/office/drawing/2014/main" id="{F8CF9073-C5E6-0E7C-71F7-D2C1CCF09572}"/>
              </a:ext>
            </a:extLst>
          </p:cNvPr>
          <p:cNvSpPr/>
          <p:nvPr/>
        </p:nvSpPr>
        <p:spPr>
          <a:xfrm>
            <a:off x="1993949" y="5827222"/>
            <a:ext cx="8204100" cy="6993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What do you see?    What do you know?   What could you find out?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F58AD6-7F73-634D-98D4-14E64218C89B}"/>
              </a:ext>
            </a:extLst>
          </p:cNvPr>
          <p:cNvSpPr txBox="1"/>
          <p:nvPr/>
        </p:nvSpPr>
        <p:spPr>
          <a:xfrm>
            <a:off x="2103217" y="632690"/>
            <a:ext cx="1449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True or false?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40C569F-C433-28D0-34EA-9EDDEEED65E5}"/>
              </a:ext>
            </a:extLst>
          </p:cNvPr>
          <p:cNvCxnSpPr>
            <a:cxnSpLocks/>
          </p:cNvCxnSpPr>
          <p:nvPr/>
        </p:nvCxnSpPr>
        <p:spPr>
          <a:xfrm>
            <a:off x="982106" y="1928191"/>
            <a:ext cx="10169579" cy="0"/>
          </a:xfrm>
          <a:prstGeom prst="line">
            <a:avLst/>
          </a:prstGeom>
          <a:ln w="508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AC10DCD-0235-F98A-13BA-B7DCC8002FF4}"/>
              </a:ext>
            </a:extLst>
          </p:cNvPr>
          <p:cNvCxnSpPr>
            <a:cxnSpLocks/>
          </p:cNvCxnSpPr>
          <p:nvPr/>
        </p:nvCxnSpPr>
        <p:spPr>
          <a:xfrm flipV="1">
            <a:off x="1154826" y="1628471"/>
            <a:ext cx="0" cy="599440"/>
          </a:xfrm>
          <a:prstGeom prst="line">
            <a:avLst/>
          </a:prstGeom>
          <a:ln w="25400"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E600F7B-D716-AC5B-1C7F-A4D35E4C75C3}"/>
              </a:ext>
            </a:extLst>
          </p:cNvPr>
          <p:cNvCxnSpPr>
            <a:cxnSpLocks/>
          </p:cNvCxnSpPr>
          <p:nvPr/>
        </p:nvCxnSpPr>
        <p:spPr>
          <a:xfrm flipV="1">
            <a:off x="2139217" y="1628471"/>
            <a:ext cx="0" cy="599440"/>
          </a:xfrm>
          <a:prstGeom prst="line">
            <a:avLst/>
          </a:prstGeom>
          <a:ln w="25400"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7CC2195-A2C8-80C5-1AFA-CD8A9BDEAEDA}"/>
              </a:ext>
            </a:extLst>
          </p:cNvPr>
          <p:cNvCxnSpPr>
            <a:cxnSpLocks/>
          </p:cNvCxnSpPr>
          <p:nvPr/>
        </p:nvCxnSpPr>
        <p:spPr>
          <a:xfrm flipV="1">
            <a:off x="3123608" y="1628471"/>
            <a:ext cx="0" cy="599440"/>
          </a:xfrm>
          <a:prstGeom prst="line">
            <a:avLst/>
          </a:prstGeom>
          <a:ln w="25400"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0B783A8-4978-1925-2417-DA508B3AB56E}"/>
              </a:ext>
            </a:extLst>
          </p:cNvPr>
          <p:cNvCxnSpPr>
            <a:cxnSpLocks/>
          </p:cNvCxnSpPr>
          <p:nvPr/>
        </p:nvCxnSpPr>
        <p:spPr>
          <a:xfrm flipV="1">
            <a:off x="4107999" y="1628471"/>
            <a:ext cx="0" cy="599440"/>
          </a:xfrm>
          <a:prstGeom prst="line">
            <a:avLst/>
          </a:prstGeom>
          <a:ln w="25400"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E52C4CC-3529-EEB9-E1CA-C18686C2BD2C}"/>
              </a:ext>
            </a:extLst>
          </p:cNvPr>
          <p:cNvCxnSpPr>
            <a:cxnSpLocks/>
          </p:cNvCxnSpPr>
          <p:nvPr/>
        </p:nvCxnSpPr>
        <p:spPr>
          <a:xfrm flipV="1">
            <a:off x="5092390" y="1628471"/>
            <a:ext cx="0" cy="599440"/>
          </a:xfrm>
          <a:prstGeom prst="line">
            <a:avLst/>
          </a:prstGeom>
          <a:ln w="25400"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C5A98E9-E90F-BA75-096F-EBC2437D5784}"/>
              </a:ext>
            </a:extLst>
          </p:cNvPr>
          <p:cNvCxnSpPr>
            <a:cxnSpLocks/>
          </p:cNvCxnSpPr>
          <p:nvPr/>
        </p:nvCxnSpPr>
        <p:spPr>
          <a:xfrm flipV="1">
            <a:off x="6076781" y="1628471"/>
            <a:ext cx="0" cy="599440"/>
          </a:xfrm>
          <a:prstGeom prst="line">
            <a:avLst/>
          </a:prstGeom>
          <a:ln w="25400"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873A41A-3A61-03D3-EC1C-147072394FFD}"/>
              </a:ext>
            </a:extLst>
          </p:cNvPr>
          <p:cNvCxnSpPr>
            <a:cxnSpLocks/>
          </p:cNvCxnSpPr>
          <p:nvPr/>
        </p:nvCxnSpPr>
        <p:spPr>
          <a:xfrm flipV="1">
            <a:off x="7061172" y="1628471"/>
            <a:ext cx="0" cy="599440"/>
          </a:xfrm>
          <a:prstGeom prst="line">
            <a:avLst/>
          </a:prstGeom>
          <a:ln w="25400"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9C26EDC-7C12-D2EB-8D30-AF5AF2F2CB1E}"/>
              </a:ext>
            </a:extLst>
          </p:cNvPr>
          <p:cNvCxnSpPr>
            <a:cxnSpLocks/>
          </p:cNvCxnSpPr>
          <p:nvPr/>
        </p:nvCxnSpPr>
        <p:spPr>
          <a:xfrm flipV="1">
            <a:off x="8045563" y="1628471"/>
            <a:ext cx="0" cy="599440"/>
          </a:xfrm>
          <a:prstGeom prst="line">
            <a:avLst/>
          </a:prstGeom>
          <a:ln w="25400"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CB87A79-C259-F1A3-93DA-203E5BF0F72E}"/>
              </a:ext>
            </a:extLst>
          </p:cNvPr>
          <p:cNvCxnSpPr>
            <a:cxnSpLocks/>
          </p:cNvCxnSpPr>
          <p:nvPr/>
        </p:nvCxnSpPr>
        <p:spPr>
          <a:xfrm flipV="1">
            <a:off x="9029954" y="1628471"/>
            <a:ext cx="0" cy="599440"/>
          </a:xfrm>
          <a:prstGeom prst="line">
            <a:avLst/>
          </a:prstGeom>
          <a:ln w="25400"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A07421D-AF87-2AFA-B78C-C99FB5DD7076}"/>
              </a:ext>
            </a:extLst>
          </p:cNvPr>
          <p:cNvCxnSpPr>
            <a:cxnSpLocks/>
          </p:cNvCxnSpPr>
          <p:nvPr/>
        </p:nvCxnSpPr>
        <p:spPr>
          <a:xfrm flipV="1">
            <a:off x="10014346" y="1655196"/>
            <a:ext cx="0" cy="599440"/>
          </a:xfrm>
          <a:prstGeom prst="line">
            <a:avLst/>
          </a:prstGeom>
          <a:ln w="25400"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DD4405B1-B3BA-94D2-7EB4-1278D7C7278A}"/>
              </a:ext>
            </a:extLst>
          </p:cNvPr>
          <p:cNvSpPr/>
          <p:nvPr/>
        </p:nvSpPr>
        <p:spPr>
          <a:xfrm>
            <a:off x="1868495" y="328617"/>
            <a:ext cx="6485642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Graphic 5" descr="Woman with long wavy hair">
            <a:extLst>
              <a:ext uri="{FF2B5EF4-FFF2-40B4-BE49-F238E27FC236}">
                <a16:creationId xmlns:a16="http://schemas.microsoft.com/office/drawing/2014/main" id="{C087A53E-D988-D086-8AED-9D3DDEEBE5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8622052" y="3532514"/>
            <a:ext cx="1575997" cy="2208784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554D732F-37AC-B8AF-3746-D745ACFF4211}"/>
              </a:ext>
            </a:extLst>
          </p:cNvPr>
          <p:cNvSpPr/>
          <p:nvPr/>
        </p:nvSpPr>
        <p:spPr>
          <a:xfrm>
            <a:off x="6370984" y="3325486"/>
            <a:ext cx="2251068" cy="1176940"/>
          </a:xfrm>
          <a:prstGeom prst="wedgeRoundRectCallout">
            <a:avLst>
              <a:gd name="adj1" fmla="val 58642"/>
              <a:gd name="adj2" fmla="val 16053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The number line is going up in 10s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951BDA-8398-2B09-6A17-8FC3B4F301BC}"/>
              </a:ext>
            </a:extLst>
          </p:cNvPr>
          <p:cNvSpPr/>
          <p:nvPr/>
        </p:nvSpPr>
        <p:spPr>
          <a:xfrm>
            <a:off x="6579703" y="3604069"/>
            <a:ext cx="1899887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B017CB-081F-ED5B-5B66-DBF9AC0AEC4B}"/>
              </a:ext>
            </a:extLst>
          </p:cNvPr>
          <p:cNvSpPr txBox="1"/>
          <p:nvPr/>
        </p:nvSpPr>
        <p:spPr>
          <a:xfrm>
            <a:off x="971122" y="223929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2E09E3-C812-5EE2-7F8A-131A60AED7AF}"/>
              </a:ext>
            </a:extLst>
          </p:cNvPr>
          <p:cNvSpPr txBox="1"/>
          <p:nvPr/>
        </p:nvSpPr>
        <p:spPr>
          <a:xfrm>
            <a:off x="10614889" y="2166077"/>
            <a:ext cx="732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100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68D8FF-38A5-C73C-178B-F0439CE675D8}"/>
              </a:ext>
            </a:extLst>
          </p:cNvPr>
          <p:cNvCxnSpPr>
            <a:cxnSpLocks/>
          </p:cNvCxnSpPr>
          <p:nvPr/>
        </p:nvCxnSpPr>
        <p:spPr>
          <a:xfrm flipV="1">
            <a:off x="10981336" y="1678387"/>
            <a:ext cx="0" cy="599440"/>
          </a:xfrm>
          <a:prstGeom prst="line">
            <a:avLst/>
          </a:prstGeom>
          <a:ln w="25400"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7818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93C06-E3AB-0F8A-1C4F-03B358A558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www.mrbeeteach</a:t>
            </a:r>
            <a:r>
              <a:rPr lang="en-GB">
                <a:hlinkClick r:id="rId2"/>
              </a:rPr>
              <a:t>.com</a:t>
            </a:r>
            <a:r>
              <a:rPr lang="en-GB"/>
              <a:t> </a:t>
            </a:r>
            <a:endParaRPr lang="en-GB" dirty="0"/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5E02B729-DE59-01D4-FCD0-32672C41CCC3}"/>
              </a:ext>
            </a:extLst>
          </p:cNvPr>
          <p:cNvSpPr/>
          <p:nvPr/>
        </p:nvSpPr>
        <p:spPr>
          <a:xfrm>
            <a:off x="38504" y="0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9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A2E6C5F7-77A8-4C52-C39A-FF6991EED09B}"/>
              </a:ext>
            </a:extLst>
          </p:cNvPr>
          <p:cNvSpPr/>
          <p:nvPr/>
        </p:nvSpPr>
        <p:spPr>
          <a:xfrm>
            <a:off x="1146387" y="627441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5"/>
                </a:lnTo>
                <a:lnTo>
                  <a:pt x="0" y="119282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19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4">
            <a:extLst>
              <a:ext uri="{FF2B5EF4-FFF2-40B4-BE49-F238E27FC236}">
                <a16:creationId xmlns:a16="http://schemas.microsoft.com/office/drawing/2014/main" id="{F3569FE4-7A0B-9C4E-98B6-A82F918A06BA}"/>
              </a:ext>
            </a:extLst>
          </p:cNvPr>
          <p:cNvSpPr/>
          <p:nvPr/>
        </p:nvSpPr>
        <p:spPr>
          <a:xfrm>
            <a:off x="38504" y="1266646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19999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971BD7B1-642B-5268-872B-7DAC1DF49FED}"/>
              </a:ext>
            </a:extLst>
          </p:cNvPr>
          <p:cNvSpPr/>
          <p:nvPr/>
        </p:nvSpPr>
        <p:spPr>
          <a:xfrm>
            <a:off x="2254269" y="1266646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19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26A003AD-C5B0-3053-3813-2710F176737A}"/>
              </a:ext>
            </a:extLst>
          </p:cNvPr>
          <p:cNvSpPr/>
          <p:nvPr/>
        </p:nvSpPr>
        <p:spPr>
          <a:xfrm>
            <a:off x="0" y="2502263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19999"/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0D0087A8-54C7-55AC-6AB0-6674B90DA674}"/>
              </a:ext>
            </a:extLst>
          </p:cNvPr>
          <p:cNvSpPr/>
          <p:nvPr/>
        </p:nvSpPr>
        <p:spPr>
          <a:xfrm>
            <a:off x="2254269" y="0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alphaModFix amt="19999"/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id="{1B77257B-E010-3EA6-A92C-7B64C960635B}"/>
              </a:ext>
            </a:extLst>
          </p:cNvPr>
          <p:cNvSpPr/>
          <p:nvPr/>
        </p:nvSpPr>
        <p:spPr>
          <a:xfrm>
            <a:off x="3398740" y="627441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5"/>
                </a:lnTo>
                <a:lnTo>
                  <a:pt x="0" y="119282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alphaModFix amt="19999"/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9">
            <a:extLst>
              <a:ext uri="{FF2B5EF4-FFF2-40B4-BE49-F238E27FC236}">
                <a16:creationId xmlns:a16="http://schemas.microsoft.com/office/drawing/2014/main" id="{0446D952-4DD1-FC46-CD29-6BC5D7017503}"/>
              </a:ext>
            </a:extLst>
          </p:cNvPr>
          <p:cNvSpPr/>
          <p:nvPr/>
        </p:nvSpPr>
        <p:spPr>
          <a:xfrm>
            <a:off x="1497282" y="995801"/>
            <a:ext cx="676473" cy="394046"/>
          </a:xfrm>
          <a:custGeom>
            <a:avLst/>
            <a:gdLst/>
            <a:ahLst/>
            <a:cxnLst/>
            <a:rect l="l" t="t" r="r" b="b"/>
            <a:pathLst>
              <a:path w="676473" h="394046">
                <a:moveTo>
                  <a:pt x="0" y="0"/>
                </a:moveTo>
                <a:lnTo>
                  <a:pt x="676473" y="0"/>
                </a:lnTo>
                <a:lnTo>
                  <a:pt x="676473" y="394046"/>
                </a:lnTo>
                <a:lnTo>
                  <a:pt x="0" y="39404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alphaModFix amt="19999"/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88971E8F-DF70-25CF-37B3-977CB8A1C8F8}"/>
              </a:ext>
            </a:extLst>
          </p:cNvPr>
          <p:cNvSpPr/>
          <p:nvPr/>
        </p:nvSpPr>
        <p:spPr>
          <a:xfrm>
            <a:off x="2629916" y="1586852"/>
            <a:ext cx="663558" cy="552412"/>
          </a:xfrm>
          <a:custGeom>
            <a:avLst/>
            <a:gdLst/>
            <a:ahLst/>
            <a:cxnLst/>
            <a:rect l="l" t="t" r="r" b="b"/>
            <a:pathLst>
              <a:path w="663558" h="552412">
                <a:moveTo>
                  <a:pt x="0" y="0"/>
                </a:moveTo>
                <a:lnTo>
                  <a:pt x="663558" y="0"/>
                </a:lnTo>
                <a:lnTo>
                  <a:pt x="663558" y="552412"/>
                </a:lnTo>
                <a:lnTo>
                  <a:pt x="0" y="552412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alphaModFix amt="19999"/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CAB6C6D6-D5B0-4C36-0856-5937F58EE2ED}"/>
              </a:ext>
            </a:extLst>
          </p:cNvPr>
          <p:cNvSpPr/>
          <p:nvPr/>
        </p:nvSpPr>
        <p:spPr>
          <a:xfrm>
            <a:off x="353125" y="2724164"/>
            <a:ext cx="749022" cy="749022"/>
          </a:xfrm>
          <a:custGeom>
            <a:avLst/>
            <a:gdLst/>
            <a:ahLst/>
            <a:cxnLst/>
            <a:rect l="l" t="t" r="r" b="b"/>
            <a:pathLst>
              <a:path w="749022" h="749022">
                <a:moveTo>
                  <a:pt x="0" y="0"/>
                </a:moveTo>
                <a:lnTo>
                  <a:pt x="749021" y="0"/>
                </a:lnTo>
                <a:lnTo>
                  <a:pt x="749021" y="749022"/>
                </a:lnTo>
                <a:lnTo>
                  <a:pt x="0" y="749022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alphaModFix amt="19999"/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Freeform 12">
            <a:extLst>
              <a:ext uri="{FF2B5EF4-FFF2-40B4-BE49-F238E27FC236}">
                <a16:creationId xmlns:a16="http://schemas.microsoft.com/office/drawing/2014/main" id="{197C9FB5-C8F8-2B77-83F0-F5BD489A5B80}"/>
              </a:ext>
            </a:extLst>
          </p:cNvPr>
          <p:cNvSpPr/>
          <p:nvPr/>
        </p:nvSpPr>
        <p:spPr>
          <a:xfrm rot="-10800000">
            <a:off x="10768903" y="5631550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alphaModFix amt="30000"/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id="{A404C68B-2450-BEC5-AC9A-B548215F9C52}"/>
              </a:ext>
            </a:extLst>
          </p:cNvPr>
          <p:cNvSpPr/>
          <p:nvPr/>
        </p:nvSpPr>
        <p:spPr>
          <a:xfrm rot="-10800000">
            <a:off x="9656070" y="5001306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2" y="0"/>
                </a:lnTo>
                <a:lnTo>
                  <a:pt x="1384422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3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" name="Freeform 14">
            <a:extLst>
              <a:ext uri="{FF2B5EF4-FFF2-40B4-BE49-F238E27FC236}">
                <a16:creationId xmlns:a16="http://schemas.microsoft.com/office/drawing/2014/main" id="{E3B1D15E-FBA0-8D12-6AED-2EF3CDE543AE}"/>
              </a:ext>
            </a:extLst>
          </p:cNvPr>
          <p:cNvSpPr/>
          <p:nvPr/>
        </p:nvSpPr>
        <p:spPr>
          <a:xfrm>
            <a:off x="10970365" y="5735637"/>
            <a:ext cx="1058848" cy="989980"/>
          </a:xfrm>
          <a:custGeom>
            <a:avLst/>
            <a:gdLst/>
            <a:ahLst/>
            <a:cxnLst/>
            <a:rect l="l" t="t" r="r" b="b"/>
            <a:pathLst>
              <a:path w="1058848" h="989980">
                <a:moveTo>
                  <a:pt x="0" y="0"/>
                </a:moveTo>
                <a:lnTo>
                  <a:pt x="1058849" y="0"/>
                </a:lnTo>
                <a:lnTo>
                  <a:pt x="1058849" y="989980"/>
                </a:lnTo>
                <a:lnTo>
                  <a:pt x="0" y="989980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alphaModFix amt="30000"/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" name="Freeform 15">
            <a:extLst>
              <a:ext uri="{FF2B5EF4-FFF2-40B4-BE49-F238E27FC236}">
                <a16:creationId xmlns:a16="http://schemas.microsoft.com/office/drawing/2014/main" id="{D039FB5F-605C-6AAC-6993-A1A34FE8C136}"/>
              </a:ext>
            </a:extLst>
          </p:cNvPr>
          <p:cNvSpPr/>
          <p:nvPr/>
        </p:nvSpPr>
        <p:spPr>
          <a:xfrm rot="-10800000">
            <a:off x="10768903" y="4359245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" name="Freeform 16">
            <a:extLst>
              <a:ext uri="{FF2B5EF4-FFF2-40B4-BE49-F238E27FC236}">
                <a16:creationId xmlns:a16="http://schemas.microsoft.com/office/drawing/2014/main" id="{1EEC1E11-29AF-AEB5-750F-0EDBBF53FE10}"/>
              </a:ext>
            </a:extLst>
          </p:cNvPr>
          <p:cNvSpPr/>
          <p:nvPr/>
        </p:nvSpPr>
        <p:spPr>
          <a:xfrm rot="-10800000">
            <a:off x="8543238" y="4359245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alphaModFix amt="30000"/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" name="Freeform 17">
            <a:extLst>
              <a:ext uri="{FF2B5EF4-FFF2-40B4-BE49-F238E27FC236}">
                <a16:creationId xmlns:a16="http://schemas.microsoft.com/office/drawing/2014/main" id="{03D70BE6-C5D2-C3C4-395B-466BF935AC19}"/>
              </a:ext>
            </a:extLst>
          </p:cNvPr>
          <p:cNvSpPr/>
          <p:nvPr/>
        </p:nvSpPr>
        <p:spPr>
          <a:xfrm rot="-10800000">
            <a:off x="10807579" y="3118108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3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" name="Freeform 18">
            <a:extLst>
              <a:ext uri="{FF2B5EF4-FFF2-40B4-BE49-F238E27FC236}">
                <a16:creationId xmlns:a16="http://schemas.microsoft.com/office/drawing/2014/main" id="{0C43F45B-B012-E479-D531-12E677238ECE}"/>
              </a:ext>
            </a:extLst>
          </p:cNvPr>
          <p:cNvSpPr/>
          <p:nvPr/>
        </p:nvSpPr>
        <p:spPr>
          <a:xfrm rot="-10800000">
            <a:off x="8543238" y="5631550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alphaModFix amt="30000"/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1" name="Freeform 19">
            <a:extLst>
              <a:ext uri="{FF2B5EF4-FFF2-40B4-BE49-F238E27FC236}">
                <a16:creationId xmlns:a16="http://schemas.microsoft.com/office/drawing/2014/main" id="{55FF0533-F47E-A577-5776-465C9B8E8380}"/>
              </a:ext>
            </a:extLst>
          </p:cNvPr>
          <p:cNvSpPr/>
          <p:nvPr/>
        </p:nvSpPr>
        <p:spPr>
          <a:xfrm rot="-10800000">
            <a:off x="7393654" y="5001306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30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2" name="Freeform 20">
            <a:extLst>
              <a:ext uri="{FF2B5EF4-FFF2-40B4-BE49-F238E27FC236}">
                <a16:creationId xmlns:a16="http://schemas.microsoft.com/office/drawing/2014/main" id="{E14636C0-2689-9E4D-C96D-14CA7F2E9041}"/>
              </a:ext>
            </a:extLst>
          </p:cNvPr>
          <p:cNvSpPr/>
          <p:nvPr/>
        </p:nvSpPr>
        <p:spPr>
          <a:xfrm rot="-10800000">
            <a:off x="10008533" y="5433647"/>
            <a:ext cx="679496" cy="395806"/>
          </a:xfrm>
          <a:custGeom>
            <a:avLst/>
            <a:gdLst/>
            <a:ahLst/>
            <a:cxnLst/>
            <a:rect l="l" t="t" r="r" b="b"/>
            <a:pathLst>
              <a:path w="679496" h="395806">
                <a:moveTo>
                  <a:pt x="0" y="0"/>
                </a:moveTo>
                <a:lnTo>
                  <a:pt x="679496" y="0"/>
                </a:lnTo>
                <a:lnTo>
                  <a:pt x="679496" y="395807"/>
                </a:lnTo>
                <a:lnTo>
                  <a:pt x="0" y="395807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alphaModFix amt="30000"/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3" name="Freeform 21">
            <a:extLst>
              <a:ext uri="{FF2B5EF4-FFF2-40B4-BE49-F238E27FC236}">
                <a16:creationId xmlns:a16="http://schemas.microsoft.com/office/drawing/2014/main" id="{9FF8A661-0273-E88A-9737-524433408174}"/>
              </a:ext>
            </a:extLst>
          </p:cNvPr>
          <p:cNvSpPr/>
          <p:nvPr/>
        </p:nvSpPr>
        <p:spPr>
          <a:xfrm rot="-10800000">
            <a:off x="8883811" y="4680882"/>
            <a:ext cx="666523" cy="554880"/>
          </a:xfrm>
          <a:custGeom>
            <a:avLst/>
            <a:gdLst/>
            <a:ahLst/>
            <a:cxnLst/>
            <a:rect l="l" t="t" r="r" b="b"/>
            <a:pathLst>
              <a:path w="666523" h="554880">
                <a:moveTo>
                  <a:pt x="0" y="0"/>
                </a:moveTo>
                <a:lnTo>
                  <a:pt x="666523" y="0"/>
                </a:lnTo>
                <a:lnTo>
                  <a:pt x="666523" y="554880"/>
                </a:lnTo>
                <a:lnTo>
                  <a:pt x="0" y="55488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alphaModFix amt="30000"/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4" name="Freeform 22">
            <a:extLst>
              <a:ext uri="{FF2B5EF4-FFF2-40B4-BE49-F238E27FC236}">
                <a16:creationId xmlns:a16="http://schemas.microsoft.com/office/drawing/2014/main" id="{90BFDCFF-823F-E092-350C-E9210CB81E91}"/>
              </a:ext>
            </a:extLst>
          </p:cNvPr>
          <p:cNvSpPr/>
          <p:nvPr/>
        </p:nvSpPr>
        <p:spPr>
          <a:xfrm rot="8100000">
            <a:off x="11084930" y="3341001"/>
            <a:ext cx="752368" cy="752368"/>
          </a:xfrm>
          <a:custGeom>
            <a:avLst/>
            <a:gdLst/>
            <a:ahLst/>
            <a:cxnLst/>
            <a:rect l="l" t="t" r="r" b="b"/>
            <a:pathLst>
              <a:path w="752368" h="752368">
                <a:moveTo>
                  <a:pt x="0" y="0"/>
                </a:moveTo>
                <a:lnTo>
                  <a:pt x="752368" y="0"/>
                </a:lnTo>
                <a:lnTo>
                  <a:pt x="752368" y="752368"/>
                </a:lnTo>
                <a:lnTo>
                  <a:pt x="0" y="752368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alphaModFix amt="30000"/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5" name="Freeform 23">
            <a:extLst>
              <a:ext uri="{FF2B5EF4-FFF2-40B4-BE49-F238E27FC236}">
                <a16:creationId xmlns:a16="http://schemas.microsoft.com/office/drawing/2014/main" id="{97A17554-B351-CCA0-0151-4457AEFF439D}"/>
              </a:ext>
            </a:extLst>
          </p:cNvPr>
          <p:cNvSpPr/>
          <p:nvPr/>
        </p:nvSpPr>
        <p:spPr>
          <a:xfrm>
            <a:off x="7932184" y="5257860"/>
            <a:ext cx="307360" cy="747380"/>
          </a:xfrm>
          <a:custGeom>
            <a:avLst/>
            <a:gdLst/>
            <a:ahLst/>
            <a:cxnLst/>
            <a:rect l="l" t="t" r="r" b="b"/>
            <a:pathLst>
              <a:path w="307360" h="747380">
                <a:moveTo>
                  <a:pt x="0" y="0"/>
                </a:moveTo>
                <a:lnTo>
                  <a:pt x="307360" y="0"/>
                </a:lnTo>
                <a:lnTo>
                  <a:pt x="307360" y="747381"/>
                </a:lnTo>
                <a:lnTo>
                  <a:pt x="0" y="747381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alphaModFix amt="30000"/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4833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22;p2">
            <a:extLst>
              <a:ext uri="{FF2B5EF4-FFF2-40B4-BE49-F238E27FC236}">
                <a16:creationId xmlns:a16="http://schemas.microsoft.com/office/drawing/2014/main" id="{F8CF9073-C5E6-0E7C-71F7-D2C1CCF09572}"/>
              </a:ext>
            </a:extLst>
          </p:cNvPr>
          <p:cNvSpPr/>
          <p:nvPr/>
        </p:nvSpPr>
        <p:spPr>
          <a:xfrm>
            <a:off x="1993949" y="5827222"/>
            <a:ext cx="8204100" cy="6993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What do you see?    What do you know?   What could you find out?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F58AD6-7F73-634D-98D4-14E64218C89B}"/>
              </a:ext>
            </a:extLst>
          </p:cNvPr>
          <p:cNvSpPr txBox="1"/>
          <p:nvPr/>
        </p:nvSpPr>
        <p:spPr>
          <a:xfrm>
            <a:off x="1850268" y="603156"/>
            <a:ext cx="807227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Some counters are placed on the place value chart.</a:t>
            </a:r>
          </a:p>
          <a:p>
            <a:endParaRPr lang="en-GB" dirty="0"/>
          </a:p>
          <a:p>
            <a:r>
              <a:rPr lang="en-GB" dirty="0"/>
              <a:t>One counter is missing.</a:t>
            </a:r>
          </a:p>
          <a:p>
            <a:endParaRPr lang="en-GB" dirty="0"/>
          </a:p>
          <a:p>
            <a:r>
              <a:rPr lang="en-GB" dirty="0"/>
              <a:t>List all of the possible numbers that could have been made with the missing counter.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34EF92A-4545-C5C4-09BE-70D76440FF8F}"/>
              </a:ext>
            </a:extLst>
          </p:cNvPr>
          <p:cNvGraphicFramePr>
            <a:graphicFrameLocks noGrp="1"/>
          </p:cNvGraphicFramePr>
          <p:nvPr/>
        </p:nvGraphicFramePr>
        <p:xfrm>
          <a:off x="1993949" y="2487506"/>
          <a:ext cx="8128000" cy="27618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73725218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65395321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57849902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30829587"/>
                    </a:ext>
                  </a:extLst>
                </a:gridCol>
              </a:tblGrid>
              <a:tr h="753534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Th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1308788"/>
                  </a:ext>
                </a:extLst>
              </a:tr>
              <a:tr h="2008294"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3540292"/>
                  </a:ext>
                </a:extLst>
              </a:tr>
            </a:tbl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5C2ED365-5CC5-7571-7AFB-653DB7FF8765}"/>
              </a:ext>
            </a:extLst>
          </p:cNvPr>
          <p:cNvSpPr/>
          <p:nvPr/>
        </p:nvSpPr>
        <p:spPr>
          <a:xfrm>
            <a:off x="2440989" y="3295218"/>
            <a:ext cx="444451" cy="45382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6A87859-EE7E-F55D-7AA6-B8FD64557A3A}"/>
              </a:ext>
            </a:extLst>
          </p:cNvPr>
          <p:cNvSpPr/>
          <p:nvPr/>
        </p:nvSpPr>
        <p:spPr>
          <a:xfrm>
            <a:off x="4472989" y="3295218"/>
            <a:ext cx="444451" cy="45382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E0B0D50-6241-148A-5A45-5E3DEB11855E}"/>
              </a:ext>
            </a:extLst>
          </p:cNvPr>
          <p:cNvSpPr/>
          <p:nvPr/>
        </p:nvSpPr>
        <p:spPr>
          <a:xfrm>
            <a:off x="5041949" y="3295218"/>
            <a:ext cx="444451" cy="45382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8F39EED-64DB-A927-FE30-5E55A06508D9}"/>
              </a:ext>
            </a:extLst>
          </p:cNvPr>
          <p:cNvSpPr/>
          <p:nvPr/>
        </p:nvSpPr>
        <p:spPr>
          <a:xfrm>
            <a:off x="6506283" y="3283826"/>
            <a:ext cx="444451" cy="45382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331D6BF-62A6-FE12-A0D1-0925191F5D47}"/>
              </a:ext>
            </a:extLst>
          </p:cNvPr>
          <p:cNvSpPr/>
          <p:nvPr/>
        </p:nvSpPr>
        <p:spPr>
          <a:xfrm>
            <a:off x="7075243" y="3283826"/>
            <a:ext cx="444451" cy="45382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A5B0787-F645-F54D-5827-D085D9243B42}"/>
              </a:ext>
            </a:extLst>
          </p:cNvPr>
          <p:cNvSpPr/>
          <p:nvPr/>
        </p:nvSpPr>
        <p:spPr>
          <a:xfrm>
            <a:off x="6506283" y="3892194"/>
            <a:ext cx="444451" cy="45382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BF5BE872-47B8-8468-C23A-CCC4DB62EF59}"/>
              </a:ext>
            </a:extLst>
          </p:cNvPr>
          <p:cNvSpPr/>
          <p:nvPr/>
        </p:nvSpPr>
        <p:spPr>
          <a:xfrm>
            <a:off x="8529417" y="3283826"/>
            <a:ext cx="444451" cy="45382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643860B-6C4A-A574-5CFF-D1FEEEBDBAD9}"/>
              </a:ext>
            </a:extLst>
          </p:cNvPr>
          <p:cNvSpPr/>
          <p:nvPr/>
        </p:nvSpPr>
        <p:spPr>
          <a:xfrm>
            <a:off x="9098377" y="3283826"/>
            <a:ext cx="444451" cy="45382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66BFA4B-9CF2-AE10-B958-D3C609130414}"/>
              </a:ext>
            </a:extLst>
          </p:cNvPr>
          <p:cNvSpPr/>
          <p:nvPr/>
        </p:nvSpPr>
        <p:spPr>
          <a:xfrm>
            <a:off x="8529417" y="3892194"/>
            <a:ext cx="444451" cy="45382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029273B-06C8-48CE-945B-CF7C45AFE595}"/>
              </a:ext>
            </a:extLst>
          </p:cNvPr>
          <p:cNvSpPr/>
          <p:nvPr/>
        </p:nvSpPr>
        <p:spPr>
          <a:xfrm>
            <a:off x="9098377" y="3892194"/>
            <a:ext cx="444451" cy="45382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B81D5A2-84B1-C2A3-2192-8E669A925B3F}"/>
              </a:ext>
            </a:extLst>
          </p:cNvPr>
          <p:cNvSpPr/>
          <p:nvPr/>
        </p:nvSpPr>
        <p:spPr>
          <a:xfrm>
            <a:off x="8529417" y="4513648"/>
            <a:ext cx="444451" cy="45382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A8C42AE-A054-81B8-06F0-A747FC7687EE}"/>
              </a:ext>
            </a:extLst>
          </p:cNvPr>
          <p:cNvSpPr/>
          <p:nvPr/>
        </p:nvSpPr>
        <p:spPr>
          <a:xfrm>
            <a:off x="1868495" y="328617"/>
            <a:ext cx="6485642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D427DF8-4770-D4E0-F997-74E95E4859F6}"/>
              </a:ext>
            </a:extLst>
          </p:cNvPr>
          <p:cNvSpPr/>
          <p:nvPr/>
        </p:nvSpPr>
        <p:spPr>
          <a:xfrm>
            <a:off x="1868495" y="987212"/>
            <a:ext cx="6485642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F08792F-2165-5A9A-2A4F-8300B9878546}"/>
              </a:ext>
            </a:extLst>
          </p:cNvPr>
          <p:cNvSpPr/>
          <p:nvPr/>
        </p:nvSpPr>
        <p:spPr>
          <a:xfrm>
            <a:off x="1868495" y="1675852"/>
            <a:ext cx="8253454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1743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22;p2">
            <a:extLst>
              <a:ext uri="{FF2B5EF4-FFF2-40B4-BE49-F238E27FC236}">
                <a16:creationId xmlns:a16="http://schemas.microsoft.com/office/drawing/2014/main" id="{F8CF9073-C5E6-0E7C-71F7-D2C1CCF09572}"/>
              </a:ext>
            </a:extLst>
          </p:cNvPr>
          <p:cNvSpPr/>
          <p:nvPr/>
        </p:nvSpPr>
        <p:spPr>
          <a:xfrm>
            <a:off x="1993949" y="5827222"/>
            <a:ext cx="8204100" cy="6993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What do you see?    What do you know?   What could you find out?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F58AD6-7F73-634D-98D4-14E64218C89B}"/>
              </a:ext>
            </a:extLst>
          </p:cNvPr>
          <p:cNvSpPr txBox="1"/>
          <p:nvPr/>
        </p:nvSpPr>
        <p:spPr>
          <a:xfrm>
            <a:off x="1850268" y="603156"/>
            <a:ext cx="421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What could the start and end numbers be?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61FD66F-F60B-B053-599A-8E2A68DEFCE0}"/>
              </a:ext>
            </a:extLst>
          </p:cNvPr>
          <p:cNvCxnSpPr>
            <a:cxnSpLocks/>
          </p:cNvCxnSpPr>
          <p:nvPr/>
        </p:nvCxnSpPr>
        <p:spPr>
          <a:xfrm>
            <a:off x="1185306" y="2801951"/>
            <a:ext cx="10169579" cy="0"/>
          </a:xfrm>
          <a:prstGeom prst="line">
            <a:avLst/>
          </a:prstGeom>
          <a:ln w="508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4E15AE8-C6D1-6287-2F9C-931D8D15B526}"/>
              </a:ext>
            </a:extLst>
          </p:cNvPr>
          <p:cNvCxnSpPr>
            <a:cxnSpLocks/>
          </p:cNvCxnSpPr>
          <p:nvPr/>
        </p:nvCxnSpPr>
        <p:spPr>
          <a:xfrm flipV="1">
            <a:off x="1358026" y="2502231"/>
            <a:ext cx="0" cy="599440"/>
          </a:xfrm>
          <a:prstGeom prst="line">
            <a:avLst/>
          </a:prstGeom>
          <a:ln w="25400"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62E415A-3004-FEAD-4292-524C372EB632}"/>
              </a:ext>
            </a:extLst>
          </p:cNvPr>
          <p:cNvCxnSpPr>
            <a:cxnSpLocks/>
          </p:cNvCxnSpPr>
          <p:nvPr/>
        </p:nvCxnSpPr>
        <p:spPr>
          <a:xfrm flipV="1">
            <a:off x="6279981" y="2502231"/>
            <a:ext cx="0" cy="599440"/>
          </a:xfrm>
          <a:prstGeom prst="line">
            <a:avLst/>
          </a:prstGeom>
          <a:ln w="25400"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F1B2A339-ACDB-8FAD-5A68-29BA99A16F36}"/>
              </a:ext>
            </a:extLst>
          </p:cNvPr>
          <p:cNvSpPr txBox="1"/>
          <p:nvPr/>
        </p:nvSpPr>
        <p:spPr>
          <a:xfrm>
            <a:off x="5675357" y="3234434"/>
            <a:ext cx="13548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2000cm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8E7ACCB-3536-B191-EDAE-1140E6F58C4E}"/>
              </a:ext>
            </a:extLst>
          </p:cNvPr>
          <p:cNvCxnSpPr>
            <a:cxnSpLocks/>
          </p:cNvCxnSpPr>
          <p:nvPr/>
        </p:nvCxnSpPr>
        <p:spPr>
          <a:xfrm flipV="1">
            <a:off x="11184536" y="2552147"/>
            <a:ext cx="0" cy="599440"/>
          </a:xfrm>
          <a:prstGeom prst="line">
            <a:avLst/>
          </a:prstGeom>
          <a:ln w="25400"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62A02176-CE23-1B22-1A56-03C0D42BA88D}"/>
              </a:ext>
            </a:extLst>
          </p:cNvPr>
          <p:cNvSpPr/>
          <p:nvPr/>
        </p:nvSpPr>
        <p:spPr>
          <a:xfrm>
            <a:off x="1868495" y="328617"/>
            <a:ext cx="6485642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136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22;p2">
            <a:extLst>
              <a:ext uri="{FF2B5EF4-FFF2-40B4-BE49-F238E27FC236}">
                <a16:creationId xmlns:a16="http://schemas.microsoft.com/office/drawing/2014/main" id="{F8CF9073-C5E6-0E7C-71F7-D2C1CCF09572}"/>
              </a:ext>
            </a:extLst>
          </p:cNvPr>
          <p:cNvSpPr/>
          <p:nvPr/>
        </p:nvSpPr>
        <p:spPr>
          <a:xfrm>
            <a:off x="1993949" y="5827222"/>
            <a:ext cx="8204100" cy="6993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What do you see?    What do you know?   What could you find out?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F58AD6-7F73-634D-98D4-14E64218C89B}"/>
              </a:ext>
            </a:extLst>
          </p:cNvPr>
          <p:cNvSpPr txBox="1"/>
          <p:nvPr/>
        </p:nvSpPr>
        <p:spPr>
          <a:xfrm>
            <a:off x="1850268" y="603156"/>
            <a:ext cx="4460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The number line has been covered by a hand.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61FD66F-F60B-B053-599A-8E2A68DEFCE0}"/>
              </a:ext>
            </a:extLst>
          </p:cNvPr>
          <p:cNvCxnSpPr>
            <a:cxnSpLocks/>
          </p:cNvCxnSpPr>
          <p:nvPr/>
        </p:nvCxnSpPr>
        <p:spPr>
          <a:xfrm>
            <a:off x="1185306" y="2801951"/>
            <a:ext cx="10169579" cy="0"/>
          </a:xfrm>
          <a:prstGeom prst="line">
            <a:avLst/>
          </a:prstGeom>
          <a:ln w="508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4E15AE8-C6D1-6287-2F9C-931D8D15B526}"/>
              </a:ext>
            </a:extLst>
          </p:cNvPr>
          <p:cNvCxnSpPr>
            <a:cxnSpLocks/>
          </p:cNvCxnSpPr>
          <p:nvPr/>
        </p:nvCxnSpPr>
        <p:spPr>
          <a:xfrm flipV="1">
            <a:off x="1358026" y="2502231"/>
            <a:ext cx="0" cy="599440"/>
          </a:xfrm>
          <a:prstGeom prst="line">
            <a:avLst/>
          </a:prstGeom>
          <a:ln w="25400"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62E415A-3004-FEAD-4292-524C372EB632}"/>
              </a:ext>
            </a:extLst>
          </p:cNvPr>
          <p:cNvCxnSpPr>
            <a:cxnSpLocks/>
          </p:cNvCxnSpPr>
          <p:nvPr/>
        </p:nvCxnSpPr>
        <p:spPr>
          <a:xfrm flipV="1">
            <a:off x="6279981" y="2502231"/>
            <a:ext cx="0" cy="599440"/>
          </a:xfrm>
          <a:prstGeom prst="line">
            <a:avLst/>
          </a:prstGeom>
          <a:ln w="25400"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F1B2A339-ACDB-8FAD-5A68-29BA99A16F36}"/>
              </a:ext>
            </a:extLst>
          </p:cNvPr>
          <p:cNvSpPr txBox="1"/>
          <p:nvPr/>
        </p:nvSpPr>
        <p:spPr>
          <a:xfrm>
            <a:off x="1149129" y="305175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0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8E7ACCB-3536-B191-EDAE-1140E6F58C4E}"/>
              </a:ext>
            </a:extLst>
          </p:cNvPr>
          <p:cNvCxnSpPr>
            <a:cxnSpLocks/>
          </p:cNvCxnSpPr>
          <p:nvPr/>
        </p:nvCxnSpPr>
        <p:spPr>
          <a:xfrm flipV="1">
            <a:off x="11184536" y="2552147"/>
            <a:ext cx="0" cy="599440"/>
          </a:xfrm>
          <a:prstGeom prst="line">
            <a:avLst/>
          </a:prstGeom>
          <a:ln w="25400"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F792FA00-F75D-258F-FE36-042818BD20EA}"/>
              </a:ext>
            </a:extLst>
          </p:cNvPr>
          <p:cNvSpPr/>
          <p:nvPr/>
        </p:nvSpPr>
        <p:spPr>
          <a:xfrm>
            <a:off x="1868495" y="328617"/>
            <a:ext cx="6485642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F900AE-5E85-8758-3DA0-B828A40724E5}"/>
              </a:ext>
            </a:extLst>
          </p:cNvPr>
          <p:cNvSpPr txBox="1"/>
          <p:nvPr/>
        </p:nvSpPr>
        <p:spPr>
          <a:xfrm>
            <a:off x="1868495" y="4236569"/>
            <a:ext cx="4851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Which numbers could be hidden under the hand?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4A18E1-EDD4-6904-3122-6A9890842082}"/>
              </a:ext>
            </a:extLst>
          </p:cNvPr>
          <p:cNvSpPr/>
          <p:nvPr/>
        </p:nvSpPr>
        <p:spPr>
          <a:xfrm>
            <a:off x="1886722" y="3962030"/>
            <a:ext cx="6485642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353B57-1810-AFE9-1BB6-3FD1DAF11FD4}"/>
              </a:ext>
            </a:extLst>
          </p:cNvPr>
          <p:cNvSpPr txBox="1"/>
          <p:nvPr/>
        </p:nvSpPr>
        <p:spPr>
          <a:xfrm>
            <a:off x="1868495" y="5061200"/>
            <a:ext cx="5231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Which numbers could </a:t>
            </a:r>
            <a:r>
              <a:rPr lang="en-GB" b="1" dirty="0"/>
              <a:t>not </a:t>
            </a:r>
            <a:r>
              <a:rPr lang="en-GB" dirty="0"/>
              <a:t>be hidden under the hand?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709B87B-3903-1287-3470-39E1E1B9E897}"/>
              </a:ext>
            </a:extLst>
          </p:cNvPr>
          <p:cNvSpPr/>
          <p:nvPr/>
        </p:nvSpPr>
        <p:spPr>
          <a:xfrm>
            <a:off x="1886722" y="4786661"/>
            <a:ext cx="6485642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565F93-9403-8A73-8345-5717C798AF47}"/>
              </a:ext>
            </a:extLst>
          </p:cNvPr>
          <p:cNvSpPr txBox="1"/>
          <p:nvPr/>
        </p:nvSpPr>
        <p:spPr>
          <a:xfrm>
            <a:off x="10590463" y="3031921"/>
            <a:ext cx="11881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10,000</a:t>
            </a:r>
          </a:p>
        </p:txBody>
      </p:sp>
      <p:pic>
        <p:nvPicPr>
          <p:cNvPr id="1026" name="Picture 2" descr="hand clipart png 10 free Cliparts | Download images on Clipground 2023">
            <a:extLst>
              <a:ext uri="{FF2B5EF4-FFF2-40B4-BE49-F238E27FC236}">
                <a16:creationId xmlns:a16="http://schemas.microsoft.com/office/drawing/2014/main" id="{52509F35-6356-3B5F-D06B-1E6EFBD5F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900265" y="1302283"/>
            <a:ext cx="4594455" cy="200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3386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93C06-E3AB-0F8A-1C4F-03B358A558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Addition and subtraction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BCBDFC3C-2B9C-A2F4-4F55-87DD332B6BCF}"/>
              </a:ext>
            </a:extLst>
          </p:cNvPr>
          <p:cNvSpPr/>
          <p:nvPr/>
        </p:nvSpPr>
        <p:spPr>
          <a:xfrm>
            <a:off x="38504" y="14148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F41E1827-CE99-097C-8391-FBF4EBBF4731}"/>
              </a:ext>
            </a:extLst>
          </p:cNvPr>
          <p:cNvSpPr/>
          <p:nvPr/>
        </p:nvSpPr>
        <p:spPr>
          <a:xfrm>
            <a:off x="1146387" y="641589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5"/>
                </a:lnTo>
                <a:lnTo>
                  <a:pt x="0" y="11928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66B5839-C18D-CBAE-A81A-BB51443C7DF2}"/>
              </a:ext>
            </a:extLst>
          </p:cNvPr>
          <p:cNvSpPr/>
          <p:nvPr/>
        </p:nvSpPr>
        <p:spPr>
          <a:xfrm>
            <a:off x="38504" y="1280794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BE658787-1627-A4B3-4C8D-96E6EC2F3742}"/>
              </a:ext>
            </a:extLst>
          </p:cNvPr>
          <p:cNvSpPr/>
          <p:nvPr/>
        </p:nvSpPr>
        <p:spPr>
          <a:xfrm>
            <a:off x="2254269" y="1280794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DDE98A45-DA53-6E5C-4B50-728D91F7574F}"/>
              </a:ext>
            </a:extLst>
          </p:cNvPr>
          <p:cNvSpPr/>
          <p:nvPr/>
        </p:nvSpPr>
        <p:spPr>
          <a:xfrm>
            <a:off x="0" y="2516411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19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05C1B9FC-D49E-3570-2CA4-7D8AB0BDAAC5}"/>
              </a:ext>
            </a:extLst>
          </p:cNvPr>
          <p:cNvSpPr/>
          <p:nvPr/>
        </p:nvSpPr>
        <p:spPr>
          <a:xfrm>
            <a:off x="2254269" y="14148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19999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6D156031-DAF1-E79B-9FF5-8748E953D3CF}"/>
              </a:ext>
            </a:extLst>
          </p:cNvPr>
          <p:cNvSpPr/>
          <p:nvPr/>
        </p:nvSpPr>
        <p:spPr>
          <a:xfrm>
            <a:off x="3398740" y="641589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5"/>
                </a:lnTo>
                <a:lnTo>
                  <a:pt x="0" y="119282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19999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340F8ED0-E735-4CFC-CB9D-25EAA07E2F64}"/>
              </a:ext>
            </a:extLst>
          </p:cNvPr>
          <p:cNvSpPr/>
          <p:nvPr/>
        </p:nvSpPr>
        <p:spPr>
          <a:xfrm>
            <a:off x="1497282" y="1009949"/>
            <a:ext cx="676473" cy="394046"/>
          </a:xfrm>
          <a:custGeom>
            <a:avLst/>
            <a:gdLst/>
            <a:ahLst/>
            <a:cxnLst/>
            <a:rect l="l" t="t" r="r" b="b"/>
            <a:pathLst>
              <a:path w="676473" h="394046">
                <a:moveTo>
                  <a:pt x="0" y="0"/>
                </a:moveTo>
                <a:lnTo>
                  <a:pt x="676473" y="0"/>
                </a:lnTo>
                <a:lnTo>
                  <a:pt x="676473" y="394046"/>
                </a:lnTo>
                <a:lnTo>
                  <a:pt x="0" y="39404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19999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F71291F6-CD31-B9A6-CECC-CDFB472B85C4}"/>
              </a:ext>
            </a:extLst>
          </p:cNvPr>
          <p:cNvSpPr/>
          <p:nvPr/>
        </p:nvSpPr>
        <p:spPr>
          <a:xfrm>
            <a:off x="2629916" y="1601000"/>
            <a:ext cx="663558" cy="552412"/>
          </a:xfrm>
          <a:custGeom>
            <a:avLst/>
            <a:gdLst/>
            <a:ahLst/>
            <a:cxnLst/>
            <a:rect l="l" t="t" r="r" b="b"/>
            <a:pathLst>
              <a:path w="663558" h="552412">
                <a:moveTo>
                  <a:pt x="0" y="0"/>
                </a:moveTo>
                <a:lnTo>
                  <a:pt x="663558" y="0"/>
                </a:lnTo>
                <a:lnTo>
                  <a:pt x="663558" y="552412"/>
                </a:lnTo>
                <a:lnTo>
                  <a:pt x="0" y="55241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19999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325EF406-2394-FA15-916B-34F33044C908}"/>
              </a:ext>
            </a:extLst>
          </p:cNvPr>
          <p:cNvSpPr/>
          <p:nvPr/>
        </p:nvSpPr>
        <p:spPr>
          <a:xfrm>
            <a:off x="353125" y="2738312"/>
            <a:ext cx="749022" cy="749022"/>
          </a:xfrm>
          <a:custGeom>
            <a:avLst/>
            <a:gdLst/>
            <a:ahLst/>
            <a:cxnLst/>
            <a:rect l="l" t="t" r="r" b="b"/>
            <a:pathLst>
              <a:path w="749022" h="749022">
                <a:moveTo>
                  <a:pt x="0" y="0"/>
                </a:moveTo>
                <a:lnTo>
                  <a:pt x="749021" y="0"/>
                </a:lnTo>
                <a:lnTo>
                  <a:pt x="749021" y="749022"/>
                </a:lnTo>
                <a:lnTo>
                  <a:pt x="0" y="74902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alphaModFix amt="19999"/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22322D0C-F4AD-7C1B-CF20-081F9AD85DCE}"/>
              </a:ext>
            </a:extLst>
          </p:cNvPr>
          <p:cNvSpPr/>
          <p:nvPr/>
        </p:nvSpPr>
        <p:spPr>
          <a:xfrm rot="-10800000">
            <a:off x="10768903" y="5645698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30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27954E1C-C8BE-542D-3C35-91A5A081AAF7}"/>
              </a:ext>
            </a:extLst>
          </p:cNvPr>
          <p:cNvSpPr/>
          <p:nvPr/>
        </p:nvSpPr>
        <p:spPr>
          <a:xfrm rot="-10800000">
            <a:off x="9656070" y="5015454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2" y="0"/>
                </a:lnTo>
                <a:lnTo>
                  <a:pt x="1384422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8BE9DAB8-538E-20B2-47A8-423FD2C5FCB8}"/>
              </a:ext>
            </a:extLst>
          </p:cNvPr>
          <p:cNvSpPr/>
          <p:nvPr/>
        </p:nvSpPr>
        <p:spPr>
          <a:xfrm>
            <a:off x="10970365" y="5749785"/>
            <a:ext cx="1058848" cy="989980"/>
          </a:xfrm>
          <a:custGeom>
            <a:avLst/>
            <a:gdLst/>
            <a:ahLst/>
            <a:cxnLst/>
            <a:rect l="l" t="t" r="r" b="b"/>
            <a:pathLst>
              <a:path w="1058848" h="989980">
                <a:moveTo>
                  <a:pt x="0" y="0"/>
                </a:moveTo>
                <a:lnTo>
                  <a:pt x="1058849" y="0"/>
                </a:lnTo>
                <a:lnTo>
                  <a:pt x="1058849" y="989980"/>
                </a:lnTo>
                <a:lnTo>
                  <a:pt x="0" y="98998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alphaModFix amt="30000"/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3590AAD7-1192-4704-8137-98BF8CA63781}"/>
              </a:ext>
            </a:extLst>
          </p:cNvPr>
          <p:cNvSpPr/>
          <p:nvPr/>
        </p:nvSpPr>
        <p:spPr>
          <a:xfrm rot="-10800000">
            <a:off x="10768903" y="4373393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B5C3F551-9280-1D78-F236-FB6473C7A3DE}"/>
              </a:ext>
            </a:extLst>
          </p:cNvPr>
          <p:cNvSpPr/>
          <p:nvPr/>
        </p:nvSpPr>
        <p:spPr>
          <a:xfrm rot="-10800000">
            <a:off x="8543238" y="4373393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alphaModFix amt="30000"/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8B6674AB-9130-9AB3-171F-0FE72DE6ED5B}"/>
              </a:ext>
            </a:extLst>
          </p:cNvPr>
          <p:cNvSpPr/>
          <p:nvPr/>
        </p:nvSpPr>
        <p:spPr>
          <a:xfrm rot="-10800000">
            <a:off x="10807579" y="3132256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0AA239B6-15BE-C024-3B1C-511854AE9031}"/>
              </a:ext>
            </a:extLst>
          </p:cNvPr>
          <p:cNvSpPr/>
          <p:nvPr/>
        </p:nvSpPr>
        <p:spPr>
          <a:xfrm rot="-10800000">
            <a:off x="8543238" y="5645698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30000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4FC619AF-006F-18EB-C346-87C63C55D001}"/>
              </a:ext>
            </a:extLst>
          </p:cNvPr>
          <p:cNvSpPr/>
          <p:nvPr/>
        </p:nvSpPr>
        <p:spPr>
          <a:xfrm rot="-10800000">
            <a:off x="7393654" y="5015454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3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C6C68C1C-260C-081D-4C24-FE2147F4E93D}"/>
              </a:ext>
            </a:extLst>
          </p:cNvPr>
          <p:cNvSpPr/>
          <p:nvPr/>
        </p:nvSpPr>
        <p:spPr>
          <a:xfrm rot="-10800000">
            <a:off x="10008533" y="5447795"/>
            <a:ext cx="679496" cy="395806"/>
          </a:xfrm>
          <a:custGeom>
            <a:avLst/>
            <a:gdLst/>
            <a:ahLst/>
            <a:cxnLst/>
            <a:rect l="l" t="t" r="r" b="b"/>
            <a:pathLst>
              <a:path w="679496" h="395806">
                <a:moveTo>
                  <a:pt x="0" y="0"/>
                </a:moveTo>
                <a:lnTo>
                  <a:pt x="679496" y="0"/>
                </a:lnTo>
                <a:lnTo>
                  <a:pt x="679496" y="395807"/>
                </a:lnTo>
                <a:lnTo>
                  <a:pt x="0" y="39580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30000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B7D2AA51-3FAA-EF72-0827-FB5E78AD5A69}"/>
              </a:ext>
            </a:extLst>
          </p:cNvPr>
          <p:cNvSpPr/>
          <p:nvPr/>
        </p:nvSpPr>
        <p:spPr>
          <a:xfrm rot="-10800000">
            <a:off x="8883811" y="4695030"/>
            <a:ext cx="666523" cy="554880"/>
          </a:xfrm>
          <a:custGeom>
            <a:avLst/>
            <a:gdLst/>
            <a:ahLst/>
            <a:cxnLst/>
            <a:rect l="l" t="t" r="r" b="b"/>
            <a:pathLst>
              <a:path w="666523" h="554880">
                <a:moveTo>
                  <a:pt x="0" y="0"/>
                </a:moveTo>
                <a:lnTo>
                  <a:pt x="666523" y="0"/>
                </a:lnTo>
                <a:lnTo>
                  <a:pt x="666523" y="554880"/>
                </a:lnTo>
                <a:lnTo>
                  <a:pt x="0" y="55488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30000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16F70ADC-2B3F-415C-1F43-F4BDB06DA7A6}"/>
              </a:ext>
            </a:extLst>
          </p:cNvPr>
          <p:cNvSpPr/>
          <p:nvPr/>
        </p:nvSpPr>
        <p:spPr>
          <a:xfrm rot="8100000">
            <a:off x="11084930" y="3355149"/>
            <a:ext cx="752368" cy="752368"/>
          </a:xfrm>
          <a:custGeom>
            <a:avLst/>
            <a:gdLst/>
            <a:ahLst/>
            <a:cxnLst/>
            <a:rect l="l" t="t" r="r" b="b"/>
            <a:pathLst>
              <a:path w="752368" h="752368">
                <a:moveTo>
                  <a:pt x="0" y="0"/>
                </a:moveTo>
                <a:lnTo>
                  <a:pt x="752368" y="0"/>
                </a:lnTo>
                <a:lnTo>
                  <a:pt x="752368" y="752368"/>
                </a:lnTo>
                <a:lnTo>
                  <a:pt x="0" y="75236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alphaModFix amt="30000"/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07BBEA8E-3A60-68BF-0118-D94C09DCAC9C}"/>
              </a:ext>
            </a:extLst>
          </p:cNvPr>
          <p:cNvSpPr/>
          <p:nvPr/>
        </p:nvSpPr>
        <p:spPr>
          <a:xfrm>
            <a:off x="7932184" y="5272008"/>
            <a:ext cx="307360" cy="747380"/>
          </a:xfrm>
          <a:custGeom>
            <a:avLst/>
            <a:gdLst/>
            <a:ahLst/>
            <a:cxnLst/>
            <a:rect l="l" t="t" r="r" b="b"/>
            <a:pathLst>
              <a:path w="307360" h="747380">
                <a:moveTo>
                  <a:pt x="0" y="0"/>
                </a:moveTo>
                <a:lnTo>
                  <a:pt x="307360" y="0"/>
                </a:lnTo>
                <a:lnTo>
                  <a:pt x="307360" y="747381"/>
                </a:lnTo>
                <a:lnTo>
                  <a:pt x="0" y="747381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alphaModFix amt="30000"/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393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22;p2">
            <a:extLst>
              <a:ext uri="{FF2B5EF4-FFF2-40B4-BE49-F238E27FC236}">
                <a16:creationId xmlns:a16="http://schemas.microsoft.com/office/drawing/2014/main" id="{F8CF9073-C5E6-0E7C-71F7-D2C1CCF09572}"/>
              </a:ext>
            </a:extLst>
          </p:cNvPr>
          <p:cNvSpPr/>
          <p:nvPr/>
        </p:nvSpPr>
        <p:spPr>
          <a:xfrm>
            <a:off x="1993949" y="5827222"/>
            <a:ext cx="8204100" cy="6993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What do you see?    What do you know?   What could you find out?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F58AD6-7F73-634D-98D4-14E64218C89B}"/>
              </a:ext>
            </a:extLst>
          </p:cNvPr>
          <p:cNvSpPr txBox="1"/>
          <p:nvPr/>
        </p:nvSpPr>
        <p:spPr>
          <a:xfrm>
            <a:off x="1850268" y="603156"/>
            <a:ext cx="3066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What mistake has been made?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07A2829-5816-0393-150C-701EB3B0E8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0139396"/>
              </p:ext>
            </p:extLst>
          </p:nvPr>
        </p:nvGraphicFramePr>
        <p:xfrm>
          <a:off x="1868495" y="1801025"/>
          <a:ext cx="8128000" cy="34150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66756483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49910141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06742473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850145184"/>
                    </a:ext>
                  </a:extLst>
                </a:gridCol>
              </a:tblGrid>
              <a:tr h="853753">
                <a:tc>
                  <a:txBody>
                    <a:bodyPr/>
                    <a:lstStyle/>
                    <a:p>
                      <a:pPr algn="ctr"/>
                      <a:r>
                        <a:rPr lang="en-GB" sz="4800" dirty="0"/>
                        <a:t>Th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/>
                        <a:t>H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/>
                        <a:t>T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/>
                        <a:t>O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377407"/>
                  </a:ext>
                </a:extLst>
              </a:tr>
              <a:tr h="853753">
                <a:tc>
                  <a:txBody>
                    <a:bodyPr/>
                    <a:lstStyle/>
                    <a:p>
                      <a:pPr algn="ctr"/>
                      <a:r>
                        <a:rPr lang="en-GB" sz="4800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88283582"/>
                  </a:ext>
                </a:extLst>
              </a:tr>
              <a:tr h="853753">
                <a:tc>
                  <a:txBody>
                    <a:bodyPr/>
                    <a:lstStyle/>
                    <a:p>
                      <a:pPr algn="ctr"/>
                      <a:r>
                        <a:rPr lang="en-GB" sz="4800" dirty="0"/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/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/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/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1601801"/>
                  </a:ext>
                </a:extLst>
              </a:tr>
              <a:tr h="853753">
                <a:tc>
                  <a:txBody>
                    <a:bodyPr/>
                    <a:lstStyle/>
                    <a:p>
                      <a:pPr algn="ctr"/>
                      <a:r>
                        <a:rPr lang="en-GB" sz="4800" dirty="0"/>
                        <a:t>7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/>
                        <a:t>6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/>
                        <a:t>1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/>
                        <a:t>4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2378586"/>
                  </a:ext>
                </a:extLst>
              </a:tr>
            </a:tbl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86BFF60-445A-0DAF-0354-A3149891804B}"/>
              </a:ext>
            </a:extLst>
          </p:cNvPr>
          <p:cNvCxnSpPr/>
          <p:nvPr/>
        </p:nvCxnSpPr>
        <p:spPr>
          <a:xfrm>
            <a:off x="1812273" y="4341394"/>
            <a:ext cx="8204100" cy="0"/>
          </a:xfrm>
          <a:prstGeom prst="line">
            <a:avLst/>
          </a:prstGeom>
          <a:ln w="635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4FE94B3-2AA3-CAF4-5017-85F572502AAD}"/>
              </a:ext>
            </a:extLst>
          </p:cNvPr>
          <p:cNvCxnSpPr/>
          <p:nvPr/>
        </p:nvCxnSpPr>
        <p:spPr>
          <a:xfrm>
            <a:off x="1812273" y="5216037"/>
            <a:ext cx="8204100" cy="0"/>
          </a:xfrm>
          <a:prstGeom prst="line">
            <a:avLst/>
          </a:prstGeom>
          <a:ln w="635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74C97681-B19C-DD6E-9C7D-37BF7366A783}"/>
              </a:ext>
            </a:extLst>
          </p:cNvPr>
          <p:cNvSpPr/>
          <p:nvPr/>
        </p:nvSpPr>
        <p:spPr>
          <a:xfrm>
            <a:off x="1868495" y="328617"/>
            <a:ext cx="6485642" cy="6081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04729D-FC6F-42F9-2032-4840995F6514}"/>
              </a:ext>
            </a:extLst>
          </p:cNvPr>
          <p:cNvSpPr txBox="1"/>
          <p:nvPr/>
        </p:nvSpPr>
        <p:spPr>
          <a:xfrm>
            <a:off x="8756374" y="5329904"/>
            <a:ext cx="4398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79DC34-3789-0C1A-975D-7E69CA03D7EA}"/>
              </a:ext>
            </a:extLst>
          </p:cNvPr>
          <p:cNvSpPr txBox="1"/>
          <p:nvPr/>
        </p:nvSpPr>
        <p:spPr>
          <a:xfrm>
            <a:off x="1014658" y="3429000"/>
            <a:ext cx="7976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800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14512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0.6|0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1427</TotalTime>
  <Words>1132</Words>
  <Application>Microsoft Office PowerPoint</Application>
  <PresentationFormat>Widescreen</PresentationFormat>
  <Paragraphs>234</Paragraphs>
  <Slides>40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Calibri</vt:lpstr>
      <vt:lpstr>Calibri Light</vt:lpstr>
      <vt:lpstr>Cambria Math</vt:lpstr>
      <vt:lpstr>Century Gothic</vt:lpstr>
      <vt:lpstr>Office Theme</vt:lpstr>
      <vt:lpstr>PowerPoint Presentation</vt:lpstr>
      <vt:lpstr>Place Value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Addition and subtraction</vt:lpstr>
      <vt:lpstr>PowerPoint Presentation</vt:lpstr>
      <vt:lpstr>Measurement</vt:lpstr>
      <vt:lpstr>PowerPoint Presentation</vt:lpstr>
      <vt:lpstr>Multiplication and division</vt:lpstr>
      <vt:lpstr>PowerPoint Presentation</vt:lpstr>
      <vt:lpstr>PowerPoint Presentation</vt:lpstr>
      <vt:lpstr>PowerPoint Presentation</vt:lpstr>
      <vt:lpstr>Length and perimeter.</vt:lpstr>
      <vt:lpstr>PowerPoint Presentation</vt:lpstr>
      <vt:lpstr>PowerPoint Presentation</vt:lpstr>
      <vt:lpstr>PowerPoint Presentation</vt:lpstr>
      <vt:lpstr>Fractions.</vt:lpstr>
      <vt:lpstr>PowerPoint Presentation</vt:lpstr>
      <vt:lpstr>PowerPoint Presentation</vt:lpstr>
      <vt:lpstr>Decimals.</vt:lpstr>
      <vt:lpstr>PowerPoint Presentation</vt:lpstr>
      <vt:lpstr>PowerPoint Presentation</vt:lpstr>
      <vt:lpstr>PowerPoint Presentation</vt:lpstr>
      <vt:lpstr>Money.</vt:lpstr>
      <vt:lpstr>PowerPoint Presentation</vt:lpstr>
      <vt:lpstr>PowerPoint Presentation</vt:lpstr>
      <vt:lpstr>Time.</vt:lpstr>
      <vt:lpstr>PowerPoint Presentation</vt:lpstr>
      <vt:lpstr>Shape.</vt:lpstr>
      <vt:lpstr>PowerPoint Presentation</vt:lpstr>
      <vt:lpstr>PowerPoint Presentation</vt:lpstr>
      <vt:lpstr>Statistics.</vt:lpstr>
      <vt:lpstr>PowerPoint Presentation</vt:lpstr>
      <vt:lpstr>PowerPoint Presentation</vt:lpstr>
      <vt:lpstr>Position and direction.</vt:lpstr>
      <vt:lpstr>PowerPoint Presentation</vt:lpstr>
      <vt:lpstr>www.mrbeeteach.com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Place Value</dc:title>
  <dc:creator>Mr J Bee (BWCET)</dc:creator>
  <cp:lastModifiedBy>Mr J Bee (BWCET)</cp:lastModifiedBy>
  <cp:revision>182</cp:revision>
  <dcterms:created xsi:type="dcterms:W3CDTF">2023-10-09T13:27:35Z</dcterms:created>
  <dcterms:modified xsi:type="dcterms:W3CDTF">2023-12-28T08:40:12Z</dcterms:modified>
</cp:coreProperties>
</file>