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06" r:id="rId2"/>
    <p:sldId id="256" r:id="rId3"/>
    <p:sldId id="258" r:id="rId4"/>
    <p:sldId id="261" r:id="rId5"/>
    <p:sldId id="269" r:id="rId6"/>
    <p:sldId id="272" r:id="rId7"/>
    <p:sldId id="277" r:id="rId8"/>
    <p:sldId id="287" r:id="rId9"/>
    <p:sldId id="288" r:id="rId10"/>
    <p:sldId id="294" r:id="rId11"/>
    <p:sldId id="297" r:id="rId12"/>
    <p:sldId id="299" r:id="rId13"/>
    <p:sldId id="304" r:id="rId14"/>
    <p:sldId id="309" r:id="rId15"/>
    <p:sldId id="310" r:id="rId16"/>
    <p:sldId id="315" r:id="rId17"/>
    <p:sldId id="316" r:id="rId18"/>
    <p:sldId id="322" r:id="rId19"/>
    <p:sldId id="332" r:id="rId20"/>
    <p:sldId id="333" r:id="rId21"/>
    <p:sldId id="338" r:id="rId22"/>
    <p:sldId id="339" r:id="rId23"/>
    <p:sldId id="346" r:id="rId24"/>
    <p:sldId id="347" r:id="rId25"/>
    <p:sldId id="350" r:id="rId26"/>
    <p:sldId id="354" r:id="rId27"/>
    <p:sldId id="356" r:id="rId28"/>
    <p:sldId id="357" r:id="rId29"/>
    <p:sldId id="368" r:id="rId30"/>
    <p:sldId id="370" r:id="rId31"/>
    <p:sldId id="374" r:id="rId32"/>
    <p:sldId id="378" r:id="rId33"/>
    <p:sldId id="379" r:id="rId34"/>
    <p:sldId id="389" r:id="rId35"/>
    <p:sldId id="390" r:id="rId36"/>
    <p:sldId id="396" r:id="rId37"/>
    <p:sldId id="397" r:id="rId38"/>
    <p:sldId id="401" r:id="rId39"/>
    <p:sldId id="40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E977C-0D3A-4E08-9C31-E39F7E8FD8B5}" v="1773" dt="2023-12-19T09:19:47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3" autoAdjust="0"/>
    <p:restoredTop sz="93907" autoAdjust="0"/>
  </p:normalViewPr>
  <p:slideViewPr>
    <p:cSldViewPr snapToGrid="0">
      <p:cViewPr>
        <p:scale>
          <a:sx n="60" d="100"/>
          <a:sy n="60" d="100"/>
        </p:scale>
        <p:origin x="92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J Bee (BWCET)" userId="a1856448-f297-487a-a7ea-498499ce4ab3" providerId="ADAL" clId="{C36FDA15-285C-46D2-8D49-27E34524C8CD}"/>
    <pc:docChg chg="undo custSel addSld delSld modSld sldOrd">
      <pc:chgData name="Mr J Bee (BWCET)" userId="a1856448-f297-487a-a7ea-498499ce4ab3" providerId="ADAL" clId="{C36FDA15-285C-46D2-8D49-27E34524C8CD}" dt="2023-10-17T14:31:28.080" v="7661" actId="20577"/>
      <pc:docMkLst>
        <pc:docMk/>
      </pc:docMkLst>
      <pc:sldChg chg="addSp delSp modSp mod">
        <pc:chgData name="Mr J Bee (BWCET)" userId="a1856448-f297-487a-a7ea-498499ce4ab3" providerId="ADAL" clId="{C36FDA15-285C-46D2-8D49-27E34524C8CD}" dt="2023-10-09T13:38:43.420" v="17" actId="1076"/>
        <pc:sldMkLst>
          <pc:docMk/>
          <pc:sldMk cId="840905969" sldId="257"/>
        </pc:sldMkLst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6" creationId="{18759B2C-998F-7AE6-E236-5223A6052523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7" creationId="{E0BE4366-960E-2C08-43A5-1DE10B99F83B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8" creationId="{D6AAA8F4-C5B4-2847-BC61-4638DD27AA7A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9" creationId="{1ED3DF86-53F1-C228-D433-5E089BCF6C40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0" creationId="{3488167B-0C55-1A91-AC22-514AE9BAA77A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1" creationId="{09E0819C-F3E0-6423-5E5B-7F140793516D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2" creationId="{F391B791-9FD8-2DF6-E26C-AA2D5B91E47C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3" creationId="{E4F5BFBB-4316-7B80-1FA5-92C00A9513E0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4" creationId="{0C0B4E69-9424-DCB6-B231-7B96C23C125F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5" creationId="{8E90D45E-00EE-3816-436B-A8AA5FB7ACE0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6" creationId="{0E3ABB4F-C6D0-2E4C-6695-8F32EBCDB2F2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7" creationId="{3E6C9A59-0207-EDD1-E4C5-E996C7750983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8" creationId="{6C9114B3-4297-EB52-B932-45B616DA910A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9" creationId="{9DCA8878-BB15-F2AE-69E5-68E196962391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20" creationId="{3CA08B39-85A1-0AFB-EC42-EF925F6BBA31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21" creationId="{E686C6F9-F516-0DE7-D786-E66EFD7BADBF}"/>
          </ac:spMkLst>
        </pc:spChg>
        <pc:spChg chg="mod">
          <ac:chgData name="Mr J Bee (BWCET)" userId="a1856448-f297-487a-a7ea-498499ce4ab3" providerId="ADAL" clId="{C36FDA15-285C-46D2-8D49-27E34524C8CD}" dt="2023-10-09T13:38:43.420" v="17" actId="1076"/>
          <ac:spMkLst>
            <pc:docMk/>
            <pc:sldMk cId="840905969" sldId="257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3:38:43.420" v="17" actId="1076"/>
          <ac:spMkLst>
            <pc:docMk/>
            <pc:sldMk cId="840905969" sldId="257"/>
            <ac:spMk id="23" creationId="{1D3E9437-7E1B-ADB6-8DD1-562CA3F6FD7C}"/>
          </ac:spMkLst>
        </pc:spChg>
        <pc:spChg chg="mod">
          <ac:chgData name="Mr J Bee (BWCET)" userId="a1856448-f297-487a-a7ea-498499ce4ab3" providerId="ADAL" clId="{C36FDA15-285C-46D2-8D49-27E34524C8CD}" dt="2023-10-09T13:38:43.420" v="17" actId="1076"/>
          <ac:spMkLst>
            <pc:docMk/>
            <pc:sldMk cId="840905969" sldId="257"/>
            <ac:spMk id="24" creationId="{DB6C748E-5853-6041-5A7D-550D4E56BFA6}"/>
          </ac:spMkLst>
        </pc:spChg>
        <pc:spChg chg="add del mod">
          <ac:chgData name="Mr J Bee (BWCET)" userId="a1856448-f297-487a-a7ea-498499ce4ab3" providerId="ADAL" clId="{C36FDA15-285C-46D2-8D49-27E34524C8CD}" dt="2023-10-09T13:37:14.646" v="7"/>
          <ac:spMkLst>
            <pc:docMk/>
            <pc:sldMk cId="840905969" sldId="257"/>
            <ac:spMk id="25" creationId="{53765608-116D-A4DE-A93C-14BF367BF499}"/>
          </ac:spMkLst>
        </pc:spChg>
        <pc:spChg chg="add del mod">
          <ac:chgData name="Mr J Bee (BWCET)" userId="a1856448-f297-487a-a7ea-498499ce4ab3" providerId="ADAL" clId="{C36FDA15-285C-46D2-8D49-27E34524C8CD}" dt="2023-10-09T13:37:55.764" v="9" actId="478"/>
          <ac:spMkLst>
            <pc:docMk/>
            <pc:sldMk cId="840905969" sldId="257"/>
            <ac:spMk id="26" creationId="{A4E24BB0-95A9-B5FF-A93A-C04E4FC06589}"/>
          </ac:spMkLst>
        </pc:spChg>
        <pc:spChg chg="add mod">
          <ac:chgData name="Mr J Bee (BWCET)" userId="a1856448-f297-487a-a7ea-498499ce4ab3" providerId="ADAL" clId="{C36FDA15-285C-46D2-8D49-27E34524C8CD}" dt="2023-10-09T13:38:04.859" v="11"/>
          <ac:spMkLst>
            <pc:docMk/>
            <pc:sldMk cId="840905969" sldId="257"/>
            <ac:spMk id="27" creationId="{F8CF9073-C5E6-0E7C-71F7-D2C1CCF09572}"/>
          </ac:spMkLst>
        </pc:spChg>
      </pc:sldChg>
      <pc:sldChg chg="addSp delSp modSp add mod delAnim">
        <pc:chgData name="Mr J Bee (BWCET)" userId="a1856448-f297-487a-a7ea-498499ce4ab3" providerId="ADAL" clId="{C36FDA15-285C-46D2-8D49-27E34524C8CD}" dt="2023-10-09T13:41:10.920" v="104" actId="1076"/>
        <pc:sldMkLst>
          <pc:docMk/>
          <pc:sldMk cId="2666284896" sldId="258"/>
        </pc:sldMkLst>
        <pc:spChg chg="add mod">
          <ac:chgData name="Mr J Bee (BWCET)" userId="a1856448-f297-487a-a7ea-498499ce4ab3" providerId="ADAL" clId="{C36FDA15-285C-46D2-8D49-27E34524C8CD}" dt="2023-10-09T13:38:10.631" v="12"/>
          <ac:spMkLst>
            <pc:docMk/>
            <pc:sldMk cId="2666284896" sldId="258"/>
            <ac:spMk id="2" creationId="{BA4F51B2-D8F0-164E-2692-96C7674A1C8F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6" creationId="{18759B2C-998F-7AE6-E236-5223A6052523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7" creationId="{E0BE4366-960E-2C08-43A5-1DE10B99F83B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8" creationId="{D6AAA8F4-C5B4-2847-BC61-4638DD27AA7A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9" creationId="{1ED3DF86-53F1-C228-D433-5E089BCF6C40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0" creationId="{3488167B-0C55-1A91-AC22-514AE9BAA77A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1" creationId="{09E0819C-F3E0-6423-5E5B-7F140793516D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2" creationId="{F391B791-9FD8-2DF6-E26C-AA2D5B91E47C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3" creationId="{E4F5BFBB-4316-7B80-1FA5-92C00A9513E0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4" creationId="{0C0B4E69-9424-DCB6-B231-7B96C23C125F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5" creationId="{8E90D45E-00EE-3816-436B-A8AA5FB7ACE0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6" creationId="{0E3ABB4F-C6D0-2E4C-6695-8F32EBCDB2F2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7" creationId="{3E6C9A59-0207-EDD1-E4C5-E996C7750983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8" creationId="{6C9114B3-4297-EB52-B932-45B616DA910A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9" creationId="{9DCA8878-BB15-F2AE-69E5-68E196962391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20" creationId="{3CA08B39-85A1-0AFB-EC42-EF925F6BBA31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21" creationId="{E686C6F9-F516-0DE7-D786-E66EFD7BADBF}"/>
          </ac:spMkLst>
        </pc:spChg>
        <pc:spChg chg="mod">
          <ac:chgData name="Mr J Bee (BWCET)" userId="a1856448-f297-487a-a7ea-498499ce4ab3" providerId="ADAL" clId="{C36FDA15-285C-46D2-8D49-27E34524C8CD}" dt="2023-10-09T13:41:07.619" v="103" actId="20577"/>
          <ac:spMkLst>
            <pc:docMk/>
            <pc:sldMk cId="2666284896" sldId="258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3:41:10.920" v="104" actId="1076"/>
          <ac:spMkLst>
            <pc:docMk/>
            <pc:sldMk cId="2666284896" sldId="258"/>
            <ac:spMk id="23" creationId="{1D3E9437-7E1B-ADB6-8DD1-562CA3F6FD7C}"/>
          </ac:spMkLst>
        </pc:spChg>
        <pc:spChg chg="del">
          <ac:chgData name="Mr J Bee (BWCET)" userId="a1856448-f297-487a-a7ea-498499ce4ab3" providerId="ADAL" clId="{C36FDA15-285C-46D2-8D49-27E34524C8CD}" dt="2023-10-09T13:36:02.694" v="2" actId="478"/>
          <ac:spMkLst>
            <pc:docMk/>
            <pc:sldMk cId="2666284896" sldId="258"/>
            <ac:spMk id="24" creationId="{DB6C748E-5853-6041-5A7D-550D4E56BFA6}"/>
          </ac:spMkLst>
        </pc:spChg>
        <pc:graphicFrameChg chg="add mod modGraphic">
          <ac:chgData name="Mr J Bee (BWCET)" userId="a1856448-f297-487a-a7ea-498499ce4ab3" providerId="ADAL" clId="{C36FDA15-285C-46D2-8D49-27E34524C8CD}" dt="2023-10-09T13:40:20.631" v="75" actId="20577"/>
          <ac:graphicFrameMkLst>
            <pc:docMk/>
            <pc:sldMk cId="2666284896" sldId="258"/>
            <ac:graphicFrameMk id="3" creationId="{90954F58-0401-705B-5BE9-A541E6F8B0CA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09T13:47:14.766" v="350" actId="14100"/>
        <pc:sldMkLst>
          <pc:docMk/>
          <pc:sldMk cId="2353964801" sldId="259"/>
        </pc:sldMkLst>
        <pc:spChg chg="add mod">
          <ac:chgData name="Mr J Bee (BWCET)" userId="a1856448-f297-487a-a7ea-498499ce4ab3" providerId="ADAL" clId="{C36FDA15-285C-46D2-8D49-27E34524C8CD}" dt="2023-10-09T13:44:18.014" v="130" actId="13822"/>
          <ac:spMkLst>
            <pc:docMk/>
            <pc:sldMk cId="2353964801" sldId="259"/>
            <ac:spMk id="5" creationId="{7D93A7C4-1292-8980-52F3-B5F90FA4E98B}"/>
          </ac:spMkLst>
        </pc:spChg>
        <pc:spChg chg="add mod">
          <ac:chgData name="Mr J Bee (BWCET)" userId="a1856448-f297-487a-a7ea-498499ce4ab3" providerId="ADAL" clId="{C36FDA15-285C-46D2-8D49-27E34524C8CD}" dt="2023-10-09T13:44:23.247" v="132" actId="1076"/>
          <ac:spMkLst>
            <pc:docMk/>
            <pc:sldMk cId="2353964801" sldId="259"/>
            <ac:spMk id="6" creationId="{29B11B5F-21CF-D535-5FD3-120D9B9AB282}"/>
          </ac:spMkLst>
        </pc:spChg>
        <pc:spChg chg="add mod">
          <ac:chgData name="Mr J Bee (BWCET)" userId="a1856448-f297-487a-a7ea-498499ce4ab3" providerId="ADAL" clId="{C36FDA15-285C-46D2-8D49-27E34524C8CD}" dt="2023-10-09T13:44:26.624" v="134" actId="1076"/>
          <ac:spMkLst>
            <pc:docMk/>
            <pc:sldMk cId="2353964801" sldId="259"/>
            <ac:spMk id="7" creationId="{F8ECDA51-B5C4-36AB-17F7-71A11572D696}"/>
          </ac:spMkLst>
        </pc:spChg>
        <pc:spChg chg="add mod">
          <ac:chgData name="Mr J Bee (BWCET)" userId="a1856448-f297-487a-a7ea-498499ce4ab3" providerId="ADAL" clId="{C36FDA15-285C-46D2-8D49-27E34524C8CD}" dt="2023-10-09T13:44:37.446" v="139" actId="1076"/>
          <ac:spMkLst>
            <pc:docMk/>
            <pc:sldMk cId="2353964801" sldId="259"/>
            <ac:spMk id="8" creationId="{DB1C707A-12C7-6141-3AB2-75A530997C64}"/>
          </ac:spMkLst>
        </pc:spChg>
        <pc:spChg chg="add mod">
          <ac:chgData name="Mr J Bee (BWCET)" userId="a1856448-f297-487a-a7ea-498499ce4ab3" providerId="ADAL" clId="{C36FDA15-285C-46D2-8D49-27E34524C8CD}" dt="2023-10-09T13:44:38.865" v="140" actId="1076"/>
          <ac:spMkLst>
            <pc:docMk/>
            <pc:sldMk cId="2353964801" sldId="259"/>
            <ac:spMk id="9" creationId="{EFADD2FE-B4BC-4098-77FC-D2BA13F21902}"/>
          </ac:spMkLst>
        </pc:spChg>
        <pc:spChg chg="add mod">
          <ac:chgData name="Mr J Bee (BWCET)" userId="a1856448-f297-487a-a7ea-498499ce4ab3" providerId="ADAL" clId="{C36FDA15-285C-46D2-8D49-27E34524C8CD}" dt="2023-10-09T13:44:53.226" v="142" actId="1076"/>
          <ac:spMkLst>
            <pc:docMk/>
            <pc:sldMk cId="2353964801" sldId="259"/>
            <ac:spMk id="10" creationId="{13F7580F-D57C-8FDE-8032-C48FFB373063}"/>
          </ac:spMkLst>
        </pc:spChg>
        <pc:spChg chg="add mod">
          <ac:chgData name="Mr J Bee (BWCET)" userId="a1856448-f297-487a-a7ea-498499ce4ab3" providerId="ADAL" clId="{C36FDA15-285C-46D2-8D49-27E34524C8CD}" dt="2023-10-09T13:44:53.226" v="142" actId="1076"/>
          <ac:spMkLst>
            <pc:docMk/>
            <pc:sldMk cId="2353964801" sldId="259"/>
            <ac:spMk id="11" creationId="{4D90423C-CA10-B9BE-E820-C013970B44A2}"/>
          </ac:spMkLst>
        </pc:spChg>
        <pc:spChg chg="add mod">
          <ac:chgData name="Mr J Bee (BWCET)" userId="a1856448-f297-487a-a7ea-498499ce4ab3" providerId="ADAL" clId="{C36FDA15-285C-46D2-8D49-27E34524C8CD}" dt="2023-10-09T13:44:53.226" v="142" actId="1076"/>
          <ac:spMkLst>
            <pc:docMk/>
            <pc:sldMk cId="2353964801" sldId="259"/>
            <ac:spMk id="12" creationId="{28E1B404-A0B9-E441-2006-BA743B6FF6B0}"/>
          </ac:spMkLst>
        </pc:spChg>
        <pc:spChg chg="add mod">
          <ac:chgData name="Mr J Bee (BWCET)" userId="a1856448-f297-487a-a7ea-498499ce4ab3" providerId="ADAL" clId="{C36FDA15-285C-46D2-8D49-27E34524C8CD}" dt="2023-10-09T13:45:00.803" v="144" actId="1076"/>
          <ac:spMkLst>
            <pc:docMk/>
            <pc:sldMk cId="2353964801" sldId="259"/>
            <ac:spMk id="13" creationId="{C5C00F74-2B58-7702-C5C8-BB86BD95FB7D}"/>
          </ac:spMkLst>
        </pc:spChg>
        <pc:spChg chg="add mod">
          <ac:chgData name="Mr J Bee (BWCET)" userId="a1856448-f297-487a-a7ea-498499ce4ab3" providerId="ADAL" clId="{C36FDA15-285C-46D2-8D49-27E34524C8CD}" dt="2023-10-09T13:45:00.803" v="144" actId="1076"/>
          <ac:spMkLst>
            <pc:docMk/>
            <pc:sldMk cId="2353964801" sldId="259"/>
            <ac:spMk id="14" creationId="{F4A708BD-6EA7-AE53-2713-982F8101691B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5" creationId="{5FC9BAE5-83FF-181D-52E8-7F7BBF50F41B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6" creationId="{0B2A86DD-F7EE-3AEC-36EF-847178923709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7" creationId="{934DB396-98CC-1A1A-E2E5-CC4A3247752C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8" creationId="{C3B3810F-9A7F-2BB0-1DE9-85040F46F0E6}"/>
          </ac:spMkLst>
        </pc:spChg>
        <pc:spChg chg="add mod">
          <ac:chgData name="Mr J Bee (BWCET)" userId="a1856448-f297-487a-a7ea-498499ce4ab3" providerId="ADAL" clId="{C36FDA15-285C-46D2-8D49-27E34524C8CD}" dt="2023-10-09T13:45:19.565" v="148" actId="1076"/>
          <ac:spMkLst>
            <pc:docMk/>
            <pc:sldMk cId="2353964801" sldId="259"/>
            <ac:spMk id="19" creationId="{D7F37C07-FB8A-0460-82CE-D23486C42268}"/>
          </ac:spMkLst>
        </pc:spChg>
        <pc:spChg chg="add mod">
          <ac:chgData name="Mr J Bee (BWCET)" userId="a1856448-f297-487a-a7ea-498499ce4ab3" providerId="ADAL" clId="{C36FDA15-285C-46D2-8D49-27E34524C8CD}" dt="2023-10-09T13:46:03.442" v="177"/>
          <ac:spMkLst>
            <pc:docMk/>
            <pc:sldMk cId="2353964801" sldId="259"/>
            <ac:spMk id="20" creationId="{73119B0A-988E-037B-1BC0-84E486497AF0}"/>
          </ac:spMkLst>
        </pc:spChg>
        <pc:spChg chg="add mod">
          <ac:chgData name="Mr J Bee (BWCET)" userId="a1856448-f297-487a-a7ea-498499ce4ab3" providerId="ADAL" clId="{C36FDA15-285C-46D2-8D49-27E34524C8CD}" dt="2023-10-09T13:46:58.122" v="344" actId="20577"/>
          <ac:spMkLst>
            <pc:docMk/>
            <pc:sldMk cId="2353964801" sldId="259"/>
            <ac:spMk id="21" creationId="{F3B07EAE-AE65-02F3-1B14-D6DBDB086AFB}"/>
          </ac:spMkLst>
        </pc:spChg>
        <pc:spChg chg="mod">
          <ac:chgData name="Mr J Bee (BWCET)" userId="a1856448-f297-487a-a7ea-498499ce4ab3" providerId="ADAL" clId="{C36FDA15-285C-46D2-8D49-27E34524C8CD}" dt="2023-10-09T13:46:01.586" v="176" actId="20577"/>
          <ac:spMkLst>
            <pc:docMk/>
            <pc:sldMk cId="2353964801" sldId="259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3:45:54.584" v="149" actId="478"/>
          <ac:spMkLst>
            <pc:docMk/>
            <pc:sldMk cId="2353964801" sldId="259"/>
            <ac:spMk id="23" creationId="{1D3E9437-7E1B-ADB6-8DD1-562CA3F6FD7C}"/>
          </ac:spMkLst>
        </pc:spChg>
        <pc:spChg chg="add del mod">
          <ac:chgData name="Mr J Bee (BWCET)" userId="a1856448-f297-487a-a7ea-498499ce4ab3" providerId="ADAL" clId="{C36FDA15-285C-46D2-8D49-27E34524C8CD}" dt="2023-10-09T13:46:11.754" v="180" actId="478"/>
          <ac:spMkLst>
            <pc:docMk/>
            <pc:sldMk cId="2353964801" sldId="259"/>
            <ac:spMk id="24" creationId="{93E81ABD-C87D-81A1-DE88-2DD481B879F6}"/>
          </ac:spMkLst>
        </pc:spChg>
        <pc:spChg chg="add mod">
          <ac:chgData name="Mr J Bee (BWCET)" userId="a1856448-f297-487a-a7ea-498499ce4ab3" providerId="ADAL" clId="{C36FDA15-285C-46D2-8D49-27E34524C8CD}" dt="2023-10-09T13:47:14.766" v="350" actId="14100"/>
          <ac:spMkLst>
            <pc:docMk/>
            <pc:sldMk cId="2353964801" sldId="259"/>
            <ac:spMk id="25" creationId="{085F9E7F-F5AB-36CF-24D4-79052E866F8F}"/>
          </ac:spMkLst>
        </pc:spChg>
        <pc:spChg chg="add mod">
          <ac:chgData name="Mr J Bee (BWCET)" userId="a1856448-f297-487a-a7ea-498499ce4ab3" providerId="ADAL" clId="{C36FDA15-285C-46D2-8D49-27E34524C8CD}" dt="2023-10-09T13:47:13.131" v="349" actId="14100"/>
          <ac:spMkLst>
            <pc:docMk/>
            <pc:sldMk cId="2353964801" sldId="259"/>
            <ac:spMk id="26" creationId="{23D0303D-5931-E8DE-92FC-4557783FC897}"/>
          </ac:spMkLst>
        </pc:spChg>
        <pc:graphicFrameChg chg="del">
          <ac:chgData name="Mr J Bee (BWCET)" userId="a1856448-f297-487a-a7ea-498499ce4ab3" providerId="ADAL" clId="{C36FDA15-285C-46D2-8D49-27E34524C8CD}" dt="2023-10-09T13:43:04.139" v="106" actId="478"/>
          <ac:graphicFrameMkLst>
            <pc:docMk/>
            <pc:sldMk cId="2353964801" sldId="259"/>
            <ac:graphicFrameMk id="3" creationId="{90954F58-0401-705B-5BE9-A541E6F8B0C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3:44:03.381" v="128" actId="798"/>
          <ac:graphicFrameMkLst>
            <pc:docMk/>
            <pc:sldMk cId="2353964801" sldId="259"/>
            <ac:graphicFrameMk id="4" creationId="{F007205E-0973-36EF-6B6D-CBF9D4D17D5C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09T13:49:30.366" v="456"/>
        <pc:sldMkLst>
          <pc:docMk/>
          <pc:sldMk cId="1431890011" sldId="260"/>
        </pc:sldMkLst>
        <pc:spChg chg="add mod">
          <ac:chgData name="Mr J Bee (BWCET)" userId="a1856448-f297-487a-a7ea-498499ce4ab3" providerId="ADAL" clId="{C36FDA15-285C-46D2-8D49-27E34524C8CD}" dt="2023-10-09T13:48:52.546" v="373" actId="20577"/>
          <ac:spMkLst>
            <pc:docMk/>
            <pc:sldMk cId="1431890011" sldId="260"/>
            <ac:spMk id="3" creationId="{43C1E4C5-5610-0715-21D9-66F34C96F084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5" creationId="{7D93A7C4-1292-8980-52F3-B5F90FA4E98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6" creationId="{29B11B5F-21CF-D535-5FD3-120D9B9AB282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7" creationId="{F8ECDA51-B5C4-36AB-17F7-71A11572D696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8" creationId="{DB1C707A-12C7-6141-3AB2-75A530997C64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9" creationId="{EFADD2FE-B4BC-4098-77FC-D2BA13F21902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0" creationId="{13F7580F-D57C-8FDE-8032-C48FFB373063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1" creationId="{4D90423C-CA10-B9BE-E820-C013970B44A2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2" creationId="{28E1B404-A0B9-E441-2006-BA743B6FF6B0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3" creationId="{C5C00F74-2B58-7702-C5C8-BB86BD95FB7D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4" creationId="{F4A708BD-6EA7-AE53-2713-982F8101691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5" creationId="{5FC9BAE5-83FF-181D-52E8-7F7BBF50F41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6" creationId="{0B2A86DD-F7EE-3AEC-36EF-847178923709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7" creationId="{934DB396-98CC-1A1A-E2E5-CC4A3247752C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8" creationId="{C3B3810F-9A7F-2BB0-1DE9-85040F46F0E6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9" creationId="{D7F37C07-FB8A-0460-82CE-D23486C42268}"/>
          </ac:spMkLst>
        </pc:spChg>
        <pc:spChg chg="del">
          <ac:chgData name="Mr J Bee (BWCET)" userId="a1856448-f297-487a-a7ea-498499ce4ab3" providerId="ADAL" clId="{C36FDA15-285C-46D2-8D49-27E34524C8CD}" dt="2023-10-09T13:49:13.687" v="386" actId="478"/>
          <ac:spMkLst>
            <pc:docMk/>
            <pc:sldMk cId="1431890011" sldId="260"/>
            <ac:spMk id="20" creationId="{73119B0A-988E-037B-1BC0-84E486497AF0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21" creationId="{F3B07EAE-AE65-02F3-1B14-D6DBDB086AFB}"/>
          </ac:spMkLst>
        </pc:spChg>
        <pc:spChg chg="mod">
          <ac:chgData name="Mr J Bee (BWCET)" userId="a1856448-f297-487a-a7ea-498499ce4ab3" providerId="ADAL" clId="{C36FDA15-285C-46D2-8D49-27E34524C8CD}" dt="2023-10-09T13:49:27.930" v="455" actId="20577"/>
          <ac:spMkLst>
            <pc:docMk/>
            <pc:sldMk cId="1431890011" sldId="260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C36FDA15-285C-46D2-8D49-27E34524C8CD}" dt="2023-10-09T13:48:05.900" v="358" actId="478"/>
          <ac:spMkLst>
            <pc:docMk/>
            <pc:sldMk cId="1431890011" sldId="260"/>
            <ac:spMk id="23" creationId="{CD9F3C80-48F6-37E6-78BA-D324868665F1}"/>
          </ac:spMkLst>
        </pc:spChg>
        <pc:spChg chg="add mod">
          <ac:chgData name="Mr J Bee (BWCET)" userId="a1856448-f297-487a-a7ea-498499ce4ab3" providerId="ADAL" clId="{C36FDA15-285C-46D2-8D49-27E34524C8CD}" dt="2023-10-09T13:48:58.490" v="377" actId="20577"/>
          <ac:spMkLst>
            <pc:docMk/>
            <pc:sldMk cId="1431890011" sldId="260"/>
            <ac:spMk id="24" creationId="{3A6F64AE-4FF4-D541-646B-FEEE0EBC069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25" creationId="{085F9E7F-F5AB-36CF-24D4-79052E866F8F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26" creationId="{23D0303D-5931-E8DE-92FC-4557783FC897}"/>
          </ac:spMkLst>
        </pc:spChg>
        <pc:spChg chg="add mod">
          <ac:chgData name="Mr J Bee (BWCET)" userId="a1856448-f297-487a-a7ea-498499ce4ab3" providerId="ADAL" clId="{C36FDA15-285C-46D2-8D49-27E34524C8CD}" dt="2023-10-09T13:49:00.290" v="379" actId="20577"/>
          <ac:spMkLst>
            <pc:docMk/>
            <pc:sldMk cId="1431890011" sldId="260"/>
            <ac:spMk id="27" creationId="{91E3A603-98B1-4435-78F3-1F27F0A8A95E}"/>
          </ac:spMkLst>
        </pc:spChg>
        <pc:spChg chg="add del mod">
          <ac:chgData name="Mr J Bee (BWCET)" userId="a1856448-f297-487a-a7ea-498499ce4ab3" providerId="ADAL" clId="{C36FDA15-285C-46D2-8D49-27E34524C8CD}" dt="2023-10-09T13:49:06.530" v="383" actId="6549"/>
          <ac:spMkLst>
            <pc:docMk/>
            <pc:sldMk cId="1431890011" sldId="260"/>
            <ac:spMk id="28" creationId="{299A3CC6-038A-DFE1-5171-5D30E3B4A453}"/>
          </ac:spMkLst>
        </pc:spChg>
        <pc:spChg chg="add mod">
          <ac:chgData name="Mr J Bee (BWCET)" userId="a1856448-f297-487a-a7ea-498499ce4ab3" providerId="ADAL" clId="{C36FDA15-285C-46D2-8D49-27E34524C8CD}" dt="2023-10-09T13:49:09.274" v="385" actId="20577"/>
          <ac:spMkLst>
            <pc:docMk/>
            <pc:sldMk cId="1431890011" sldId="260"/>
            <ac:spMk id="29" creationId="{0726C829-2312-F34F-B5E0-6FA1AF5E0630}"/>
          </ac:spMkLst>
        </pc:spChg>
        <pc:spChg chg="add mod">
          <ac:chgData name="Mr J Bee (BWCET)" userId="a1856448-f297-487a-a7ea-498499ce4ab3" providerId="ADAL" clId="{C36FDA15-285C-46D2-8D49-27E34524C8CD}" dt="2023-10-09T13:49:30.366" v="456"/>
          <ac:spMkLst>
            <pc:docMk/>
            <pc:sldMk cId="1431890011" sldId="260"/>
            <ac:spMk id="30" creationId="{99901514-B155-AEAC-0BCB-E9DA76B9C026}"/>
          </ac:spMkLst>
        </pc:spChg>
        <pc:graphicFrameChg chg="del">
          <ac:chgData name="Mr J Bee (BWCET)" userId="a1856448-f297-487a-a7ea-498499ce4ab3" providerId="ADAL" clId="{C36FDA15-285C-46D2-8D49-27E34524C8CD}" dt="2023-10-09T13:47:43.920" v="352" actId="478"/>
          <ac:graphicFrameMkLst>
            <pc:docMk/>
            <pc:sldMk cId="1431890011" sldId="260"/>
            <ac:graphicFrameMk id="4" creationId="{F007205E-0973-36EF-6B6D-CBF9D4D17D5C}"/>
          </ac:graphicFrameMkLst>
        </pc:graphicFrameChg>
      </pc:sldChg>
      <pc:sldChg chg="addSp modSp add mod">
        <pc:chgData name="Mr J Bee (BWCET)" userId="a1856448-f297-487a-a7ea-498499ce4ab3" providerId="ADAL" clId="{C36FDA15-285C-46D2-8D49-27E34524C8CD}" dt="2023-10-09T13:50:04.354" v="461" actId="1035"/>
        <pc:sldMkLst>
          <pc:docMk/>
          <pc:sldMk cId="2471434670" sldId="261"/>
        </pc:sldMkLst>
        <pc:spChg chg="add mod">
          <ac:chgData name="Mr J Bee (BWCET)" userId="a1856448-f297-487a-a7ea-498499ce4ab3" providerId="ADAL" clId="{C36FDA15-285C-46D2-8D49-27E34524C8CD}" dt="2023-10-09T13:50:00.659" v="460" actId="1076"/>
          <ac:spMkLst>
            <pc:docMk/>
            <pc:sldMk cId="2471434670" sldId="261"/>
            <ac:spMk id="3" creationId="{70057FF7-015A-FA28-6D7D-1D3FE19FFA80}"/>
          </ac:spMkLst>
        </pc:spChg>
        <pc:spChg chg="mod">
          <ac:chgData name="Mr J Bee (BWCET)" userId="a1856448-f297-487a-a7ea-498499ce4ab3" providerId="ADAL" clId="{C36FDA15-285C-46D2-8D49-27E34524C8CD}" dt="2023-10-09T13:50:04.354" v="461" actId="1035"/>
          <ac:spMkLst>
            <pc:docMk/>
            <pc:sldMk cId="2471434670" sldId="261"/>
            <ac:spMk id="6" creationId="{29B11B5F-21CF-D535-5FD3-120D9B9AB282}"/>
          </ac:spMkLst>
        </pc:spChg>
        <pc:spChg chg="mod">
          <ac:chgData name="Mr J Bee (BWCET)" userId="a1856448-f297-487a-a7ea-498499ce4ab3" providerId="ADAL" clId="{C36FDA15-285C-46D2-8D49-27E34524C8CD}" dt="2023-10-09T13:49:52.669" v="458" actId="1076"/>
          <ac:spMkLst>
            <pc:docMk/>
            <pc:sldMk cId="2471434670" sldId="261"/>
            <ac:spMk id="7" creationId="{F8ECDA51-B5C4-36AB-17F7-71A11572D696}"/>
          </ac:spMkLst>
        </pc:spChg>
        <pc:spChg chg="add mod">
          <ac:chgData name="Mr J Bee (BWCET)" userId="a1856448-f297-487a-a7ea-498499ce4ab3" providerId="ADAL" clId="{C36FDA15-285C-46D2-8D49-27E34524C8CD}" dt="2023-10-09T13:50:00.659" v="460" actId="1076"/>
          <ac:spMkLst>
            <pc:docMk/>
            <pc:sldMk cId="2471434670" sldId="261"/>
            <ac:spMk id="23" creationId="{DCDB736D-923F-9376-7F4D-C36DB1576B18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09T13:53:18.560" v="508"/>
        <pc:sldMkLst>
          <pc:docMk/>
          <pc:sldMk cId="2096394169" sldId="262"/>
        </pc:sldMkLst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3" creationId="{70057FF7-015A-FA28-6D7D-1D3FE19FFA80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5" creationId="{7D93A7C4-1292-8980-52F3-B5F90FA4E98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6" creationId="{29B11B5F-21CF-D535-5FD3-120D9B9AB282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7" creationId="{F8ECDA51-B5C4-36AB-17F7-71A11572D696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8" creationId="{DB1C707A-12C7-6141-3AB2-75A530997C64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9" creationId="{EFADD2FE-B4BC-4098-77FC-D2BA13F21902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0" creationId="{13F7580F-D57C-8FDE-8032-C48FFB373063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1" creationId="{4D90423C-CA10-B9BE-E820-C013970B44A2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2" creationId="{28E1B404-A0B9-E441-2006-BA743B6FF6B0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3" creationId="{C5C00F74-2B58-7702-C5C8-BB86BD95FB7D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4" creationId="{F4A708BD-6EA7-AE53-2713-982F8101691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5" creationId="{5FC9BAE5-83FF-181D-52E8-7F7BBF50F41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6" creationId="{0B2A86DD-F7EE-3AEC-36EF-847178923709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7" creationId="{934DB396-98CC-1A1A-E2E5-CC4A3247752C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8" creationId="{C3B3810F-9A7F-2BB0-1DE9-85040F46F0E6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9" creationId="{D7F37C07-FB8A-0460-82CE-D23486C42268}"/>
          </ac:spMkLst>
        </pc:spChg>
        <pc:spChg chg="del">
          <ac:chgData name="Mr J Bee (BWCET)" userId="a1856448-f297-487a-a7ea-498499ce4ab3" providerId="ADAL" clId="{C36FDA15-285C-46D2-8D49-27E34524C8CD}" dt="2023-10-09T13:53:16.964" v="507" actId="478"/>
          <ac:spMkLst>
            <pc:docMk/>
            <pc:sldMk cId="2096394169" sldId="262"/>
            <ac:spMk id="20" creationId="{73119B0A-988E-037B-1BC0-84E486497AF0}"/>
          </ac:spMkLst>
        </pc:spChg>
        <pc:spChg chg="del">
          <ac:chgData name="Mr J Bee (BWCET)" userId="a1856448-f297-487a-a7ea-498499ce4ab3" providerId="ADAL" clId="{C36FDA15-285C-46D2-8D49-27E34524C8CD}" dt="2023-10-09T13:53:10.913" v="505" actId="478"/>
          <ac:spMkLst>
            <pc:docMk/>
            <pc:sldMk cId="2096394169" sldId="262"/>
            <ac:spMk id="21" creationId="{F3B07EAE-AE65-02F3-1B14-D6DBDB086AF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23" creationId="{DCDB736D-923F-9376-7F4D-C36DB1576B18}"/>
          </ac:spMkLst>
        </pc:spChg>
        <pc:spChg chg="add mod">
          <ac:chgData name="Mr J Bee (BWCET)" userId="a1856448-f297-487a-a7ea-498499ce4ab3" providerId="ADAL" clId="{C36FDA15-285C-46D2-8D49-27E34524C8CD}" dt="2023-10-09T13:53:18.560" v="508"/>
          <ac:spMkLst>
            <pc:docMk/>
            <pc:sldMk cId="2096394169" sldId="262"/>
            <ac:spMk id="24" creationId="{73406900-D4F8-95D9-542B-74988781AA27}"/>
          </ac:spMkLst>
        </pc:spChg>
        <pc:spChg chg="del">
          <ac:chgData name="Mr J Bee (BWCET)" userId="a1856448-f297-487a-a7ea-498499ce4ab3" providerId="ADAL" clId="{C36FDA15-285C-46D2-8D49-27E34524C8CD}" dt="2023-10-09T13:53:08.665" v="504" actId="478"/>
          <ac:spMkLst>
            <pc:docMk/>
            <pc:sldMk cId="2096394169" sldId="262"/>
            <ac:spMk id="25" creationId="{085F9E7F-F5AB-36CF-24D4-79052E866F8F}"/>
          </ac:spMkLst>
        </pc:spChg>
        <pc:spChg chg="del">
          <ac:chgData name="Mr J Bee (BWCET)" userId="a1856448-f297-487a-a7ea-498499ce4ab3" providerId="ADAL" clId="{C36FDA15-285C-46D2-8D49-27E34524C8CD}" dt="2023-10-09T13:53:11.642" v="506" actId="478"/>
          <ac:spMkLst>
            <pc:docMk/>
            <pc:sldMk cId="2096394169" sldId="262"/>
            <ac:spMk id="26" creationId="{23D0303D-5931-E8DE-92FC-4557783FC897}"/>
          </ac:spMkLst>
        </pc:spChg>
        <pc:graphicFrameChg chg="mod modGraphic">
          <ac:chgData name="Mr J Bee (BWCET)" userId="a1856448-f297-487a-a7ea-498499ce4ab3" providerId="ADAL" clId="{C36FDA15-285C-46D2-8D49-27E34524C8CD}" dt="2023-10-09T13:53:07.204" v="503" actId="1076"/>
          <ac:graphicFrameMkLst>
            <pc:docMk/>
            <pc:sldMk cId="2096394169" sldId="262"/>
            <ac:graphicFrameMk id="4" creationId="{F007205E-0973-36EF-6B6D-CBF9D4D17D5C}"/>
          </ac:graphicFrameMkLst>
        </pc:graphicFrameChg>
      </pc:sldChg>
      <pc:sldChg chg="addSp delSp modSp add mod addAnim delAnim modAnim">
        <pc:chgData name="Mr J Bee (BWCET)" userId="a1856448-f297-487a-a7ea-498499ce4ab3" providerId="ADAL" clId="{C36FDA15-285C-46D2-8D49-27E34524C8CD}" dt="2023-10-09T13:55:30.807" v="681" actId="478"/>
        <pc:sldMkLst>
          <pc:docMk/>
          <pc:sldMk cId="4266441798" sldId="263"/>
        </pc:sldMkLst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3" creationId="{43C1E4C5-5610-0715-21D9-66F34C96F084}"/>
          </ac:spMkLst>
        </pc:spChg>
        <pc:spChg chg="add 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4" creationId="{8389E158-5F50-DB9D-8A2E-CF4291164804}"/>
          </ac:spMkLst>
        </pc:spChg>
        <pc:spChg chg="add mod">
          <ac:chgData name="Mr J Bee (BWCET)" userId="a1856448-f297-487a-a7ea-498499ce4ab3" providerId="ADAL" clId="{C36FDA15-285C-46D2-8D49-27E34524C8CD}" dt="2023-10-09T13:54:07.408" v="517"/>
          <ac:spMkLst>
            <pc:docMk/>
            <pc:sldMk cId="4266441798" sldId="263"/>
            <ac:spMk id="5" creationId="{AF2B4C6A-257E-D264-ABF7-A630E1AE261B}"/>
          </ac:spMkLst>
        </pc:spChg>
        <pc:spChg chg="add mod">
          <ac:chgData name="Mr J Bee (BWCET)" userId="a1856448-f297-487a-a7ea-498499ce4ab3" providerId="ADAL" clId="{C36FDA15-285C-46D2-8D49-27E34524C8CD}" dt="2023-10-09T13:54:58.105" v="673" actId="1076"/>
          <ac:spMkLst>
            <pc:docMk/>
            <pc:sldMk cId="4266441798" sldId="263"/>
            <ac:spMk id="6" creationId="{5039A1F9-696D-CBF7-0B1D-7B3F1A7586F1}"/>
          </ac:spMkLst>
        </pc:spChg>
        <pc:spChg chg="add del mod">
          <ac:chgData name="Mr J Bee (BWCET)" userId="a1856448-f297-487a-a7ea-498499ce4ab3" providerId="ADAL" clId="{C36FDA15-285C-46D2-8D49-27E34524C8CD}" dt="2023-10-09T13:54:20.368" v="522" actId="478"/>
          <ac:spMkLst>
            <pc:docMk/>
            <pc:sldMk cId="4266441798" sldId="263"/>
            <ac:spMk id="7" creationId="{7A1CEE6F-A452-4F45-7950-8DDE513ABBBF}"/>
          </ac:spMkLst>
        </pc:spChg>
        <pc:spChg chg="add mod">
          <ac:chgData name="Mr J Bee (BWCET)" userId="a1856448-f297-487a-a7ea-498499ce4ab3" providerId="ADAL" clId="{C36FDA15-285C-46D2-8D49-27E34524C8CD}" dt="2023-10-09T13:55:01.981" v="675" actId="1076"/>
          <ac:spMkLst>
            <pc:docMk/>
            <pc:sldMk cId="4266441798" sldId="263"/>
            <ac:spMk id="8" creationId="{788786CB-422F-5F66-ABFD-386F09DD1251}"/>
          </ac:spMkLst>
        </pc:spChg>
        <pc:spChg chg="add mod">
          <ac:chgData name="Mr J Bee (BWCET)" userId="a1856448-f297-487a-a7ea-498499ce4ab3" providerId="ADAL" clId="{C36FDA15-285C-46D2-8D49-27E34524C8CD}" dt="2023-10-09T13:55:04.554" v="677" actId="1076"/>
          <ac:spMkLst>
            <pc:docMk/>
            <pc:sldMk cId="4266441798" sldId="263"/>
            <ac:spMk id="9" creationId="{D6E8C289-5E6F-ADFC-C6AF-917DA963BE8F}"/>
          </ac:spMkLst>
        </pc:spChg>
        <pc:spChg chg="add mod">
          <ac:chgData name="Mr J Bee (BWCET)" userId="a1856448-f297-487a-a7ea-498499ce4ab3" providerId="ADAL" clId="{C36FDA15-285C-46D2-8D49-27E34524C8CD}" dt="2023-10-09T13:55:07.370" v="679" actId="1076"/>
          <ac:spMkLst>
            <pc:docMk/>
            <pc:sldMk cId="4266441798" sldId="263"/>
            <ac:spMk id="10" creationId="{EB156479-7503-A6F9-D8FB-2861D16177AE}"/>
          </ac:spMkLst>
        </pc:spChg>
        <pc:spChg chg="add del mod">
          <ac:chgData name="Mr J Bee (BWCET)" userId="a1856448-f297-487a-a7ea-498499ce4ab3" providerId="ADAL" clId="{C36FDA15-285C-46D2-8D49-27E34524C8CD}" dt="2023-10-09T13:55:30.807" v="681" actId="478"/>
          <ac:spMkLst>
            <pc:docMk/>
            <pc:sldMk cId="4266441798" sldId="263"/>
            <ac:spMk id="11" creationId="{49B2DE02-2BEA-6314-1E69-9CA79A186229}"/>
          </ac:spMkLst>
        </pc:spChg>
        <pc:spChg chg="mod">
          <ac:chgData name="Mr J Bee (BWCET)" userId="a1856448-f297-487a-a7ea-498499ce4ab3" providerId="ADAL" clId="{C36FDA15-285C-46D2-8D49-27E34524C8CD}" dt="2023-10-09T13:54:04.753" v="516" actId="20577"/>
          <ac:spMkLst>
            <pc:docMk/>
            <pc:sldMk cId="4266441798" sldId="263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4" creationId="{3A6F64AE-4FF4-D541-646B-FEEE0EBC069B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7" creationId="{91E3A603-98B1-4435-78F3-1F27F0A8A95E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8" creationId="{299A3CC6-038A-DFE1-5171-5D30E3B4A453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9" creationId="{0726C829-2312-F34F-B5E0-6FA1AF5E0630}"/>
          </ac:spMkLst>
        </pc:spChg>
        <pc:spChg chg="del mod">
          <ac:chgData name="Mr J Bee (BWCET)" userId="a1856448-f297-487a-a7ea-498499ce4ab3" providerId="ADAL" clId="{C36FDA15-285C-46D2-8D49-27E34524C8CD}" dt="2023-10-09T13:54:00.672" v="514" actId="478"/>
          <ac:spMkLst>
            <pc:docMk/>
            <pc:sldMk cId="4266441798" sldId="263"/>
            <ac:spMk id="30" creationId="{99901514-B155-AEAC-0BCB-E9DA76B9C026}"/>
          </ac:spMkLst>
        </pc:spChg>
      </pc:sldChg>
      <pc:sldChg chg="addSp delSp modSp add mod addAnim delAnim modAnim">
        <pc:chgData name="Mr J Bee (BWCET)" userId="a1856448-f297-487a-a7ea-498499ce4ab3" providerId="ADAL" clId="{C36FDA15-285C-46D2-8D49-27E34524C8CD}" dt="2023-10-09T14:00:31.166" v="974" actId="1076"/>
        <pc:sldMkLst>
          <pc:docMk/>
          <pc:sldMk cId="138633426" sldId="264"/>
        </pc:sldMkLst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3" creationId="{43C1E4C5-5610-0715-21D9-66F34C96F084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4" creationId="{8389E158-5F50-DB9D-8A2E-CF4291164804}"/>
          </ac:spMkLst>
        </pc:spChg>
        <pc:spChg chg="del">
          <ac:chgData name="Mr J Bee (BWCET)" userId="a1856448-f297-487a-a7ea-498499ce4ab3" providerId="ADAL" clId="{C36FDA15-285C-46D2-8D49-27E34524C8CD}" dt="2023-10-09T13:58:48.553" v="823" actId="478"/>
          <ac:spMkLst>
            <pc:docMk/>
            <pc:sldMk cId="138633426" sldId="264"/>
            <ac:spMk id="5" creationId="{AF2B4C6A-257E-D264-ABF7-A630E1AE261B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6" creationId="{5039A1F9-696D-CBF7-0B1D-7B3F1A7586F1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7" creationId="{DB40E0D2-03B0-C86E-9C54-11D7875AF213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8" creationId="{788786CB-422F-5F66-ABFD-386F09DD1251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9" creationId="{D6E8C289-5E6F-ADFC-C6AF-917DA963BE8F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10" creationId="{EB156479-7503-A6F9-D8FB-2861D16177AE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11" creationId="{A72B82B4-2713-D27A-8C07-61443193704C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12" creationId="{BF58EE2E-1B2F-9B76-5F9E-6DC94D3314D2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18" creationId="{A5760569-E6E3-7EFF-6861-6196422E5533}"/>
          </ac:spMkLst>
        </pc:spChg>
        <pc:spChg chg="add mod">
          <ac:chgData name="Mr J Bee (BWCET)" userId="a1856448-f297-487a-a7ea-498499ce4ab3" providerId="ADAL" clId="{C36FDA15-285C-46D2-8D49-27E34524C8CD}" dt="2023-10-09T13:59:20.362" v="888" actId="14100"/>
          <ac:spMkLst>
            <pc:docMk/>
            <pc:sldMk cId="138633426" sldId="264"/>
            <ac:spMk id="19" creationId="{8073F9AC-2C85-9CDD-E552-EA0BE5655602}"/>
          </ac:spMkLst>
        </pc:spChg>
        <pc:spChg chg="add mod">
          <ac:chgData name="Mr J Bee (BWCET)" userId="a1856448-f297-487a-a7ea-498499ce4ab3" providerId="ADAL" clId="{C36FDA15-285C-46D2-8D49-27E34524C8CD}" dt="2023-10-09T14:00:24.345" v="970" actId="20577"/>
          <ac:spMkLst>
            <pc:docMk/>
            <pc:sldMk cId="138633426" sldId="264"/>
            <ac:spMk id="20" creationId="{D6B6D6E9-25FB-861C-582F-2CD53DF9B358}"/>
          </ac:spMkLst>
        </pc:spChg>
        <pc:spChg chg="add del mod">
          <ac:chgData name="Mr J Bee (BWCET)" userId="a1856448-f297-487a-a7ea-498499ce4ab3" providerId="ADAL" clId="{C36FDA15-285C-46D2-8D49-27E34524C8CD}" dt="2023-10-09T13:59:37.547" v="894" actId="478"/>
          <ac:spMkLst>
            <pc:docMk/>
            <pc:sldMk cId="138633426" sldId="264"/>
            <ac:spMk id="21" creationId="{DCB5B869-B52E-EB83-C7AC-82D60459C3EF}"/>
          </ac:spMkLst>
        </pc:spChg>
        <pc:spChg chg="mod">
          <ac:chgData name="Mr J Bee (BWCET)" userId="a1856448-f297-487a-a7ea-498499ce4ab3" providerId="ADAL" clId="{C36FDA15-285C-46D2-8D49-27E34524C8CD}" dt="2023-10-09T13:59:16.017" v="886" actId="20577"/>
          <ac:spMkLst>
            <pc:docMk/>
            <pc:sldMk cId="138633426" sldId="264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C36FDA15-285C-46D2-8D49-27E34524C8CD}" dt="2023-10-09T14:00:14.200" v="931" actId="478"/>
          <ac:spMkLst>
            <pc:docMk/>
            <pc:sldMk cId="138633426" sldId="264"/>
            <ac:spMk id="23" creationId="{E4D627BF-53BD-1069-52D8-DF7FA6F9FF24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4" creationId="{3A6F64AE-4FF4-D541-646B-FEEE0EBC069B}"/>
          </ac:spMkLst>
        </pc:spChg>
        <pc:spChg chg="add del mod">
          <ac:chgData name="Mr J Bee (BWCET)" userId="a1856448-f297-487a-a7ea-498499ce4ab3" providerId="ADAL" clId="{C36FDA15-285C-46D2-8D49-27E34524C8CD}" dt="2023-10-09T14:00:11.481" v="930" actId="478"/>
          <ac:spMkLst>
            <pc:docMk/>
            <pc:sldMk cId="138633426" sldId="264"/>
            <ac:spMk id="25" creationId="{896D8131-587F-50AA-7AA4-724063BD95D3}"/>
          </ac:spMkLst>
        </pc:spChg>
        <pc:spChg chg="add mod">
          <ac:chgData name="Mr J Bee (BWCET)" userId="a1856448-f297-487a-a7ea-498499ce4ab3" providerId="ADAL" clId="{C36FDA15-285C-46D2-8D49-27E34524C8CD}" dt="2023-10-09T14:00:28.514" v="972" actId="1076"/>
          <ac:spMkLst>
            <pc:docMk/>
            <pc:sldMk cId="138633426" sldId="264"/>
            <ac:spMk id="26" creationId="{0AF2E282-D036-0250-DFBF-E4E623942949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7" creationId="{91E3A603-98B1-4435-78F3-1F27F0A8A95E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8" creationId="{299A3CC6-038A-DFE1-5171-5D30E3B4A453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9" creationId="{0726C829-2312-F34F-B5E0-6FA1AF5E0630}"/>
          </ac:spMkLst>
        </pc:spChg>
        <pc:spChg chg="add mod">
          <ac:chgData name="Mr J Bee (BWCET)" userId="a1856448-f297-487a-a7ea-498499ce4ab3" providerId="ADAL" clId="{C36FDA15-285C-46D2-8D49-27E34524C8CD}" dt="2023-10-09T14:00:31.166" v="974" actId="1076"/>
          <ac:spMkLst>
            <pc:docMk/>
            <pc:sldMk cId="138633426" sldId="264"/>
            <ac:spMk id="30" creationId="{977BDECA-6573-CF95-5756-A9858807433E}"/>
          </ac:spMkLst>
        </pc:spChg>
        <pc:cxnChg chg="add mod">
          <ac:chgData name="Mr J Bee (BWCET)" userId="a1856448-f297-487a-a7ea-498499ce4ab3" providerId="ADAL" clId="{C36FDA15-285C-46D2-8D49-27E34524C8CD}" dt="2023-10-09T13:59:35.641" v="893" actId="1076"/>
          <ac:cxnSpMkLst>
            <pc:docMk/>
            <pc:sldMk cId="138633426" sldId="264"/>
            <ac:cxnSpMk id="14" creationId="{B74955AB-D546-DAE4-1715-FFDC01F16DCE}"/>
          </ac:cxnSpMkLst>
        </pc:cxnChg>
        <pc:cxnChg chg="add mod">
          <ac:chgData name="Mr J Bee (BWCET)" userId="a1856448-f297-487a-a7ea-498499ce4ab3" providerId="ADAL" clId="{C36FDA15-285C-46D2-8D49-27E34524C8CD}" dt="2023-10-09T13:59:35.641" v="893" actId="1076"/>
          <ac:cxnSpMkLst>
            <pc:docMk/>
            <pc:sldMk cId="138633426" sldId="264"/>
            <ac:cxnSpMk id="15" creationId="{3A894EC8-0FDC-8CD9-DEAF-7B184EDCB100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04:04.434" v="1057" actId="14100"/>
        <pc:sldMkLst>
          <pc:docMk/>
          <pc:sldMk cId="3296673524" sldId="265"/>
        </pc:sldMkLst>
        <pc:spChg chg="add mod">
          <ac:chgData name="Mr J Bee (BWCET)" userId="a1856448-f297-487a-a7ea-498499ce4ab3" providerId="ADAL" clId="{C36FDA15-285C-46D2-8D49-27E34524C8CD}" dt="2023-10-09T14:03:58.154" v="1055" actId="14100"/>
          <ac:spMkLst>
            <pc:docMk/>
            <pc:sldMk cId="3296673524" sldId="265"/>
            <ac:spMk id="3" creationId="{2DA08DDF-9C78-14AD-C6E5-805F5263D185}"/>
          </ac:spMkLst>
        </pc:spChg>
        <pc:spChg chg="add mod">
          <ac:chgData name="Mr J Bee (BWCET)" userId="a1856448-f297-487a-a7ea-498499ce4ab3" providerId="ADAL" clId="{C36FDA15-285C-46D2-8D49-27E34524C8CD}" dt="2023-10-09T14:04:00.986" v="1056" actId="14100"/>
          <ac:spMkLst>
            <pc:docMk/>
            <pc:sldMk cId="3296673524" sldId="265"/>
            <ac:spMk id="4" creationId="{6138F721-4D15-E154-4915-E903C97AB946}"/>
          </ac:spMkLst>
        </pc:spChg>
        <pc:spChg chg="add mod">
          <ac:chgData name="Mr J Bee (BWCET)" userId="a1856448-f297-487a-a7ea-498499ce4ab3" providerId="ADAL" clId="{C36FDA15-285C-46D2-8D49-27E34524C8CD}" dt="2023-10-09T14:04:04.434" v="1057" actId="14100"/>
          <ac:spMkLst>
            <pc:docMk/>
            <pc:sldMk cId="3296673524" sldId="265"/>
            <ac:spMk id="5" creationId="{F0D84AB5-567A-9B71-68B0-0B8AC6EE94F8}"/>
          </ac:spMkLst>
        </pc:spChg>
        <pc:spChg chg="add mod">
          <ac:chgData name="Mr J Bee (BWCET)" userId="a1856448-f297-487a-a7ea-498499ce4ab3" providerId="ADAL" clId="{C36FDA15-285C-46D2-8D49-27E34524C8CD}" dt="2023-10-09T14:03:54.555" v="1054" actId="14100"/>
          <ac:spMkLst>
            <pc:docMk/>
            <pc:sldMk cId="3296673524" sldId="265"/>
            <ac:spMk id="6" creationId="{67AD461F-5DBA-AC5A-AF88-877D6C008F9A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7" creationId="{DB40E0D2-03B0-C86E-9C54-11D7875AF213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11" creationId="{A72B82B4-2713-D27A-8C07-61443193704C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12" creationId="{BF58EE2E-1B2F-9B76-5F9E-6DC94D3314D2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18" creationId="{A5760569-E6E3-7EFF-6861-6196422E5533}"/>
          </ac:spMkLst>
        </pc:spChg>
        <pc:spChg chg="del">
          <ac:chgData name="Mr J Bee (BWCET)" userId="a1856448-f297-487a-a7ea-498499ce4ab3" providerId="ADAL" clId="{C36FDA15-285C-46D2-8D49-27E34524C8CD}" dt="2023-10-09T14:02:39.605" v="979" actId="478"/>
          <ac:spMkLst>
            <pc:docMk/>
            <pc:sldMk cId="3296673524" sldId="265"/>
            <ac:spMk id="19" creationId="{8073F9AC-2C85-9CDD-E552-EA0BE5655602}"/>
          </ac:spMkLst>
        </pc:spChg>
        <pc:spChg chg="del">
          <ac:chgData name="Mr J Bee (BWCET)" userId="a1856448-f297-487a-a7ea-498499ce4ab3" providerId="ADAL" clId="{C36FDA15-285C-46D2-8D49-27E34524C8CD}" dt="2023-10-09T14:02:35.471" v="977" actId="478"/>
          <ac:spMkLst>
            <pc:docMk/>
            <pc:sldMk cId="3296673524" sldId="265"/>
            <ac:spMk id="20" creationId="{D6B6D6E9-25FB-861C-582F-2CD53DF9B358}"/>
          </ac:spMkLst>
        </pc:spChg>
        <pc:spChg chg="mod">
          <ac:chgData name="Mr J Bee (BWCET)" userId="a1856448-f297-487a-a7ea-498499ce4ab3" providerId="ADAL" clId="{C36FDA15-285C-46D2-8D49-27E34524C8CD}" dt="2023-10-09T14:03:48.570" v="1052" actId="20577"/>
          <ac:spMkLst>
            <pc:docMk/>
            <pc:sldMk cId="3296673524" sldId="265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02:33.395" v="976" actId="478"/>
          <ac:spMkLst>
            <pc:docMk/>
            <pc:sldMk cId="3296673524" sldId="265"/>
            <ac:spMk id="26" creationId="{0AF2E282-D036-0250-DFBF-E4E623942949}"/>
          </ac:spMkLst>
        </pc:spChg>
        <pc:spChg chg="del">
          <ac:chgData name="Mr J Bee (BWCET)" userId="a1856448-f297-487a-a7ea-498499ce4ab3" providerId="ADAL" clId="{C36FDA15-285C-46D2-8D49-27E34524C8CD}" dt="2023-10-09T14:02:33.395" v="976" actId="478"/>
          <ac:spMkLst>
            <pc:docMk/>
            <pc:sldMk cId="3296673524" sldId="265"/>
            <ac:spMk id="30" creationId="{977BDECA-6573-CF95-5756-A9858807433E}"/>
          </ac:spMkLst>
        </pc:spChg>
        <pc:cxnChg chg="del mod">
          <ac:chgData name="Mr J Bee (BWCET)" userId="a1856448-f297-487a-a7ea-498499ce4ab3" providerId="ADAL" clId="{C36FDA15-285C-46D2-8D49-27E34524C8CD}" dt="2023-10-09T14:02:37.404" v="978" actId="478"/>
          <ac:cxnSpMkLst>
            <pc:docMk/>
            <pc:sldMk cId="3296673524" sldId="265"/>
            <ac:cxnSpMk id="14" creationId="{B74955AB-D546-DAE4-1715-FFDC01F16DCE}"/>
          </ac:cxnSpMkLst>
        </pc:cxnChg>
        <pc:cxnChg chg="del mod">
          <ac:chgData name="Mr J Bee (BWCET)" userId="a1856448-f297-487a-a7ea-498499ce4ab3" providerId="ADAL" clId="{C36FDA15-285C-46D2-8D49-27E34524C8CD}" dt="2023-10-09T14:02:37.404" v="978" actId="478"/>
          <ac:cxnSpMkLst>
            <pc:docMk/>
            <pc:sldMk cId="3296673524" sldId="265"/>
            <ac:cxnSpMk id="15" creationId="{3A894EC8-0FDC-8CD9-DEAF-7B184EDCB100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11:08.789" v="1558" actId="478"/>
        <pc:sldMkLst>
          <pc:docMk/>
          <pc:sldMk cId="256198988" sldId="266"/>
        </pc:sldMkLst>
        <pc:spChg chg="add mod">
          <ac:chgData name="Mr J Bee (BWCET)" userId="a1856448-f297-487a-a7ea-498499ce4ab3" providerId="ADAL" clId="{C36FDA15-285C-46D2-8D49-27E34524C8CD}" dt="2023-10-09T14:08:55.456" v="1354"/>
          <ac:spMkLst>
            <pc:docMk/>
            <pc:sldMk cId="256198988" sldId="266"/>
            <ac:spMk id="4" creationId="{EB623E10-7F2D-E4F1-1EE2-CEC8AEC72E08}"/>
          </ac:spMkLst>
        </pc:spChg>
        <pc:spChg chg="add del mod">
          <ac:chgData name="Mr J Bee (BWCET)" userId="a1856448-f297-487a-a7ea-498499ce4ab3" providerId="ADAL" clId="{C36FDA15-285C-46D2-8D49-27E34524C8CD}" dt="2023-10-09T14:10:00.039" v="1365" actId="478"/>
          <ac:spMkLst>
            <pc:docMk/>
            <pc:sldMk cId="256198988" sldId="266"/>
            <ac:spMk id="5" creationId="{5696725B-ECE4-E29E-73C7-E746371A0521}"/>
          </ac:spMkLst>
        </pc:spChg>
        <pc:spChg chg="add mod">
          <ac:chgData name="Mr J Bee (BWCET)" userId="a1856448-f297-487a-a7ea-498499ce4ab3" providerId="ADAL" clId="{C36FDA15-285C-46D2-8D49-27E34524C8CD}" dt="2023-10-09T14:10:52.168" v="1552" actId="1076"/>
          <ac:spMkLst>
            <pc:docMk/>
            <pc:sldMk cId="256198988" sldId="266"/>
            <ac:spMk id="6" creationId="{7480D78B-7844-EAFB-3B0F-5432B31BC529}"/>
          </ac:spMkLst>
        </pc:spChg>
        <pc:spChg chg="del">
          <ac:chgData name="Mr J Bee (BWCET)" userId="a1856448-f297-487a-a7ea-498499ce4ab3" providerId="ADAL" clId="{C36FDA15-285C-46D2-8D49-27E34524C8CD}" dt="2023-10-09T14:05:37.221" v="1062" actId="478"/>
          <ac:spMkLst>
            <pc:docMk/>
            <pc:sldMk cId="256198988" sldId="266"/>
            <ac:spMk id="7" creationId="{DB40E0D2-03B0-C86E-9C54-11D7875AF213}"/>
          </ac:spMkLst>
        </pc:spChg>
        <pc:spChg chg="add mod">
          <ac:chgData name="Mr J Bee (BWCET)" userId="a1856448-f297-487a-a7ea-498499ce4ab3" providerId="ADAL" clId="{C36FDA15-285C-46D2-8D49-27E34524C8CD}" dt="2023-10-09T14:10:56.649" v="1554" actId="14100"/>
          <ac:spMkLst>
            <pc:docMk/>
            <pc:sldMk cId="256198988" sldId="266"/>
            <ac:spMk id="8" creationId="{AC424D0D-6D32-C722-D699-FEA2D6952628}"/>
          </ac:spMkLst>
        </pc:spChg>
        <pc:spChg chg="add mod">
          <ac:chgData name="Mr J Bee (BWCET)" userId="a1856448-f297-487a-a7ea-498499ce4ab3" providerId="ADAL" clId="{C36FDA15-285C-46D2-8D49-27E34524C8CD}" dt="2023-10-09T14:10:59.977" v="1556" actId="1076"/>
          <ac:spMkLst>
            <pc:docMk/>
            <pc:sldMk cId="256198988" sldId="266"/>
            <ac:spMk id="9" creationId="{F98757DD-C9E8-C9EC-D804-0F4590F74162}"/>
          </ac:spMkLst>
        </pc:spChg>
        <pc:spChg chg="add del mod">
          <ac:chgData name="Mr J Bee (BWCET)" userId="a1856448-f297-487a-a7ea-498499ce4ab3" providerId="ADAL" clId="{C36FDA15-285C-46D2-8D49-27E34524C8CD}" dt="2023-10-09T14:11:08.789" v="1558" actId="478"/>
          <ac:spMkLst>
            <pc:docMk/>
            <pc:sldMk cId="256198988" sldId="266"/>
            <ac:spMk id="10" creationId="{56F9A02D-2317-C702-4A82-36B41D66C722}"/>
          </ac:spMkLst>
        </pc:spChg>
        <pc:spChg chg="del">
          <ac:chgData name="Mr J Bee (BWCET)" userId="a1856448-f297-487a-a7ea-498499ce4ab3" providerId="ADAL" clId="{C36FDA15-285C-46D2-8D49-27E34524C8CD}" dt="2023-10-09T14:05:37.221" v="1062" actId="478"/>
          <ac:spMkLst>
            <pc:docMk/>
            <pc:sldMk cId="256198988" sldId="266"/>
            <ac:spMk id="11" creationId="{A72B82B4-2713-D27A-8C07-61443193704C}"/>
          </ac:spMkLst>
        </pc:spChg>
        <pc:spChg chg="del">
          <ac:chgData name="Mr J Bee (BWCET)" userId="a1856448-f297-487a-a7ea-498499ce4ab3" providerId="ADAL" clId="{C36FDA15-285C-46D2-8D49-27E34524C8CD}" dt="2023-10-09T14:05:37.221" v="1062" actId="478"/>
          <ac:spMkLst>
            <pc:docMk/>
            <pc:sldMk cId="256198988" sldId="266"/>
            <ac:spMk id="12" creationId="{BF58EE2E-1B2F-9B76-5F9E-6DC94D3314D2}"/>
          </ac:spMkLst>
        </pc:spChg>
        <pc:spChg chg="del">
          <ac:chgData name="Mr J Bee (BWCET)" userId="a1856448-f297-487a-a7ea-498499ce4ab3" providerId="ADAL" clId="{C36FDA15-285C-46D2-8D49-27E34524C8CD}" dt="2023-10-09T14:05:35.995" v="1061" actId="478"/>
          <ac:spMkLst>
            <pc:docMk/>
            <pc:sldMk cId="256198988" sldId="266"/>
            <ac:spMk id="18" creationId="{A5760569-E6E3-7EFF-6861-6196422E5533}"/>
          </ac:spMkLst>
        </pc:spChg>
        <pc:spChg chg="del">
          <ac:chgData name="Mr J Bee (BWCET)" userId="a1856448-f297-487a-a7ea-498499ce4ab3" providerId="ADAL" clId="{C36FDA15-285C-46D2-8D49-27E34524C8CD}" dt="2023-10-09T14:08:39.159" v="1310" actId="478"/>
          <ac:spMkLst>
            <pc:docMk/>
            <pc:sldMk cId="256198988" sldId="266"/>
            <ac:spMk id="19" creationId="{8073F9AC-2C85-9CDD-E552-EA0BE5655602}"/>
          </ac:spMkLst>
        </pc:spChg>
        <pc:spChg chg="del">
          <ac:chgData name="Mr J Bee (BWCET)" userId="a1856448-f297-487a-a7ea-498499ce4ab3" providerId="ADAL" clId="{C36FDA15-285C-46D2-8D49-27E34524C8CD}" dt="2023-10-09T14:05:30.185" v="1060" actId="478"/>
          <ac:spMkLst>
            <pc:docMk/>
            <pc:sldMk cId="256198988" sldId="266"/>
            <ac:spMk id="20" creationId="{D6B6D6E9-25FB-861C-582F-2CD53DF9B358}"/>
          </ac:spMkLst>
        </pc:spChg>
        <pc:spChg chg="mod">
          <ac:chgData name="Mr J Bee (BWCET)" userId="a1856448-f297-487a-a7ea-498499ce4ab3" providerId="ADAL" clId="{C36FDA15-285C-46D2-8D49-27E34524C8CD}" dt="2023-10-09T14:08:51.455" v="1353" actId="20577"/>
          <ac:spMkLst>
            <pc:docMk/>
            <pc:sldMk cId="256198988" sldId="266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05:28.080" v="1059" actId="478"/>
          <ac:spMkLst>
            <pc:docMk/>
            <pc:sldMk cId="256198988" sldId="266"/>
            <ac:spMk id="26" creationId="{0AF2E282-D036-0250-DFBF-E4E623942949}"/>
          </ac:spMkLst>
        </pc:spChg>
        <pc:spChg chg="del">
          <ac:chgData name="Mr J Bee (BWCET)" userId="a1856448-f297-487a-a7ea-498499ce4ab3" providerId="ADAL" clId="{C36FDA15-285C-46D2-8D49-27E34524C8CD}" dt="2023-10-09T14:05:28.080" v="1059" actId="478"/>
          <ac:spMkLst>
            <pc:docMk/>
            <pc:sldMk cId="256198988" sldId="266"/>
            <ac:spMk id="30" creationId="{977BDECA-6573-CF95-5756-A9858807433E}"/>
          </ac:spMkLst>
        </pc:spChg>
        <pc:graphicFrameChg chg="add mod modGraphic">
          <ac:chgData name="Mr J Bee (BWCET)" userId="a1856448-f297-487a-a7ea-498499ce4ab3" providerId="ADAL" clId="{C36FDA15-285C-46D2-8D49-27E34524C8CD}" dt="2023-10-09T14:09:50.880" v="1362" actId="207"/>
          <ac:graphicFrameMkLst>
            <pc:docMk/>
            <pc:sldMk cId="256198988" sldId="266"/>
            <ac:graphicFrameMk id="3" creationId="{A111A84C-90B9-3C56-2218-505C7C78C6D8}"/>
          </ac:graphicFrameMkLst>
        </pc:graphicFrameChg>
        <pc:cxnChg chg="del mod">
          <ac:chgData name="Mr J Bee (BWCET)" userId="a1856448-f297-487a-a7ea-498499ce4ab3" providerId="ADAL" clId="{C36FDA15-285C-46D2-8D49-27E34524C8CD}" dt="2023-10-09T14:05:37.221" v="1062" actId="478"/>
          <ac:cxnSpMkLst>
            <pc:docMk/>
            <pc:sldMk cId="256198988" sldId="266"/>
            <ac:cxnSpMk id="14" creationId="{B74955AB-D546-DAE4-1715-FFDC01F16DCE}"/>
          </ac:cxnSpMkLst>
        </pc:cxnChg>
        <pc:cxnChg chg="del mod">
          <ac:chgData name="Mr J Bee (BWCET)" userId="a1856448-f297-487a-a7ea-498499ce4ab3" providerId="ADAL" clId="{C36FDA15-285C-46D2-8D49-27E34524C8CD}" dt="2023-10-09T14:05:37.221" v="1062" actId="478"/>
          <ac:cxnSpMkLst>
            <pc:docMk/>
            <pc:sldMk cId="256198988" sldId="266"/>
            <ac:cxnSpMk id="15" creationId="{3A894EC8-0FDC-8CD9-DEAF-7B184EDCB100}"/>
          </ac:cxnSpMkLst>
        </pc:cxnChg>
      </pc:sldChg>
      <pc:sldChg chg="modSp add mod">
        <pc:chgData name="Mr J Bee (BWCET)" userId="a1856448-f297-487a-a7ea-498499ce4ab3" providerId="ADAL" clId="{C36FDA15-285C-46D2-8D49-27E34524C8CD}" dt="2023-10-09T14:11:49.602" v="1563" actId="207"/>
        <pc:sldMkLst>
          <pc:docMk/>
          <pc:sldMk cId="2035529771" sldId="267"/>
        </pc:sldMkLst>
        <pc:graphicFrameChg chg="modGraphic">
          <ac:chgData name="Mr J Bee (BWCET)" userId="a1856448-f297-487a-a7ea-498499ce4ab3" providerId="ADAL" clId="{C36FDA15-285C-46D2-8D49-27E34524C8CD}" dt="2023-10-09T14:11:49.602" v="1563" actId="207"/>
          <ac:graphicFrameMkLst>
            <pc:docMk/>
            <pc:sldMk cId="2035529771" sldId="267"/>
            <ac:graphicFrameMk id="3" creationId="{A111A84C-90B9-3C56-2218-505C7C78C6D8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09T14:16:10.826" v="1774"/>
        <pc:sldMkLst>
          <pc:docMk/>
          <pc:sldMk cId="1297903623" sldId="268"/>
        </pc:sldMkLst>
        <pc:spChg chg="del">
          <ac:chgData name="Mr J Bee (BWCET)" userId="a1856448-f297-487a-a7ea-498499ce4ab3" providerId="ADAL" clId="{C36FDA15-285C-46D2-8D49-27E34524C8CD}" dt="2023-10-09T14:14:46.329" v="1621" actId="478"/>
          <ac:spMkLst>
            <pc:docMk/>
            <pc:sldMk cId="1297903623" sldId="268"/>
            <ac:spMk id="4" creationId="{EB623E10-7F2D-E4F1-1EE2-CEC8AEC72E08}"/>
          </ac:spMkLst>
        </pc:spChg>
        <pc:spChg chg="mod">
          <ac:chgData name="Mr J Bee (BWCET)" userId="a1856448-f297-487a-a7ea-498499ce4ab3" providerId="ADAL" clId="{C36FDA15-285C-46D2-8D49-27E34524C8CD}" dt="2023-10-09T14:15:46.390" v="1763" actId="20577"/>
          <ac:spMkLst>
            <pc:docMk/>
            <pc:sldMk cId="1297903623" sldId="268"/>
            <ac:spMk id="6" creationId="{7480D78B-7844-EAFB-3B0F-5432B31BC529}"/>
          </ac:spMkLst>
        </pc:spChg>
        <pc:spChg chg="del">
          <ac:chgData name="Mr J Bee (BWCET)" userId="a1856448-f297-487a-a7ea-498499ce4ab3" providerId="ADAL" clId="{C36FDA15-285C-46D2-8D49-27E34524C8CD}" dt="2023-10-09T14:12:46.432" v="1575" actId="478"/>
          <ac:spMkLst>
            <pc:docMk/>
            <pc:sldMk cId="1297903623" sldId="268"/>
            <ac:spMk id="8" creationId="{AC424D0D-6D32-C722-D699-FEA2D6952628}"/>
          </ac:spMkLst>
        </pc:spChg>
        <pc:spChg chg="del">
          <ac:chgData name="Mr J Bee (BWCET)" userId="a1856448-f297-487a-a7ea-498499ce4ab3" providerId="ADAL" clId="{C36FDA15-285C-46D2-8D49-27E34524C8CD}" dt="2023-10-09T14:12:49.188" v="1576" actId="478"/>
          <ac:spMkLst>
            <pc:docMk/>
            <pc:sldMk cId="1297903623" sldId="268"/>
            <ac:spMk id="9" creationId="{F98757DD-C9E8-C9EC-D804-0F4590F74162}"/>
          </ac:spMkLst>
        </pc:spChg>
        <pc:spChg chg="add mod">
          <ac:chgData name="Mr J Bee (BWCET)" userId="a1856448-f297-487a-a7ea-498499ce4ab3" providerId="ADAL" clId="{C36FDA15-285C-46D2-8D49-27E34524C8CD}" dt="2023-10-09T14:15:18.516" v="1690" actId="1076"/>
          <ac:spMkLst>
            <pc:docMk/>
            <pc:sldMk cId="1297903623" sldId="268"/>
            <ac:spMk id="12" creationId="{F6F81B61-78CE-AC69-ACB7-23F5F1E8B61E}"/>
          </ac:spMkLst>
        </pc:spChg>
        <pc:spChg chg="add mod">
          <ac:chgData name="Mr J Bee (BWCET)" userId="a1856448-f297-487a-a7ea-498499ce4ab3" providerId="ADAL" clId="{C36FDA15-285C-46D2-8D49-27E34524C8CD}" dt="2023-10-09T14:15:18.516" v="1690" actId="1076"/>
          <ac:spMkLst>
            <pc:docMk/>
            <pc:sldMk cId="1297903623" sldId="268"/>
            <ac:spMk id="13" creationId="{DEF7B910-7AB8-65B8-6DAB-5A44FBAD0E66}"/>
          </ac:spMkLst>
        </pc:spChg>
        <pc:spChg chg="add mod">
          <ac:chgData name="Mr J Bee (BWCET)" userId="a1856448-f297-487a-a7ea-498499ce4ab3" providerId="ADAL" clId="{C36FDA15-285C-46D2-8D49-27E34524C8CD}" dt="2023-10-09T14:15:11.064" v="1689"/>
          <ac:spMkLst>
            <pc:docMk/>
            <pc:sldMk cId="1297903623" sldId="268"/>
            <ac:spMk id="14" creationId="{8595A7E1-A7DA-FD69-4EE0-37CFFD71BA74}"/>
          </ac:spMkLst>
        </pc:spChg>
        <pc:spChg chg="add mod">
          <ac:chgData name="Mr J Bee (BWCET)" userId="a1856448-f297-487a-a7ea-498499ce4ab3" providerId="ADAL" clId="{C36FDA15-285C-46D2-8D49-27E34524C8CD}" dt="2023-10-09T14:15:51.961" v="1765" actId="1076"/>
          <ac:spMkLst>
            <pc:docMk/>
            <pc:sldMk cId="1297903623" sldId="268"/>
            <ac:spMk id="15" creationId="{BA781B42-B121-8DA0-86DE-A7A6A7B8C3E8}"/>
          </ac:spMkLst>
        </pc:spChg>
        <pc:spChg chg="add mod">
          <ac:chgData name="Mr J Bee (BWCET)" userId="a1856448-f297-487a-a7ea-498499ce4ab3" providerId="ADAL" clId="{C36FDA15-285C-46D2-8D49-27E34524C8CD}" dt="2023-10-09T14:15:55.909" v="1767" actId="1076"/>
          <ac:spMkLst>
            <pc:docMk/>
            <pc:sldMk cId="1297903623" sldId="268"/>
            <ac:spMk id="16" creationId="{9FFD9224-6C1F-C984-4DAA-A6B15C58D5E7}"/>
          </ac:spMkLst>
        </pc:spChg>
        <pc:spChg chg="add mod">
          <ac:chgData name="Mr J Bee (BWCET)" userId="a1856448-f297-487a-a7ea-498499ce4ab3" providerId="ADAL" clId="{C36FDA15-285C-46D2-8D49-27E34524C8CD}" dt="2023-10-09T14:16:06.035" v="1771" actId="1076"/>
          <ac:spMkLst>
            <pc:docMk/>
            <pc:sldMk cId="1297903623" sldId="268"/>
            <ac:spMk id="17" creationId="{A2D24814-7A8F-8178-BC04-590FE307979F}"/>
          </ac:spMkLst>
        </pc:spChg>
        <pc:spChg chg="mod">
          <ac:chgData name="Mr J Bee (BWCET)" userId="a1856448-f297-487a-a7ea-498499ce4ab3" providerId="ADAL" clId="{C36FDA15-285C-46D2-8D49-27E34524C8CD}" dt="2023-10-09T14:15:08.719" v="1688" actId="20577"/>
          <ac:spMkLst>
            <pc:docMk/>
            <pc:sldMk cId="1297903623" sldId="268"/>
            <ac:spMk id="22" creationId="{1FE8C83A-9C65-8103-D6F7-5F7752E75B56}"/>
          </ac:spMkLst>
        </pc:spChg>
        <pc:graphicFrameChg chg="mod modGraphic">
          <ac:chgData name="Mr J Bee (BWCET)" userId="a1856448-f297-487a-a7ea-498499ce4ab3" providerId="ADAL" clId="{C36FDA15-285C-46D2-8D49-27E34524C8CD}" dt="2023-10-09T14:15:22.068" v="1691" actId="1076"/>
          <ac:graphicFrameMkLst>
            <pc:docMk/>
            <pc:sldMk cId="1297903623" sldId="268"/>
            <ac:graphicFrameMk id="3" creationId="{A111A84C-90B9-3C56-2218-505C7C78C6D8}"/>
          </ac:graphicFrameMkLst>
        </pc:graphicFrameChg>
        <pc:picChg chg="add mod">
          <ac:chgData name="Mr J Bee (BWCET)" userId="a1856448-f297-487a-a7ea-498499ce4ab3" providerId="ADAL" clId="{C36FDA15-285C-46D2-8D49-27E34524C8CD}" dt="2023-10-09T14:15:18.516" v="1690" actId="1076"/>
          <ac:picMkLst>
            <pc:docMk/>
            <pc:sldMk cId="1297903623" sldId="268"/>
            <ac:picMk id="7" creationId="{BF67A0A7-16F3-1225-C87D-365707639EB7}"/>
          </ac:picMkLst>
        </pc:picChg>
        <pc:picChg chg="add mod">
          <ac:chgData name="Mr J Bee (BWCET)" userId="a1856448-f297-487a-a7ea-498499ce4ab3" providerId="ADAL" clId="{C36FDA15-285C-46D2-8D49-27E34524C8CD}" dt="2023-10-09T14:15:18.516" v="1690" actId="1076"/>
          <ac:picMkLst>
            <pc:docMk/>
            <pc:sldMk cId="1297903623" sldId="268"/>
            <ac:picMk id="11" creationId="{55CFC700-2D21-4901-7364-3B64B2EE33E4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09T14:20:14.147" v="1841" actId="478"/>
        <pc:sldMkLst>
          <pc:docMk/>
          <pc:sldMk cId="3573552996" sldId="269"/>
        </pc:sldMkLst>
        <pc:spChg chg="del">
          <ac:chgData name="Mr J Bee (BWCET)" userId="a1856448-f297-487a-a7ea-498499ce4ab3" providerId="ADAL" clId="{C36FDA15-285C-46D2-8D49-27E34524C8CD}" dt="2023-10-09T14:16:34.792" v="1778" actId="478"/>
          <ac:spMkLst>
            <pc:docMk/>
            <pc:sldMk cId="3573552996" sldId="269"/>
            <ac:spMk id="6" creationId="{7480D78B-7844-EAFB-3B0F-5432B31BC529}"/>
          </ac:spMkLst>
        </pc:spChg>
        <pc:spChg chg="add mod">
          <ac:chgData name="Mr J Bee (BWCET)" userId="a1856448-f297-487a-a7ea-498499ce4ab3" providerId="ADAL" clId="{C36FDA15-285C-46D2-8D49-27E34524C8CD}" dt="2023-10-09T14:18:46.518" v="1837" actId="14100"/>
          <ac:spMkLst>
            <pc:docMk/>
            <pc:sldMk cId="3573552996" sldId="269"/>
            <ac:spMk id="9" creationId="{265B9DD4-1714-17AF-4DD1-807F808065F3}"/>
          </ac:spMkLst>
        </pc:spChg>
        <pc:spChg chg="add mod">
          <ac:chgData name="Mr J Bee (BWCET)" userId="a1856448-f297-487a-a7ea-498499ce4ab3" providerId="ADAL" clId="{C36FDA15-285C-46D2-8D49-27E34524C8CD}" dt="2023-10-09T14:18:49.447" v="1839" actId="1076"/>
          <ac:spMkLst>
            <pc:docMk/>
            <pc:sldMk cId="3573552996" sldId="269"/>
            <ac:spMk id="10" creationId="{37D7226D-7EA3-437C-638C-E6DABAF84BC0}"/>
          </ac:spMkLst>
        </pc:spChg>
        <pc:spChg chg="del">
          <ac:chgData name="Mr J Bee (BWCET)" userId="a1856448-f297-487a-a7ea-498499ce4ab3" providerId="ADAL" clId="{C36FDA15-285C-46D2-8D49-27E34524C8CD}" dt="2023-10-09T14:16:37.455" v="1779" actId="478"/>
          <ac:spMkLst>
            <pc:docMk/>
            <pc:sldMk cId="3573552996" sldId="269"/>
            <ac:spMk id="12" creationId="{F6F81B61-78CE-AC69-ACB7-23F5F1E8B61E}"/>
          </ac:spMkLst>
        </pc:spChg>
        <pc:spChg chg="del">
          <ac:chgData name="Mr J Bee (BWCET)" userId="a1856448-f297-487a-a7ea-498499ce4ab3" providerId="ADAL" clId="{C36FDA15-285C-46D2-8D49-27E34524C8CD}" dt="2023-10-09T14:16:37.455" v="1779" actId="478"/>
          <ac:spMkLst>
            <pc:docMk/>
            <pc:sldMk cId="3573552996" sldId="269"/>
            <ac:spMk id="13" creationId="{DEF7B910-7AB8-65B8-6DAB-5A44FBAD0E66}"/>
          </ac:spMkLst>
        </pc:spChg>
        <pc:spChg chg="del">
          <ac:chgData name="Mr J Bee (BWCET)" userId="a1856448-f297-487a-a7ea-498499ce4ab3" providerId="ADAL" clId="{C36FDA15-285C-46D2-8D49-27E34524C8CD}" dt="2023-10-09T14:16:32.642" v="1777" actId="478"/>
          <ac:spMkLst>
            <pc:docMk/>
            <pc:sldMk cId="3573552996" sldId="269"/>
            <ac:spMk id="15" creationId="{BA781B42-B121-8DA0-86DE-A7A6A7B8C3E8}"/>
          </ac:spMkLst>
        </pc:spChg>
        <pc:spChg chg="del">
          <ac:chgData name="Mr J Bee (BWCET)" userId="a1856448-f297-487a-a7ea-498499ce4ab3" providerId="ADAL" clId="{C36FDA15-285C-46D2-8D49-27E34524C8CD}" dt="2023-10-09T14:16:32.087" v="1776" actId="478"/>
          <ac:spMkLst>
            <pc:docMk/>
            <pc:sldMk cId="3573552996" sldId="269"/>
            <ac:spMk id="16" creationId="{9FFD9224-6C1F-C984-4DAA-A6B15C58D5E7}"/>
          </ac:spMkLst>
        </pc:spChg>
        <pc:spChg chg="del">
          <ac:chgData name="Mr J Bee (BWCET)" userId="a1856448-f297-487a-a7ea-498499ce4ab3" providerId="ADAL" clId="{C36FDA15-285C-46D2-8D49-27E34524C8CD}" dt="2023-10-09T14:16:37.455" v="1779" actId="478"/>
          <ac:spMkLst>
            <pc:docMk/>
            <pc:sldMk cId="3573552996" sldId="269"/>
            <ac:spMk id="17" creationId="{A2D24814-7A8F-8178-BC04-590FE307979F}"/>
          </ac:spMkLst>
        </pc:spChg>
        <pc:spChg chg="add del mod">
          <ac:chgData name="Mr J Bee (BWCET)" userId="a1856448-f297-487a-a7ea-498499ce4ab3" providerId="ADAL" clId="{C36FDA15-285C-46D2-8D49-27E34524C8CD}" dt="2023-10-09T14:20:14.147" v="1841" actId="478"/>
          <ac:spMkLst>
            <pc:docMk/>
            <pc:sldMk cId="3573552996" sldId="269"/>
            <ac:spMk id="18" creationId="{ADD99DBF-C954-23F9-AF7D-49A8CAFAB7A8}"/>
          </ac:spMkLst>
        </pc:spChg>
        <pc:graphicFrameChg chg="del">
          <ac:chgData name="Mr J Bee (BWCET)" userId="a1856448-f297-487a-a7ea-498499ce4ab3" providerId="ADAL" clId="{C36FDA15-285C-46D2-8D49-27E34524C8CD}" dt="2023-10-09T14:16:37.455" v="1779" actId="478"/>
          <ac:graphicFrameMkLst>
            <pc:docMk/>
            <pc:sldMk cId="3573552996" sldId="269"/>
            <ac:graphicFrameMk id="3" creationId="{A111A84C-90B9-3C56-2218-505C7C78C6D8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4:17:37.198" v="1801" actId="20577"/>
          <ac:graphicFrameMkLst>
            <pc:docMk/>
            <pc:sldMk cId="3573552996" sldId="269"/>
            <ac:graphicFrameMk id="4" creationId="{74999C88-211B-B46A-8E31-495CB33E3CAC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4:18:09.518" v="1826" actId="20577"/>
          <ac:graphicFrameMkLst>
            <pc:docMk/>
            <pc:sldMk cId="3573552996" sldId="269"/>
            <ac:graphicFrameMk id="5" creationId="{A9092C0B-CD17-FCCD-DEAC-6EA47726B900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4:18:35.831" v="1834" actId="20577"/>
          <ac:graphicFrameMkLst>
            <pc:docMk/>
            <pc:sldMk cId="3573552996" sldId="269"/>
            <ac:graphicFrameMk id="8" creationId="{E7CAA9C7-AAF3-B0BD-101F-3DB302FB61E0}"/>
          </ac:graphicFrameMkLst>
        </pc:graphicFrameChg>
        <pc:picChg chg="del">
          <ac:chgData name="Mr J Bee (BWCET)" userId="a1856448-f297-487a-a7ea-498499ce4ab3" providerId="ADAL" clId="{C36FDA15-285C-46D2-8D49-27E34524C8CD}" dt="2023-10-09T14:16:37.455" v="1779" actId="478"/>
          <ac:picMkLst>
            <pc:docMk/>
            <pc:sldMk cId="3573552996" sldId="269"/>
            <ac:picMk id="7" creationId="{BF67A0A7-16F3-1225-C87D-365707639EB7}"/>
          </ac:picMkLst>
        </pc:picChg>
        <pc:picChg chg="del">
          <ac:chgData name="Mr J Bee (BWCET)" userId="a1856448-f297-487a-a7ea-498499ce4ab3" providerId="ADAL" clId="{C36FDA15-285C-46D2-8D49-27E34524C8CD}" dt="2023-10-09T14:16:37.455" v="1779" actId="478"/>
          <ac:picMkLst>
            <pc:docMk/>
            <pc:sldMk cId="3573552996" sldId="269"/>
            <ac:picMk id="11" creationId="{55CFC700-2D21-4901-7364-3B64B2EE33E4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09T14:22:27.182" v="1921" actId="1035"/>
        <pc:sldMkLst>
          <pc:docMk/>
          <pc:sldMk cId="2777186452" sldId="270"/>
        </pc:sldMkLst>
        <pc:spChg chg="add mod">
          <ac:chgData name="Mr J Bee (BWCET)" userId="a1856448-f297-487a-a7ea-498499ce4ab3" providerId="ADAL" clId="{C36FDA15-285C-46D2-8D49-27E34524C8CD}" dt="2023-10-09T14:21:05.406" v="1874"/>
          <ac:spMkLst>
            <pc:docMk/>
            <pc:sldMk cId="2777186452" sldId="270"/>
            <ac:spMk id="6" creationId="{DA4BBA2F-7F6B-12FD-918A-51C21269480C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7" creationId="{9FE513FD-2102-0F86-2776-DB1BA5E977C8}"/>
          </ac:spMkLst>
        </pc:spChg>
        <pc:spChg chg="del">
          <ac:chgData name="Mr J Bee (BWCET)" userId="a1856448-f297-487a-a7ea-498499ce4ab3" providerId="ADAL" clId="{C36FDA15-285C-46D2-8D49-27E34524C8CD}" dt="2023-10-09T14:20:18.993" v="1843" actId="478"/>
          <ac:spMkLst>
            <pc:docMk/>
            <pc:sldMk cId="2777186452" sldId="270"/>
            <ac:spMk id="9" creationId="{265B9DD4-1714-17AF-4DD1-807F808065F3}"/>
          </ac:spMkLst>
        </pc:spChg>
        <pc:spChg chg="del">
          <ac:chgData name="Mr J Bee (BWCET)" userId="a1856448-f297-487a-a7ea-498499ce4ab3" providerId="ADAL" clId="{C36FDA15-285C-46D2-8D49-27E34524C8CD}" dt="2023-10-09T14:20:18.993" v="1843" actId="478"/>
          <ac:spMkLst>
            <pc:docMk/>
            <pc:sldMk cId="2777186452" sldId="270"/>
            <ac:spMk id="10" creationId="{37D7226D-7EA3-437C-638C-E6DABAF84BC0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11" creationId="{6070D76E-6D46-5492-A2D8-CDA32850042A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13" creationId="{A99146F4-BD6D-F36E-D96C-BB115F50910C}"/>
          </ac:spMkLst>
        </pc:spChg>
        <pc:spChg chg="del">
          <ac:chgData name="Mr J Bee (BWCET)" userId="a1856448-f297-487a-a7ea-498499ce4ab3" providerId="ADAL" clId="{C36FDA15-285C-46D2-8D49-27E34524C8CD}" dt="2023-10-09T14:20:56.143" v="1849" actId="478"/>
          <ac:spMkLst>
            <pc:docMk/>
            <pc:sldMk cId="2777186452" sldId="270"/>
            <ac:spMk id="14" creationId="{8595A7E1-A7DA-FD69-4EE0-37CFFD71BA74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15" creationId="{BE3A5A66-0D44-597C-C93A-0D5A67FD0428}"/>
          </ac:spMkLst>
        </pc:spChg>
        <pc:spChg chg="add del mod">
          <ac:chgData name="Mr J Bee (BWCET)" userId="a1856448-f297-487a-a7ea-498499ce4ab3" providerId="ADAL" clId="{C36FDA15-285C-46D2-8D49-27E34524C8CD}" dt="2023-10-09T14:21:41.385" v="1891" actId="478"/>
          <ac:spMkLst>
            <pc:docMk/>
            <pc:sldMk cId="2777186452" sldId="270"/>
            <ac:spMk id="17" creationId="{3EE3CCCA-7B87-5E67-0A5A-771C08345866}"/>
          </ac:spMkLst>
        </pc:spChg>
        <pc:spChg chg="add del mod">
          <ac:chgData name="Mr J Bee (BWCET)" userId="a1856448-f297-487a-a7ea-498499ce4ab3" providerId="ADAL" clId="{C36FDA15-285C-46D2-8D49-27E34524C8CD}" dt="2023-10-09T14:21:41.385" v="1891" actId="478"/>
          <ac:spMkLst>
            <pc:docMk/>
            <pc:sldMk cId="2777186452" sldId="270"/>
            <ac:spMk id="18" creationId="{A9CDC1C3-6395-7DA6-5121-1150FF9CAE43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20" creationId="{F1E9ED34-A160-CFA8-D879-BEB7D902EAD1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21" creationId="{A24C9EDD-3480-8BB3-93F2-AA6B21D91A27}"/>
          </ac:spMkLst>
        </pc:spChg>
        <pc:spChg chg="mod">
          <ac:chgData name="Mr J Bee (BWCET)" userId="a1856448-f297-487a-a7ea-498499ce4ab3" providerId="ADAL" clId="{C36FDA15-285C-46D2-8D49-27E34524C8CD}" dt="2023-10-09T14:21:04.118" v="1873" actId="20577"/>
          <ac:spMkLst>
            <pc:docMk/>
            <pc:sldMk cId="2777186452" sldId="270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C36FDA15-285C-46D2-8D49-27E34524C8CD}" dt="2023-10-09T14:22:27.182" v="1921" actId="1035"/>
          <ac:spMkLst>
            <pc:docMk/>
            <pc:sldMk cId="2777186452" sldId="270"/>
            <ac:spMk id="24" creationId="{07E0EBB1-E5B0-9CAF-8906-43C372CF7841}"/>
          </ac:spMkLst>
        </pc:spChg>
        <pc:spChg chg="add mod">
          <ac:chgData name="Mr J Bee (BWCET)" userId="a1856448-f297-487a-a7ea-498499ce4ab3" providerId="ADAL" clId="{C36FDA15-285C-46D2-8D49-27E34524C8CD}" dt="2023-10-09T14:22:22.094" v="1911" actId="1035"/>
          <ac:spMkLst>
            <pc:docMk/>
            <pc:sldMk cId="2777186452" sldId="270"/>
            <ac:spMk id="25" creationId="{8C7D0C0E-C6B3-CFFE-EF93-C926055B9548}"/>
          </ac:spMkLst>
        </pc:spChg>
        <pc:graphicFrameChg chg="del">
          <ac:chgData name="Mr J Bee (BWCET)" userId="a1856448-f297-487a-a7ea-498499ce4ab3" providerId="ADAL" clId="{C36FDA15-285C-46D2-8D49-27E34524C8CD}" dt="2023-10-09T14:20:22.048" v="1844" actId="478"/>
          <ac:graphicFrameMkLst>
            <pc:docMk/>
            <pc:sldMk cId="2777186452" sldId="270"/>
            <ac:graphicFrameMk id="4" creationId="{74999C88-211B-B46A-8E31-495CB33E3CAC}"/>
          </ac:graphicFrameMkLst>
        </pc:graphicFrameChg>
        <pc:graphicFrameChg chg="del">
          <ac:chgData name="Mr J Bee (BWCET)" userId="a1856448-f297-487a-a7ea-498499ce4ab3" providerId="ADAL" clId="{C36FDA15-285C-46D2-8D49-27E34524C8CD}" dt="2023-10-09T14:20:18.993" v="1843" actId="478"/>
          <ac:graphicFrameMkLst>
            <pc:docMk/>
            <pc:sldMk cId="2777186452" sldId="270"/>
            <ac:graphicFrameMk id="5" creationId="{A9092C0B-CD17-FCCD-DEAC-6EA47726B900}"/>
          </ac:graphicFrameMkLst>
        </pc:graphicFrameChg>
        <pc:graphicFrameChg chg="del">
          <ac:chgData name="Mr J Bee (BWCET)" userId="a1856448-f297-487a-a7ea-498499ce4ab3" providerId="ADAL" clId="{C36FDA15-285C-46D2-8D49-27E34524C8CD}" dt="2023-10-09T14:20:18.993" v="1843" actId="478"/>
          <ac:graphicFrameMkLst>
            <pc:docMk/>
            <pc:sldMk cId="2777186452" sldId="270"/>
            <ac:graphicFrameMk id="8" creationId="{E7CAA9C7-AAF3-B0BD-101F-3DB302FB61E0}"/>
          </ac:graphicFrameMkLst>
        </pc:graphicFrameChg>
        <pc:picChg chg="add mod">
          <ac:chgData name="Mr J Bee (BWCET)" userId="a1856448-f297-487a-a7ea-498499ce4ab3" providerId="ADAL" clId="{C36FDA15-285C-46D2-8D49-27E34524C8CD}" dt="2023-10-09T14:21:58.181" v="1894" actId="1076"/>
          <ac:picMkLst>
            <pc:docMk/>
            <pc:sldMk cId="2777186452" sldId="270"/>
            <ac:picMk id="3" creationId="{F6D7ABC2-5374-08CA-C2A9-1ED71ADE54DE}"/>
          </ac:picMkLst>
        </pc:picChg>
        <pc:picChg chg="add mod">
          <ac:chgData name="Mr J Bee (BWCET)" userId="a1856448-f297-487a-a7ea-498499ce4ab3" providerId="ADAL" clId="{C36FDA15-285C-46D2-8D49-27E34524C8CD}" dt="2023-10-09T14:22:16.739" v="1901" actId="1076"/>
          <ac:picMkLst>
            <pc:docMk/>
            <pc:sldMk cId="2777186452" sldId="270"/>
            <ac:picMk id="12" creationId="{E8B48C59-3E99-C22E-6B2E-F8D30205EBC7}"/>
          </ac:picMkLst>
        </pc:picChg>
        <pc:picChg chg="add del mod">
          <ac:chgData name="Mr J Bee (BWCET)" userId="a1856448-f297-487a-a7ea-498499ce4ab3" providerId="ADAL" clId="{C36FDA15-285C-46D2-8D49-27E34524C8CD}" dt="2023-10-09T14:21:41.385" v="1891" actId="478"/>
          <ac:picMkLst>
            <pc:docMk/>
            <pc:sldMk cId="2777186452" sldId="270"/>
            <ac:picMk id="16" creationId="{B2BFFC92-87AC-6911-698C-59DDBED2213A}"/>
          </ac:picMkLst>
        </pc:picChg>
        <pc:picChg chg="add mod">
          <ac:chgData name="Mr J Bee (BWCET)" userId="a1856448-f297-487a-a7ea-498499ce4ab3" providerId="ADAL" clId="{C36FDA15-285C-46D2-8D49-27E34524C8CD}" dt="2023-10-09T14:22:16.739" v="1901" actId="1076"/>
          <ac:picMkLst>
            <pc:docMk/>
            <pc:sldMk cId="2777186452" sldId="270"/>
            <ac:picMk id="19" creationId="{8BA671AD-6693-429D-37A0-ADA34C7650E4}"/>
          </ac:picMkLst>
        </pc:picChg>
        <pc:picChg chg="add mod">
          <ac:chgData name="Mr J Bee (BWCET)" userId="a1856448-f297-487a-a7ea-498499ce4ab3" providerId="ADAL" clId="{C36FDA15-285C-46D2-8D49-27E34524C8CD}" dt="2023-10-09T14:22:16.739" v="1901" actId="1076"/>
          <ac:picMkLst>
            <pc:docMk/>
            <pc:sldMk cId="2777186452" sldId="270"/>
            <ac:picMk id="23" creationId="{1C85ABEC-5C70-8FD3-A899-EA9EE389F26F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09T14:24:38.128" v="1998"/>
        <pc:sldMkLst>
          <pc:docMk/>
          <pc:sldMk cId="2394954211" sldId="271"/>
        </pc:sldMkLst>
        <pc:spChg chg="del">
          <ac:chgData name="Mr J Bee (BWCET)" userId="a1856448-f297-487a-a7ea-498499ce4ab3" providerId="ADAL" clId="{C36FDA15-285C-46D2-8D49-27E34524C8CD}" dt="2023-10-09T14:24:27.577" v="1961" actId="478"/>
          <ac:spMkLst>
            <pc:docMk/>
            <pc:sldMk cId="2394954211" sldId="271"/>
            <ac:spMk id="6" creationId="{DA4BBA2F-7F6B-12FD-918A-51C21269480C}"/>
          </ac:spMkLst>
        </pc:spChg>
        <pc:spChg chg="mod">
          <ac:chgData name="Mr J Bee (BWCET)" userId="a1856448-f297-487a-a7ea-498499ce4ab3" providerId="ADAL" clId="{C36FDA15-285C-46D2-8D49-27E34524C8CD}" dt="2023-10-09T14:23:12.162" v="1928" actId="1076"/>
          <ac:spMkLst>
            <pc:docMk/>
            <pc:sldMk cId="2394954211" sldId="271"/>
            <ac:spMk id="7" creationId="{9FE513FD-2102-0F86-2776-DB1BA5E977C8}"/>
          </ac:spMkLst>
        </pc:spChg>
        <pc:spChg chg="add mod">
          <ac:chgData name="Mr J Bee (BWCET)" userId="a1856448-f297-487a-a7ea-498499ce4ab3" providerId="ADAL" clId="{C36FDA15-285C-46D2-8D49-27E34524C8CD}" dt="2023-10-09T14:24:38.128" v="1998"/>
          <ac:spMkLst>
            <pc:docMk/>
            <pc:sldMk cId="2394954211" sldId="271"/>
            <ac:spMk id="9" creationId="{ECF9B926-E4F2-D2EC-5049-E1CE4E2BA5A7}"/>
          </ac:spMkLst>
        </pc:spChg>
        <pc:spChg chg="mod">
          <ac:chgData name="Mr J Bee (BWCET)" userId="a1856448-f297-487a-a7ea-498499ce4ab3" providerId="ADAL" clId="{C36FDA15-285C-46D2-8D49-27E34524C8CD}" dt="2023-10-09T14:23:35.596" v="1931" actId="20577"/>
          <ac:spMkLst>
            <pc:docMk/>
            <pc:sldMk cId="2394954211" sldId="271"/>
            <ac:spMk id="11" creationId="{6070D76E-6D46-5492-A2D8-CDA32850042A}"/>
          </ac:spMkLst>
        </pc:spChg>
        <pc:spChg chg="mod">
          <ac:chgData name="Mr J Bee (BWCET)" userId="a1856448-f297-487a-a7ea-498499ce4ab3" providerId="ADAL" clId="{C36FDA15-285C-46D2-8D49-27E34524C8CD}" dt="2023-10-09T14:23:03.858" v="1927" actId="1076"/>
          <ac:spMkLst>
            <pc:docMk/>
            <pc:sldMk cId="2394954211" sldId="271"/>
            <ac:spMk id="13" creationId="{A99146F4-BD6D-F36E-D96C-BB115F50910C}"/>
          </ac:spMkLst>
        </pc:spChg>
        <pc:spChg chg="mod">
          <ac:chgData name="Mr J Bee (BWCET)" userId="a1856448-f297-487a-a7ea-498499ce4ab3" providerId="ADAL" clId="{C36FDA15-285C-46D2-8D49-27E34524C8CD}" dt="2023-10-09T14:23:38.671" v="1934" actId="20577"/>
          <ac:spMkLst>
            <pc:docMk/>
            <pc:sldMk cId="2394954211" sldId="271"/>
            <ac:spMk id="15" creationId="{BE3A5A66-0D44-597C-C93A-0D5A67FD0428}"/>
          </ac:spMkLst>
        </pc:spChg>
        <pc:spChg chg="del">
          <ac:chgData name="Mr J Bee (BWCET)" userId="a1856448-f297-487a-a7ea-498499ce4ab3" providerId="ADAL" clId="{C36FDA15-285C-46D2-8D49-27E34524C8CD}" dt="2023-10-09T14:22:52.825" v="1923" actId="478"/>
          <ac:spMkLst>
            <pc:docMk/>
            <pc:sldMk cId="2394954211" sldId="271"/>
            <ac:spMk id="20" creationId="{F1E9ED34-A160-CFA8-D879-BEB7D902EAD1}"/>
          </ac:spMkLst>
        </pc:spChg>
        <pc:spChg chg="del">
          <ac:chgData name="Mr J Bee (BWCET)" userId="a1856448-f297-487a-a7ea-498499ce4ab3" providerId="ADAL" clId="{C36FDA15-285C-46D2-8D49-27E34524C8CD}" dt="2023-10-09T14:22:52.825" v="1923" actId="478"/>
          <ac:spMkLst>
            <pc:docMk/>
            <pc:sldMk cId="2394954211" sldId="271"/>
            <ac:spMk id="21" creationId="{A24C9EDD-3480-8BB3-93F2-AA6B21D91A27}"/>
          </ac:spMkLst>
        </pc:spChg>
        <pc:spChg chg="mod">
          <ac:chgData name="Mr J Bee (BWCET)" userId="a1856448-f297-487a-a7ea-498499ce4ab3" providerId="ADAL" clId="{C36FDA15-285C-46D2-8D49-27E34524C8CD}" dt="2023-10-09T14:24:37.342" v="1997" actId="20577"/>
          <ac:spMkLst>
            <pc:docMk/>
            <pc:sldMk cId="2394954211" sldId="271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22:57.175" v="1925" actId="478"/>
          <ac:spMkLst>
            <pc:docMk/>
            <pc:sldMk cId="2394954211" sldId="271"/>
            <ac:spMk id="24" creationId="{07E0EBB1-E5B0-9CAF-8906-43C372CF7841}"/>
          </ac:spMkLst>
        </pc:spChg>
        <pc:spChg chg="del">
          <ac:chgData name="Mr J Bee (BWCET)" userId="a1856448-f297-487a-a7ea-498499ce4ab3" providerId="ADAL" clId="{C36FDA15-285C-46D2-8D49-27E34524C8CD}" dt="2023-10-09T14:22:55.015" v="1924" actId="478"/>
          <ac:spMkLst>
            <pc:docMk/>
            <pc:sldMk cId="2394954211" sldId="271"/>
            <ac:spMk id="25" creationId="{8C7D0C0E-C6B3-CFFE-EF93-C926055B9548}"/>
          </ac:spMkLst>
        </pc:spChg>
        <pc:picChg chg="mod">
          <ac:chgData name="Mr J Bee (BWCET)" userId="a1856448-f297-487a-a7ea-498499ce4ab3" providerId="ADAL" clId="{C36FDA15-285C-46D2-8D49-27E34524C8CD}" dt="2023-10-09T14:23:12.162" v="1928" actId="1076"/>
          <ac:picMkLst>
            <pc:docMk/>
            <pc:sldMk cId="2394954211" sldId="271"/>
            <ac:picMk id="3" creationId="{F6D7ABC2-5374-08CA-C2A9-1ED71ADE54DE}"/>
          </ac:picMkLst>
        </pc:picChg>
        <pc:picChg chg="mod">
          <ac:chgData name="Mr J Bee (BWCET)" userId="a1856448-f297-487a-a7ea-498499ce4ab3" providerId="ADAL" clId="{C36FDA15-285C-46D2-8D49-27E34524C8CD}" dt="2023-10-09T14:23:03.858" v="1927" actId="1076"/>
          <ac:picMkLst>
            <pc:docMk/>
            <pc:sldMk cId="2394954211" sldId="271"/>
            <ac:picMk id="12" creationId="{E8B48C59-3E99-C22E-6B2E-F8D30205EBC7}"/>
          </ac:picMkLst>
        </pc:picChg>
        <pc:picChg chg="del">
          <ac:chgData name="Mr J Bee (BWCET)" userId="a1856448-f297-487a-a7ea-498499ce4ab3" providerId="ADAL" clId="{C36FDA15-285C-46D2-8D49-27E34524C8CD}" dt="2023-10-09T14:22:58.454" v="1926" actId="478"/>
          <ac:picMkLst>
            <pc:docMk/>
            <pc:sldMk cId="2394954211" sldId="271"/>
            <ac:picMk id="19" creationId="{8BA671AD-6693-429D-37A0-ADA34C7650E4}"/>
          </ac:picMkLst>
        </pc:picChg>
        <pc:picChg chg="del">
          <ac:chgData name="Mr J Bee (BWCET)" userId="a1856448-f297-487a-a7ea-498499ce4ab3" providerId="ADAL" clId="{C36FDA15-285C-46D2-8D49-27E34524C8CD}" dt="2023-10-09T14:22:52.825" v="1923" actId="478"/>
          <ac:picMkLst>
            <pc:docMk/>
            <pc:sldMk cId="2394954211" sldId="271"/>
            <ac:picMk id="23" creationId="{1C85ABEC-5C70-8FD3-A899-EA9EE389F26F}"/>
          </ac:picMkLst>
        </pc:picChg>
        <pc:cxnChg chg="add mod">
          <ac:chgData name="Mr J Bee (BWCET)" userId="a1856448-f297-487a-a7ea-498499ce4ab3" providerId="ADAL" clId="{C36FDA15-285C-46D2-8D49-27E34524C8CD}" dt="2023-10-09T14:24:16.553" v="1958" actId="692"/>
          <ac:cxnSpMkLst>
            <pc:docMk/>
            <pc:sldMk cId="2394954211" sldId="271"/>
            <ac:cxnSpMk id="5" creationId="{6BFC75E1-6C11-26C4-21DB-E77F69D33BB9}"/>
          </ac:cxnSpMkLst>
        </pc:cxnChg>
        <pc:cxnChg chg="add mod">
          <ac:chgData name="Mr J Bee (BWCET)" userId="a1856448-f297-487a-a7ea-498499ce4ab3" providerId="ADAL" clId="{C36FDA15-285C-46D2-8D49-27E34524C8CD}" dt="2023-10-09T14:24:25.401" v="1960" actId="1076"/>
          <ac:cxnSpMkLst>
            <pc:docMk/>
            <pc:sldMk cId="2394954211" sldId="271"/>
            <ac:cxnSpMk id="8" creationId="{5F7321BE-9004-D3BF-4BB4-5A398B551AB4}"/>
          </ac:cxnSpMkLst>
        </pc:cxnChg>
      </pc:sldChg>
      <pc:sldChg chg="addSp delSp modSp add mod">
        <pc:chgData name="Mr J Bee (BWCET)" userId="a1856448-f297-487a-a7ea-498499ce4ab3" providerId="ADAL" clId="{C36FDA15-285C-46D2-8D49-27E34524C8CD}" dt="2023-10-09T14:30:01.089" v="2143" actId="478"/>
        <pc:sldMkLst>
          <pc:docMk/>
          <pc:sldMk cId="784875614" sldId="272"/>
        </pc:sldMkLst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4" creationId="{2E73F746-2514-512B-CBB4-3E0807BB8CCA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6" creationId="{6B4C4FEB-668A-6E59-0557-8B24EEF5147D}"/>
          </ac:spMkLst>
        </pc:spChg>
        <pc:spChg chg="mod">
          <ac:chgData name="Mr J Bee (BWCET)" userId="a1856448-f297-487a-a7ea-498499ce4ab3" providerId="ADAL" clId="{C36FDA15-285C-46D2-8D49-27E34524C8CD}" dt="2023-10-09T14:25:05.909" v="2000" actId="1076"/>
          <ac:spMkLst>
            <pc:docMk/>
            <pc:sldMk cId="784875614" sldId="272"/>
            <ac:spMk id="7" creationId="{9FE513FD-2102-0F86-2776-DB1BA5E977C8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0" creationId="{BB07C91F-5FCE-00A2-7960-092D169BF7ED}"/>
          </ac:spMkLst>
        </pc:spChg>
        <pc:spChg chg="mod">
          <ac:chgData name="Mr J Bee (BWCET)" userId="a1856448-f297-487a-a7ea-498499ce4ab3" providerId="ADAL" clId="{C36FDA15-285C-46D2-8D49-27E34524C8CD}" dt="2023-10-09T14:26:49.078" v="2054" actId="1035"/>
          <ac:spMkLst>
            <pc:docMk/>
            <pc:sldMk cId="784875614" sldId="272"/>
            <ac:spMk id="11" creationId="{6070D76E-6D46-5492-A2D8-CDA32850042A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4" creationId="{0D2F1874-CFC6-2C56-32AA-DE527528B68F}"/>
          </ac:spMkLst>
        </pc:spChg>
        <pc:spChg chg="mod">
          <ac:chgData name="Mr J Bee (BWCET)" userId="a1856448-f297-487a-a7ea-498499ce4ab3" providerId="ADAL" clId="{C36FDA15-285C-46D2-8D49-27E34524C8CD}" dt="2023-10-09T14:27:13.606" v="2070" actId="1035"/>
          <ac:spMkLst>
            <pc:docMk/>
            <pc:sldMk cId="784875614" sldId="272"/>
            <ac:spMk id="15" creationId="{BE3A5A66-0D44-597C-C93A-0D5A67FD0428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6" creationId="{F0AE4CB8-28AB-E7CE-CEE6-8D2E908CA36C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7" creationId="{5873439E-6AFD-9F89-F429-2E6D68BD0022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8" creationId="{96420DCD-7D16-48F6-B638-BCDF48C02CA8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9" creationId="{FAB94CE2-D38A-7613-4B2D-0F0518F8C199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20" creationId="{8E368471-BDCD-490C-5B0A-E94273AF2040}"/>
          </ac:spMkLst>
        </pc:spChg>
        <pc:spChg chg="add del mod">
          <ac:chgData name="Mr J Bee (BWCET)" userId="a1856448-f297-487a-a7ea-498499ce4ab3" providerId="ADAL" clId="{C36FDA15-285C-46D2-8D49-27E34524C8CD}" dt="2023-10-09T14:27:08.805" v="2058" actId="478"/>
          <ac:spMkLst>
            <pc:docMk/>
            <pc:sldMk cId="784875614" sldId="272"/>
            <ac:spMk id="21" creationId="{E40C1959-7992-3666-58F9-791D02CFE97D}"/>
          </ac:spMkLst>
        </pc:spChg>
        <pc:spChg chg="add mod">
          <ac:chgData name="Mr J Bee (BWCET)" userId="a1856448-f297-487a-a7ea-498499ce4ab3" providerId="ADAL" clId="{C36FDA15-285C-46D2-8D49-27E34524C8CD}" dt="2023-10-09T14:27:19.378" v="2074" actId="1035"/>
          <ac:spMkLst>
            <pc:docMk/>
            <pc:sldMk cId="784875614" sldId="272"/>
            <ac:spMk id="23" creationId="{2CA61767-2F87-8AC0-F605-DCEF2C5987BC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4" creationId="{D6E73377-248C-B0D6-D1EF-88E70D9C7D26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5" creationId="{370206AD-F1B4-D76A-E3EA-393955D6A1E9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6" creationId="{0DC9CB29-884F-8C37-B452-3D0CD6AD72A9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7" creationId="{D76D3458-AF2B-BD65-6FD4-47CA44FA5909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8" creationId="{ECAE7A4D-6452-6602-A010-93A504620D8D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9" creationId="{A0014A32-696D-4AAF-057F-8E3B9D8DD5F5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30" creationId="{52631F98-DDDD-E7BC-907E-E240F894BB3D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31" creationId="{C5741305-B9D9-9F38-A314-13A94F5B94D9}"/>
          </ac:spMkLst>
        </pc:spChg>
        <pc:spChg chg="add mod">
          <ac:chgData name="Mr J Bee (BWCET)" userId="a1856448-f297-487a-a7ea-498499ce4ab3" providerId="ADAL" clId="{C36FDA15-285C-46D2-8D49-27E34524C8CD}" dt="2023-10-09T14:27:48.174" v="2089" actId="1076"/>
          <ac:spMkLst>
            <pc:docMk/>
            <pc:sldMk cId="784875614" sldId="272"/>
            <ac:spMk id="32" creationId="{08DBAE41-3E40-9119-FABA-819540908917}"/>
          </ac:spMkLst>
        </pc:spChg>
        <pc:spChg chg="add mod">
          <ac:chgData name="Mr J Bee (BWCET)" userId="a1856448-f297-487a-a7ea-498499ce4ab3" providerId="ADAL" clId="{C36FDA15-285C-46D2-8D49-27E34524C8CD}" dt="2023-10-09T14:28:08.492" v="2097" actId="1035"/>
          <ac:spMkLst>
            <pc:docMk/>
            <pc:sldMk cId="784875614" sldId="272"/>
            <ac:spMk id="33" creationId="{04C3966D-7EBA-36F3-41D4-D9FDF96DE77C}"/>
          </ac:spMkLst>
        </pc:spChg>
        <pc:spChg chg="add mod">
          <ac:chgData name="Mr J Bee (BWCET)" userId="a1856448-f297-487a-a7ea-498499ce4ab3" providerId="ADAL" clId="{C36FDA15-285C-46D2-8D49-27E34524C8CD}" dt="2023-10-09T14:27:59.749" v="2093" actId="1076"/>
          <ac:spMkLst>
            <pc:docMk/>
            <pc:sldMk cId="784875614" sldId="272"/>
            <ac:spMk id="34" creationId="{A4D2EACE-E42D-4D27-A67B-BC7437821D20}"/>
          </ac:spMkLst>
        </pc:spChg>
        <pc:spChg chg="add mod">
          <ac:chgData name="Mr J Bee (BWCET)" userId="a1856448-f297-487a-a7ea-498499ce4ab3" providerId="ADAL" clId="{C36FDA15-285C-46D2-8D49-27E34524C8CD}" dt="2023-10-09T14:28:03.349" v="2094" actId="1076"/>
          <ac:spMkLst>
            <pc:docMk/>
            <pc:sldMk cId="784875614" sldId="272"/>
            <ac:spMk id="35" creationId="{1DEC4AEE-7EDB-479D-C341-FE24D2FE8FBE}"/>
          </ac:spMkLst>
        </pc:spChg>
        <pc:spChg chg="add mod">
          <ac:chgData name="Mr J Bee (BWCET)" userId="a1856448-f297-487a-a7ea-498499ce4ab3" providerId="ADAL" clId="{C36FDA15-285C-46D2-8D49-27E34524C8CD}" dt="2023-10-09T14:28:19.131" v="2099" actId="1076"/>
          <ac:spMkLst>
            <pc:docMk/>
            <pc:sldMk cId="784875614" sldId="272"/>
            <ac:spMk id="36" creationId="{64625AE6-71E3-5024-BF1B-D5F0BE5AEC28}"/>
          </ac:spMkLst>
        </pc:spChg>
        <pc:spChg chg="add mod">
          <ac:chgData name="Mr J Bee (BWCET)" userId="a1856448-f297-487a-a7ea-498499ce4ab3" providerId="ADAL" clId="{C36FDA15-285C-46D2-8D49-27E34524C8CD}" dt="2023-10-09T14:28:19.131" v="2099" actId="1076"/>
          <ac:spMkLst>
            <pc:docMk/>
            <pc:sldMk cId="784875614" sldId="272"/>
            <ac:spMk id="37" creationId="{59F01BA1-C799-5A40-905C-6E3B31CBDC45}"/>
          </ac:spMkLst>
        </pc:spChg>
        <pc:spChg chg="add mod">
          <ac:chgData name="Mr J Bee (BWCET)" userId="a1856448-f297-487a-a7ea-498499ce4ab3" providerId="ADAL" clId="{C36FDA15-285C-46D2-8D49-27E34524C8CD}" dt="2023-10-09T14:28:36.762" v="2107" actId="1035"/>
          <ac:spMkLst>
            <pc:docMk/>
            <pc:sldMk cId="784875614" sldId="272"/>
            <ac:spMk id="38" creationId="{1F6AA7B5-AC3F-A670-DAA0-4FEFA5F2F40D}"/>
          </ac:spMkLst>
        </pc:spChg>
        <pc:spChg chg="add mod">
          <ac:chgData name="Mr J Bee (BWCET)" userId="a1856448-f297-487a-a7ea-498499ce4ab3" providerId="ADAL" clId="{C36FDA15-285C-46D2-8D49-27E34524C8CD}" dt="2023-10-09T14:28:34.504" v="2106" actId="1035"/>
          <ac:spMkLst>
            <pc:docMk/>
            <pc:sldMk cId="784875614" sldId="272"/>
            <ac:spMk id="39" creationId="{A36E0FEC-C058-71B5-9901-65588EB6ADD4}"/>
          </ac:spMkLst>
        </pc:spChg>
        <pc:spChg chg="add mod">
          <ac:chgData name="Mr J Bee (BWCET)" userId="a1856448-f297-487a-a7ea-498499ce4ab3" providerId="ADAL" clId="{C36FDA15-285C-46D2-8D49-27E34524C8CD}" dt="2023-10-09T14:28:25.258" v="2101" actId="1076"/>
          <ac:spMkLst>
            <pc:docMk/>
            <pc:sldMk cId="784875614" sldId="272"/>
            <ac:spMk id="40" creationId="{B8E35A0D-0450-4B9F-DE2C-E72A32D4AEB0}"/>
          </ac:spMkLst>
        </pc:spChg>
        <pc:spChg chg="add mod">
          <ac:chgData name="Mr J Bee (BWCET)" userId="a1856448-f297-487a-a7ea-498499ce4ab3" providerId="ADAL" clId="{C36FDA15-285C-46D2-8D49-27E34524C8CD}" dt="2023-10-09T14:28:31.569" v="2102" actId="1076"/>
          <ac:spMkLst>
            <pc:docMk/>
            <pc:sldMk cId="784875614" sldId="272"/>
            <ac:spMk id="41" creationId="{7E4D9CE4-9BEE-08E5-50C5-57B68C557884}"/>
          </ac:spMkLst>
        </pc:spChg>
        <pc:picChg chg="mod">
          <ac:chgData name="Mr J Bee (BWCET)" userId="a1856448-f297-487a-a7ea-498499ce4ab3" providerId="ADAL" clId="{C36FDA15-285C-46D2-8D49-27E34524C8CD}" dt="2023-10-09T14:25:05.909" v="2000" actId="1076"/>
          <ac:picMkLst>
            <pc:docMk/>
            <pc:sldMk cId="784875614" sldId="272"/>
            <ac:picMk id="3" creationId="{F6D7ABC2-5374-08CA-C2A9-1ED71ADE54DE}"/>
          </ac:picMkLst>
        </pc:picChg>
        <pc:cxnChg chg="mod">
          <ac:chgData name="Mr J Bee (BWCET)" userId="a1856448-f297-487a-a7ea-498499ce4ab3" providerId="ADAL" clId="{C36FDA15-285C-46D2-8D49-27E34524C8CD}" dt="2023-10-09T14:29:43.114" v="2141" actId="692"/>
          <ac:cxnSpMkLst>
            <pc:docMk/>
            <pc:sldMk cId="784875614" sldId="272"/>
            <ac:cxnSpMk id="5" creationId="{6BFC75E1-6C11-26C4-21DB-E77F69D33BB9}"/>
          </ac:cxnSpMkLst>
        </pc:cxnChg>
        <pc:cxnChg chg="mod">
          <ac:chgData name="Mr J Bee (BWCET)" userId="a1856448-f297-487a-a7ea-498499ce4ab3" providerId="ADAL" clId="{C36FDA15-285C-46D2-8D49-27E34524C8CD}" dt="2023-10-09T14:25:05.909" v="2000" actId="1076"/>
          <ac:cxnSpMkLst>
            <pc:docMk/>
            <pc:sldMk cId="784875614" sldId="272"/>
            <ac:cxnSpMk id="8" creationId="{5F7321BE-9004-D3BF-4BB4-5A398B551AB4}"/>
          </ac:cxnSpMkLst>
        </pc:cxnChg>
        <pc:cxnChg chg="add mod">
          <ac:chgData name="Mr J Bee (BWCET)" userId="a1856448-f297-487a-a7ea-498499ce4ab3" providerId="ADAL" clId="{C36FDA15-285C-46D2-8D49-27E34524C8CD}" dt="2023-10-09T14:28:45.894" v="2109" actId="1076"/>
          <ac:cxnSpMkLst>
            <pc:docMk/>
            <pc:sldMk cId="784875614" sldId="272"/>
            <ac:cxnSpMk id="42" creationId="{F313E13F-D841-C968-7689-108F6033030D}"/>
          </ac:cxnSpMkLst>
        </pc:cxnChg>
        <pc:cxnChg chg="add mod">
          <ac:chgData name="Mr J Bee (BWCET)" userId="a1856448-f297-487a-a7ea-498499ce4ab3" providerId="ADAL" clId="{C36FDA15-285C-46D2-8D49-27E34524C8CD}" dt="2023-10-09T14:29:15.054" v="2119" actId="692"/>
          <ac:cxnSpMkLst>
            <pc:docMk/>
            <pc:sldMk cId="784875614" sldId="272"/>
            <ac:cxnSpMk id="43" creationId="{FB9B8A3A-1226-EE4B-FB08-416BB4E3FC3A}"/>
          </ac:cxnSpMkLst>
        </pc:cxnChg>
        <pc:cxnChg chg="add mod">
          <ac:chgData name="Mr J Bee (BWCET)" userId="a1856448-f297-487a-a7ea-498499ce4ab3" providerId="ADAL" clId="{C36FDA15-285C-46D2-8D49-27E34524C8CD}" dt="2023-10-09T14:29:19.512" v="2125" actId="692"/>
          <ac:cxnSpMkLst>
            <pc:docMk/>
            <pc:sldMk cId="784875614" sldId="272"/>
            <ac:cxnSpMk id="44" creationId="{5715E280-7594-AFDE-32C4-40280A87DFE8}"/>
          </ac:cxnSpMkLst>
        </pc:cxnChg>
        <pc:cxnChg chg="add mod">
          <ac:chgData name="Mr J Bee (BWCET)" userId="a1856448-f297-487a-a7ea-498499ce4ab3" providerId="ADAL" clId="{C36FDA15-285C-46D2-8D49-27E34524C8CD}" dt="2023-10-09T14:29:37.121" v="2134" actId="692"/>
          <ac:cxnSpMkLst>
            <pc:docMk/>
            <pc:sldMk cId="784875614" sldId="272"/>
            <ac:cxnSpMk id="45" creationId="{0B8A542A-5811-95F4-19C0-628ABFA115D3}"/>
          </ac:cxnSpMkLst>
        </pc:cxnChg>
        <pc:cxnChg chg="add del mod">
          <ac:chgData name="Mr J Bee (BWCET)" userId="a1856448-f297-487a-a7ea-498499ce4ab3" providerId="ADAL" clId="{C36FDA15-285C-46D2-8D49-27E34524C8CD}" dt="2023-10-09T14:30:01.089" v="2143" actId="478"/>
          <ac:cxnSpMkLst>
            <pc:docMk/>
            <pc:sldMk cId="784875614" sldId="272"/>
            <ac:cxnSpMk id="46" creationId="{6E1673BB-1C6E-F554-5B4F-88E432735833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33:58.933" v="2260" actId="478"/>
        <pc:sldMkLst>
          <pc:docMk/>
          <pc:sldMk cId="3378704051" sldId="273"/>
        </pc:sldMkLst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4" creationId="{2E73F746-2514-512B-CBB4-3E0807BB8CCA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6" creationId="{6B4C4FEB-668A-6E59-0557-8B24EEF5147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7" creationId="{9FE513FD-2102-0F86-2776-DB1BA5E977C8}"/>
          </ac:spMkLst>
        </pc:spChg>
        <pc:spChg chg="del">
          <ac:chgData name="Mr J Bee (BWCET)" userId="a1856448-f297-487a-a7ea-498499ce4ab3" providerId="ADAL" clId="{C36FDA15-285C-46D2-8D49-27E34524C8CD}" dt="2023-10-09T14:30:06.333" v="2145" actId="478"/>
          <ac:spMkLst>
            <pc:docMk/>
            <pc:sldMk cId="3378704051" sldId="273"/>
            <ac:spMk id="9" creationId="{ECF9B926-E4F2-D2EC-5049-E1CE4E2BA5A7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0" creationId="{BB07C91F-5FCE-00A2-7960-092D169BF7E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1" creationId="{6070D76E-6D46-5492-A2D8-CDA32850042A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3" creationId="{A99146F4-BD6D-F36E-D96C-BB115F50910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4" creationId="{0D2F1874-CFC6-2C56-32AA-DE527528B68F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5" creationId="{BE3A5A66-0D44-597C-C93A-0D5A67FD0428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6" creationId="{F0AE4CB8-28AB-E7CE-CEE6-8D2E908CA36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7" creationId="{5873439E-6AFD-9F89-F429-2E6D68BD0022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8" creationId="{96420DCD-7D16-48F6-B638-BCDF48C02CA8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9" creationId="{FAB94CE2-D38A-7613-4B2D-0F0518F8C19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0" creationId="{8E368471-BDCD-490C-5B0A-E94273AF2040}"/>
          </ac:spMkLst>
        </pc:spChg>
        <pc:spChg chg="add mod">
          <ac:chgData name="Mr J Bee (BWCET)" userId="a1856448-f297-487a-a7ea-498499ce4ab3" providerId="ADAL" clId="{C36FDA15-285C-46D2-8D49-27E34524C8CD}" dt="2023-10-09T14:30:26.860" v="2188"/>
          <ac:spMkLst>
            <pc:docMk/>
            <pc:sldMk cId="3378704051" sldId="273"/>
            <ac:spMk id="21" creationId="{D2B4FE3D-C0FD-882A-3097-DA9BA143B473}"/>
          </ac:spMkLst>
        </pc:spChg>
        <pc:spChg chg="mod">
          <ac:chgData name="Mr J Bee (BWCET)" userId="a1856448-f297-487a-a7ea-498499ce4ab3" providerId="ADAL" clId="{C36FDA15-285C-46D2-8D49-27E34524C8CD}" dt="2023-10-09T14:30:25.344" v="2187" actId="20577"/>
          <ac:spMkLst>
            <pc:docMk/>
            <pc:sldMk cId="3378704051" sldId="273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3" creationId="{2CA61767-2F87-8AC0-F605-DCEF2C5987B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4" creationId="{D6E73377-248C-B0D6-D1EF-88E70D9C7D26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5" creationId="{370206AD-F1B4-D76A-E3EA-393955D6A1E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6" creationId="{0DC9CB29-884F-8C37-B452-3D0CD6AD72A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7" creationId="{D76D3458-AF2B-BD65-6FD4-47CA44FA590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8" creationId="{ECAE7A4D-6452-6602-A010-93A504620D8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9" creationId="{A0014A32-696D-4AAF-057F-8E3B9D8DD5F5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0" creationId="{52631F98-DDDD-E7BC-907E-E240F894BB3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1" creationId="{C5741305-B9D9-9F38-A314-13A94F5B94D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2" creationId="{08DBAE41-3E40-9119-FABA-819540908917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3" creationId="{04C3966D-7EBA-36F3-41D4-D9FDF96DE77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4" creationId="{A4D2EACE-E42D-4D27-A67B-BC7437821D20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5" creationId="{1DEC4AEE-7EDB-479D-C341-FE24D2FE8FBE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6" creationId="{64625AE6-71E3-5024-BF1B-D5F0BE5AEC28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7" creationId="{59F01BA1-C799-5A40-905C-6E3B31CBDC45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8" creationId="{1F6AA7B5-AC3F-A670-DAA0-4FEFA5F2F40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9" creationId="{A36E0FEC-C058-71B5-9901-65588EB6ADD4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40" creationId="{B8E35A0D-0450-4B9F-DE2C-E72A32D4AEB0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41" creationId="{7E4D9CE4-9BEE-08E5-50C5-57B68C557884}"/>
          </ac:spMkLst>
        </pc:spChg>
        <pc:spChg chg="add mod">
          <ac:chgData name="Mr J Bee (BWCET)" userId="a1856448-f297-487a-a7ea-498499ce4ab3" providerId="ADAL" clId="{C36FDA15-285C-46D2-8D49-27E34524C8CD}" dt="2023-10-09T14:31:41.500" v="2217" actId="1076"/>
          <ac:spMkLst>
            <pc:docMk/>
            <pc:sldMk cId="3378704051" sldId="273"/>
            <ac:spMk id="52" creationId="{E2AB31B0-669F-AEDF-D751-B9BC262E9F00}"/>
          </ac:spMkLst>
        </pc:spChg>
        <pc:spChg chg="add mod">
          <ac:chgData name="Mr J Bee (BWCET)" userId="a1856448-f297-487a-a7ea-498499ce4ab3" providerId="ADAL" clId="{C36FDA15-285C-46D2-8D49-27E34524C8CD}" dt="2023-10-09T14:31:41.500" v="2217" actId="1076"/>
          <ac:spMkLst>
            <pc:docMk/>
            <pc:sldMk cId="3378704051" sldId="273"/>
            <ac:spMk id="53" creationId="{EC7E229A-2FD7-13B2-F47F-6C6858319C1F}"/>
          </ac:spMkLst>
        </pc:spChg>
        <pc:spChg chg="add mod">
          <ac:chgData name="Mr J Bee (BWCET)" userId="a1856448-f297-487a-a7ea-498499ce4ab3" providerId="ADAL" clId="{C36FDA15-285C-46D2-8D49-27E34524C8CD}" dt="2023-10-09T14:32:46.464" v="2247" actId="1076"/>
          <ac:spMkLst>
            <pc:docMk/>
            <pc:sldMk cId="3378704051" sldId="273"/>
            <ac:spMk id="57" creationId="{C5B784D6-EF9E-3038-FB5B-5E50DCD6CF18}"/>
          </ac:spMkLst>
        </pc:spChg>
        <pc:spChg chg="add mod">
          <ac:chgData name="Mr J Bee (BWCET)" userId="a1856448-f297-487a-a7ea-498499ce4ab3" providerId="ADAL" clId="{C36FDA15-285C-46D2-8D49-27E34524C8CD}" dt="2023-10-09T14:32:46.464" v="2247" actId="1076"/>
          <ac:spMkLst>
            <pc:docMk/>
            <pc:sldMk cId="3378704051" sldId="273"/>
            <ac:spMk id="58" creationId="{48DB70D3-FCA7-6088-268D-0264656D0D6D}"/>
          </ac:spMkLst>
        </pc:spChg>
        <pc:spChg chg="add mod">
          <ac:chgData name="Mr J Bee (BWCET)" userId="a1856448-f297-487a-a7ea-498499ce4ab3" providerId="ADAL" clId="{C36FDA15-285C-46D2-8D49-27E34524C8CD}" dt="2023-10-09T14:32:40.765" v="2246" actId="1076"/>
          <ac:spMkLst>
            <pc:docMk/>
            <pc:sldMk cId="3378704051" sldId="273"/>
            <ac:spMk id="62" creationId="{EE9F34E7-B774-885F-54EF-2F8F9CC8CE16}"/>
          </ac:spMkLst>
        </pc:spChg>
        <pc:spChg chg="add mod">
          <ac:chgData name="Mr J Bee (BWCET)" userId="a1856448-f297-487a-a7ea-498499ce4ab3" providerId="ADAL" clId="{C36FDA15-285C-46D2-8D49-27E34524C8CD}" dt="2023-10-09T14:32:40.765" v="2246" actId="1076"/>
          <ac:spMkLst>
            <pc:docMk/>
            <pc:sldMk cId="3378704051" sldId="273"/>
            <ac:spMk id="63" creationId="{586ECB97-E969-62EE-FD37-6A9139120194}"/>
          </ac:spMkLst>
        </pc:spChg>
        <pc:spChg chg="add del mod">
          <ac:chgData name="Mr J Bee (BWCET)" userId="a1856448-f297-487a-a7ea-498499ce4ab3" providerId="ADAL" clId="{C36FDA15-285C-46D2-8D49-27E34524C8CD}" dt="2023-10-09T14:33:16.861" v="2258" actId="478"/>
          <ac:spMkLst>
            <pc:docMk/>
            <pc:sldMk cId="3378704051" sldId="273"/>
            <ac:spMk id="64" creationId="{6CD91865-C160-C426-E8EB-6ECB5482DA29}"/>
          </ac:spMkLst>
        </pc:spChg>
        <pc:spChg chg="add mod">
          <ac:chgData name="Mr J Bee (BWCET)" userId="a1856448-f297-487a-a7ea-498499ce4ab3" providerId="ADAL" clId="{C36FDA15-285C-46D2-8D49-27E34524C8CD}" dt="2023-10-09T14:33:09.289" v="2255" actId="14100"/>
          <ac:spMkLst>
            <pc:docMk/>
            <pc:sldMk cId="3378704051" sldId="273"/>
            <ac:spMk id="65" creationId="{4A29F81F-B190-8282-4724-5F3074D770CC}"/>
          </ac:spMkLst>
        </pc:spChg>
        <pc:spChg chg="add mod">
          <ac:chgData name="Mr J Bee (BWCET)" userId="a1856448-f297-487a-a7ea-498499ce4ab3" providerId="ADAL" clId="{C36FDA15-285C-46D2-8D49-27E34524C8CD}" dt="2023-10-09T14:33:15.470" v="2257" actId="1076"/>
          <ac:spMkLst>
            <pc:docMk/>
            <pc:sldMk cId="3378704051" sldId="273"/>
            <ac:spMk id="66" creationId="{9564957B-3CF7-14A0-FB62-338880D333B3}"/>
          </ac:spMkLst>
        </pc:spChg>
        <pc:spChg chg="add del mod">
          <ac:chgData name="Mr J Bee (BWCET)" userId="a1856448-f297-487a-a7ea-498499ce4ab3" providerId="ADAL" clId="{C36FDA15-285C-46D2-8D49-27E34524C8CD}" dt="2023-10-09T14:33:58.933" v="2260" actId="478"/>
          <ac:spMkLst>
            <pc:docMk/>
            <pc:sldMk cId="3378704051" sldId="273"/>
            <ac:spMk id="67" creationId="{A08C62CA-5D4D-0DE7-C269-76B306617231}"/>
          </ac:spMkLst>
        </pc:spChg>
        <pc:picChg chg="del">
          <ac:chgData name="Mr J Bee (BWCET)" userId="a1856448-f297-487a-a7ea-498499ce4ab3" providerId="ADAL" clId="{C36FDA15-285C-46D2-8D49-27E34524C8CD}" dt="2023-10-09T14:30:30.629" v="2189" actId="478"/>
          <ac:picMkLst>
            <pc:docMk/>
            <pc:sldMk cId="3378704051" sldId="273"/>
            <ac:picMk id="3" creationId="{F6D7ABC2-5374-08CA-C2A9-1ED71ADE54DE}"/>
          </ac:picMkLst>
        </pc:picChg>
        <pc:picChg chg="del">
          <ac:chgData name="Mr J Bee (BWCET)" userId="a1856448-f297-487a-a7ea-498499ce4ab3" providerId="ADAL" clId="{C36FDA15-285C-46D2-8D49-27E34524C8CD}" dt="2023-10-09T14:30:30.629" v="2189" actId="478"/>
          <ac:picMkLst>
            <pc:docMk/>
            <pc:sldMk cId="3378704051" sldId="273"/>
            <ac:picMk id="12" creationId="{E8B48C59-3E99-C22E-6B2E-F8D30205EBC7}"/>
          </ac:picMkLst>
        </pc:pic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5" creationId="{6BFC75E1-6C11-26C4-21DB-E77F69D33BB9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8" creationId="{5F7321BE-9004-D3BF-4BB4-5A398B551AB4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2" creationId="{F313E13F-D841-C968-7689-108F6033030D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3" creationId="{FB9B8A3A-1226-EE4B-FB08-416BB4E3FC3A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4" creationId="{5715E280-7594-AFDE-32C4-40280A87DFE8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5" creationId="{0B8A542A-5811-95F4-19C0-628ABFA115D3}"/>
          </ac:cxnSpMkLst>
        </pc:cxnChg>
        <pc:cxnChg chg="add mod">
          <ac:chgData name="Mr J Bee (BWCET)" userId="a1856448-f297-487a-a7ea-498499ce4ab3" providerId="ADAL" clId="{C36FDA15-285C-46D2-8D49-27E34524C8CD}" dt="2023-10-09T14:31:41.500" v="2217" actId="1076"/>
          <ac:cxnSpMkLst>
            <pc:docMk/>
            <pc:sldMk cId="3378704051" sldId="273"/>
            <ac:cxnSpMk id="47" creationId="{F1FDE9D9-F9D7-1F1F-62A8-587246C73D1F}"/>
          </ac:cxnSpMkLst>
        </pc:cxnChg>
        <pc:cxnChg chg="add mod">
          <ac:chgData name="Mr J Bee (BWCET)" userId="a1856448-f297-487a-a7ea-498499ce4ab3" providerId="ADAL" clId="{C36FDA15-285C-46D2-8D49-27E34524C8CD}" dt="2023-10-09T14:31:41.500" v="2217" actId="1076"/>
          <ac:cxnSpMkLst>
            <pc:docMk/>
            <pc:sldMk cId="3378704051" sldId="273"/>
            <ac:cxnSpMk id="48" creationId="{E7B271D4-5415-1B87-347C-DC0BC092B392}"/>
          </ac:cxnSpMkLst>
        </pc:cxnChg>
        <pc:cxnChg chg="add mod">
          <ac:chgData name="Mr J Bee (BWCET)" userId="a1856448-f297-487a-a7ea-498499ce4ab3" providerId="ADAL" clId="{C36FDA15-285C-46D2-8D49-27E34524C8CD}" dt="2023-10-09T14:31:41.500" v="2217" actId="1076"/>
          <ac:cxnSpMkLst>
            <pc:docMk/>
            <pc:sldMk cId="3378704051" sldId="273"/>
            <ac:cxnSpMk id="51" creationId="{B716D036-BD3E-6D15-2929-AC7A1EECAB70}"/>
          </ac:cxnSpMkLst>
        </pc:cxnChg>
        <pc:cxnChg chg="add mod">
          <ac:chgData name="Mr J Bee (BWCET)" userId="a1856448-f297-487a-a7ea-498499ce4ab3" providerId="ADAL" clId="{C36FDA15-285C-46D2-8D49-27E34524C8CD}" dt="2023-10-09T14:32:46.464" v="2247" actId="1076"/>
          <ac:cxnSpMkLst>
            <pc:docMk/>
            <pc:sldMk cId="3378704051" sldId="273"/>
            <ac:cxnSpMk id="54" creationId="{B9D07EF9-C236-FD39-A5A5-E54298458048}"/>
          </ac:cxnSpMkLst>
        </pc:cxnChg>
        <pc:cxnChg chg="add mod">
          <ac:chgData name="Mr J Bee (BWCET)" userId="a1856448-f297-487a-a7ea-498499ce4ab3" providerId="ADAL" clId="{C36FDA15-285C-46D2-8D49-27E34524C8CD}" dt="2023-10-09T14:32:46.464" v="2247" actId="1076"/>
          <ac:cxnSpMkLst>
            <pc:docMk/>
            <pc:sldMk cId="3378704051" sldId="273"/>
            <ac:cxnSpMk id="55" creationId="{BA269F04-1D6B-5913-E266-364787F0F177}"/>
          </ac:cxnSpMkLst>
        </pc:cxnChg>
        <pc:cxnChg chg="add mod">
          <ac:chgData name="Mr J Bee (BWCET)" userId="a1856448-f297-487a-a7ea-498499ce4ab3" providerId="ADAL" clId="{C36FDA15-285C-46D2-8D49-27E34524C8CD}" dt="2023-10-09T14:32:46.464" v="2247" actId="1076"/>
          <ac:cxnSpMkLst>
            <pc:docMk/>
            <pc:sldMk cId="3378704051" sldId="273"/>
            <ac:cxnSpMk id="56" creationId="{953486A0-628F-5F25-882A-4D587404D245}"/>
          </ac:cxnSpMkLst>
        </pc:cxnChg>
        <pc:cxnChg chg="add mod">
          <ac:chgData name="Mr J Bee (BWCET)" userId="a1856448-f297-487a-a7ea-498499ce4ab3" providerId="ADAL" clId="{C36FDA15-285C-46D2-8D49-27E34524C8CD}" dt="2023-10-09T14:32:40.765" v="2246" actId="1076"/>
          <ac:cxnSpMkLst>
            <pc:docMk/>
            <pc:sldMk cId="3378704051" sldId="273"/>
            <ac:cxnSpMk id="59" creationId="{3F2C2D42-C950-C159-30F9-58F581663838}"/>
          </ac:cxnSpMkLst>
        </pc:cxnChg>
        <pc:cxnChg chg="add mod">
          <ac:chgData name="Mr J Bee (BWCET)" userId="a1856448-f297-487a-a7ea-498499ce4ab3" providerId="ADAL" clId="{C36FDA15-285C-46D2-8D49-27E34524C8CD}" dt="2023-10-09T14:32:40.765" v="2246" actId="1076"/>
          <ac:cxnSpMkLst>
            <pc:docMk/>
            <pc:sldMk cId="3378704051" sldId="273"/>
            <ac:cxnSpMk id="60" creationId="{11D59024-2A98-CEE1-C3EA-2B66547ABAAF}"/>
          </ac:cxnSpMkLst>
        </pc:cxnChg>
        <pc:cxnChg chg="add mod">
          <ac:chgData name="Mr J Bee (BWCET)" userId="a1856448-f297-487a-a7ea-498499ce4ab3" providerId="ADAL" clId="{C36FDA15-285C-46D2-8D49-27E34524C8CD}" dt="2023-10-09T14:32:40.765" v="2246" actId="1076"/>
          <ac:cxnSpMkLst>
            <pc:docMk/>
            <pc:sldMk cId="3378704051" sldId="273"/>
            <ac:cxnSpMk id="61" creationId="{32AA4EA7-DEFE-3B7A-64A5-C0F04EDF1E88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38:15.436" v="2379" actId="478"/>
        <pc:sldMkLst>
          <pc:docMk/>
          <pc:sldMk cId="688728770" sldId="274"/>
        </pc:sldMkLst>
        <pc:spChg chg="add mod">
          <ac:chgData name="Mr J Bee (BWCET)" userId="a1856448-f297-487a-a7ea-498499ce4ab3" providerId="ADAL" clId="{C36FDA15-285C-46D2-8D49-27E34524C8CD}" dt="2023-10-09T14:34:53.332" v="2285" actId="20577"/>
          <ac:spMkLst>
            <pc:docMk/>
            <pc:sldMk cId="688728770" sldId="274"/>
            <ac:spMk id="3" creationId="{1B2B7A76-835D-76A2-F99F-48F62ACAD040}"/>
          </ac:spMkLst>
        </pc:spChg>
        <pc:spChg chg="add mod">
          <ac:chgData name="Mr J Bee (BWCET)" userId="a1856448-f297-487a-a7ea-498499ce4ab3" providerId="ADAL" clId="{C36FDA15-285C-46D2-8D49-27E34524C8CD}" dt="2023-10-09T14:35:04.717" v="2288" actId="13822"/>
          <ac:spMkLst>
            <pc:docMk/>
            <pc:sldMk cId="688728770" sldId="274"/>
            <ac:spMk id="4" creationId="{3EED9793-BBD7-8A0F-8658-A081B6F0C2E9}"/>
          </ac:spMkLst>
        </pc:spChg>
        <pc:spChg chg="add mod">
          <ac:chgData name="Mr J Bee (BWCET)" userId="a1856448-f297-487a-a7ea-498499ce4ab3" providerId="ADAL" clId="{C36FDA15-285C-46D2-8D49-27E34524C8CD}" dt="2023-10-09T14:35:18.312" v="2292" actId="14100"/>
          <ac:spMkLst>
            <pc:docMk/>
            <pc:sldMk cId="688728770" sldId="274"/>
            <ac:spMk id="5" creationId="{695D7DD1-0D0C-E053-2D77-C3DDAC1DC55B}"/>
          </ac:spMkLst>
        </pc:spChg>
        <pc:spChg chg="add mod">
          <ac:chgData name="Mr J Bee (BWCET)" userId="a1856448-f297-487a-a7ea-498499ce4ab3" providerId="ADAL" clId="{C36FDA15-285C-46D2-8D49-27E34524C8CD}" dt="2023-10-09T14:35:25.195" v="2294" actId="20577"/>
          <ac:spMkLst>
            <pc:docMk/>
            <pc:sldMk cId="688728770" sldId="274"/>
            <ac:spMk id="6" creationId="{599907E2-A842-5A8A-73C0-628EAD98423E}"/>
          </ac:spMkLst>
        </pc:spChg>
        <pc:spChg chg="add mod">
          <ac:chgData name="Mr J Bee (BWCET)" userId="a1856448-f297-487a-a7ea-498499ce4ab3" providerId="ADAL" clId="{C36FDA15-285C-46D2-8D49-27E34524C8CD}" dt="2023-10-09T14:35:11.737" v="2290" actId="1076"/>
          <ac:spMkLst>
            <pc:docMk/>
            <pc:sldMk cId="688728770" sldId="274"/>
            <ac:spMk id="7" creationId="{28D356A4-B233-24A5-458C-21CDAC220B04}"/>
          </ac:spMkLst>
        </pc:spChg>
        <pc:spChg chg="add mod">
          <ac:chgData name="Mr J Bee (BWCET)" userId="a1856448-f297-487a-a7ea-498499ce4ab3" providerId="ADAL" clId="{C36FDA15-285C-46D2-8D49-27E34524C8CD}" dt="2023-10-09T14:35:51.258" v="2307" actId="1076"/>
          <ac:spMkLst>
            <pc:docMk/>
            <pc:sldMk cId="688728770" sldId="274"/>
            <ac:spMk id="8" creationId="{BB686BC0-162C-BD84-B3AD-16CFFA2880E2}"/>
          </ac:spMkLst>
        </pc:spChg>
        <pc:spChg chg="add mod">
          <ac:chgData name="Mr J Bee (BWCET)" userId="a1856448-f297-487a-a7ea-498499ce4ab3" providerId="ADAL" clId="{C36FDA15-285C-46D2-8D49-27E34524C8CD}" dt="2023-10-09T14:35:51.258" v="2307" actId="1076"/>
          <ac:spMkLst>
            <pc:docMk/>
            <pc:sldMk cId="688728770" sldId="274"/>
            <ac:spMk id="9" creationId="{D0DEBFE6-8C85-CDCB-75FA-03D9E9270F92}"/>
          </ac:spMkLst>
        </pc:spChg>
        <pc:spChg chg="add mod">
          <ac:chgData name="Mr J Bee (BWCET)" userId="a1856448-f297-487a-a7ea-498499ce4ab3" providerId="ADAL" clId="{C36FDA15-285C-46D2-8D49-27E34524C8CD}" dt="2023-10-09T14:35:51.258" v="2307" actId="1076"/>
          <ac:spMkLst>
            <pc:docMk/>
            <pc:sldMk cId="688728770" sldId="274"/>
            <ac:spMk id="10" creationId="{CEE40FD8-EEB6-33A5-316D-FB85CE582E31}"/>
          </ac:spMkLst>
        </pc:spChg>
        <pc:spChg chg="add del mod">
          <ac:chgData name="Mr J Bee (BWCET)" userId="a1856448-f297-487a-a7ea-498499ce4ab3" providerId="ADAL" clId="{C36FDA15-285C-46D2-8D49-27E34524C8CD}" dt="2023-10-09T14:38:15.436" v="2379" actId="478"/>
          <ac:spMkLst>
            <pc:docMk/>
            <pc:sldMk cId="688728770" sldId="274"/>
            <ac:spMk id="11" creationId="{5FABF18E-3A7C-CCCE-49B5-26F53278D982}"/>
          </ac:spMkLst>
        </pc:spChg>
        <pc:spChg chg="add mod">
          <ac:chgData name="Mr J Bee (BWCET)" userId="a1856448-f297-487a-a7ea-498499ce4ab3" providerId="ADAL" clId="{C36FDA15-285C-46D2-8D49-27E34524C8CD}" dt="2023-10-09T14:36:04.238" v="2312" actId="1076"/>
          <ac:spMkLst>
            <pc:docMk/>
            <pc:sldMk cId="688728770" sldId="274"/>
            <ac:spMk id="12" creationId="{CD6C8E86-9FA4-E3B0-433E-96ABB70A3179}"/>
          </ac:spMkLst>
        </pc:spChg>
        <pc:spChg chg="add mod">
          <ac:chgData name="Mr J Bee (BWCET)" userId="a1856448-f297-487a-a7ea-498499ce4ab3" providerId="ADAL" clId="{C36FDA15-285C-46D2-8D49-27E34524C8CD}" dt="2023-10-09T14:36:09.753" v="2314" actId="1076"/>
          <ac:spMkLst>
            <pc:docMk/>
            <pc:sldMk cId="688728770" sldId="274"/>
            <ac:spMk id="13" creationId="{456A4E34-3865-A724-B17D-3A120AE9B07F}"/>
          </ac:spMkLst>
        </pc:spChg>
        <pc:spChg chg="add mod">
          <ac:chgData name="Mr J Bee (BWCET)" userId="a1856448-f297-487a-a7ea-498499ce4ab3" providerId="ADAL" clId="{C36FDA15-285C-46D2-8D49-27E34524C8CD}" dt="2023-10-09T14:36:27.842" v="2332"/>
          <ac:spMkLst>
            <pc:docMk/>
            <pc:sldMk cId="688728770" sldId="274"/>
            <ac:spMk id="14" creationId="{194E9A07-DEF7-6270-5812-568B0E175633}"/>
          </ac:spMkLst>
        </pc:spChg>
        <pc:spChg chg="del">
          <ac:chgData name="Mr J Bee (BWCET)" userId="a1856448-f297-487a-a7ea-498499ce4ab3" providerId="ADAL" clId="{C36FDA15-285C-46D2-8D49-27E34524C8CD}" dt="2023-10-09T14:36:19.054" v="2318" actId="478"/>
          <ac:spMkLst>
            <pc:docMk/>
            <pc:sldMk cId="688728770" sldId="274"/>
            <ac:spMk id="21" creationId="{D2B4FE3D-C0FD-882A-3097-DA9BA143B473}"/>
          </ac:spMkLst>
        </pc:spChg>
        <pc:spChg chg="mod">
          <ac:chgData name="Mr J Bee (BWCET)" userId="a1856448-f297-487a-a7ea-498499ce4ab3" providerId="ADAL" clId="{C36FDA15-285C-46D2-8D49-27E34524C8CD}" dt="2023-10-09T14:36:25.100" v="2331" actId="20577"/>
          <ac:spMkLst>
            <pc:docMk/>
            <pc:sldMk cId="688728770" sldId="274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34:07.085" v="2265" actId="478"/>
          <ac:spMkLst>
            <pc:docMk/>
            <pc:sldMk cId="688728770" sldId="274"/>
            <ac:spMk id="52" creationId="{E2AB31B0-669F-AEDF-D751-B9BC262E9F00}"/>
          </ac:spMkLst>
        </pc:spChg>
        <pc:spChg chg="mod">
          <ac:chgData name="Mr J Bee (BWCET)" userId="a1856448-f297-487a-a7ea-498499ce4ab3" providerId="ADAL" clId="{C36FDA15-285C-46D2-8D49-27E34524C8CD}" dt="2023-10-09T14:34:48.251" v="2279" actId="1076"/>
          <ac:spMkLst>
            <pc:docMk/>
            <pc:sldMk cId="688728770" sldId="274"/>
            <ac:spMk id="53" creationId="{EC7E229A-2FD7-13B2-F47F-6C6858319C1F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57" creationId="{C5B784D6-EF9E-3038-FB5B-5E50DCD6CF18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58" creationId="{48DB70D3-FCA7-6088-268D-0264656D0D6D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2" creationId="{EE9F34E7-B774-885F-54EF-2F8F9CC8CE16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3" creationId="{586ECB97-E969-62EE-FD37-6A9139120194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5" creationId="{4A29F81F-B190-8282-4724-5F3074D770CC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6" creationId="{9564957B-3CF7-14A0-FB62-338880D333B3}"/>
          </ac:spMkLst>
        </pc:spChg>
        <pc:cxnChg chg="del">
          <ac:chgData name="Mr J Bee (BWCET)" userId="a1856448-f297-487a-a7ea-498499ce4ab3" providerId="ADAL" clId="{C36FDA15-285C-46D2-8D49-27E34524C8CD}" dt="2023-10-09T14:34:04.789" v="2263" actId="478"/>
          <ac:cxnSpMkLst>
            <pc:docMk/>
            <pc:sldMk cId="688728770" sldId="274"/>
            <ac:cxnSpMk id="47" creationId="{F1FDE9D9-F9D7-1F1F-62A8-587246C73D1F}"/>
          </ac:cxnSpMkLst>
        </pc:cxnChg>
        <pc:cxnChg chg="del">
          <ac:chgData name="Mr J Bee (BWCET)" userId="a1856448-f297-487a-a7ea-498499ce4ab3" providerId="ADAL" clId="{C36FDA15-285C-46D2-8D49-27E34524C8CD}" dt="2023-10-09T14:34:05.729" v="2264" actId="478"/>
          <ac:cxnSpMkLst>
            <pc:docMk/>
            <pc:sldMk cId="688728770" sldId="274"/>
            <ac:cxnSpMk id="48" creationId="{E7B271D4-5415-1B87-347C-DC0BC092B392}"/>
          </ac:cxnSpMkLst>
        </pc:cxnChg>
        <pc:cxnChg chg="del">
          <ac:chgData name="Mr J Bee (BWCET)" userId="a1856448-f297-487a-a7ea-498499ce4ab3" providerId="ADAL" clId="{C36FDA15-285C-46D2-8D49-27E34524C8CD}" dt="2023-10-09T14:34:08.178" v="2266" actId="478"/>
          <ac:cxnSpMkLst>
            <pc:docMk/>
            <pc:sldMk cId="688728770" sldId="274"/>
            <ac:cxnSpMk id="51" creationId="{B716D036-BD3E-6D15-2929-AC7A1EECAB70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4" creationId="{B9D07EF9-C236-FD39-A5A5-E54298458048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5" creationId="{BA269F04-1D6B-5913-E266-364787F0F177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6" creationId="{953486A0-628F-5F25-882A-4D587404D245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9" creationId="{3F2C2D42-C950-C159-30F9-58F581663838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60" creationId="{11D59024-2A98-CEE1-C3EA-2B66547ABAAF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61" creationId="{32AA4EA7-DEFE-3B7A-64A5-C0F04EDF1E88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38:13.639" v="2378" actId="478"/>
        <pc:sldMkLst>
          <pc:docMk/>
          <pc:sldMk cId="1308813394" sldId="275"/>
        </pc:sldMkLst>
        <pc:spChg chg="mod">
          <ac:chgData name="Mr J Bee (BWCET)" userId="a1856448-f297-487a-a7ea-498499ce4ab3" providerId="ADAL" clId="{C36FDA15-285C-46D2-8D49-27E34524C8CD}" dt="2023-10-09T14:37:32.306" v="2345" actId="20577"/>
          <ac:spMkLst>
            <pc:docMk/>
            <pc:sldMk cId="1308813394" sldId="275"/>
            <ac:spMk id="3" creationId="{1B2B7A76-835D-76A2-F99F-48F62ACAD040}"/>
          </ac:spMkLst>
        </pc:spChg>
        <pc:spChg chg="mod">
          <ac:chgData name="Mr J Bee (BWCET)" userId="a1856448-f297-487a-a7ea-498499ce4ab3" providerId="ADAL" clId="{C36FDA15-285C-46D2-8D49-27E34524C8CD}" dt="2023-10-09T14:37:36.428" v="2351" actId="20577"/>
          <ac:spMkLst>
            <pc:docMk/>
            <pc:sldMk cId="1308813394" sldId="275"/>
            <ac:spMk id="5" creationId="{695D7DD1-0D0C-E053-2D77-C3DDAC1DC55B}"/>
          </ac:spMkLst>
        </pc:spChg>
        <pc:spChg chg="mod">
          <ac:chgData name="Mr J Bee (BWCET)" userId="a1856448-f297-487a-a7ea-498499ce4ab3" providerId="ADAL" clId="{C36FDA15-285C-46D2-8D49-27E34524C8CD}" dt="2023-10-09T14:37:45.962" v="2357" actId="20577"/>
          <ac:spMkLst>
            <pc:docMk/>
            <pc:sldMk cId="1308813394" sldId="275"/>
            <ac:spMk id="6" creationId="{599907E2-A842-5A8A-73C0-628EAD98423E}"/>
          </ac:spMkLst>
        </pc:spChg>
        <pc:spChg chg="mod">
          <ac:chgData name="Mr J Bee (BWCET)" userId="a1856448-f297-487a-a7ea-498499ce4ab3" providerId="ADAL" clId="{C36FDA15-285C-46D2-8D49-27E34524C8CD}" dt="2023-10-09T14:37:53.820" v="2364" actId="20577"/>
          <ac:spMkLst>
            <pc:docMk/>
            <pc:sldMk cId="1308813394" sldId="275"/>
            <ac:spMk id="8" creationId="{BB686BC0-162C-BD84-B3AD-16CFFA2880E2}"/>
          </ac:spMkLst>
        </pc:spChg>
        <pc:spChg chg="mod">
          <ac:chgData name="Mr J Bee (BWCET)" userId="a1856448-f297-487a-a7ea-498499ce4ab3" providerId="ADAL" clId="{C36FDA15-285C-46D2-8D49-27E34524C8CD}" dt="2023-10-09T14:38:00.893" v="2372" actId="20577"/>
          <ac:spMkLst>
            <pc:docMk/>
            <pc:sldMk cId="1308813394" sldId="275"/>
            <ac:spMk id="9" creationId="{D0DEBFE6-8C85-CDCB-75FA-03D9E9270F92}"/>
          </ac:spMkLst>
        </pc:spChg>
        <pc:spChg chg="del">
          <ac:chgData name="Mr J Bee (BWCET)" userId="a1856448-f297-487a-a7ea-498499ce4ab3" providerId="ADAL" clId="{C36FDA15-285C-46D2-8D49-27E34524C8CD}" dt="2023-10-09T14:37:23.047" v="2334" actId="478"/>
          <ac:spMkLst>
            <pc:docMk/>
            <pc:sldMk cId="1308813394" sldId="275"/>
            <ac:spMk id="11" creationId="{5FABF18E-3A7C-CCCE-49B5-26F53278D982}"/>
          </ac:spMkLst>
        </pc:spChg>
        <pc:spChg chg="del">
          <ac:chgData name="Mr J Bee (BWCET)" userId="a1856448-f297-487a-a7ea-498499ce4ab3" providerId="ADAL" clId="{C36FDA15-285C-46D2-8D49-27E34524C8CD}" dt="2023-10-09T14:37:23.755" v="2335" actId="478"/>
          <ac:spMkLst>
            <pc:docMk/>
            <pc:sldMk cId="1308813394" sldId="275"/>
            <ac:spMk id="12" creationId="{CD6C8E86-9FA4-E3B0-433E-96ABB70A3179}"/>
          </ac:spMkLst>
        </pc:spChg>
        <pc:spChg chg="del">
          <ac:chgData name="Mr J Bee (BWCET)" userId="a1856448-f297-487a-a7ea-498499ce4ab3" providerId="ADAL" clId="{C36FDA15-285C-46D2-8D49-27E34524C8CD}" dt="2023-10-09T14:37:24.957" v="2336" actId="478"/>
          <ac:spMkLst>
            <pc:docMk/>
            <pc:sldMk cId="1308813394" sldId="275"/>
            <ac:spMk id="13" creationId="{456A4E34-3865-A724-B17D-3A120AE9B07F}"/>
          </ac:spMkLst>
        </pc:spChg>
        <pc:spChg chg="add del mod">
          <ac:chgData name="Mr J Bee (BWCET)" userId="a1856448-f297-487a-a7ea-498499ce4ab3" providerId="ADAL" clId="{C36FDA15-285C-46D2-8D49-27E34524C8CD}" dt="2023-10-09T14:38:13.639" v="2378" actId="478"/>
          <ac:spMkLst>
            <pc:docMk/>
            <pc:sldMk cId="1308813394" sldId="275"/>
            <ac:spMk id="15" creationId="{188AA7F6-326C-EFE8-42B0-1CBEA125FC0D}"/>
          </ac:spMkLst>
        </pc:spChg>
        <pc:spChg chg="add mod">
          <ac:chgData name="Mr J Bee (BWCET)" userId="a1856448-f297-487a-a7ea-498499ce4ab3" providerId="ADAL" clId="{C36FDA15-285C-46D2-8D49-27E34524C8CD}" dt="2023-10-09T14:38:08.227" v="2375" actId="1076"/>
          <ac:spMkLst>
            <pc:docMk/>
            <pc:sldMk cId="1308813394" sldId="275"/>
            <ac:spMk id="16" creationId="{2F38F1F0-3003-9B70-4A2B-4BD3678BE601}"/>
          </ac:spMkLst>
        </pc:spChg>
        <pc:spChg chg="add mod">
          <ac:chgData name="Mr J Bee (BWCET)" userId="a1856448-f297-487a-a7ea-498499ce4ab3" providerId="ADAL" clId="{C36FDA15-285C-46D2-8D49-27E34524C8CD}" dt="2023-10-09T14:38:12.486" v="2377" actId="1076"/>
          <ac:spMkLst>
            <pc:docMk/>
            <pc:sldMk cId="1308813394" sldId="275"/>
            <ac:spMk id="17" creationId="{C22C9FBA-CB3F-FDF1-0A84-45AEED532E79}"/>
          </ac:spMkLst>
        </pc:spChg>
        <pc:spChg chg="mod">
          <ac:chgData name="Mr J Bee (BWCET)" userId="a1856448-f297-487a-a7ea-498499ce4ab3" providerId="ADAL" clId="{C36FDA15-285C-46D2-8D49-27E34524C8CD}" dt="2023-10-09T14:37:26.961" v="2340" actId="20577"/>
          <ac:spMkLst>
            <pc:docMk/>
            <pc:sldMk cId="1308813394" sldId="275"/>
            <ac:spMk id="53" creationId="{EC7E229A-2FD7-13B2-F47F-6C6858319C1F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09T14:42:24.884" v="2572" actId="478"/>
        <pc:sldMkLst>
          <pc:docMk/>
          <pc:sldMk cId="11356958" sldId="276"/>
        </pc:sldMkLst>
        <pc:spChg chg="add mod">
          <ac:chgData name="Mr J Bee (BWCET)" userId="a1856448-f297-487a-a7ea-498499ce4ab3" providerId="ADAL" clId="{C36FDA15-285C-46D2-8D49-27E34524C8CD}" dt="2023-10-09T14:39:05.022" v="2432"/>
          <ac:spMkLst>
            <pc:docMk/>
            <pc:sldMk cId="11356958" sldId="276"/>
            <ac:spMk id="3" creationId="{5F6CDE1D-E157-F623-B441-B8185583244A}"/>
          </ac:spMkLst>
        </pc:spChg>
        <pc:spChg chg="add mod">
          <ac:chgData name="Mr J Bee (BWCET)" userId="a1856448-f297-487a-a7ea-498499ce4ab3" providerId="ADAL" clId="{C36FDA15-285C-46D2-8D49-27E34524C8CD}" dt="2023-10-09T14:39:59.868" v="2486" actId="20577"/>
          <ac:spMkLst>
            <pc:docMk/>
            <pc:sldMk cId="11356958" sldId="276"/>
            <ac:spMk id="4" creationId="{DBB7BE21-6FB2-7342-DB4E-B32E86C30BFE}"/>
          </ac:spMkLst>
        </pc:spChg>
        <pc:spChg chg="add mod">
          <ac:chgData name="Mr J Bee (BWCET)" userId="a1856448-f297-487a-a7ea-498499ce4ab3" providerId="ADAL" clId="{C36FDA15-285C-46D2-8D49-27E34524C8CD}" dt="2023-10-09T14:41:26.219" v="2549" actId="20577"/>
          <ac:spMkLst>
            <pc:docMk/>
            <pc:sldMk cId="11356958" sldId="276"/>
            <ac:spMk id="5" creationId="{8619C8F3-D3CF-6D6F-7591-5FEF65B6B5DC}"/>
          </ac:spMkLst>
        </pc:spChg>
        <pc:spChg chg="add del mod">
          <ac:chgData name="Mr J Bee (BWCET)" userId="a1856448-f297-487a-a7ea-498499ce4ab3" providerId="ADAL" clId="{C36FDA15-285C-46D2-8D49-27E34524C8CD}" dt="2023-10-09T14:41:34.422" v="2554" actId="478"/>
          <ac:spMkLst>
            <pc:docMk/>
            <pc:sldMk cId="11356958" sldId="276"/>
            <ac:spMk id="6" creationId="{6D5B7869-B943-5594-7771-A242D8D7FD9E}"/>
          </ac:spMkLst>
        </pc:spChg>
        <pc:spChg chg="add del mod">
          <ac:chgData name="Mr J Bee (BWCET)" userId="a1856448-f297-487a-a7ea-498499ce4ab3" providerId="ADAL" clId="{C36FDA15-285C-46D2-8D49-27E34524C8CD}" dt="2023-10-09T14:41:33.892" v="2553" actId="478"/>
          <ac:spMkLst>
            <pc:docMk/>
            <pc:sldMk cId="11356958" sldId="276"/>
            <ac:spMk id="7" creationId="{E91DA8EA-3B20-FBC8-BF5E-D9A61F4FB87E}"/>
          </ac:spMkLst>
        </pc:spChg>
        <pc:spChg chg="add del mod">
          <ac:chgData name="Mr J Bee (BWCET)" userId="a1856448-f297-487a-a7ea-498499ce4ab3" providerId="ADAL" clId="{C36FDA15-285C-46D2-8D49-27E34524C8CD}" dt="2023-10-09T14:41:21.495" v="2545" actId="478"/>
          <ac:spMkLst>
            <pc:docMk/>
            <pc:sldMk cId="11356958" sldId="276"/>
            <ac:spMk id="8" creationId="{09E06A41-C926-3358-BCBE-966B2C9C788B}"/>
          </ac:spMkLst>
        </pc:spChg>
        <pc:spChg chg="add mod">
          <ac:chgData name="Mr J Bee (BWCET)" userId="a1856448-f297-487a-a7ea-498499ce4ab3" providerId="ADAL" clId="{C36FDA15-285C-46D2-8D49-27E34524C8CD}" dt="2023-10-09T14:41:27.821" v="2550"/>
          <ac:spMkLst>
            <pc:docMk/>
            <pc:sldMk cId="11356958" sldId="276"/>
            <ac:spMk id="9" creationId="{69B5A6B3-5C7A-4BA4-4D39-EED594FBE4C9}"/>
          </ac:spMkLst>
        </pc:spChg>
        <pc:spChg chg="add mod">
          <ac:chgData name="Mr J Bee (BWCET)" userId="a1856448-f297-487a-a7ea-498499ce4ab3" providerId="ADAL" clId="{C36FDA15-285C-46D2-8D49-27E34524C8CD}" dt="2023-10-09T14:41:32.555" v="2552" actId="1076"/>
          <ac:spMkLst>
            <pc:docMk/>
            <pc:sldMk cId="11356958" sldId="276"/>
            <ac:spMk id="10" creationId="{4CF6E1FF-7460-D30B-60D8-453772FE6D5A}"/>
          </ac:spMkLst>
        </pc:spChg>
        <pc:spChg chg="add del mod">
          <ac:chgData name="Mr J Bee (BWCET)" userId="a1856448-f297-487a-a7ea-498499ce4ab3" providerId="ADAL" clId="{C36FDA15-285C-46D2-8D49-27E34524C8CD}" dt="2023-10-09T14:42:24.884" v="2572" actId="478"/>
          <ac:spMkLst>
            <pc:docMk/>
            <pc:sldMk cId="11356958" sldId="276"/>
            <ac:spMk id="11" creationId="{93FC7A94-C826-0ABC-C7B0-CD2B6A3D4FA3}"/>
          </ac:spMkLst>
        </pc:spChg>
        <pc:spChg chg="add mod">
          <ac:chgData name="Mr J Bee (BWCET)" userId="a1856448-f297-487a-a7ea-498499ce4ab3" providerId="ADAL" clId="{C36FDA15-285C-46D2-8D49-27E34524C8CD}" dt="2023-10-09T14:41:40.894" v="2556" actId="1076"/>
          <ac:spMkLst>
            <pc:docMk/>
            <pc:sldMk cId="11356958" sldId="276"/>
            <ac:spMk id="12" creationId="{F89EFE1D-3FEC-B5A2-3135-4A73957A6CAC}"/>
          </ac:spMkLst>
        </pc:spChg>
        <pc:spChg chg="del">
          <ac:chgData name="Mr J Bee (BWCET)" userId="a1856448-f297-487a-a7ea-498499ce4ab3" providerId="ADAL" clId="{C36FDA15-285C-46D2-8D49-27E34524C8CD}" dt="2023-10-09T14:38:49.981" v="2385" actId="478"/>
          <ac:spMkLst>
            <pc:docMk/>
            <pc:sldMk cId="11356958" sldId="276"/>
            <ac:spMk id="21" creationId="{D2B4FE3D-C0FD-882A-3097-DA9BA143B473}"/>
          </ac:spMkLst>
        </pc:spChg>
        <pc:spChg chg="mod">
          <ac:chgData name="Mr J Bee (BWCET)" userId="a1856448-f297-487a-a7ea-498499ce4ab3" providerId="ADAL" clId="{C36FDA15-285C-46D2-8D49-27E34524C8CD}" dt="2023-10-09T14:39:03.404" v="2431" actId="20577"/>
          <ac:spMkLst>
            <pc:docMk/>
            <pc:sldMk cId="11356958" sldId="276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4:42:22.909" v="2571" actId="1076"/>
          <ac:spMkLst>
            <pc:docMk/>
            <pc:sldMk cId="11356958" sldId="276"/>
            <ac:spMk id="52" creationId="{E2AB31B0-669F-AEDF-D751-B9BC262E9F00}"/>
          </ac:spMkLst>
        </pc:spChg>
        <pc:spChg chg="mod">
          <ac:chgData name="Mr J Bee (BWCET)" userId="a1856448-f297-487a-a7ea-498499ce4ab3" providerId="ADAL" clId="{C36FDA15-285C-46D2-8D49-27E34524C8CD}" dt="2023-10-09T14:42:22.909" v="2571" actId="1076"/>
          <ac:spMkLst>
            <pc:docMk/>
            <pc:sldMk cId="11356958" sldId="276"/>
            <ac:spMk id="53" creationId="{EC7E229A-2FD7-13B2-F47F-6C6858319C1F}"/>
          </ac:spMkLst>
        </pc:spChg>
        <pc:spChg chg="del">
          <ac:chgData name="Mr J Bee (BWCET)" userId="a1856448-f297-487a-a7ea-498499ce4ab3" providerId="ADAL" clId="{C36FDA15-285C-46D2-8D49-27E34524C8CD}" dt="2023-10-09T14:39:11.364" v="2435" actId="478"/>
          <ac:spMkLst>
            <pc:docMk/>
            <pc:sldMk cId="11356958" sldId="276"/>
            <ac:spMk id="57" creationId="{C5B784D6-EF9E-3038-FB5B-5E50DCD6CF18}"/>
          </ac:spMkLst>
        </pc:spChg>
        <pc:spChg chg="del">
          <ac:chgData name="Mr J Bee (BWCET)" userId="a1856448-f297-487a-a7ea-498499ce4ab3" providerId="ADAL" clId="{C36FDA15-285C-46D2-8D49-27E34524C8CD}" dt="2023-10-09T14:39:11.364" v="2435" actId="478"/>
          <ac:spMkLst>
            <pc:docMk/>
            <pc:sldMk cId="11356958" sldId="276"/>
            <ac:spMk id="58" creationId="{48DB70D3-FCA7-6088-268D-0264656D0D6D}"/>
          </ac:spMkLst>
        </pc:spChg>
        <pc:spChg chg="del">
          <ac:chgData name="Mr J Bee (BWCET)" userId="a1856448-f297-487a-a7ea-498499ce4ab3" providerId="ADAL" clId="{C36FDA15-285C-46D2-8D49-27E34524C8CD}" dt="2023-10-09T14:39:09.055" v="2434" actId="478"/>
          <ac:spMkLst>
            <pc:docMk/>
            <pc:sldMk cId="11356958" sldId="276"/>
            <ac:spMk id="62" creationId="{EE9F34E7-B774-885F-54EF-2F8F9CC8CE16}"/>
          </ac:spMkLst>
        </pc:spChg>
        <pc:spChg chg="del">
          <ac:chgData name="Mr J Bee (BWCET)" userId="a1856448-f297-487a-a7ea-498499ce4ab3" providerId="ADAL" clId="{C36FDA15-285C-46D2-8D49-27E34524C8CD}" dt="2023-10-09T14:39:09.055" v="2434" actId="478"/>
          <ac:spMkLst>
            <pc:docMk/>
            <pc:sldMk cId="11356958" sldId="276"/>
            <ac:spMk id="63" creationId="{586ECB97-E969-62EE-FD37-6A9139120194}"/>
          </ac:spMkLst>
        </pc:spChg>
        <pc:spChg chg="del">
          <ac:chgData name="Mr J Bee (BWCET)" userId="a1856448-f297-487a-a7ea-498499ce4ab3" providerId="ADAL" clId="{C36FDA15-285C-46D2-8D49-27E34524C8CD}" dt="2023-10-09T14:39:11.364" v="2435" actId="478"/>
          <ac:spMkLst>
            <pc:docMk/>
            <pc:sldMk cId="11356958" sldId="276"/>
            <ac:spMk id="65" creationId="{4A29F81F-B190-8282-4724-5F3074D770CC}"/>
          </ac:spMkLst>
        </pc:spChg>
        <pc:spChg chg="del">
          <ac:chgData name="Mr J Bee (BWCET)" userId="a1856448-f297-487a-a7ea-498499ce4ab3" providerId="ADAL" clId="{C36FDA15-285C-46D2-8D49-27E34524C8CD}" dt="2023-10-09T14:39:07.014" v="2433" actId="478"/>
          <ac:spMkLst>
            <pc:docMk/>
            <pc:sldMk cId="11356958" sldId="276"/>
            <ac:spMk id="66" creationId="{9564957B-3CF7-14A0-FB62-338880D333B3}"/>
          </ac:spMkLst>
        </pc:spChg>
        <pc:cxnChg chg="mod">
          <ac:chgData name="Mr J Bee (BWCET)" userId="a1856448-f297-487a-a7ea-498499ce4ab3" providerId="ADAL" clId="{C36FDA15-285C-46D2-8D49-27E34524C8CD}" dt="2023-10-09T14:42:22.909" v="2571" actId="1076"/>
          <ac:cxnSpMkLst>
            <pc:docMk/>
            <pc:sldMk cId="11356958" sldId="276"/>
            <ac:cxnSpMk id="47" creationId="{F1FDE9D9-F9D7-1F1F-62A8-587246C73D1F}"/>
          </ac:cxnSpMkLst>
        </pc:cxnChg>
        <pc:cxnChg chg="mod">
          <ac:chgData name="Mr J Bee (BWCET)" userId="a1856448-f297-487a-a7ea-498499ce4ab3" providerId="ADAL" clId="{C36FDA15-285C-46D2-8D49-27E34524C8CD}" dt="2023-10-09T14:42:22.909" v="2571" actId="1076"/>
          <ac:cxnSpMkLst>
            <pc:docMk/>
            <pc:sldMk cId="11356958" sldId="276"/>
            <ac:cxnSpMk id="48" creationId="{E7B271D4-5415-1B87-347C-DC0BC092B392}"/>
          </ac:cxnSpMkLst>
        </pc:cxnChg>
        <pc:cxnChg chg="mod">
          <ac:chgData name="Mr J Bee (BWCET)" userId="a1856448-f297-487a-a7ea-498499ce4ab3" providerId="ADAL" clId="{C36FDA15-285C-46D2-8D49-27E34524C8CD}" dt="2023-10-09T14:42:22.909" v="2571" actId="1076"/>
          <ac:cxnSpMkLst>
            <pc:docMk/>
            <pc:sldMk cId="11356958" sldId="276"/>
            <ac:cxnSpMk id="51" creationId="{B716D036-BD3E-6D15-2929-AC7A1EECAB70}"/>
          </ac:cxnSpMkLst>
        </pc:cxnChg>
        <pc:cxnChg chg="del">
          <ac:chgData name="Mr J Bee (BWCET)" userId="a1856448-f297-487a-a7ea-498499ce4ab3" providerId="ADAL" clId="{C36FDA15-285C-46D2-8D49-27E34524C8CD}" dt="2023-10-09T14:39:11.364" v="2435" actId="478"/>
          <ac:cxnSpMkLst>
            <pc:docMk/>
            <pc:sldMk cId="11356958" sldId="276"/>
            <ac:cxnSpMk id="54" creationId="{B9D07EF9-C236-FD39-A5A5-E54298458048}"/>
          </ac:cxnSpMkLst>
        </pc:cxnChg>
        <pc:cxnChg chg="del">
          <ac:chgData name="Mr J Bee (BWCET)" userId="a1856448-f297-487a-a7ea-498499ce4ab3" providerId="ADAL" clId="{C36FDA15-285C-46D2-8D49-27E34524C8CD}" dt="2023-10-09T14:39:11.364" v="2435" actId="478"/>
          <ac:cxnSpMkLst>
            <pc:docMk/>
            <pc:sldMk cId="11356958" sldId="276"/>
            <ac:cxnSpMk id="55" creationId="{BA269F04-1D6B-5913-E266-364787F0F177}"/>
          </ac:cxnSpMkLst>
        </pc:cxnChg>
        <pc:cxnChg chg="del">
          <ac:chgData name="Mr J Bee (BWCET)" userId="a1856448-f297-487a-a7ea-498499ce4ab3" providerId="ADAL" clId="{C36FDA15-285C-46D2-8D49-27E34524C8CD}" dt="2023-10-09T14:39:11.364" v="2435" actId="478"/>
          <ac:cxnSpMkLst>
            <pc:docMk/>
            <pc:sldMk cId="11356958" sldId="276"/>
            <ac:cxnSpMk id="56" creationId="{953486A0-628F-5F25-882A-4D587404D245}"/>
          </ac:cxnSpMkLst>
        </pc:cxnChg>
        <pc:cxnChg chg="del">
          <ac:chgData name="Mr J Bee (BWCET)" userId="a1856448-f297-487a-a7ea-498499ce4ab3" providerId="ADAL" clId="{C36FDA15-285C-46D2-8D49-27E34524C8CD}" dt="2023-10-09T14:39:09.055" v="2434" actId="478"/>
          <ac:cxnSpMkLst>
            <pc:docMk/>
            <pc:sldMk cId="11356958" sldId="276"/>
            <ac:cxnSpMk id="59" creationId="{3F2C2D42-C950-C159-30F9-58F581663838}"/>
          </ac:cxnSpMkLst>
        </pc:cxnChg>
        <pc:cxnChg chg="del">
          <ac:chgData name="Mr J Bee (BWCET)" userId="a1856448-f297-487a-a7ea-498499ce4ab3" providerId="ADAL" clId="{C36FDA15-285C-46D2-8D49-27E34524C8CD}" dt="2023-10-09T14:39:09.055" v="2434" actId="478"/>
          <ac:cxnSpMkLst>
            <pc:docMk/>
            <pc:sldMk cId="11356958" sldId="276"/>
            <ac:cxnSpMk id="60" creationId="{11D59024-2A98-CEE1-C3EA-2B66547ABAAF}"/>
          </ac:cxnSpMkLst>
        </pc:cxnChg>
        <pc:cxnChg chg="del">
          <ac:chgData name="Mr J Bee (BWCET)" userId="a1856448-f297-487a-a7ea-498499ce4ab3" providerId="ADAL" clId="{C36FDA15-285C-46D2-8D49-27E34524C8CD}" dt="2023-10-09T14:39:09.055" v="2434" actId="478"/>
          <ac:cxnSpMkLst>
            <pc:docMk/>
            <pc:sldMk cId="11356958" sldId="276"/>
            <ac:cxnSpMk id="61" creationId="{32AA4EA7-DEFE-3B7A-64A5-C0F04EDF1E88}"/>
          </ac:cxnSpMkLst>
        </pc:cxnChg>
      </pc:sldChg>
      <pc:sldChg chg="delSp modSp add mod">
        <pc:chgData name="Mr J Bee (BWCET)" userId="a1856448-f297-487a-a7ea-498499ce4ab3" providerId="ADAL" clId="{C36FDA15-285C-46D2-8D49-27E34524C8CD}" dt="2023-10-10T14:12:05.823" v="2598" actId="478"/>
        <pc:sldMkLst>
          <pc:docMk/>
          <pc:sldMk cId="776120188" sldId="277"/>
        </pc:sldMkLst>
        <pc:spChg chg="mod">
          <ac:chgData name="Mr J Bee (BWCET)" userId="a1856448-f297-487a-a7ea-498499ce4ab3" providerId="ADAL" clId="{C36FDA15-285C-46D2-8D49-27E34524C8CD}" dt="2023-10-10T14:12:02.064" v="2597" actId="20577"/>
          <ac:spMkLst>
            <pc:docMk/>
            <pc:sldMk cId="776120188" sldId="277"/>
            <ac:spMk id="2" creationId="{E7793C06-E3AB-0F8A-1C4F-03B358A5582F}"/>
          </ac:spMkLst>
        </pc:spChg>
        <pc:spChg chg="del">
          <ac:chgData name="Mr J Bee (BWCET)" userId="a1856448-f297-487a-a7ea-498499ce4ab3" providerId="ADAL" clId="{C36FDA15-285C-46D2-8D49-27E34524C8CD}" dt="2023-10-10T14:12:05.823" v="2598" actId="478"/>
          <ac:spMkLst>
            <pc:docMk/>
            <pc:sldMk cId="776120188" sldId="277"/>
            <ac:spMk id="3" creationId="{7C570B2B-6BAA-C33D-0439-0803092F0042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2T14:31:44.806" v="2752" actId="478"/>
        <pc:sldMkLst>
          <pc:docMk/>
          <pc:sldMk cId="3203838716" sldId="278"/>
        </pc:sldMkLst>
        <pc:spChg chg="del">
          <ac:chgData name="Mr J Bee (BWCET)" userId="a1856448-f297-487a-a7ea-498499ce4ab3" providerId="ADAL" clId="{C36FDA15-285C-46D2-8D49-27E34524C8CD}" dt="2023-10-12T14:31:01.092" v="2665" actId="478"/>
          <ac:spMkLst>
            <pc:docMk/>
            <pc:sldMk cId="3203838716" sldId="278"/>
            <ac:spMk id="3" creationId="{5F6CDE1D-E157-F623-B441-B8185583244A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4" creationId="{DBB7BE21-6FB2-7342-DB4E-B32E86C30BFE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5" creationId="{8619C8F3-D3CF-6D6F-7591-5FEF65B6B5DC}"/>
          </ac:spMkLst>
        </pc:spChg>
        <pc:spChg chg="add mod">
          <ac:chgData name="Mr J Bee (BWCET)" userId="a1856448-f297-487a-a7ea-498499ce4ab3" providerId="ADAL" clId="{C36FDA15-285C-46D2-8D49-27E34524C8CD}" dt="2023-10-12T14:30:26.478" v="2636" actId="1076"/>
          <ac:spMkLst>
            <pc:docMk/>
            <pc:sldMk cId="3203838716" sldId="278"/>
            <ac:spMk id="6" creationId="{DEB22945-2D26-3FF5-7199-37667CD5ED14}"/>
          </ac:spMkLst>
        </pc:spChg>
        <pc:spChg chg="add mod">
          <ac:chgData name="Mr J Bee (BWCET)" userId="a1856448-f297-487a-a7ea-498499ce4ab3" providerId="ADAL" clId="{C36FDA15-285C-46D2-8D49-27E34524C8CD}" dt="2023-10-12T14:30:26.478" v="2636" actId="1076"/>
          <ac:spMkLst>
            <pc:docMk/>
            <pc:sldMk cId="3203838716" sldId="278"/>
            <ac:spMk id="7" creationId="{D39D0CF9-05AF-063A-6BE0-DC94BA9551B7}"/>
          </ac:spMkLst>
        </pc:spChg>
        <pc:spChg chg="add mod">
          <ac:chgData name="Mr J Bee (BWCET)" userId="a1856448-f297-487a-a7ea-498499ce4ab3" providerId="ADAL" clId="{C36FDA15-285C-46D2-8D49-27E34524C8CD}" dt="2023-10-12T14:30:26.478" v="2636" actId="1076"/>
          <ac:spMkLst>
            <pc:docMk/>
            <pc:sldMk cId="3203838716" sldId="278"/>
            <ac:spMk id="8" creationId="{CC2B0ACB-E9B5-4FC2-4741-1CAEB4EDB503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9" creationId="{69B5A6B3-5C7A-4BA4-4D39-EED594FBE4C9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10" creationId="{4CF6E1FF-7460-D30B-60D8-453772FE6D5A}"/>
          </ac:spMkLst>
        </pc:spChg>
        <pc:spChg chg="add mod">
          <ac:chgData name="Mr J Bee (BWCET)" userId="a1856448-f297-487a-a7ea-498499ce4ab3" providerId="ADAL" clId="{C36FDA15-285C-46D2-8D49-27E34524C8CD}" dt="2023-10-12T14:30:40.376" v="2645" actId="20577"/>
          <ac:spMkLst>
            <pc:docMk/>
            <pc:sldMk cId="3203838716" sldId="278"/>
            <ac:spMk id="11" creationId="{3BC4E471-1269-7DA9-3AB7-5BBAC14E12DA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12" creationId="{F89EFE1D-3FEC-B5A2-3135-4A73957A6CAC}"/>
          </ac:spMkLst>
        </pc:spChg>
        <pc:spChg chg="add mod">
          <ac:chgData name="Mr J Bee (BWCET)" userId="a1856448-f297-487a-a7ea-498499ce4ab3" providerId="ADAL" clId="{C36FDA15-285C-46D2-8D49-27E34524C8CD}" dt="2023-10-12T14:30:50.766" v="2655" actId="20577"/>
          <ac:spMkLst>
            <pc:docMk/>
            <pc:sldMk cId="3203838716" sldId="278"/>
            <ac:spMk id="13" creationId="{9536E97E-68C8-62D9-981B-AB6CA5E049DB}"/>
          </ac:spMkLst>
        </pc:spChg>
        <pc:spChg chg="add mod">
          <ac:chgData name="Mr J Bee (BWCET)" userId="a1856448-f297-487a-a7ea-498499ce4ab3" providerId="ADAL" clId="{C36FDA15-285C-46D2-8D49-27E34524C8CD}" dt="2023-10-12T14:30:57.338" v="2664" actId="20577"/>
          <ac:spMkLst>
            <pc:docMk/>
            <pc:sldMk cId="3203838716" sldId="278"/>
            <ac:spMk id="14" creationId="{8AACE221-3676-850C-AB61-5F689BF259FF}"/>
          </ac:spMkLst>
        </pc:spChg>
        <pc:spChg chg="add mod">
          <ac:chgData name="Mr J Bee (BWCET)" userId="a1856448-f297-487a-a7ea-498499ce4ab3" providerId="ADAL" clId="{C36FDA15-285C-46D2-8D49-27E34524C8CD}" dt="2023-10-12T14:31:25.785" v="2750"/>
          <ac:spMkLst>
            <pc:docMk/>
            <pc:sldMk cId="3203838716" sldId="278"/>
            <ac:spMk id="15" creationId="{2F49BF59-847D-915F-68AC-A7119EA4A86A}"/>
          </ac:spMkLst>
        </pc:spChg>
        <pc:spChg chg="add del mod">
          <ac:chgData name="Mr J Bee (BWCET)" userId="a1856448-f297-487a-a7ea-498499ce4ab3" providerId="ADAL" clId="{C36FDA15-285C-46D2-8D49-27E34524C8CD}" dt="2023-10-12T14:31:44.806" v="2752" actId="478"/>
          <ac:spMkLst>
            <pc:docMk/>
            <pc:sldMk cId="3203838716" sldId="278"/>
            <ac:spMk id="16" creationId="{B4BCAF60-38CE-55D3-F41C-D2FDBF89CC8D}"/>
          </ac:spMkLst>
        </pc:spChg>
        <pc:spChg chg="mod">
          <ac:chgData name="Mr J Bee (BWCET)" userId="a1856448-f297-487a-a7ea-498499ce4ab3" providerId="ADAL" clId="{C36FDA15-285C-46D2-8D49-27E34524C8CD}" dt="2023-10-12T14:31:24.983" v="2749" actId="20577"/>
          <ac:spMkLst>
            <pc:docMk/>
            <pc:sldMk cId="3203838716" sldId="278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52" creationId="{E2AB31B0-669F-AEDF-D751-B9BC262E9F00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53" creationId="{EC7E229A-2FD7-13B2-F47F-6C6858319C1F}"/>
          </ac:spMkLst>
        </pc:spChg>
        <pc:cxnChg chg="del">
          <ac:chgData name="Mr J Bee (BWCET)" userId="a1856448-f297-487a-a7ea-498499ce4ab3" providerId="ADAL" clId="{C36FDA15-285C-46D2-8D49-27E34524C8CD}" dt="2023-10-12T14:28:19.670" v="2600" actId="478"/>
          <ac:cxnSpMkLst>
            <pc:docMk/>
            <pc:sldMk cId="3203838716" sldId="278"/>
            <ac:cxnSpMk id="47" creationId="{F1FDE9D9-F9D7-1F1F-62A8-587246C73D1F}"/>
          </ac:cxnSpMkLst>
        </pc:cxnChg>
        <pc:cxnChg chg="del">
          <ac:chgData name="Mr J Bee (BWCET)" userId="a1856448-f297-487a-a7ea-498499ce4ab3" providerId="ADAL" clId="{C36FDA15-285C-46D2-8D49-27E34524C8CD}" dt="2023-10-12T14:28:19.670" v="2600" actId="478"/>
          <ac:cxnSpMkLst>
            <pc:docMk/>
            <pc:sldMk cId="3203838716" sldId="278"/>
            <ac:cxnSpMk id="48" creationId="{E7B271D4-5415-1B87-347C-DC0BC092B392}"/>
          </ac:cxnSpMkLst>
        </pc:cxnChg>
        <pc:cxnChg chg="del">
          <ac:chgData name="Mr J Bee (BWCET)" userId="a1856448-f297-487a-a7ea-498499ce4ab3" providerId="ADAL" clId="{C36FDA15-285C-46D2-8D49-27E34524C8CD}" dt="2023-10-12T14:28:19.670" v="2600" actId="478"/>
          <ac:cxnSpMkLst>
            <pc:docMk/>
            <pc:sldMk cId="3203838716" sldId="278"/>
            <ac:cxnSpMk id="51" creationId="{B716D036-BD3E-6D15-2929-AC7A1EECAB70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12T14:35:45.060" v="3056" actId="14100"/>
        <pc:sldMkLst>
          <pc:docMk/>
          <pc:sldMk cId="3880613053" sldId="279"/>
        </pc:sldMkLst>
        <pc:spChg chg="add mod">
          <ac:chgData name="Mr J Bee (BWCET)" userId="a1856448-f297-487a-a7ea-498499ce4ab3" providerId="ADAL" clId="{C36FDA15-285C-46D2-8D49-27E34524C8CD}" dt="2023-10-12T14:33:04.440" v="2801" actId="1076"/>
          <ac:spMkLst>
            <pc:docMk/>
            <pc:sldMk cId="3880613053" sldId="279"/>
            <ac:spMk id="3" creationId="{56481493-CB50-3423-B9DD-9ACE8351E50C}"/>
          </ac:spMkLst>
        </pc:spChg>
        <pc:spChg chg="add mod">
          <ac:chgData name="Mr J Bee (BWCET)" userId="a1856448-f297-487a-a7ea-498499ce4ab3" providerId="ADAL" clId="{C36FDA15-285C-46D2-8D49-27E34524C8CD}" dt="2023-10-12T14:34:02.030" v="2846" actId="20577"/>
          <ac:spMkLst>
            <pc:docMk/>
            <pc:sldMk cId="3880613053" sldId="279"/>
            <ac:spMk id="4" creationId="{B65FF336-6227-8FB3-2FA9-86B831790CA4}"/>
          </ac:spMkLst>
        </pc:spChg>
        <pc:spChg chg="add mod">
          <ac:chgData name="Mr J Bee (BWCET)" userId="a1856448-f297-487a-a7ea-498499ce4ab3" providerId="ADAL" clId="{C36FDA15-285C-46D2-8D49-27E34524C8CD}" dt="2023-10-12T14:33:15.866" v="2804" actId="1076"/>
          <ac:spMkLst>
            <pc:docMk/>
            <pc:sldMk cId="3880613053" sldId="279"/>
            <ac:spMk id="5" creationId="{D5B100AC-177B-D68A-E040-D267077C8005}"/>
          </ac:spMkLst>
        </pc:spChg>
        <pc:spChg chg="mod">
          <ac:chgData name="Mr J Bee (BWCET)" userId="a1856448-f297-487a-a7ea-498499ce4ab3" providerId="ADAL" clId="{C36FDA15-285C-46D2-8D49-27E34524C8CD}" dt="2023-10-12T14:32:10.536" v="2767" actId="404"/>
          <ac:spMkLst>
            <pc:docMk/>
            <pc:sldMk cId="3880613053" sldId="279"/>
            <ac:spMk id="6" creationId="{DEB22945-2D26-3FF5-7199-37667CD5ED14}"/>
          </ac:spMkLst>
        </pc:spChg>
        <pc:spChg chg="mod">
          <ac:chgData name="Mr J Bee (BWCET)" userId="a1856448-f297-487a-a7ea-498499ce4ab3" providerId="ADAL" clId="{C36FDA15-285C-46D2-8D49-27E34524C8CD}" dt="2023-10-12T14:33:36.949" v="2826" actId="20577"/>
          <ac:spMkLst>
            <pc:docMk/>
            <pc:sldMk cId="3880613053" sldId="279"/>
            <ac:spMk id="7" creationId="{D39D0CF9-05AF-063A-6BE0-DC94BA9551B7}"/>
          </ac:spMkLst>
        </pc:spChg>
        <pc:spChg chg="del">
          <ac:chgData name="Mr J Bee (BWCET)" userId="a1856448-f297-487a-a7ea-498499ce4ab3" providerId="ADAL" clId="{C36FDA15-285C-46D2-8D49-27E34524C8CD}" dt="2023-10-12T14:32:56.237" v="2796" actId="478"/>
          <ac:spMkLst>
            <pc:docMk/>
            <pc:sldMk cId="3880613053" sldId="279"/>
            <ac:spMk id="8" creationId="{CC2B0ACB-E9B5-4FC2-4741-1CAEB4EDB503}"/>
          </ac:spMkLst>
        </pc:spChg>
        <pc:spChg chg="add mod">
          <ac:chgData name="Mr J Bee (BWCET)" userId="a1856448-f297-487a-a7ea-498499ce4ab3" providerId="ADAL" clId="{C36FDA15-285C-46D2-8D49-27E34524C8CD}" dt="2023-10-12T14:34:38.382" v="2861" actId="20577"/>
          <ac:spMkLst>
            <pc:docMk/>
            <pc:sldMk cId="3880613053" sldId="279"/>
            <ac:spMk id="9" creationId="{6C036C2D-5711-A095-16DC-A95F0DF12F68}"/>
          </ac:spMkLst>
        </pc:spChg>
        <pc:spChg chg="add mod">
          <ac:chgData name="Mr J Bee (BWCET)" userId="a1856448-f297-487a-a7ea-498499ce4ab3" providerId="ADAL" clId="{C36FDA15-285C-46D2-8D49-27E34524C8CD}" dt="2023-10-12T14:35:45.060" v="3056" actId="14100"/>
          <ac:spMkLst>
            <pc:docMk/>
            <pc:sldMk cId="3880613053" sldId="279"/>
            <ac:spMk id="10" creationId="{99A685BE-2EFD-24AB-1C2F-6C3476557BFB}"/>
          </ac:spMkLst>
        </pc:spChg>
        <pc:spChg chg="del">
          <ac:chgData name="Mr J Bee (BWCET)" userId="a1856448-f297-487a-a7ea-498499ce4ab3" providerId="ADAL" clId="{C36FDA15-285C-46D2-8D49-27E34524C8CD}" dt="2023-10-12T14:32:58.797" v="2799" actId="478"/>
          <ac:spMkLst>
            <pc:docMk/>
            <pc:sldMk cId="3880613053" sldId="279"/>
            <ac:spMk id="11" creationId="{3BC4E471-1269-7DA9-3AB7-5BBAC14E12DA}"/>
          </ac:spMkLst>
        </pc:spChg>
        <pc:spChg chg="del">
          <ac:chgData name="Mr J Bee (BWCET)" userId="a1856448-f297-487a-a7ea-498499ce4ab3" providerId="ADAL" clId="{C36FDA15-285C-46D2-8D49-27E34524C8CD}" dt="2023-10-12T14:32:58" v="2798" actId="478"/>
          <ac:spMkLst>
            <pc:docMk/>
            <pc:sldMk cId="3880613053" sldId="279"/>
            <ac:spMk id="13" creationId="{9536E97E-68C8-62D9-981B-AB6CA5E049DB}"/>
          </ac:spMkLst>
        </pc:spChg>
        <pc:spChg chg="del">
          <ac:chgData name="Mr J Bee (BWCET)" userId="a1856448-f297-487a-a7ea-498499ce4ab3" providerId="ADAL" clId="{C36FDA15-285C-46D2-8D49-27E34524C8CD}" dt="2023-10-12T14:32:57.106" v="2797" actId="478"/>
          <ac:spMkLst>
            <pc:docMk/>
            <pc:sldMk cId="3880613053" sldId="279"/>
            <ac:spMk id="14" creationId="{8AACE221-3676-850C-AB61-5F689BF259FF}"/>
          </ac:spMkLst>
        </pc:spChg>
        <pc:spChg chg="del">
          <ac:chgData name="Mr J Bee (BWCET)" userId="a1856448-f297-487a-a7ea-498499ce4ab3" providerId="ADAL" clId="{C36FDA15-285C-46D2-8D49-27E34524C8CD}" dt="2023-10-12T14:34:42.525" v="2862" actId="478"/>
          <ac:spMkLst>
            <pc:docMk/>
            <pc:sldMk cId="3880613053" sldId="279"/>
            <ac:spMk id="15" creationId="{2F49BF59-847D-915F-68AC-A7119EA4A86A}"/>
          </ac:spMkLst>
        </pc:spChg>
        <pc:spChg chg="mod">
          <ac:chgData name="Mr J Bee (BWCET)" userId="a1856448-f297-487a-a7ea-498499ce4ab3" providerId="ADAL" clId="{C36FDA15-285C-46D2-8D49-27E34524C8CD}" dt="2023-10-12T14:35:40.962" v="3054" actId="20577"/>
          <ac:spMkLst>
            <pc:docMk/>
            <pc:sldMk cId="3880613053" sldId="279"/>
            <ac:spMk id="22" creationId="{1FE8C83A-9C65-8103-D6F7-5F7752E75B56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2T14:45:37.973" v="3294"/>
        <pc:sldMkLst>
          <pc:docMk/>
          <pc:sldMk cId="3015801953" sldId="280"/>
        </pc:sldMkLst>
        <pc:spChg chg="mod">
          <ac:chgData name="Mr J Bee (BWCET)" userId="a1856448-f297-487a-a7ea-498499ce4ab3" providerId="ADAL" clId="{C36FDA15-285C-46D2-8D49-27E34524C8CD}" dt="2023-10-12T14:40:06.780" v="3153" actId="1076"/>
          <ac:spMkLst>
            <pc:docMk/>
            <pc:sldMk cId="3015801953" sldId="280"/>
            <ac:spMk id="2" creationId="{BA4F51B2-D8F0-164E-2692-96C7674A1C8F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3" creationId="{56481493-CB50-3423-B9DD-9ACE8351E50C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4" creationId="{B65FF336-6227-8FB3-2FA9-86B831790CA4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5" creationId="{D5B100AC-177B-D68A-E040-D267077C8005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6" creationId="{DEB22945-2D26-3FF5-7199-37667CD5ED14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7" creationId="{D39D0CF9-05AF-063A-6BE0-DC94BA9551B7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9" creationId="{6C036C2D-5711-A095-16DC-A95F0DF12F68}"/>
          </ac:spMkLst>
        </pc:spChg>
        <pc:spChg chg="del">
          <ac:chgData name="Mr J Bee (BWCET)" userId="a1856448-f297-487a-a7ea-498499ce4ab3" providerId="ADAL" clId="{C36FDA15-285C-46D2-8D49-27E34524C8CD}" dt="2023-10-12T14:39:13.349" v="3109" actId="478"/>
          <ac:spMkLst>
            <pc:docMk/>
            <pc:sldMk cId="3015801953" sldId="280"/>
            <ac:spMk id="10" creationId="{99A685BE-2EFD-24AB-1C2F-6C3476557BFB}"/>
          </ac:spMkLst>
        </pc:spChg>
        <pc:spChg chg="add mod">
          <ac:chgData name="Mr J Bee (BWCET)" userId="a1856448-f297-487a-a7ea-498499ce4ab3" providerId="ADAL" clId="{C36FDA15-285C-46D2-8D49-27E34524C8CD}" dt="2023-10-12T14:39:26.167" v="3145"/>
          <ac:spMkLst>
            <pc:docMk/>
            <pc:sldMk cId="3015801953" sldId="280"/>
            <ac:spMk id="13" creationId="{2C360C9A-08C8-E11D-E394-FDA525E7A9A2}"/>
          </ac:spMkLst>
        </pc:spChg>
        <pc:spChg chg="add mod">
          <ac:chgData name="Mr J Bee (BWCET)" userId="a1856448-f297-487a-a7ea-498499ce4ab3" providerId="ADAL" clId="{C36FDA15-285C-46D2-8D49-27E34524C8CD}" dt="2023-10-12T14:41:40.446" v="3224" actId="20577"/>
          <ac:spMkLst>
            <pc:docMk/>
            <pc:sldMk cId="3015801953" sldId="280"/>
            <ac:spMk id="14" creationId="{5E2D7117-BB52-8146-55AB-B56700523643}"/>
          </ac:spMkLst>
        </pc:spChg>
        <pc:spChg chg="add del mod">
          <ac:chgData name="Mr J Bee (BWCET)" userId="a1856448-f297-487a-a7ea-498499ce4ab3" providerId="ADAL" clId="{C36FDA15-285C-46D2-8D49-27E34524C8CD}" dt="2023-10-12T14:41:27.711" v="3178" actId="478"/>
          <ac:spMkLst>
            <pc:docMk/>
            <pc:sldMk cId="3015801953" sldId="280"/>
            <ac:spMk id="15" creationId="{A550E3BD-41CB-8F14-FDDF-13158294739C}"/>
          </ac:spMkLst>
        </pc:spChg>
        <pc:spChg chg="add mod">
          <ac:chgData name="Mr J Bee (BWCET)" userId="a1856448-f297-487a-a7ea-498499ce4ab3" providerId="ADAL" clId="{C36FDA15-285C-46D2-8D49-27E34524C8CD}" dt="2023-10-12T14:43:48.213" v="3259" actId="1076"/>
          <ac:spMkLst>
            <pc:docMk/>
            <pc:sldMk cId="3015801953" sldId="280"/>
            <ac:spMk id="16" creationId="{438E1C01-12BC-5A1D-B9F5-033ECB4A8C5A}"/>
          </ac:spMkLst>
        </pc:spChg>
        <pc:spChg chg="add mod">
          <ac:chgData name="Mr J Bee (BWCET)" userId="a1856448-f297-487a-a7ea-498499ce4ab3" providerId="ADAL" clId="{C36FDA15-285C-46D2-8D49-27E34524C8CD}" dt="2023-10-12T14:43:58.855" v="3260" actId="1076"/>
          <ac:spMkLst>
            <pc:docMk/>
            <pc:sldMk cId="3015801953" sldId="280"/>
            <ac:spMk id="17" creationId="{A06BAA7B-2C29-83B0-8DE1-49A7B7610E04}"/>
          </ac:spMkLst>
        </pc:spChg>
        <pc:spChg chg="add mod">
          <ac:chgData name="Mr J Bee (BWCET)" userId="a1856448-f297-487a-a7ea-498499ce4ab3" providerId="ADAL" clId="{C36FDA15-285C-46D2-8D49-27E34524C8CD}" dt="2023-10-12T14:44:12.235" v="3262" actId="1076"/>
          <ac:spMkLst>
            <pc:docMk/>
            <pc:sldMk cId="3015801953" sldId="280"/>
            <ac:spMk id="18" creationId="{AE25CFE9-BEE0-DB19-A6FE-E13966B8DC46}"/>
          </ac:spMkLst>
        </pc:spChg>
        <pc:spChg chg="add mod">
          <ac:chgData name="Mr J Bee (BWCET)" userId="a1856448-f297-487a-a7ea-498499ce4ab3" providerId="ADAL" clId="{C36FDA15-285C-46D2-8D49-27E34524C8CD}" dt="2023-10-12T14:44:20.449" v="3265" actId="14100"/>
          <ac:spMkLst>
            <pc:docMk/>
            <pc:sldMk cId="3015801953" sldId="280"/>
            <ac:spMk id="19" creationId="{70025A18-3B43-9324-77FD-D449CA7AE47E}"/>
          </ac:spMkLst>
        </pc:spChg>
        <pc:spChg chg="add mod">
          <ac:chgData name="Mr J Bee (BWCET)" userId="a1856448-f297-487a-a7ea-498499ce4ab3" providerId="ADAL" clId="{C36FDA15-285C-46D2-8D49-27E34524C8CD}" dt="2023-10-12T14:44:28.991" v="3267" actId="1076"/>
          <ac:spMkLst>
            <pc:docMk/>
            <pc:sldMk cId="3015801953" sldId="280"/>
            <ac:spMk id="20" creationId="{07A4D1F3-64E0-21DE-F6B6-2F66B7421BCD}"/>
          </ac:spMkLst>
        </pc:spChg>
        <pc:spChg chg="add del mod">
          <ac:chgData name="Mr J Bee (BWCET)" userId="a1856448-f297-487a-a7ea-498499ce4ab3" providerId="ADAL" clId="{C36FDA15-285C-46D2-8D49-27E34524C8CD}" dt="2023-10-12T14:44:50.702" v="3271" actId="478"/>
          <ac:spMkLst>
            <pc:docMk/>
            <pc:sldMk cId="3015801953" sldId="280"/>
            <ac:spMk id="21" creationId="{CB150116-4125-11CB-2B01-80604950B356}"/>
          </ac:spMkLst>
        </pc:spChg>
        <pc:spChg chg="mod">
          <ac:chgData name="Mr J Bee (BWCET)" userId="a1856448-f297-487a-a7ea-498499ce4ab3" providerId="ADAL" clId="{C36FDA15-285C-46D2-8D49-27E34524C8CD}" dt="2023-10-12T14:39:25.167" v="3144" actId="20577"/>
          <ac:spMkLst>
            <pc:docMk/>
            <pc:sldMk cId="3015801953" sldId="280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C36FDA15-285C-46D2-8D49-27E34524C8CD}" dt="2023-10-12T14:44:55.692" v="3273" actId="1076"/>
          <ac:spMkLst>
            <pc:docMk/>
            <pc:sldMk cId="3015801953" sldId="280"/>
            <ac:spMk id="23" creationId="{A4D658DE-B80B-F63B-964B-D46A166EA5B1}"/>
          </ac:spMkLst>
        </pc:spChg>
        <pc:spChg chg="add mod">
          <ac:chgData name="Mr J Bee (BWCET)" userId="a1856448-f297-487a-a7ea-498499ce4ab3" providerId="ADAL" clId="{C36FDA15-285C-46D2-8D49-27E34524C8CD}" dt="2023-10-12T14:45:02.776" v="3276" actId="14100"/>
          <ac:spMkLst>
            <pc:docMk/>
            <pc:sldMk cId="3015801953" sldId="280"/>
            <ac:spMk id="24" creationId="{E824F6CE-F022-776D-F038-BE2FEEFBCE38}"/>
          </ac:spMkLst>
        </pc:spChg>
        <pc:graphicFrameChg chg="add mod modGraphic">
          <ac:chgData name="Mr J Bee (BWCET)" userId="a1856448-f297-487a-a7ea-498499ce4ab3" providerId="ADAL" clId="{C36FDA15-285C-46D2-8D49-27E34524C8CD}" dt="2023-10-12T14:41:07.628" v="3174" actId="20577"/>
          <ac:graphicFrameMkLst>
            <pc:docMk/>
            <pc:sldMk cId="3015801953" sldId="280"/>
            <ac:graphicFrameMk id="8" creationId="{F9511ACD-C214-860A-7A4B-021B66A1C599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2T14:41:16.806" v="3175" actId="1076"/>
          <ac:graphicFrameMkLst>
            <pc:docMk/>
            <pc:sldMk cId="3015801953" sldId="280"/>
            <ac:graphicFrameMk id="11" creationId="{46E4D7FC-0112-CF63-50D6-8DAE1BD3B790}"/>
          </ac:graphicFrameMkLst>
        </pc:graphicFrameChg>
        <pc:graphicFrameChg chg="add del mod modGraphic">
          <ac:chgData name="Mr J Bee (BWCET)" userId="a1856448-f297-487a-a7ea-498499ce4ab3" providerId="ADAL" clId="{C36FDA15-285C-46D2-8D49-27E34524C8CD}" dt="2023-10-12T14:44:34.816" v="3268"/>
          <ac:graphicFrameMkLst>
            <pc:docMk/>
            <pc:sldMk cId="3015801953" sldId="280"/>
            <ac:graphicFrameMk id="12" creationId="{95E711CC-2B82-D76D-0866-D4BFE6A5B633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2T14:50:11.800" v="3330" actId="1076"/>
        <pc:sldMkLst>
          <pc:docMk/>
          <pc:sldMk cId="3657397122" sldId="281"/>
        </pc:sldMkLst>
        <pc:spChg chg="add mod">
          <ac:chgData name="Mr J Bee (BWCET)" userId="a1856448-f297-487a-a7ea-498499ce4ab3" providerId="ADAL" clId="{C36FDA15-285C-46D2-8D49-27E34524C8CD}" dt="2023-10-12T14:50:11.800" v="3330" actId="1076"/>
          <ac:spMkLst>
            <pc:docMk/>
            <pc:sldMk cId="3657397122" sldId="281"/>
            <ac:spMk id="3" creationId="{11D07AD6-FE0A-DA73-8192-1B63AAA7E06C}"/>
          </ac:spMkLst>
        </pc:spChg>
        <pc:spChg chg="del">
          <ac:chgData name="Mr J Bee (BWCET)" userId="a1856448-f297-487a-a7ea-498499ce4ab3" providerId="ADAL" clId="{C36FDA15-285C-46D2-8D49-27E34524C8CD}" dt="2023-10-12T14:47:01.684" v="3310" actId="478"/>
          <ac:spMkLst>
            <pc:docMk/>
            <pc:sldMk cId="3657397122" sldId="281"/>
            <ac:spMk id="14" creationId="{5E2D7117-BB52-8146-55AB-B56700523643}"/>
          </ac:spMkLst>
        </pc:spChg>
        <pc:spChg chg="del">
          <ac:chgData name="Mr J Bee (BWCET)" userId="a1856448-f297-487a-a7ea-498499ce4ab3" providerId="ADAL" clId="{C36FDA15-285C-46D2-8D49-27E34524C8CD}" dt="2023-10-12T14:47:00.024" v="3309" actId="478"/>
          <ac:spMkLst>
            <pc:docMk/>
            <pc:sldMk cId="3657397122" sldId="281"/>
            <ac:spMk id="16" creationId="{438E1C01-12BC-5A1D-B9F5-033ECB4A8C5A}"/>
          </ac:spMkLst>
        </pc:spChg>
        <pc:spChg chg="mod">
          <ac:chgData name="Mr J Bee (BWCET)" userId="a1856448-f297-487a-a7ea-498499ce4ab3" providerId="ADAL" clId="{C36FDA15-285C-46D2-8D49-27E34524C8CD}" dt="2023-10-12T14:50:11.800" v="3330" actId="1076"/>
          <ac:spMkLst>
            <pc:docMk/>
            <pc:sldMk cId="3657397122" sldId="281"/>
            <ac:spMk id="17" creationId="{A06BAA7B-2C29-83B0-8DE1-49A7B7610E04}"/>
          </ac:spMkLst>
        </pc:spChg>
        <pc:spChg chg="del">
          <ac:chgData name="Mr J Bee (BWCET)" userId="a1856448-f297-487a-a7ea-498499ce4ab3" providerId="ADAL" clId="{C36FDA15-285C-46D2-8D49-27E34524C8CD}" dt="2023-10-12T14:46:25.420" v="3296" actId="478"/>
          <ac:spMkLst>
            <pc:docMk/>
            <pc:sldMk cId="3657397122" sldId="281"/>
            <ac:spMk id="18" creationId="{AE25CFE9-BEE0-DB19-A6FE-E13966B8DC46}"/>
          </ac:spMkLst>
        </pc:spChg>
        <pc:spChg chg="del">
          <ac:chgData name="Mr J Bee (BWCET)" userId="a1856448-f297-487a-a7ea-498499ce4ab3" providerId="ADAL" clId="{C36FDA15-285C-46D2-8D49-27E34524C8CD}" dt="2023-10-12T14:46:26.304" v="3297" actId="478"/>
          <ac:spMkLst>
            <pc:docMk/>
            <pc:sldMk cId="3657397122" sldId="281"/>
            <ac:spMk id="19" creationId="{70025A18-3B43-9324-77FD-D449CA7AE47E}"/>
          </ac:spMkLst>
        </pc:spChg>
        <pc:spChg chg="del">
          <ac:chgData name="Mr J Bee (BWCET)" userId="a1856448-f297-487a-a7ea-498499ce4ab3" providerId="ADAL" clId="{C36FDA15-285C-46D2-8D49-27E34524C8CD}" dt="2023-10-12T14:46:25.420" v="3296" actId="478"/>
          <ac:spMkLst>
            <pc:docMk/>
            <pc:sldMk cId="3657397122" sldId="281"/>
            <ac:spMk id="20" creationId="{07A4D1F3-64E0-21DE-F6B6-2F66B7421BCD}"/>
          </ac:spMkLst>
        </pc:spChg>
        <pc:spChg chg="del">
          <ac:chgData name="Mr J Bee (BWCET)" userId="a1856448-f297-487a-a7ea-498499ce4ab3" providerId="ADAL" clId="{C36FDA15-285C-46D2-8D49-27E34524C8CD}" dt="2023-10-12T14:46:25.420" v="3296" actId="478"/>
          <ac:spMkLst>
            <pc:docMk/>
            <pc:sldMk cId="3657397122" sldId="281"/>
            <ac:spMk id="23" creationId="{A4D658DE-B80B-F63B-964B-D46A166EA5B1}"/>
          </ac:spMkLst>
        </pc:spChg>
        <pc:spChg chg="del">
          <ac:chgData name="Mr J Bee (BWCET)" userId="a1856448-f297-487a-a7ea-498499ce4ab3" providerId="ADAL" clId="{C36FDA15-285C-46D2-8D49-27E34524C8CD}" dt="2023-10-12T14:46:30.433" v="3300" actId="478"/>
          <ac:spMkLst>
            <pc:docMk/>
            <pc:sldMk cId="3657397122" sldId="281"/>
            <ac:spMk id="24" creationId="{E824F6CE-F022-776D-F038-BE2FEEFBCE38}"/>
          </ac:spMkLst>
        </pc:spChg>
        <pc:graphicFrameChg chg="del modGraphic">
          <ac:chgData name="Mr J Bee (BWCET)" userId="a1856448-f297-487a-a7ea-498499ce4ab3" providerId="ADAL" clId="{C36FDA15-285C-46D2-8D49-27E34524C8CD}" dt="2023-10-12T14:46:29.531" v="3299" actId="478"/>
          <ac:graphicFrameMkLst>
            <pc:docMk/>
            <pc:sldMk cId="3657397122" sldId="281"/>
            <ac:graphicFrameMk id="8" creationId="{F9511ACD-C214-860A-7A4B-021B66A1C599}"/>
          </ac:graphicFrameMkLst>
        </pc:graphicFrameChg>
        <pc:graphicFrameChg chg="mod modGraphic">
          <ac:chgData name="Mr J Bee (BWCET)" userId="a1856448-f297-487a-a7ea-498499ce4ab3" providerId="ADAL" clId="{C36FDA15-285C-46D2-8D49-27E34524C8CD}" dt="2023-10-12T14:50:11.800" v="3330" actId="1076"/>
          <ac:graphicFrameMkLst>
            <pc:docMk/>
            <pc:sldMk cId="3657397122" sldId="281"/>
            <ac:graphicFrameMk id="11" creationId="{46E4D7FC-0112-CF63-50D6-8DAE1BD3B790}"/>
          </ac:graphicFrameMkLst>
        </pc:graphicFrameChg>
        <pc:graphicFrameChg chg="del">
          <ac:chgData name="Mr J Bee (BWCET)" userId="a1856448-f297-487a-a7ea-498499ce4ab3" providerId="ADAL" clId="{C36FDA15-285C-46D2-8D49-27E34524C8CD}" dt="2023-10-12T14:46:33.608" v="3301" actId="478"/>
          <ac:graphicFrameMkLst>
            <pc:docMk/>
            <pc:sldMk cId="3657397122" sldId="281"/>
            <ac:graphicFrameMk id="12" creationId="{95E711CC-2B82-D76D-0866-D4BFE6A5B633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2T14:54:54.791" v="3735" actId="478"/>
        <pc:sldMkLst>
          <pc:docMk/>
          <pc:sldMk cId="2067499763" sldId="282"/>
        </pc:sldMkLst>
        <pc:spChg chg="del">
          <ac:chgData name="Mr J Bee (BWCET)" userId="a1856448-f297-487a-a7ea-498499ce4ab3" providerId="ADAL" clId="{C36FDA15-285C-46D2-8D49-27E34524C8CD}" dt="2023-10-12T14:50:37.815" v="3332" actId="478"/>
          <ac:spMkLst>
            <pc:docMk/>
            <pc:sldMk cId="2067499763" sldId="282"/>
            <ac:spMk id="3" creationId="{11D07AD6-FE0A-DA73-8192-1B63AAA7E06C}"/>
          </ac:spMkLst>
        </pc:spChg>
        <pc:spChg chg="add mod">
          <ac:chgData name="Mr J Bee (BWCET)" userId="a1856448-f297-487a-a7ea-498499ce4ab3" providerId="ADAL" clId="{C36FDA15-285C-46D2-8D49-27E34524C8CD}" dt="2023-10-12T14:52:55.782" v="3500"/>
          <ac:spMkLst>
            <pc:docMk/>
            <pc:sldMk cId="2067499763" sldId="282"/>
            <ac:spMk id="5" creationId="{D2FCFE44-FA24-587F-530A-4DB251D78DE5}"/>
          </ac:spMkLst>
        </pc:spChg>
        <pc:spChg chg="add mod">
          <ac:chgData name="Mr J Bee (BWCET)" userId="a1856448-f297-487a-a7ea-498499ce4ab3" providerId="ADAL" clId="{C36FDA15-285C-46D2-8D49-27E34524C8CD}" dt="2023-10-12T14:54:31.259" v="3730" actId="14100"/>
          <ac:spMkLst>
            <pc:docMk/>
            <pc:sldMk cId="2067499763" sldId="282"/>
            <ac:spMk id="6" creationId="{2AF1A7AA-DECB-FD5E-5467-238480DCB038}"/>
          </ac:spMkLst>
        </pc:spChg>
        <pc:spChg chg="add del mod">
          <ac:chgData name="Mr J Bee (BWCET)" userId="a1856448-f297-487a-a7ea-498499ce4ab3" providerId="ADAL" clId="{C36FDA15-285C-46D2-8D49-27E34524C8CD}" dt="2023-10-12T14:53:05.269" v="3503" actId="478"/>
          <ac:spMkLst>
            <pc:docMk/>
            <pc:sldMk cId="2067499763" sldId="282"/>
            <ac:spMk id="7" creationId="{04E63A80-6375-2E44-7578-279B03F34652}"/>
          </ac:spMkLst>
        </pc:spChg>
        <pc:spChg chg="add mod">
          <ac:chgData name="Mr J Bee (BWCET)" userId="a1856448-f297-487a-a7ea-498499ce4ab3" providerId="ADAL" clId="{C36FDA15-285C-46D2-8D49-27E34524C8CD}" dt="2023-10-12T14:54:32.899" v="3731"/>
          <ac:spMkLst>
            <pc:docMk/>
            <pc:sldMk cId="2067499763" sldId="282"/>
            <ac:spMk id="8" creationId="{017A8525-4C2B-2DE6-ECEE-883365057CCB}"/>
          </ac:spMkLst>
        </pc:spChg>
        <pc:spChg chg="add mod">
          <ac:chgData name="Mr J Bee (BWCET)" userId="a1856448-f297-487a-a7ea-498499ce4ab3" providerId="ADAL" clId="{C36FDA15-285C-46D2-8D49-27E34524C8CD}" dt="2023-10-12T14:54:38.021" v="3733" actId="1076"/>
          <ac:spMkLst>
            <pc:docMk/>
            <pc:sldMk cId="2067499763" sldId="282"/>
            <ac:spMk id="9" creationId="{3C640BFE-74E7-CB99-F764-8B4FC298A91E}"/>
          </ac:spMkLst>
        </pc:spChg>
        <pc:spChg chg="add del mod">
          <ac:chgData name="Mr J Bee (BWCET)" userId="a1856448-f297-487a-a7ea-498499ce4ab3" providerId="ADAL" clId="{C36FDA15-285C-46D2-8D49-27E34524C8CD}" dt="2023-10-12T14:54:54.791" v="3735" actId="478"/>
          <ac:spMkLst>
            <pc:docMk/>
            <pc:sldMk cId="2067499763" sldId="282"/>
            <ac:spMk id="10" creationId="{44FFE25F-DC46-84B2-3B31-33E5F839E526}"/>
          </ac:spMkLst>
        </pc:spChg>
        <pc:spChg chg="del">
          <ac:chgData name="Mr J Bee (BWCET)" userId="a1856448-f297-487a-a7ea-498499ce4ab3" providerId="ADAL" clId="{C36FDA15-285C-46D2-8D49-27E34524C8CD}" dt="2023-10-12T14:52:40.275" v="3442" actId="478"/>
          <ac:spMkLst>
            <pc:docMk/>
            <pc:sldMk cId="2067499763" sldId="282"/>
            <ac:spMk id="13" creationId="{2C360C9A-08C8-E11D-E394-FDA525E7A9A2}"/>
          </ac:spMkLst>
        </pc:spChg>
        <pc:spChg chg="del">
          <ac:chgData name="Mr J Bee (BWCET)" userId="a1856448-f297-487a-a7ea-498499ce4ab3" providerId="ADAL" clId="{C36FDA15-285C-46D2-8D49-27E34524C8CD}" dt="2023-10-12T14:50:37.815" v="3332" actId="478"/>
          <ac:spMkLst>
            <pc:docMk/>
            <pc:sldMk cId="2067499763" sldId="282"/>
            <ac:spMk id="17" creationId="{A06BAA7B-2C29-83B0-8DE1-49A7B7610E04}"/>
          </ac:spMkLst>
        </pc:spChg>
        <pc:spChg chg="mod">
          <ac:chgData name="Mr J Bee (BWCET)" userId="a1856448-f297-487a-a7ea-498499ce4ab3" providerId="ADAL" clId="{C36FDA15-285C-46D2-8D49-27E34524C8CD}" dt="2023-10-12T14:52:54.008" v="3499" actId="20577"/>
          <ac:spMkLst>
            <pc:docMk/>
            <pc:sldMk cId="2067499763" sldId="282"/>
            <ac:spMk id="22" creationId="{1FE8C83A-9C65-8103-D6F7-5F7752E75B56}"/>
          </ac:spMkLst>
        </pc:spChg>
        <pc:graphicFrameChg chg="add mod modGraphic">
          <ac:chgData name="Mr J Bee (BWCET)" userId="a1856448-f297-487a-a7ea-498499ce4ab3" providerId="ADAL" clId="{C36FDA15-285C-46D2-8D49-27E34524C8CD}" dt="2023-10-12T14:52:33.634" v="3441" actId="20577"/>
          <ac:graphicFrameMkLst>
            <pc:docMk/>
            <pc:sldMk cId="2067499763" sldId="282"/>
            <ac:graphicFrameMk id="4" creationId="{474D95A2-16B0-939F-FDC4-D70AFDDDBDAD}"/>
          </ac:graphicFrameMkLst>
        </pc:graphicFrameChg>
        <pc:graphicFrameChg chg="del">
          <ac:chgData name="Mr J Bee (BWCET)" userId="a1856448-f297-487a-a7ea-498499ce4ab3" providerId="ADAL" clId="{C36FDA15-285C-46D2-8D49-27E34524C8CD}" dt="2023-10-12T14:50:37.815" v="3332" actId="478"/>
          <ac:graphicFrameMkLst>
            <pc:docMk/>
            <pc:sldMk cId="2067499763" sldId="282"/>
            <ac:graphicFrameMk id="11" creationId="{46E4D7FC-0112-CF63-50D6-8DAE1BD3B790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2T15:00:28.600" v="3910" actId="478"/>
        <pc:sldMkLst>
          <pc:docMk/>
          <pc:sldMk cId="3303928424" sldId="283"/>
        </pc:sldMkLst>
        <pc:spChg chg="del">
          <ac:chgData name="Mr J Bee (BWCET)" userId="a1856448-f297-487a-a7ea-498499ce4ab3" providerId="ADAL" clId="{C36FDA15-285C-46D2-8D49-27E34524C8CD}" dt="2023-10-12T14:57:27.283" v="3755" actId="478"/>
          <ac:spMkLst>
            <pc:docMk/>
            <pc:sldMk cId="3303928424" sldId="283"/>
            <ac:spMk id="5" creationId="{D2FCFE44-FA24-587F-530A-4DB251D78DE5}"/>
          </ac:spMkLst>
        </pc:spChg>
        <pc:spChg chg="del">
          <ac:chgData name="Mr J Bee (BWCET)" userId="a1856448-f297-487a-a7ea-498499ce4ab3" providerId="ADAL" clId="{C36FDA15-285C-46D2-8D49-27E34524C8CD}" dt="2023-10-12T14:54:59.173" v="3737" actId="478"/>
          <ac:spMkLst>
            <pc:docMk/>
            <pc:sldMk cId="3303928424" sldId="283"/>
            <ac:spMk id="6" creationId="{2AF1A7AA-DECB-FD5E-5467-238480DCB038}"/>
          </ac:spMkLst>
        </pc:spChg>
        <pc:spChg chg="del">
          <ac:chgData name="Mr J Bee (BWCET)" userId="a1856448-f297-487a-a7ea-498499ce4ab3" providerId="ADAL" clId="{C36FDA15-285C-46D2-8D49-27E34524C8CD}" dt="2023-10-12T14:54:59.173" v="3737" actId="478"/>
          <ac:spMkLst>
            <pc:docMk/>
            <pc:sldMk cId="3303928424" sldId="283"/>
            <ac:spMk id="8" creationId="{017A8525-4C2B-2DE6-ECEE-883365057CCB}"/>
          </ac:spMkLst>
        </pc:spChg>
        <pc:spChg chg="del">
          <ac:chgData name="Mr J Bee (BWCET)" userId="a1856448-f297-487a-a7ea-498499ce4ab3" providerId="ADAL" clId="{C36FDA15-285C-46D2-8D49-27E34524C8CD}" dt="2023-10-12T14:54:59.173" v="3737" actId="478"/>
          <ac:spMkLst>
            <pc:docMk/>
            <pc:sldMk cId="3303928424" sldId="283"/>
            <ac:spMk id="9" creationId="{3C640BFE-74E7-CB99-F764-8B4FC298A91E}"/>
          </ac:spMkLst>
        </pc:spChg>
        <pc:spChg chg="add del mod">
          <ac:chgData name="Mr J Bee (BWCET)" userId="a1856448-f297-487a-a7ea-498499ce4ab3" providerId="ADAL" clId="{C36FDA15-285C-46D2-8D49-27E34524C8CD}" dt="2023-10-12T14:59:01.115" v="3816" actId="478"/>
          <ac:spMkLst>
            <pc:docMk/>
            <pc:sldMk cId="3303928424" sldId="283"/>
            <ac:spMk id="16" creationId="{802E990F-20E6-AA17-EED1-F00D771C2320}"/>
          </ac:spMkLst>
        </pc:spChg>
        <pc:spChg chg="add mod">
          <ac:chgData name="Mr J Bee (BWCET)" userId="a1856448-f297-487a-a7ea-498499ce4ab3" providerId="ADAL" clId="{C36FDA15-285C-46D2-8D49-27E34524C8CD}" dt="2023-10-12T14:59:56.978" v="3899" actId="1076"/>
          <ac:spMkLst>
            <pc:docMk/>
            <pc:sldMk cId="3303928424" sldId="283"/>
            <ac:spMk id="17" creationId="{822276C3-A8E8-22C1-DE34-AD8450365193}"/>
          </ac:spMkLst>
        </pc:spChg>
        <pc:spChg chg="add mod">
          <ac:chgData name="Mr J Bee (BWCET)" userId="a1856448-f297-487a-a7ea-498499ce4ab3" providerId="ADAL" clId="{C36FDA15-285C-46D2-8D49-27E34524C8CD}" dt="2023-10-12T14:59:56.978" v="3899" actId="1076"/>
          <ac:spMkLst>
            <pc:docMk/>
            <pc:sldMk cId="3303928424" sldId="283"/>
            <ac:spMk id="18" creationId="{3F42AE56-F061-8949-1824-E2A5F44FC04F}"/>
          </ac:spMkLst>
        </pc:spChg>
        <pc:spChg chg="add mod">
          <ac:chgData name="Mr J Bee (BWCET)" userId="a1856448-f297-487a-a7ea-498499ce4ab3" providerId="ADAL" clId="{C36FDA15-285C-46D2-8D49-27E34524C8CD}" dt="2023-10-12T14:59:56.978" v="3899" actId="1076"/>
          <ac:spMkLst>
            <pc:docMk/>
            <pc:sldMk cId="3303928424" sldId="283"/>
            <ac:spMk id="19" creationId="{DA1A3863-E913-7A35-0C94-91CC33128138}"/>
          </ac:spMkLst>
        </pc:spChg>
        <pc:spChg chg="add mod">
          <ac:chgData name="Mr J Bee (BWCET)" userId="a1856448-f297-487a-a7ea-498499ce4ab3" providerId="ADAL" clId="{C36FDA15-285C-46D2-8D49-27E34524C8CD}" dt="2023-10-12T14:59:03.781" v="3817"/>
          <ac:spMkLst>
            <pc:docMk/>
            <pc:sldMk cId="3303928424" sldId="283"/>
            <ac:spMk id="20" creationId="{6CE2FCE8-F9B7-A644-1FC8-CB8359D52FB3}"/>
          </ac:spMkLst>
        </pc:spChg>
        <pc:spChg chg="add mod">
          <ac:chgData name="Mr J Bee (BWCET)" userId="a1856448-f297-487a-a7ea-498499ce4ab3" providerId="ADAL" clId="{C36FDA15-285C-46D2-8D49-27E34524C8CD}" dt="2023-10-12T14:59:58.690" v="3900" actId="20577"/>
          <ac:spMkLst>
            <pc:docMk/>
            <pc:sldMk cId="3303928424" sldId="283"/>
            <ac:spMk id="21" creationId="{DFC7ACAE-08D8-9560-960B-F8BDAB79A7AB}"/>
          </ac:spMkLst>
        </pc:spChg>
        <pc:spChg chg="mod">
          <ac:chgData name="Mr J Bee (BWCET)" userId="a1856448-f297-487a-a7ea-498499ce4ab3" providerId="ADAL" clId="{C36FDA15-285C-46D2-8D49-27E34524C8CD}" dt="2023-10-12T14:57:50.542" v="3792" actId="20577"/>
          <ac:spMkLst>
            <pc:docMk/>
            <pc:sldMk cId="3303928424" sldId="283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C36FDA15-285C-46D2-8D49-27E34524C8CD}" dt="2023-10-12T14:59:13.851" v="3820" actId="478"/>
          <ac:spMkLst>
            <pc:docMk/>
            <pc:sldMk cId="3303928424" sldId="283"/>
            <ac:spMk id="23" creationId="{B9573932-EBCE-5DB0-1ABC-059906BFF7A6}"/>
          </ac:spMkLst>
        </pc:spChg>
        <pc:spChg chg="add mod">
          <ac:chgData name="Mr J Bee (BWCET)" userId="a1856448-f297-487a-a7ea-498499ce4ab3" providerId="ADAL" clId="{C36FDA15-285C-46D2-8D49-27E34524C8CD}" dt="2023-10-12T15:00:10.043" v="3905" actId="1037"/>
          <ac:spMkLst>
            <pc:docMk/>
            <pc:sldMk cId="3303928424" sldId="283"/>
            <ac:spMk id="24" creationId="{36C8792A-0C9F-AD1E-C55F-6161A2EC3909}"/>
          </ac:spMkLst>
        </pc:spChg>
        <pc:spChg chg="add mod">
          <ac:chgData name="Mr J Bee (BWCET)" userId="a1856448-f297-487a-a7ea-498499ce4ab3" providerId="ADAL" clId="{C36FDA15-285C-46D2-8D49-27E34524C8CD}" dt="2023-10-12T15:00:12.387" v="3908" actId="1038"/>
          <ac:spMkLst>
            <pc:docMk/>
            <pc:sldMk cId="3303928424" sldId="283"/>
            <ac:spMk id="25" creationId="{17DA379C-1C7C-6BF1-2A90-5519E3487B8C}"/>
          </ac:spMkLst>
        </pc:spChg>
        <pc:spChg chg="add del mod">
          <ac:chgData name="Mr J Bee (BWCET)" userId="a1856448-f297-487a-a7ea-498499ce4ab3" providerId="ADAL" clId="{C36FDA15-285C-46D2-8D49-27E34524C8CD}" dt="2023-10-12T15:00:28.600" v="3910" actId="478"/>
          <ac:spMkLst>
            <pc:docMk/>
            <pc:sldMk cId="3303928424" sldId="283"/>
            <ac:spMk id="26" creationId="{E76A772E-0BB7-9687-FEBA-77A44BE563D7}"/>
          </ac:spMkLst>
        </pc:spChg>
        <pc:graphicFrameChg chg="del">
          <ac:chgData name="Mr J Bee (BWCET)" userId="a1856448-f297-487a-a7ea-498499ce4ab3" providerId="ADAL" clId="{C36FDA15-285C-46D2-8D49-27E34524C8CD}" dt="2023-10-12T14:54:59.173" v="3737" actId="478"/>
          <ac:graphicFrameMkLst>
            <pc:docMk/>
            <pc:sldMk cId="3303928424" sldId="283"/>
            <ac:graphicFrameMk id="4" creationId="{474D95A2-16B0-939F-FDC4-D70AFDDDBDAD}"/>
          </ac:graphicFrameMkLst>
        </pc:graphicFrameChg>
        <pc:picChg chg="add mod">
          <ac:chgData name="Mr J Bee (BWCET)" userId="a1856448-f297-487a-a7ea-498499ce4ab3" providerId="ADAL" clId="{C36FDA15-285C-46D2-8D49-27E34524C8CD}" dt="2023-10-12T14:59:56.978" v="3899" actId="1076"/>
          <ac:picMkLst>
            <pc:docMk/>
            <pc:sldMk cId="3303928424" sldId="283"/>
            <ac:picMk id="7" creationId="{7C1345AE-8F28-BEB3-902C-6491A77EB9DA}"/>
          </ac:picMkLst>
        </pc:picChg>
        <pc:picChg chg="add mod">
          <ac:chgData name="Mr J Bee (BWCET)" userId="a1856448-f297-487a-a7ea-498499ce4ab3" providerId="ADAL" clId="{C36FDA15-285C-46D2-8D49-27E34524C8CD}" dt="2023-10-12T14:59:56.978" v="3899" actId="1076"/>
          <ac:picMkLst>
            <pc:docMk/>
            <pc:sldMk cId="3303928424" sldId="283"/>
            <ac:picMk id="11" creationId="{83516435-055E-139A-CE98-538309ED9E40}"/>
          </ac:picMkLst>
        </pc:picChg>
        <pc:picChg chg="add del mod">
          <ac:chgData name="Mr J Bee (BWCET)" userId="a1856448-f297-487a-a7ea-498499ce4ab3" providerId="ADAL" clId="{C36FDA15-285C-46D2-8D49-27E34524C8CD}" dt="2023-10-12T14:57:09.925" v="3749" actId="478"/>
          <ac:picMkLst>
            <pc:docMk/>
            <pc:sldMk cId="3303928424" sldId="283"/>
            <ac:picMk id="13" creationId="{A5D02211-87CC-B88A-A36C-93B658E6A72E}"/>
          </ac:picMkLst>
        </pc:picChg>
        <pc:picChg chg="add mod">
          <ac:chgData name="Mr J Bee (BWCET)" userId="a1856448-f297-487a-a7ea-498499ce4ab3" providerId="ADAL" clId="{C36FDA15-285C-46D2-8D49-27E34524C8CD}" dt="2023-10-12T14:59:56.978" v="3899" actId="1076"/>
          <ac:picMkLst>
            <pc:docMk/>
            <pc:sldMk cId="3303928424" sldId="283"/>
            <ac:picMk id="15" creationId="{94229D42-CD80-306C-8524-8FFEDEB0D819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03:01.882" v="4006" actId="478"/>
        <pc:sldMkLst>
          <pc:docMk/>
          <pc:sldMk cId="2929214736" sldId="284"/>
        </pc:sldMkLst>
        <pc:spChg chg="add del mod">
          <ac:chgData name="Mr J Bee (BWCET)" userId="a1856448-f297-487a-a7ea-498499ce4ab3" providerId="ADAL" clId="{C36FDA15-285C-46D2-8D49-27E34524C8CD}" dt="2023-10-12T15:02:34.769" v="4002"/>
          <ac:spMkLst>
            <pc:docMk/>
            <pc:sldMk cId="2929214736" sldId="284"/>
            <ac:spMk id="4" creationId="{379A87BF-ACFE-543C-93CC-CC53E098C37E}"/>
          </ac:spMkLst>
        </pc:spChg>
        <pc:spChg chg="add mod">
          <ac:chgData name="Mr J Bee (BWCET)" userId="a1856448-f297-487a-a7ea-498499ce4ab3" providerId="ADAL" clId="{C36FDA15-285C-46D2-8D49-27E34524C8CD}" dt="2023-10-12T15:02:38.125" v="4004"/>
          <ac:spMkLst>
            <pc:docMk/>
            <pc:sldMk cId="2929214736" sldId="284"/>
            <ac:spMk id="5" creationId="{C391D33C-5496-71BE-3D70-8255C0A1AA90}"/>
          </ac:spMkLst>
        </pc:spChg>
        <pc:spChg chg="add del mod">
          <ac:chgData name="Mr J Bee (BWCET)" userId="a1856448-f297-487a-a7ea-498499ce4ab3" providerId="ADAL" clId="{C36FDA15-285C-46D2-8D49-27E34524C8CD}" dt="2023-10-12T15:03:01.882" v="4006" actId="478"/>
          <ac:spMkLst>
            <pc:docMk/>
            <pc:sldMk cId="2929214736" sldId="284"/>
            <ac:spMk id="6" creationId="{FEF3D939-74CB-75F4-1F36-69193EFADEFB}"/>
          </ac:spMkLst>
        </pc:spChg>
        <pc:spChg chg="del">
          <ac:chgData name="Mr J Bee (BWCET)" userId="a1856448-f297-487a-a7ea-498499ce4ab3" providerId="ADAL" clId="{C36FDA15-285C-46D2-8D49-27E34524C8CD}" dt="2023-10-12T15:00:51.316" v="3915" actId="478"/>
          <ac:spMkLst>
            <pc:docMk/>
            <pc:sldMk cId="2929214736" sldId="284"/>
            <ac:spMk id="17" creationId="{822276C3-A8E8-22C1-DE34-AD8450365193}"/>
          </ac:spMkLst>
        </pc:spChg>
        <pc:spChg chg="del">
          <ac:chgData name="Mr J Bee (BWCET)" userId="a1856448-f297-487a-a7ea-498499ce4ab3" providerId="ADAL" clId="{C36FDA15-285C-46D2-8D49-27E34524C8CD}" dt="2023-10-12T15:00:51.968" v="3916" actId="478"/>
          <ac:spMkLst>
            <pc:docMk/>
            <pc:sldMk cId="2929214736" sldId="284"/>
            <ac:spMk id="18" creationId="{3F42AE56-F061-8949-1824-E2A5F44FC04F}"/>
          </ac:spMkLst>
        </pc:spChg>
        <pc:spChg chg="del">
          <ac:chgData name="Mr J Bee (BWCET)" userId="a1856448-f297-487a-a7ea-498499ce4ab3" providerId="ADAL" clId="{C36FDA15-285C-46D2-8D49-27E34524C8CD}" dt="2023-10-12T15:00:52.595" v="3917" actId="478"/>
          <ac:spMkLst>
            <pc:docMk/>
            <pc:sldMk cId="2929214736" sldId="284"/>
            <ac:spMk id="19" creationId="{DA1A3863-E913-7A35-0C94-91CC33128138}"/>
          </ac:spMkLst>
        </pc:spChg>
        <pc:spChg chg="del">
          <ac:chgData name="Mr J Bee (BWCET)" userId="a1856448-f297-487a-a7ea-498499ce4ab3" providerId="ADAL" clId="{C36FDA15-285C-46D2-8D49-27E34524C8CD}" dt="2023-10-12T15:02:15.244" v="3940" actId="478"/>
          <ac:spMkLst>
            <pc:docMk/>
            <pc:sldMk cId="2929214736" sldId="284"/>
            <ac:spMk id="20" creationId="{6CE2FCE8-F9B7-A644-1FC8-CB8359D52FB3}"/>
          </ac:spMkLst>
        </pc:spChg>
        <pc:spChg chg="del">
          <ac:chgData name="Mr J Bee (BWCET)" userId="a1856448-f297-487a-a7ea-498499ce4ab3" providerId="ADAL" clId="{C36FDA15-285C-46D2-8D49-27E34524C8CD}" dt="2023-10-12T15:00:49.002" v="3914" actId="478"/>
          <ac:spMkLst>
            <pc:docMk/>
            <pc:sldMk cId="2929214736" sldId="284"/>
            <ac:spMk id="21" creationId="{DFC7ACAE-08D8-9560-960B-F8BDAB79A7AB}"/>
          </ac:spMkLst>
        </pc:spChg>
        <pc:spChg chg="mod">
          <ac:chgData name="Mr J Bee (BWCET)" userId="a1856448-f297-487a-a7ea-498499ce4ab3" providerId="ADAL" clId="{C36FDA15-285C-46D2-8D49-27E34524C8CD}" dt="2023-10-12T15:02:37.112" v="4003" actId="313"/>
          <ac:spMkLst>
            <pc:docMk/>
            <pc:sldMk cId="2929214736" sldId="284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12T15:00:33.138" v="3913" actId="478"/>
          <ac:spMkLst>
            <pc:docMk/>
            <pc:sldMk cId="2929214736" sldId="284"/>
            <ac:spMk id="24" creationId="{36C8792A-0C9F-AD1E-C55F-6161A2EC3909}"/>
          </ac:spMkLst>
        </pc:spChg>
        <pc:spChg chg="del">
          <ac:chgData name="Mr J Bee (BWCET)" userId="a1856448-f297-487a-a7ea-498499ce4ab3" providerId="ADAL" clId="{C36FDA15-285C-46D2-8D49-27E34524C8CD}" dt="2023-10-12T15:00:32.124" v="3912" actId="478"/>
          <ac:spMkLst>
            <pc:docMk/>
            <pc:sldMk cId="2929214736" sldId="284"/>
            <ac:spMk id="25" creationId="{17DA379C-1C7C-6BF1-2A90-5519E3487B8C}"/>
          </ac:spMkLst>
        </pc:spChg>
        <pc:graphicFrameChg chg="add mod modGraphic">
          <ac:chgData name="Mr J Bee (BWCET)" userId="a1856448-f297-487a-a7ea-498499ce4ab3" providerId="ADAL" clId="{C36FDA15-285C-46D2-8D49-27E34524C8CD}" dt="2023-10-12T15:02:10.365" v="3939" actId="207"/>
          <ac:graphicFrameMkLst>
            <pc:docMk/>
            <pc:sldMk cId="2929214736" sldId="284"/>
            <ac:graphicFrameMk id="3" creationId="{BA913250-4DF8-DC59-599C-C07695AED0B2}"/>
          </ac:graphicFrameMkLst>
        </pc:graphicFrameChg>
        <pc:picChg chg="del">
          <ac:chgData name="Mr J Bee (BWCET)" userId="a1856448-f297-487a-a7ea-498499ce4ab3" providerId="ADAL" clId="{C36FDA15-285C-46D2-8D49-27E34524C8CD}" dt="2023-10-12T15:00:55.357" v="3920" actId="478"/>
          <ac:picMkLst>
            <pc:docMk/>
            <pc:sldMk cId="2929214736" sldId="284"/>
            <ac:picMk id="7" creationId="{7C1345AE-8F28-BEB3-902C-6491A77EB9DA}"/>
          </ac:picMkLst>
        </pc:picChg>
        <pc:picChg chg="del">
          <ac:chgData name="Mr J Bee (BWCET)" userId="a1856448-f297-487a-a7ea-498499ce4ab3" providerId="ADAL" clId="{C36FDA15-285C-46D2-8D49-27E34524C8CD}" dt="2023-10-12T15:00:54.178" v="3919" actId="478"/>
          <ac:picMkLst>
            <pc:docMk/>
            <pc:sldMk cId="2929214736" sldId="284"/>
            <ac:picMk id="11" creationId="{83516435-055E-139A-CE98-538309ED9E40}"/>
          </ac:picMkLst>
        </pc:picChg>
        <pc:picChg chg="del">
          <ac:chgData name="Mr J Bee (BWCET)" userId="a1856448-f297-487a-a7ea-498499ce4ab3" providerId="ADAL" clId="{C36FDA15-285C-46D2-8D49-27E34524C8CD}" dt="2023-10-12T15:00:53.614" v="3918" actId="478"/>
          <ac:picMkLst>
            <pc:docMk/>
            <pc:sldMk cId="2929214736" sldId="284"/>
            <ac:picMk id="15" creationId="{94229D42-CD80-306C-8524-8FFEDEB0D819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08:09.479" v="4222" actId="1076"/>
        <pc:sldMkLst>
          <pc:docMk/>
          <pc:sldMk cId="1604125453" sldId="285"/>
        </pc:sldMkLst>
        <pc:spChg chg="add del mod">
          <ac:chgData name="Mr J Bee (BWCET)" userId="a1856448-f297-487a-a7ea-498499ce4ab3" providerId="ADAL" clId="{C36FDA15-285C-46D2-8D49-27E34524C8CD}" dt="2023-10-12T15:03:18.114" v="4011" actId="478"/>
          <ac:spMkLst>
            <pc:docMk/>
            <pc:sldMk cId="1604125453" sldId="285"/>
            <ac:spMk id="4" creationId="{11B438B1-BEFE-F06A-494D-0BB208AA085E}"/>
          </ac:spMkLst>
        </pc:spChg>
        <pc:spChg chg="del">
          <ac:chgData name="Mr J Bee (BWCET)" userId="a1856448-f297-487a-a7ea-498499ce4ab3" providerId="ADAL" clId="{C36FDA15-285C-46D2-8D49-27E34524C8CD}" dt="2023-10-12T15:03:20.332" v="4012" actId="478"/>
          <ac:spMkLst>
            <pc:docMk/>
            <pc:sldMk cId="1604125453" sldId="285"/>
            <ac:spMk id="5" creationId="{C391D33C-5496-71BE-3D70-8255C0A1AA90}"/>
          </ac:spMkLst>
        </pc:spChg>
        <pc:spChg chg="add mod">
          <ac:chgData name="Mr J Bee (BWCET)" userId="a1856448-f297-487a-a7ea-498499ce4ab3" providerId="ADAL" clId="{C36FDA15-285C-46D2-8D49-27E34524C8CD}" dt="2023-10-12T15:04:20.212" v="4105"/>
          <ac:spMkLst>
            <pc:docMk/>
            <pc:sldMk cId="1604125453" sldId="285"/>
            <ac:spMk id="6" creationId="{AE601534-5F20-511A-2106-7E7E03D8D641}"/>
          </ac:spMkLst>
        </pc:spChg>
        <pc:spChg chg="add del mod">
          <ac:chgData name="Mr J Bee (BWCET)" userId="a1856448-f297-487a-a7ea-498499ce4ab3" providerId="ADAL" clId="{C36FDA15-285C-46D2-8D49-27E34524C8CD}" dt="2023-10-12T15:07:28.370" v="4159" actId="478"/>
          <ac:spMkLst>
            <pc:docMk/>
            <pc:sldMk cId="1604125453" sldId="285"/>
            <ac:spMk id="7" creationId="{0ECC9766-3DBA-EF8F-152A-F6AF592C4FB0}"/>
          </ac:spMkLst>
        </pc:spChg>
        <pc:spChg chg="add mod">
          <ac:chgData name="Mr J Bee (BWCET)" userId="a1856448-f297-487a-a7ea-498499ce4ab3" providerId="ADAL" clId="{C36FDA15-285C-46D2-8D49-27E34524C8CD}" dt="2023-10-12T15:06:23.979" v="4131" actId="404"/>
          <ac:spMkLst>
            <pc:docMk/>
            <pc:sldMk cId="1604125453" sldId="285"/>
            <ac:spMk id="14" creationId="{554601CC-FFF8-6EFC-07D8-C164924DD3CF}"/>
          </ac:spMkLst>
        </pc:spChg>
        <pc:spChg chg="add mod">
          <ac:chgData name="Mr J Bee (BWCET)" userId="a1856448-f297-487a-a7ea-498499ce4ab3" providerId="ADAL" clId="{C36FDA15-285C-46D2-8D49-27E34524C8CD}" dt="2023-10-12T15:06:43.466" v="4147" actId="20577"/>
          <ac:spMkLst>
            <pc:docMk/>
            <pc:sldMk cId="1604125453" sldId="285"/>
            <ac:spMk id="15" creationId="{76B420DC-3DDF-F219-441C-E4ECD12EAC11}"/>
          </ac:spMkLst>
        </pc:spChg>
        <pc:spChg chg="add mod">
          <ac:chgData name="Mr J Bee (BWCET)" userId="a1856448-f297-487a-a7ea-498499ce4ab3" providerId="ADAL" clId="{C36FDA15-285C-46D2-8D49-27E34524C8CD}" dt="2023-10-12T15:07:02.220" v="4158" actId="20577"/>
          <ac:spMkLst>
            <pc:docMk/>
            <pc:sldMk cId="1604125453" sldId="285"/>
            <ac:spMk id="16" creationId="{8A0A0E1B-D094-3B85-82A5-960D1C060806}"/>
          </ac:spMkLst>
        </pc:spChg>
        <pc:spChg chg="add mod">
          <ac:chgData name="Mr J Bee (BWCET)" userId="a1856448-f297-487a-a7ea-498499ce4ab3" providerId="ADAL" clId="{C36FDA15-285C-46D2-8D49-27E34524C8CD}" dt="2023-10-12T15:08:00.412" v="4216" actId="1076"/>
          <ac:spMkLst>
            <pc:docMk/>
            <pc:sldMk cId="1604125453" sldId="285"/>
            <ac:spMk id="17" creationId="{7EB606CF-AF44-8E27-557B-8F5C956BABAA}"/>
          </ac:spMkLst>
        </pc:spChg>
        <pc:spChg chg="add del mod">
          <ac:chgData name="Mr J Bee (BWCET)" userId="a1856448-f297-487a-a7ea-498499ce4ab3" providerId="ADAL" clId="{C36FDA15-285C-46D2-8D49-27E34524C8CD}" dt="2023-10-12T15:08:03.138" v="4218" actId="478"/>
          <ac:spMkLst>
            <pc:docMk/>
            <pc:sldMk cId="1604125453" sldId="285"/>
            <ac:spMk id="18" creationId="{016CC948-998C-1351-58CE-11C01CC11D92}"/>
          </ac:spMkLst>
        </pc:spChg>
        <pc:spChg chg="add mod">
          <ac:chgData name="Mr J Bee (BWCET)" userId="a1856448-f297-487a-a7ea-498499ce4ab3" providerId="ADAL" clId="{C36FDA15-285C-46D2-8D49-27E34524C8CD}" dt="2023-10-12T15:08:05.703" v="4220" actId="1076"/>
          <ac:spMkLst>
            <pc:docMk/>
            <pc:sldMk cId="1604125453" sldId="285"/>
            <ac:spMk id="19" creationId="{5D9D7CC1-3ADF-FA93-8724-F322633E76AC}"/>
          </ac:spMkLst>
        </pc:spChg>
        <pc:spChg chg="add mod">
          <ac:chgData name="Mr J Bee (BWCET)" userId="a1856448-f297-487a-a7ea-498499ce4ab3" providerId="ADAL" clId="{C36FDA15-285C-46D2-8D49-27E34524C8CD}" dt="2023-10-12T15:08:09.479" v="4222" actId="1076"/>
          <ac:spMkLst>
            <pc:docMk/>
            <pc:sldMk cId="1604125453" sldId="285"/>
            <ac:spMk id="20" creationId="{0583A30D-23C6-385F-0670-9A48D8D3BAD1}"/>
          </ac:spMkLst>
        </pc:spChg>
        <pc:spChg chg="mod">
          <ac:chgData name="Mr J Bee (BWCET)" userId="a1856448-f297-487a-a7ea-498499ce4ab3" providerId="ADAL" clId="{C36FDA15-285C-46D2-8D49-27E34524C8CD}" dt="2023-10-12T15:04:22.651" v="4106" actId="20577"/>
          <ac:spMkLst>
            <pc:docMk/>
            <pc:sldMk cId="1604125453" sldId="285"/>
            <ac:spMk id="22" creationId="{1FE8C83A-9C65-8103-D6F7-5F7752E75B56}"/>
          </ac:spMkLst>
        </pc:spChg>
        <pc:graphicFrameChg chg="del">
          <ac:chgData name="Mr J Bee (BWCET)" userId="a1856448-f297-487a-a7ea-498499ce4ab3" providerId="ADAL" clId="{C36FDA15-285C-46D2-8D49-27E34524C8CD}" dt="2023-10-12T15:03:07.966" v="4008" actId="478"/>
          <ac:graphicFrameMkLst>
            <pc:docMk/>
            <pc:sldMk cId="1604125453" sldId="285"/>
            <ac:graphicFrameMk id="3" creationId="{BA913250-4DF8-DC59-599C-C07695AED0B2}"/>
          </ac:graphicFrameMkLst>
        </pc:graphicFrameChg>
        <pc:picChg chg="add mod">
          <ac:chgData name="Mr J Bee (BWCET)" userId="a1856448-f297-487a-a7ea-498499ce4ab3" providerId="ADAL" clId="{C36FDA15-285C-46D2-8D49-27E34524C8CD}" dt="2023-10-12T15:05:17.356" v="4111" actId="1076"/>
          <ac:picMkLst>
            <pc:docMk/>
            <pc:sldMk cId="1604125453" sldId="285"/>
            <ac:picMk id="9" creationId="{0CB69E44-F306-C4D0-CB29-E2FDE07E9613}"/>
          </ac:picMkLst>
        </pc:picChg>
        <pc:picChg chg="add mod">
          <ac:chgData name="Mr J Bee (BWCET)" userId="a1856448-f297-487a-a7ea-498499ce4ab3" providerId="ADAL" clId="{C36FDA15-285C-46D2-8D49-27E34524C8CD}" dt="2023-10-12T15:06:04.236" v="4118" actId="1076"/>
          <ac:picMkLst>
            <pc:docMk/>
            <pc:sldMk cId="1604125453" sldId="285"/>
            <ac:picMk id="11" creationId="{02809339-AACD-4B07-F40C-2F562B1C4033}"/>
          </ac:picMkLst>
        </pc:picChg>
        <pc:picChg chg="add mod">
          <ac:chgData name="Mr J Bee (BWCET)" userId="a1856448-f297-487a-a7ea-498499ce4ab3" providerId="ADAL" clId="{C36FDA15-285C-46D2-8D49-27E34524C8CD}" dt="2023-10-12T15:06:01.428" v="4117" actId="1076"/>
          <ac:picMkLst>
            <pc:docMk/>
            <pc:sldMk cId="1604125453" sldId="285"/>
            <ac:picMk id="13" creationId="{436C1C94-0550-99C3-B048-86A8CEC6E81B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16:35.835" v="4412" actId="1076"/>
        <pc:sldMkLst>
          <pc:docMk/>
          <pc:sldMk cId="2358967744" sldId="286"/>
        </pc:sldMkLst>
        <pc:spChg chg="add mod">
          <ac:chgData name="Mr J Bee (BWCET)" userId="a1856448-f297-487a-a7ea-498499ce4ab3" providerId="ADAL" clId="{C36FDA15-285C-46D2-8D49-27E34524C8CD}" dt="2023-10-12T15:16:35.835" v="4412" actId="1076"/>
          <ac:spMkLst>
            <pc:docMk/>
            <pc:sldMk cId="2358967744" sldId="286"/>
            <ac:spMk id="3" creationId="{2AFEEA63-7135-DD65-D2EE-93D5BAE7A831}"/>
          </ac:spMkLst>
        </pc:spChg>
        <pc:spChg chg="del">
          <ac:chgData name="Mr J Bee (BWCET)" userId="a1856448-f297-487a-a7ea-498499ce4ab3" providerId="ADAL" clId="{C36FDA15-285C-46D2-8D49-27E34524C8CD}" dt="2023-10-12T15:16:18.980" v="4409" actId="478"/>
          <ac:spMkLst>
            <pc:docMk/>
            <pc:sldMk cId="2358967744" sldId="286"/>
            <ac:spMk id="6" creationId="{AE601534-5F20-511A-2106-7E7E03D8D641}"/>
          </ac:spMkLst>
        </pc:spChg>
        <pc:spChg chg="mod">
          <ac:chgData name="Mr J Bee (BWCET)" userId="a1856448-f297-487a-a7ea-498499ce4ab3" providerId="ADAL" clId="{C36FDA15-285C-46D2-8D49-27E34524C8CD}" dt="2023-10-12T15:10:10.473" v="4229" actId="20577"/>
          <ac:spMkLst>
            <pc:docMk/>
            <pc:sldMk cId="2358967744" sldId="286"/>
            <ac:spMk id="14" creationId="{554601CC-FFF8-6EFC-07D8-C164924DD3CF}"/>
          </ac:spMkLst>
        </pc:spChg>
        <pc:spChg chg="mod">
          <ac:chgData name="Mr J Bee (BWCET)" userId="a1856448-f297-487a-a7ea-498499ce4ab3" providerId="ADAL" clId="{C36FDA15-285C-46D2-8D49-27E34524C8CD}" dt="2023-10-12T15:10:14.635" v="4235" actId="20577"/>
          <ac:spMkLst>
            <pc:docMk/>
            <pc:sldMk cId="2358967744" sldId="286"/>
            <ac:spMk id="15" creationId="{76B420DC-3DDF-F219-441C-E4ECD12EAC11}"/>
          </ac:spMkLst>
        </pc:spChg>
        <pc:spChg chg="mod">
          <ac:chgData name="Mr J Bee (BWCET)" userId="a1856448-f297-487a-a7ea-498499ce4ab3" providerId="ADAL" clId="{C36FDA15-285C-46D2-8D49-27E34524C8CD}" dt="2023-10-12T15:10:18.104" v="4237" actId="20577"/>
          <ac:spMkLst>
            <pc:docMk/>
            <pc:sldMk cId="2358967744" sldId="286"/>
            <ac:spMk id="16" creationId="{8A0A0E1B-D094-3B85-82A5-960D1C060806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2T15:15:27.564" v="4404" actId="1076"/>
        <pc:sldMkLst>
          <pc:docMk/>
          <pc:sldMk cId="477216173" sldId="287"/>
        </pc:sldMkLst>
        <pc:spChg chg="add mod">
          <ac:chgData name="Mr J Bee (BWCET)" userId="a1856448-f297-487a-a7ea-498499ce4ab3" providerId="ADAL" clId="{C36FDA15-285C-46D2-8D49-27E34524C8CD}" dt="2023-10-12T15:12:13.054" v="4367" actId="403"/>
          <ac:spMkLst>
            <pc:docMk/>
            <pc:sldMk cId="477216173" sldId="287"/>
            <ac:spMk id="3" creationId="{8835C7EB-6306-4A28-32B2-7EBDF7D95E29}"/>
          </ac:spMkLst>
        </pc:spChg>
        <pc:spChg chg="del">
          <ac:chgData name="Mr J Bee (BWCET)" userId="a1856448-f297-487a-a7ea-498499ce4ab3" providerId="ADAL" clId="{C36FDA15-285C-46D2-8D49-27E34524C8CD}" dt="2023-10-12T15:10:44.906" v="4245" actId="478"/>
          <ac:spMkLst>
            <pc:docMk/>
            <pc:sldMk cId="477216173" sldId="287"/>
            <ac:spMk id="6" creationId="{AE601534-5F20-511A-2106-7E7E03D8D641}"/>
          </ac:spMkLst>
        </pc:spChg>
        <pc:spChg chg="add mod">
          <ac:chgData name="Mr J Bee (BWCET)" userId="a1856448-f297-487a-a7ea-498499ce4ab3" providerId="ADAL" clId="{C36FDA15-285C-46D2-8D49-27E34524C8CD}" dt="2023-10-12T15:15:25.328" v="4402" actId="1076"/>
          <ac:spMkLst>
            <pc:docMk/>
            <pc:sldMk cId="477216173" sldId="287"/>
            <ac:spMk id="10" creationId="{250F6E1B-3BCD-2764-992B-52BC9AC9C0DE}"/>
          </ac:spMkLst>
        </pc:spChg>
        <pc:spChg chg="add mod">
          <ac:chgData name="Mr J Bee (BWCET)" userId="a1856448-f297-487a-a7ea-498499ce4ab3" providerId="ADAL" clId="{C36FDA15-285C-46D2-8D49-27E34524C8CD}" dt="2023-10-12T15:15:27.564" v="4404" actId="1076"/>
          <ac:spMkLst>
            <pc:docMk/>
            <pc:sldMk cId="477216173" sldId="287"/>
            <ac:spMk id="12" creationId="{647CB0F5-4569-3EBE-D58D-17918D9A165C}"/>
          </ac:spMkLst>
        </pc:spChg>
        <pc:spChg chg="del">
          <ac:chgData name="Mr J Bee (BWCET)" userId="a1856448-f297-487a-a7ea-498499ce4ab3" providerId="ADAL" clId="{C36FDA15-285C-46D2-8D49-27E34524C8CD}" dt="2023-10-12T15:10:37.090" v="4241" actId="478"/>
          <ac:spMkLst>
            <pc:docMk/>
            <pc:sldMk cId="477216173" sldId="287"/>
            <ac:spMk id="14" creationId="{554601CC-FFF8-6EFC-07D8-C164924DD3CF}"/>
          </ac:spMkLst>
        </pc:spChg>
        <pc:spChg chg="del">
          <ac:chgData name="Mr J Bee (BWCET)" userId="a1856448-f297-487a-a7ea-498499ce4ab3" providerId="ADAL" clId="{C36FDA15-285C-46D2-8D49-27E34524C8CD}" dt="2023-10-12T15:10:37.090" v="4241" actId="478"/>
          <ac:spMkLst>
            <pc:docMk/>
            <pc:sldMk cId="477216173" sldId="287"/>
            <ac:spMk id="15" creationId="{76B420DC-3DDF-F219-441C-E4ECD12EAC11}"/>
          </ac:spMkLst>
        </pc:spChg>
        <pc:spChg chg="del">
          <ac:chgData name="Mr J Bee (BWCET)" userId="a1856448-f297-487a-a7ea-498499ce4ab3" providerId="ADAL" clId="{C36FDA15-285C-46D2-8D49-27E34524C8CD}" dt="2023-10-12T15:10:37.090" v="4241" actId="478"/>
          <ac:spMkLst>
            <pc:docMk/>
            <pc:sldMk cId="477216173" sldId="287"/>
            <ac:spMk id="16" creationId="{8A0A0E1B-D094-3B85-82A5-960D1C060806}"/>
          </ac:spMkLst>
        </pc:spChg>
        <pc:spChg chg="del">
          <ac:chgData name="Mr J Bee (BWCET)" userId="a1856448-f297-487a-a7ea-498499ce4ab3" providerId="ADAL" clId="{C36FDA15-285C-46D2-8D49-27E34524C8CD}" dt="2023-10-12T15:10:35.012" v="4240" actId="478"/>
          <ac:spMkLst>
            <pc:docMk/>
            <pc:sldMk cId="477216173" sldId="287"/>
            <ac:spMk id="17" creationId="{7EB606CF-AF44-8E27-557B-8F5C956BABAA}"/>
          </ac:spMkLst>
        </pc:spChg>
        <pc:spChg chg="del">
          <ac:chgData name="Mr J Bee (BWCET)" userId="a1856448-f297-487a-a7ea-498499ce4ab3" providerId="ADAL" clId="{C36FDA15-285C-46D2-8D49-27E34524C8CD}" dt="2023-10-12T15:10:41.375" v="4244" actId="478"/>
          <ac:spMkLst>
            <pc:docMk/>
            <pc:sldMk cId="477216173" sldId="287"/>
            <ac:spMk id="19" creationId="{5D9D7CC1-3ADF-FA93-8724-F322633E76AC}"/>
          </ac:spMkLst>
        </pc:spChg>
        <pc:spChg chg="del">
          <ac:chgData name="Mr J Bee (BWCET)" userId="a1856448-f297-487a-a7ea-498499ce4ab3" providerId="ADAL" clId="{C36FDA15-285C-46D2-8D49-27E34524C8CD}" dt="2023-10-12T15:10:33.585" v="4239" actId="478"/>
          <ac:spMkLst>
            <pc:docMk/>
            <pc:sldMk cId="477216173" sldId="287"/>
            <ac:spMk id="20" creationId="{0583A30D-23C6-385F-0670-9A48D8D3BAD1}"/>
          </ac:spMkLst>
        </pc:spChg>
        <pc:spChg chg="mod">
          <ac:chgData name="Mr J Bee (BWCET)" userId="a1856448-f297-487a-a7ea-498499ce4ab3" providerId="ADAL" clId="{C36FDA15-285C-46D2-8D49-27E34524C8CD}" dt="2023-10-12T15:15:11.931" v="4400" actId="1076"/>
          <ac:spMkLst>
            <pc:docMk/>
            <pc:sldMk cId="477216173" sldId="287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C36FDA15-285C-46D2-8D49-27E34524C8CD}" dt="2023-10-12T15:12:37.007" v="4370" actId="1076"/>
          <ac:picMkLst>
            <pc:docMk/>
            <pc:sldMk cId="477216173" sldId="287"/>
            <ac:picMk id="5" creationId="{AFA6C43E-CA71-5E40-488C-ABF035FB25A4}"/>
          </ac:picMkLst>
        </pc:picChg>
        <pc:picChg chg="add mod">
          <ac:chgData name="Mr J Bee (BWCET)" userId="a1856448-f297-487a-a7ea-498499ce4ab3" providerId="ADAL" clId="{C36FDA15-285C-46D2-8D49-27E34524C8CD}" dt="2023-10-12T15:15:11.931" v="4400" actId="1076"/>
          <ac:picMkLst>
            <pc:docMk/>
            <pc:sldMk cId="477216173" sldId="287"/>
            <ac:picMk id="7" creationId="{AA074510-1926-FEC7-008D-6BD6A8CFD874}"/>
          </ac:picMkLst>
        </pc:picChg>
        <pc:picChg chg="add mod">
          <ac:chgData name="Mr J Bee (BWCET)" userId="a1856448-f297-487a-a7ea-498499ce4ab3" providerId="ADAL" clId="{C36FDA15-285C-46D2-8D49-27E34524C8CD}" dt="2023-10-12T15:15:11.931" v="4400" actId="1076"/>
          <ac:picMkLst>
            <pc:docMk/>
            <pc:sldMk cId="477216173" sldId="287"/>
            <ac:picMk id="8" creationId="{CC838939-B780-A383-5D24-AE9D33C942E8}"/>
          </ac:picMkLst>
        </pc:picChg>
        <pc:picChg chg="del">
          <ac:chgData name="Mr J Bee (BWCET)" userId="a1856448-f297-487a-a7ea-498499ce4ab3" providerId="ADAL" clId="{C36FDA15-285C-46D2-8D49-27E34524C8CD}" dt="2023-10-12T15:10:39.155" v="4242" actId="478"/>
          <ac:picMkLst>
            <pc:docMk/>
            <pc:sldMk cId="477216173" sldId="287"/>
            <ac:picMk id="9" creationId="{0CB69E44-F306-C4D0-CB29-E2FDE07E9613}"/>
          </ac:picMkLst>
        </pc:picChg>
        <pc:picChg chg="del">
          <ac:chgData name="Mr J Bee (BWCET)" userId="a1856448-f297-487a-a7ea-498499ce4ab3" providerId="ADAL" clId="{C36FDA15-285C-46D2-8D49-27E34524C8CD}" dt="2023-10-12T15:10:37.090" v="4241" actId="478"/>
          <ac:picMkLst>
            <pc:docMk/>
            <pc:sldMk cId="477216173" sldId="287"/>
            <ac:picMk id="11" creationId="{02809339-AACD-4B07-F40C-2F562B1C4033}"/>
          </ac:picMkLst>
        </pc:picChg>
        <pc:picChg chg="del">
          <ac:chgData name="Mr J Bee (BWCET)" userId="a1856448-f297-487a-a7ea-498499ce4ab3" providerId="ADAL" clId="{C36FDA15-285C-46D2-8D49-27E34524C8CD}" dt="2023-10-12T15:10:40.645" v="4243" actId="478"/>
          <ac:picMkLst>
            <pc:docMk/>
            <pc:sldMk cId="477216173" sldId="287"/>
            <ac:picMk id="13" creationId="{436C1C94-0550-99C3-B048-86A8CEC6E81B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21:20.649" v="4527"/>
        <pc:sldMkLst>
          <pc:docMk/>
          <pc:sldMk cId="3069081753" sldId="288"/>
        </pc:sldMkLst>
        <pc:spChg chg="del">
          <ac:chgData name="Mr J Bee (BWCET)" userId="a1856448-f297-487a-a7ea-498499ce4ab3" providerId="ADAL" clId="{C36FDA15-285C-46D2-8D49-27E34524C8CD}" dt="2023-10-12T15:16:12.185" v="4408" actId="478"/>
          <ac:spMkLst>
            <pc:docMk/>
            <pc:sldMk cId="3069081753" sldId="288"/>
            <ac:spMk id="3" creationId="{8835C7EB-6306-4A28-32B2-7EBDF7D95E29}"/>
          </ac:spMkLst>
        </pc:spChg>
        <pc:spChg chg="add mod">
          <ac:chgData name="Mr J Bee (BWCET)" userId="a1856448-f297-487a-a7ea-498499ce4ab3" providerId="ADAL" clId="{C36FDA15-285C-46D2-8D49-27E34524C8CD}" dt="2023-10-12T15:17:32.921" v="4470" actId="20577"/>
          <ac:spMkLst>
            <pc:docMk/>
            <pc:sldMk cId="3069081753" sldId="288"/>
            <ac:spMk id="4" creationId="{FB8DC103-CF07-1C03-034B-EF3D46FEB800}"/>
          </ac:spMkLst>
        </pc:spChg>
        <pc:spChg chg="add del mod">
          <ac:chgData name="Mr J Bee (BWCET)" userId="a1856448-f297-487a-a7ea-498499ce4ab3" providerId="ADAL" clId="{C36FDA15-285C-46D2-8D49-27E34524C8CD}" dt="2023-10-12T15:20:31.760" v="4524" actId="478"/>
          <ac:spMkLst>
            <pc:docMk/>
            <pc:sldMk cId="3069081753" sldId="288"/>
            <ac:spMk id="6" creationId="{6D070690-DC6F-E4EC-E00E-0D4AFBE6F2DD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9" creationId="{573E25ED-4A7F-E155-38B6-DE5CBFC3AF18}"/>
          </ac:spMkLst>
        </pc:spChg>
        <pc:spChg chg="del">
          <ac:chgData name="Mr J Bee (BWCET)" userId="a1856448-f297-487a-a7ea-498499ce4ab3" providerId="ADAL" clId="{C36FDA15-285C-46D2-8D49-27E34524C8CD}" dt="2023-10-12T15:16:08.993" v="4406" actId="478"/>
          <ac:spMkLst>
            <pc:docMk/>
            <pc:sldMk cId="3069081753" sldId="288"/>
            <ac:spMk id="10" creationId="{250F6E1B-3BCD-2764-992B-52BC9AC9C0DE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1" creationId="{AB61369D-4EAA-9983-D30E-CD6640997B06}"/>
          </ac:spMkLst>
        </pc:spChg>
        <pc:spChg chg="del">
          <ac:chgData name="Mr J Bee (BWCET)" userId="a1856448-f297-487a-a7ea-498499ce4ab3" providerId="ADAL" clId="{C36FDA15-285C-46D2-8D49-27E34524C8CD}" dt="2023-10-12T15:16:08.993" v="4406" actId="478"/>
          <ac:spMkLst>
            <pc:docMk/>
            <pc:sldMk cId="3069081753" sldId="288"/>
            <ac:spMk id="12" creationId="{647CB0F5-4569-3EBE-D58D-17918D9A165C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3" creationId="{5C6EDFBB-4384-A162-3067-4A7FB2D63136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4" creationId="{C7048097-05D9-498B-6E49-D41ACF6BF855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5" creationId="{66A0BFBC-7D89-0901-CB34-2CAD062EFD63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6" creationId="{BE2E3D53-08AF-BAFC-D467-32B7F7D8B8CD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7" creationId="{5AA31216-5D5A-A835-48B6-404A67D38BC4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8" creationId="{562FCA65-42AE-BD15-FAEB-99C300463DB8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9" creationId="{23DABB6F-867E-484B-A3A6-F258E629EEE3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0" creationId="{010FD5D2-D368-771B-877F-C0C17316AB00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1" creationId="{1532E696-9445-6F01-10BF-20D0A05E6CDF}"/>
          </ac:spMkLst>
        </pc:spChg>
        <pc:spChg chg="del">
          <ac:chgData name="Mr J Bee (BWCET)" userId="a1856448-f297-487a-a7ea-498499ce4ab3" providerId="ADAL" clId="{C36FDA15-285C-46D2-8D49-27E34524C8CD}" dt="2023-10-12T15:16:08.993" v="4406" actId="478"/>
          <ac:spMkLst>
            <pc:docMk/>
            <pc:sldMk cId="3069081753" sldId="288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3" creationId="{4F515415-85AE-1DF5-69F6-895ADF9F999A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4" creationId="{E3B911EF-8301-3F2A-4D47-462CBD1690A8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5" creationId="{06D4A10E-35EA-22A7-E710-747EB93547C5}"/>
          </ac:spMkLst>
        </pc:spChg>
        <pc:spChg chg="add del mod">
          <ac:chgData name="Mr J Bee (BWCET)" userId="a1856448-f297-487a-a7ea-498499ce4ab3" providerId="ADAL" clId="{C36FDA15-285C-46D2-8D49-27E34524C8CD}" dt="2023-10-12T15:20:51.108" v="4526" actId="478"/>
          <ac:spMkLst>
            <pc:docMk/>
            <pc:sldMk cId="3069081753" sldId="288"/>
            <ac:spMk id="26" creationId="{2A1B29B7-A7C5-B989-EF5E-E09882660BB3}"/>
          </ac:spMkLst>
        </pc:spChg>
        <pc:spChg chg="add mod">
          <ac:chgData name="Mr J Bee (BWCET)" userId="a1856448-f297-487a-a7ea-498499ce4ab3" providerId="ADAL" clId="{C36FDA15-285C-46D2-8D49-27E34524C8CD}" dt="2023-10-12T15:20:34.317" v="4525"/>
          <ac:spMkLst>
            <pc:docMk/>
            <pc:sldMk cId="3069081753" sldId="288"/>
            <ac:spMk id="27" creationId="{29A77842-DC97-CDFF-816B-E0F947F4978B}"/>
          </ac:spMkLst>
        </pc:spChg>
        <pc:spChg chg="add mod">
          <ac:chgData name="Mr J Bee (BWCET)" userId="a1856448-f297-487a-a7ea-498499ce4ab3" providerId="ADAL" clId="{C36FDA15-285C-46D2-8D49-27E34524C8CD}" dt="2023-10-12T15:21:20.649" v="4527"/>
          <ac:spMkLst>
            <pc:docMk/>
            <pc:sldMk cId="3069081753" sldId="288"/>
            <ac:spMk id="28" creationId="{B172A0AD-FE33-8D09-2027-D969EB698905}"/>
          </ac:spMkLst>
        </pc:spChg>
        <pc:picChg chg="del">
          <ac:chgData name="Mr J Bee (BWCET)" userId="a1856448-f297-487a-a7ea-498499ce4ab3" providerId="ADAL" clId="{C36FDA15-285C-46D2-8D49-27E34524C8CD}" dt="2023-10-12T15:16:10.412" v="4407" actId="478"/>
          <ac:picMkLst>
            <pc:docMk/>
            <pc:sldMk cId="3069081753" sldId="288"/>
            <ac:picMk id="5" creationId="{AFA6C43E-CA71-5E40-488C-ABF035FB25A4}"/>
          </ac:picMkLst>
        </pc:picChg>
        <pc:picChg chg="del">
          <ac:chgData name="Mr J Bee (BWCET)" userId="a1856448-f297-487a-a7ea-498499ce4ab3" providerId="ADAL" clId="{C36FDA15-285C-46D2-8D49-27E34524C8CD}" dt="2023-10-12T15:16:08.993" v="4406" actId="478"/>
          <ac:picMkLst>
            <pc:docMk/>
            <pc:sldMk cId="3069081753" sldId="288"/>
            <ac:picMk id="7" creationId="{AA074510-1926-FEC7-008D-6BD6A8CFD874}"/>
          </ac:picMkLst>
        </pc:picChg>
        <pc:picChg chg="del">
          <ac:chgData name="Mr J Bee (BWCET)" userId="a1856448-f297-487a-a7ea-498499ce4ab3" providerId="ADAL" clId="{C36FDA15-285C-46D2-8D49-27E34524C8CD}" dt="2023-10-12T15:16:08.993" v="4406" actId="478"/>
          <ac:picMkLst>
            <pc:docMk/>
            <pc:sldMk cId="3069081753" sldId="288"/>
            <ac:picMk id="8" creationId="{CC838939-B780-A383-5D24-AE9D33C942E8}"/>
          </ac:picMkLst>
        </pc:picChg>
      </pc:sldChg>
      <pc:sldChg chg="modSp add mod">
        <pc:chgData name="Mr J Bee (BWCET)" userId="a1856448-f297-487a-a7ea-498499ce4ab3" providerId="ADAL" clId="{C36FDA15-285C-46D2-8D49-27E34524C8CD}" dt="2023-10-13T09:20:41.050" v="4555" actId="20577"/>
        <pc:sldMkLst>
          <pc:docMk/>
          <pc:sldMk cId="1177122235" sldId="289"/>
        </pc:sldMkLst>
        <pc:spChg chg="mod">
          <ac:chgData name="Mr J Bee (BWCET)" userId="a1856448-f297-487a-a7ea-498499ce4ab3" providerId="ADAL" clId="{C36FDA15-285C-46D2-8D49-27E34524C8CD}" dt="2023-10-13T09:20:41.050" v="4555" actId="20577"/>
          <ac:spMkLst>
            <pc:docMk/>
            <pc:sldMk cId="1177122235" sldId="289"/>
            <ac:spMk id="2" creationId="{E7793C06-E3AB-0F8A-1C4F-03B358A5582F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24:22.385" v="4771"/>
        <pc:sldMkLst>
          <pc:docMk/>
          <pc:sldMk cId="2379111293" sldId="290"/>
        </pc:sldMkLst>
        <pc:spChg chg="add mod">
          <ac:chgData name="Mr J Bee (BWCET)" userId="a1856448-f297-487a-a7ea-498499ce4ab3" providerId="ADAL" clId="{C36FDA15-285C-46D2-8D49-27E34524C8CD}" dt="2023-10-13T09:21:20.667" v="4562" actId="13822"/>
          <ac:spMkLst>
            <pc:docMk/>
            <pc:sldMk cId="2379111293" sldId="290"/>
            <ac:spMk id="3" creationId="{52B7A578-0246-7F99-CD2D-200C7FE467AD}"/>
          </ac:spMkLst>
        </pc:spChg>
        <pc:spChg chg="mod">
          <ac:chgData name="Mr J Bee (BWCET)" userId="a1856448-f297-487a-a7ea-498499ce4ab3" providerId="ADAL" clId="{C36FDA15-285C-46D2-8D49-27E34524C8CD}" dt="2023-10-13T09:22:20.356" v="4610" actId="20577"/>
          <ac:spMkLst>
            <pc:docMk/>
            <pc:sldMk cId="2379111293" sldId="290"/>
            <ac:spMk id="4" creationId="{FB8DC103-CF07-1C03-034B-EF3D46FEB800}"/>
          </ac:spMkLst>
        </pc:spChg>
        <pc:spChg chg="add mod">
          <ac:chgData name="Mr J Bee (BWCET)" userId="a1856448-f297-487a-a7ea-498499ce4ab3" providerId="ADAL" clId="{C36FDA15-285C-46D2-8D49-27E34524C8CD}" dt="2023-10-13T09:21:24.577" v="4564" actId="1076"/>
          <ac:spMkLst>
            <pc:docMk/>
            <pc:sldMk cId="2379111293" sldId="290"/>
            <ac:spMk id="5" creationId="{BECE8566-217C-0AF5-BC66-99C0274326B2}"/>
          </ac:spMkLst>
        </pc:spChg>
        <pc:spChg chg="add mod">
          <ac:chgData name="Mr J Bee (BWCET)" userId="a1856448-f297-487a-a7ea-498499ce4ab3" providerId="ADAL" clId="{C36FDA15-285C-46D2-8D49-27E34524C8CD}" dt="2023-10-13T09:21:27.673" v="4566" actId="1076"/>
          <ac:spMkLst>
            <pc:docMk/>
            <pc:sldMk cId="2379111293" sldId="290"/>
            <ac:spMk id="6" creationId="{DB18001F-A209-B7CF-0F12-633BCA4CB442}"/>
          </ac:spMkLst>
        </pc:spChg>
        <pc:spChg chg="add mod">
          <ac:chgData name="Mr J Bee (BWCET)" userId="a1856448-f297-487a-a7ea-498499ce4ab3" providerId="ADAL" clId="{C36FDA15-285C-46D2-8D49-27E34524C8CD}" dt="2023-10-13T09:21:33.704" v="4568" actId="1076"/>
          <ac:spMkLst>
            <pc:docMk/>
            <pc:sldMk cId="2379111293" sldId="290"/>
            <ac:spMk id="7" creationId="{C3E5677F-68A0-FF31-4A59-1E50FCEFCD3C}"/>
          </ac:spMkLst>
        </pc:spChg>
        <pc:spChg chg="add mod">
          <ac:chgData name="Mr J Bee (BWCET)" userId="a1856448-f297-487a-a7ea-498499ce4ab3" providerId="ADAL" clId="{C36FDA15-285C-46D2-8D49-27E34524C8CD}" dt="2023-10-13T09:21:33.704" v="4568" actId="1076"/>
          <ac:spMkLst>
            <pc:docMk/>
            <pc:sldMk cId="2379111293" sldId="290"/>
            <ac:spMk id="8" creationId="{00EC34C7-61AE-F1A1-D879-AF42EFF23C2B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9" creationId="{573E25ED-4A7F-E155-38B6-DE5CBFC3AF18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10" creationId="{E12C92C1-0157-E4E5-6357-57B749A3E016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1" creationId="{AB61369D-4EAA-9983-D30E-CD6640997B06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12" creationId="{148EDB4A-EA7D-522F-141A-067A6D10A658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3" creationId="{5C6EDFBB-4384-A162-3067-4A7FB2D63136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4" creationId="{C7048097-05D9-498B-6E49-D41ACF6BF855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5" creationId="{66A0BFBC-7D89-0901-CB34-2CAD062EFD63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6" creationId="{BE2E3D53-08AF-BAFC-D467-32B7F7D8B8CD}"/>
          </ac:spMkLst>
        </pc:spChg>
        <pc:spChg chg="del">
          <ac:chgData name="Mr J Bee (BWCET)" userId="a1856448-f297-487a-a7ea-498499ce4ab3" providerId="ADAL" clId="{C36FDA15-285C-46D2-8D49-27E34524C8CD}" dt="2023-10-13T09:21:07.365" v="4560" actId="478"/>
          <ac:spMkLst>
            <pc:docMk/>
            <pc:sldMk cId="2379111293" sldId="290"/>
            <ac:spMk id="17" creationId="{5AA31216-5D5A-A835-48B6-404A67D38BC4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18" creationId="{562FCA65-42AE-BD15-FAEB-99C300463DB8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19" creationId="{23DABB6F-867E-484B-A3A6-F258E629EEE3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0" creationId="{010FD5D2-D368-771B-877F-C0C17316AB00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1" creationId="{1532E696-9445-6F01-10BF-20D0A05E6CDF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22" creationId="{544DB579-25E7-9D1A-D9BF-37D9B78AF385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3" creationId="{4F515415-85AE-1DF5-69F6-895ADF9F999A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4" creationId="{E3B911EF-8301-3F2A-4D47-462CBD1690A8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5" creationId="{06D4A10E-35EA-22A7-E710-747EB93547C5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26" creationId="{E29241C0-85E7-4690-496E-CBF51AB0F1E8}"/>
          </ac:spMkLst>
        </pc:spChg>
        <pc:spChg chg="del">
          <ac:chgData name="Mr J Bee (BWCET)" userId="a1856448-f297-487a-a7ea-498499ce4ab3" providerId="ADAL" clId="{C36FDA15-285C-46D2-8D49-27E34524C8CD}" dt="2023-10-13T09:22:04.052" v="4577" actId="478"/>
          <ac:spMkLst>
            <pc:docMk/>
            <pc:sldMk cId="2379111293" sldId="290"/>
            <ac:spMk id="27" creationId="{29A77842-DC97-CDFF-816B-E0F947F4978B}"/>
          </ac:spMkLst>
        </pc:spChg>
        <pc:spChg chg="del">
          <ac:chgData name="Mr J Bee (BWCET)" userId="a1856448-f297-487a-a7ea-498499ce4ab3" providerId="ADAL" clId="{C36FDA15-285C-46D2-8D49-27E34524C8CD}" dt="2023-10-13T09:20:46.674" v="4557" actId="478"/>
          <ac:spMkLst>
            <pc:docMk/>
            <pc:sldMk cId="2379111293" sldId="290"/>
            <ac:spMk id="28" creationId="{B172A0AD-FE33-8D09-2027-D969EB698905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29" creationId="{895921A5-4667-A7B2-50BD-F7D4556CF9D2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0" creationId="{CC5C6C7F-DE98-54C1-3C86-F6ACAAC2E96E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1" creationId="{F6D76566-742E-2E34-6B34-6A0D66567D6B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2" creationId="{F0D5213C-0968-58B3-F088-808461154986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3" creationId="{BB4DFD9C-CC2C-857F-A9B2-CD080A1E39B7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4" creationId="{02A9267A-B13C-D035-6376-029AA4F1E155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5" creationId="{6C052DBE-CD07-0B2A-7207-822301E3B67F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6" creationId="{B39C71F5-505B-2177-5A6D-DC6EC60B9226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7" creationId="{7457533D-2A0F-CEA3-DC02-E093D3CC292A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8" creationId="{698ED224-F5B0-0F9B-C309-F142DFC3F520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9" creationId="{B316DFE8-7155-286A-1FF7-49448E150AB0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0" creationId="{1E29AC46-4EEC-F759-BCDD-ADA725FDDFCA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1" creationId="{085364E5-4924-F7CD-844D-09704FEE9CEF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2" creationId="{ECA9D3F5-88B2-6FD9-6DDD-52E263F80F4D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3" creationId="{035D018F-5851-DB5E-39D7-04355809CF08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4" creationId="{D9322926-C335-3126-7830-E81AF8F7287E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5" creationId="{F406EA19-F2AA-219A-91E4-FECCBED529E5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6" creationId="{19B7F7FD-4B03-46F2-F465-916564BE7044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7" creationId="{39C8C1D9-B709-6418-DB6C-23CA6747C2BC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8" creationId="{E3F03CA6-1669-E8F4-C99D-AD531BBC6299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9" creationId="{5171D71B-B9F0-1678-0B96-43786B61DE67}"/>
          </ac:spMkLst>
        </pc:spChg>
        <pc:spChg chg="add mod">
          <ac:chgData name="Mr J Bee (BWCET)" userId="a1856448-f297-487a-a7ea-498499ce4ab3" providerId="ADAL" clId="{C36FDA15-285C-46D2-8D49-27E34524C8CD}" dt="2023-10-13T09:22:21.232" v="4611"/>
          <ac:spMkLst>
            <pc:docMk/>
            <pc:sldMk cId="2379111293" sldId="290"/>
            <ac:spMk id="50" creationId="{C924F3B7-BFA4-8BBE-4F79-5A069F95B8C3}"/>
          </ac:spMkLst>
        </pc:spChg>
        <pc:spChg chg="add del mod">
          <ac:chgData name="Mr J Bee (BWCET)" userId="a1856448-f297-487a-a7ea-498499ce4ab3" providerId="ADAL" clId="{C36FDA15-285C-46D2-8D49-27E34524C8CD}" dt="2023-10-13T09:23:46.360" v="4759"/>
          <ac:spMkLst>
            <pc:docMk/>
            <pc:sldMk cId="2379111293" sldId="290"/>
            <ac:spMk id="51" creationId="{0E4479F9-A06B-08B5-250B-CF393D2529B4}"/>
          </ac:spMkLst>
        </pc:spChg>
        <pc:spChg chg="add mod">
          <ac:chgData name="Mr J Bee (BWCET)" userId="a1856448-f297-487a-a7ea-498499ce4ab3" providerId="ADAL" clId="{C36FDA15-285C-46D2-8D49-27E34524C8CD}" dt="2023-10-13T09:23:29.975" v="4752" actId="20577"/>
          <ac:spMkLst>
            <pc:docMk/>
            <pc:sldMk cId="2379111293" sldId="290"/>
            <ac:spMk id="52" creationId="{07FFDC25-ACF8-E511-20A7-FEC8A4B84E0D}"/>
          </ac:spMkLst>
        </pc:spChg>
        <pc:spChg chg="add mod">
          <ac:chgData name="Mr J Bee (BWCET)" userId="a1856448-f297-487a-a7ea-498499ce4ab3" providerId="ADAL" clId="{C36FDA15-285C-46D2-8D49-27E34524C8CD}" dt="2023-10-13T09:23:38.841" v="4755" actId="14100"/>
          <ac:spMkLst>
            <pc:docMk/>
            <pc:sldMk cId="2379111293" sldId="290"/>
            <ac:spMk id="53" creationId="{821698FD-63B6-B4C4-06EB-D6911F70E8BE}"/>
          </ac:spMkLst>
        </pc:spChg>
        <pc:spChg chg="add mod">
          <ac:chgData name="Mr J Bee (BWCET)" userId="a1856448-f297-487a-a7ea-498499ce4ab3" providerId="ADAL" clId="{C36FDA15-285C-46D2-8D49-27E34524C8CD}" dt="2023-10-13T09:23:45.385" v="4757" actId="1076"/>
          <ac:spMkLst>
            <pc:docMk/>
            <pc:sldMk cId="2379111293" sldId="290"/>
            <ac:spMk id="54" creationId="{44E1FBD7-BCDE-6BB4-B373-F09160A85FCD}"/>
          </ac:spMkLst>
        </pc:spChg>
        <pc:spChg chg="add mod">
          <ac:chgData name="Mr J Bee (BWCET)" userId="a1856448-f297-487a-a7ea-498499ce4ab3" providerId="ADAL" clId="{C36FDA15-285C-46D2-8D49-27E34524C8CD}" dt="2023-10-13T09:23:57.833" v="4762" actId="14100"/>
          <ac:spMkLst>
            <pc:docMk/>
            <pc:sldMk cId="2379111293" sldId="290"/>
            <ac:spMk id="55" creationId="{E6CC1187-0528-803A-1A5A-AB74837C3263}"/>
          </ac:spMkLst>
        </pc:spChg>
        <pc:spChg chg="add mod">
          <ac:chgData name="Mr J Bee (BWCET)" userId="a1856448-f297-487a-a7ea-498499ce4ab3" providerId="ADAL" clId="{C36FDA15-285C-46D2-8D49-27E34524C8CD}" dt="2023-10-13T09:24:04.887" v="4765" actId="14100"/>
          <ac:spMkLst>
            <pc:docMk/>
            <pc:sldMk cId="2379111293" sldId="290"/>
            <ac:spMk id="56" creationId="{D0227FF9-58D7-5523-8D3F-F4179F78BE70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27:51.153" v="4954" actId="478"/>
        <pc:sldMkLst>
          <pc:docMk/>
          <pc:sldMk cId="2561151328" sldId="291"/>
        </pc:sldMkLst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" creationId="{52B7A578-0246-7F99-CD2D-200C7FE467AD}"/>
          </ac:spMkLst>
        </pc:spChg>
        <pc:spChg chg="mod">
          <ac:chgData name="Mr J Bee (BWCET)" userId="a1856448-f297-487a-a7ea-498499ce4ab3" providerId="ADAL" clId="{C36FDA15-285C-46D2-8D49-27E34524C8CD}" dt="2023-10-13T09:27:05.771" v="4875" actId="20577"/>
          <ac:spMkLst>
            <pc:docMk/>
            <pc:sldMk cId="2561151328" sldId="291"/>
            <ac:spMk id="4" creationId="{FB8DC103-CF07-1C03-034B-EF3D46FEB800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" creationId="{BECE8566-217C-0AF5-BC66-99C0274326B2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6" creationId="{DB18001F-A209-B7CF-0F12-633BCA4CB442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7" creationId="{C3E5677F-68A0-FF31-4A59-1E50FCEFCD3C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8" creationId="{00EC34C7-61AE-F1A1-D879-AF42EFF23C2B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9" creationId="{B7B75E1B-9229-90AF-EDE2-683D2254D174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10" creationId="{E12C92C1-0157-E4E5-6357-57B749A3E016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11" creationId="{B943EC7F-CBA6-F343-7B2B-873552DAD193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12" creationId="{148EDB4A-EA7D-522F-141A-067A6D10A658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13" creationId="{8929472B-452C-7D2B-1A1B-3C2C83C0C38A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14" creationId="{D4424330-1C93-B443-6341-5FDB9ECBA759}"/>
          </ac:spMkLst>
        </pc:spChg>
        <pc:spChg chg="add mod">
          <ac:chgData name="Mr J Bee (BWCET)" userId="a1856448-f297-487a-a7ea-498499ce4ab3" providerId="ADAL" clId="{C36FDA15-285C-46D2-8D49-27E34524C8CD}" dt="2023-10-13T09:26:34.267" v="4816" actId="20577"/>
          <ac:spMkLst>
            <pc:docMk/>
            <pc:sldMk cId="2561151328" sldId="291"/>
            <ac:spMk id="15" creationId="{35E553C0-4C4E-58FE-4820-A4F6F1F4031D}"/>
          </ac:spMkLst>
        </pc:spChg>
        <pc:spChg chg="add mod">
          <ac:chgData name="Mr J Bee (BWCET)" userId="a1856448-f297-487a-a7ea-498499ce4ab3" providerId="ADAL" clId="{C36FDA15-285C-46D2-8D49-27E34524C8CD}" dt="2023-10-13T09:26:44.516" v="4824" actId="20577"/>
          <ac:spMkLst>
            <pc:docMk/>
            <pc:sldMk cId="2561151328" sldId="291"/>
            <ac:spMk id="16" creationId="{CD60A402-5814-5D9C-032C-7A9E95D2C48D}"/>
          </ac:spMkLst>
        </pc:spChg>
        <pc:spChg chg="add mod">
          <ac:chgData name="Mr J Bee (BWCET)" userId="a1856448-f297-487a-a7ea-498499ce4ab3" providerId="ADAL" clId="{C36FDA15-285C-46D2-8D49-27E34524C8CD}" dt="2023-10-13T09:26:49.442" v="4828" actId="20577"/>
          <ac:spMkLst>
            <pc:docMk/>
            <pc:sldMk cId="2561151328" sldId="291"/>
            <ac:spMk id="17" creationId="{1C597E3B-C7A2-2AF6-3029-E4289E828756}"/>
          </ac:spMkLst>
        </pc:spChg>
        <pc:spChg chg="add mod">
          <ac:chgData name="Mr J Bee (BWCET)" userId="a1856448-f297-487a-a7ea-498499ce4ab3" providerId="ADAL" clId="{C36FDA15-285C-46D2-8D49-27E34524C8CD}" dt="2023-10-13T09:26:52.497" v="4832" actId="20577"/>
          <ac:spMkLst>
            <pc:docMk/>
            <pc:sldMk cId="2561151328" sldId="291"/>
            <ac:spMk id="18" creationId="{05E52058-78DD-2B96-C907-C06B1B60EA17}"/>
          </ac:spMkLst>
        </pc:spChg>
        <pc:spChg chg="add mod">
          <ac:chgData name="Mr J Bee (BWCET)" userId="a1856448-f297-487a-a7ea-498499ce4ab3" providerId="ADAL" clId="{C36FDA15-285C-46D2-8D49-27E34524C8CD}" dt="2023-10-13T09:27:06.605" v="4876"/>
          <ac:spMkLst>
            <pc:docMk/>
            <pc:sldMk cId="2561151328" sldId="291"/>
            <ac:spMk id="19" creationId="{396E4C42-4468-EE5D-00F0-A8350AADD860}"/>
          </ac:spMkLst>
        </pc:spChg>
        <pc:spChg chg="add mod">
          <ac:chgData name="Mr J Bee (BWCET)" userId="a1856448-f297-487a-a7ea-498499ce4ab3" providerId="ADAL" clId="{C36FDA15-285C-46D2-8D49-27E34524C8CD}" dt="2023-10-13T09:27:37.510" v="4950" actId="20577"/>
          <ac:spMkLst>
            <pc:docMk/>
            <pc:sldMk cId="2561151328" sldId="291"/>
            <ac:spMk id="20" creationId="{AC573F31-11C8-256F-A25B-FE43EAC476F8}"/>
          </ac:spMkLst>
        </pc:spChg>
        <pc:spChg chg="add del mod">
          <ac:chgData name="Mr J Bee (BWCET)" userId="a1856448-f297-487a-a7ea-498499ce4ab3" providerId="ADAL" clId="{C36FDA15-285C-46D2-8D49-27E34524C8CD}" dt="2023-10-13T09:27:27.400" v="4881" actId="478"/>
          <ac:spMkLst>
            <pc:docMk/>
            <pc:sldMk cId="2561151328" sldId="291"/>
            <ac:spMk id="21" creationId="{86EAA4A9-2FDC-122C-03F4-6526A0504AB9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22" creationId="{544DB579-25E7-9D1A-D9BF-37D9B78AF385}"/>
          </ac:spMkLst>
        </pc:spChg>
        <pc:spChg chg="add del mod">
          <ac:chgData name="Mr J Bee (BWCET)" userId="a1856448-f297-487a-a7ea-498499ce4ab3" providerId="ADAL" clId="{C36FDA15-285C-46D2-8D49-27E34524C8CD}" dt="2023-10-13T09:27:51.153" v="4954" actId="478"/>
          <ac:spMkLst>
            <pc:docMk/>
            <pc:sldMk cId="2561151328" sldId="291"/>
            <ac:spMk id="23" creationId="{DD9B4AB5-36B6-EC98-1CCE-C1CAA1EF24B4}"/>
          </ac:spMkLst>
        </pc:spChg>
        <pc:spChg chg="add mod">
          <ac:chgData name="Mr J Bee (BWCET)" userId="a1856448-f297-487a-a7ea-498499ce4ab3" providerId="ADAL" clId="{C36FDA15-285C-46D2-8D49-27E34524C8CD}" dt="2023-10-13T09:27:46.958" v="4953" actId="1076"/>
          <ac:spMkLst>
            <pc:docMk/>
            <pc:sldMk cId="2561151328" sldId="291"/>
            <ac:spMk id="24" creationId="{4457D06B-77AE-1107-2FE9-7C4E10DD082B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26" creationId="{E29241C0-85E7-4690-496E-CBF51AB0F1E8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29" creationId="{895921A5-4667-A7B2-50BD-F7D4556CF9D2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0" creationId="{CC5C6C7F-DE98-54C1-3C86-F6ACAAC2E96E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1" creationId="{F6D76566-742E-2E34-6B34-6A0D66567D6B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2" creationId="{F0D5213C-0968-58B3-F088-808461154986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3" creationId="{BB4DFD9C-CC2C-857F-A9B2-CD080A1E39B7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4" creationId="{02A9267A-B13C-D035-6376-029AA4F1E155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5" creationId="{6C052DBE-CD07-0B2A-7207-822301E3B67F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6" creationId="{B39C71F5-505B-2177-5A6D-DC6EC60B9226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7" creationId="{7457533D-2A0F-CEA3-DC02-E093D3CC292A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8" creationId="{698ED224-F5B0-0F9B-C309-F142DFC3F520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9" creationId="{B316DFE8-7155-286A-1FF7-49448E150AB0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0" creationId="{1E29AC46-4EEC-F759-BCDD-ADA725FDDFCA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1" creationId="{085364E5-4924-F7CD-844D-09704FEE9CEF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2" creationId="{ECA9D3F5-88B2-6FD9-6DDD-52E263F80F4D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3" creationId="{035D018F-5851-DB5E-39D7-04355809CF08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4" creationId="{D9322926-C335-3126-7830-E81AF8F7287E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5" creationId="{F406EA19-F2AA-219A-91E4-FECCBED529E5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6" creationId="{19B7F7FD-4B03-46F2-F465-916564BE7044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7" creationId="{39C8C1D9-B709-6418-DB6C-23CA6747C2BC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8" creationId="{E3F03CA6-1669-E8F4-C99D-AD531BBC6299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9" creationId="{5171D71B-B9F0-1678-0B96-43786B61DE67}"/>
          </ac:spMkLst>
        </pc:spChg>
        <pc:spChg chg="del">
          <ac:chgData name="Mr J Bee (BWCET)" userId="a1856448-f297-487a-a7ea-498499ce4ab3" providerId="ADAL" clId="{C36FDA15-285C-46D2-8D49-27E34524C8CD}" dt="2023-10-13T09:26:55.442" v="4833" actId="478"/>
          <ac:spMkLst>
            <pc:docMk/>
            <pc:sldMk cId="2561151328" sldId="291"/>
            <ac:spMk id="50" creationId="{C924F3B7-BFA4-8BBE-4F79-5A069F95B8C3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2" creationId="{07FFDC25-ACF8-E511-20A7-FEC8A4B84E0D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3" creationId="{821698FD-63B6-B4C4-06EB-D6911F70E8BE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4" creationId="{44E1FBD7-BCDE-6BB4-B373-F09160A85FCD}"/>
          </ac:spMkLst>
        </pc:spChg>
        <pc:spChg chg="del">
          <ac:chgData name="Mr J Bee (BWCET)" userId="a1856448-f297-487a-a7ea-498499ce4ab3" providerId="ADAL" clId="{C36FDA15-285C-46D2-8D49-27E34524C8CD}" dt="2023-10-13T09:24:45.248" v="4776" actId="478"/>
          <ac:spMkLst>
            <pc:docMk/>
            <pc:sldMk cId="2561151328" sldId="291"/>
            <ac:spMk id="55" creationId="{E6CC1187-0528-803A-1A5A-AB74837C3263}"/>
          </ac:spMkLst>
        </pc:spChg>
        <pc:spChg chg="del">
          <ac:chgData name="Mr J Bee (BWCET)" userId="a1856448-f297-487a-a7ea-498499ce4ab3" providerId="ADAL" clId="{C36FDA15-285C-46D2-8D49-27E34524C8CD}" dt="2023-10-13T09:24:36.129" v="4773" actId="478"/>
          <ac:spMkLst>
            <pc:docMk/>
            <pc:sldMk cId="2561151328" sldId="291"/>
            <ac:spMk id="56" creationId="{D0227FF9-58D7-5523-8D3F-F4179F78BE70}"/>
          </ac:spMkLst>
        </pc:spChg>
      </pc:sldChg>
      <pc:sldChg chg="addSp delSp modSp new mod delAnim modAnim">
        <pc:chgData name="Mr J Bee (BWCET)" userId="a1856448-f297-487a-a7ea-498499ce4ab3" providerId="ADAL" clId="{C36FDA15-285C-46D2-8D49-27E34524C8CD}" dt="2023-10-13T09:32:13.243" v="5167" actId="1076"/>
        <pc:sldMkLst>
          <pc:docMk/>
          <pc:sldMk cId="830487897" sldId="292"/>
        </pc:sldMkLst>
        <pc:spChg chg="del">
          <ac:chgData name="Mr J Bee (BWCET)" userId="a1856448-f297-487a-a7ea-498499ce4ab3" providerId="ADAL" clId="{C36FDA15-285C-46D2-8D49-27E34524C8CD}" dt="2023-10-13T09:29:04.668" v="4958" actId="478"/>
          <ac:spMkLst>
            <pc:docMk/>
            <pc:sldMk cId="830487897" sldId="292"/>
            <ac:spMk id="2" creationId="{417C2BD6-7511-AA09-DBCA-50CC68CCC5BC}"/>
          </ac:spMkLst>
        </pc:spChg>
        <pc:spChg chg="del">
          <ac:chgData name="Mr J Bee (BWCET)" userId="a1856448-f297-487a-a7ea-498499ce4ab3" providerId="ADAL" clId="{C36FDA15-285C-46D2-8D49-27E34524C8CD}" dt="2023-10-13T09:29:06.644" v="4959" actId="478"/>
          <ac:spMkLst>
            <pc:docMk/>
            <pc:sldMk cId="830487897" sldId="292"/>
            <ac:spMk id="3" creationId="{456EB9F3-F98D-B404-0CC0-863525B2541C}"/>
          </ac:spMkLst>
        </pc:spChg>
        <pc:spChg chg="add mod">
          <ac:chgData name="Mr J Bee (BWCET)" userId="a1856448-f297-487a-a7ea-498499ce4ab3" providerId="ADAL" clId="{C36FDA15-285C-46D2-8D49-27E34524C8CD}" dt="2023-10-13T09:29:25.111" v="5039" actId="20577"/>
          <ac:spMkLst>
            <pc:docMk/>
            <pc:sldMk cId="830487897" sldId="292"/>
            <ac:spMk id="5" creationId="{69D41623-DC06-1074-0E37-59EB5EAC0ADD}"/>
          </ac:spMkLst>
        </pc:spChg>
        <pc:spChg chg="add del mod">
          <ac:chgData name="Mr J Bee (BWCET)" userId="a1856448-f297-487a-a7ea-498499ce4ab3" providerId="ADAL" clId="{C36FDA15-285C-46D2-8D49-27E34524C8CD}" dt="2023-10-13T09:29:09.197" v="4960" actId="478"/>
          <ac:spMkLst>
            <pc:docMk/>
            <pc:sldMk cId="830487897" sldId="292"/>
            <ac:spMk id="6" creationId="{01883BDF-A1F8-DE8E-1267-312A36BCD22B}"/>
          </ac:spMkLst>
        </pc:spChg>
        <pc:spChg chg="add del mod">
          <ac:chgData name="Mr J Bee (BWCET)" userId="a1856448-f297-487a-a7ea-498499ce4ab3" providerId="ADAL" clId="{C36FDA15-285C-46D2-8D49-27E34524C8CD}" dt="2023-10-13T09:29:29.835" v="5041" actId="478"/>
          <ac:spMkLst>
            <pc:docMk/>
            <pc:sldMk cId="830487897" sldId="292"/>
            <ac:spMk id="7" creationId="{7EC9C8A1-DDAF-C160-AB63-7892C127BB36}"/>
          </ac:spMkLst>
        </pc:spChg>
        <pc:spChg chg="add mod">
          <ac:chgData name="Mr J Bee (BWCET)" userId="a1856448-f297-487a-a7ea-498499ce4ab3" providerId="ADAL" clId="{C36FDA15-285C-46D2-8D49-27E34524C8CD}" dt="2023-10-13T09:29:32.936" v="5042"/>
          <ac:spMkLst>
            <pc:docMk/>
            <pc:sldMk cId="830487897" sldId="292"/>
            <ac:spMk id="8" creationId="{F0750872-ADDE-0659-237F-92D2DACAE3D4}"/>
          </ac:spMkLst>
        </pc:spChg>
        <pc:spChg chg="add mod">
          <ac:chgData name="Mr J Bee (BWCET)" userId="a1856448-f297-487a-a7ea-498499ce4ab3" providerId="ADAL" clId="{C36FDA15-285C-46D2-8D49-27E34524C8CD}" dt="2023-10-13T09:30:54.859" v="5084" actId="1076"/>
          <ac:spMkLst>
            <pc:docMk/>
            <pc:sldMk cId="830487897" sldId="292"/>
            <ac:spMk id="9" creationId="{D4CF861C-B120-20C0-7BDC-574B0E04CBE4}"/>
          </ac:spMkLst>
        </pc:spChg>
        <pc:spChg chg="add del mod">
          <ac:chgData name="Mr J Bee (BWCET)" userId="a1856448-f297-487a-a7ea-498499ce4ab3" providerId="ADAL" clId="{C36FDA15-285C-46D2-8D49-27E34524C8CD}" dt="2023-10-13T09:30:19.998" v="5052" actId="478"/>
          <ac:spMkLst>
            <pc:docMk/>
            <pc:sldMk cId="830487897" sldId="292"/>
            <ac:spMk id="10" creationId="{B23F9BE4-B08C-943A-EB8C-0D37E10DF867}"/>
          </ac:spMkLst>
        </pc:spChg>
        <pc:spChg chg="add del mod">
          <ac:chgData name="Mr J Bee (BWCET)" userId="a1856448-f297-487a-a7ea-498499ce4ab3" providerId="ADAL" clId="{C36FDA15-285C-46D2-8D49-27E34524C8CD}" dt="2023-10-13T09:29:54.048" v="5047" actId="478"/>
          <ac:spMkLst>
            <pc:docMk/>
            <pc:sldMk cId="830487897" sldId="292"/>
            <ac:spMk id="11" creationId="{6E29BE56-11B4-0D74-C5C9-474DFE14475F}"/>
          </ac:spMkLst>
        </pc:spChg>
        <pc:spChg chg="add del mod">
          <ac:chgData name="Mr J Bee (BWCET)" userId="a1856448-f297-487a-a7ea-498499ce4ab3" providerId="ADAL" clId="{C36FDA15-285C-46D2-8D49-27E34524C8CD}" dt="2023-10-13T09:29:54.048" v="5047" actId="478"/>
          <ac:spMkLst>
            <pc:docMk/>
            <pc:sldMk cId="830487897" sldId="292"/>
            <ac:spMk id="12" creationId="{1BCC608B-3D63-24C4-D5C9-07BFBAB51329}"/>
          </ac:spMkLst>
        </pc:spChg>
        <pc:spChg chg="add mod">
          <ac:chgData name="Mr J Bee (BWCET)" userId="a1856448-f297-487a-a7ea-498499ce4ab3" providerId="ADAL" clId="{C36FDA15-285C-46D2-8D49-27E34524C8CD}" dt="2023-10-13T09:30:00.676" v="5048"/>
          <ac:spMkLst>
            <pc:docMk/>
            <pc:sldMk cId="830487897" sldId="292"/>
            <ac:spMk id="13" creationId="{839620AE-BFBF-A0A0-0E4C-9497543D57DB}"/>
          </ac:spMkLst>
        </pc:spChg>
        <pc:spChg chg="add mod">
          <ac:chgData name="Mr J Bee (BWCET)" userId="a1856448-f297-487a-a7ea-498499ce4ab3" providerId="ADAL" clId="{C36FDA15-285C-46D2-8D49-27E34524C8CD}" dt="2023-10-13T09:31:06.107" v="5087" actId="14100"/>
          <ac:spMkLst>
            <pc:docMk/>
            <pc:sldMk cId="830487897" sldId="292"/>
            <ac:spMk id="14" creationId="{5270697B-FD62-0852-3FC2-C5D8C24C7602}"/>
          </ac:spMkLst>
        </pc:spChg>
        <pc:spChg chg="add mod">
          <ac:chgData name="Mr J Bee (BWCET)" userId="a1856448-f297-487a-a7ea-498499ce4ab3" providerId="ADAL" clId="{C36FDA15-285C-46D2-8D49-27E34524C8CD}" dt="2023-10-13T09:31:25.694" v="5092" actId="20577"/>
          <ac:spMkLst>
            <pc:docMk/>
            <pc:sldMk cId="830487897" sldId="292"/>
            <ac:spMk id="15" creationId="{93285DC8-23C6-B514-6890-4135047B2565}"/>
          </ac:spMkLst>
        </pc:spChg>
        <pc:spChg chg="add del mod">
          <ac:chgData name="Mr J Bee (BWCET)" userId="a1856448-f297-487a-a7ea-498499ce4ab3" providerId="ADAL" clId="{C36FDA15-285C-46D2-8D49-27E34524C8CD}" dt="2023-10-13T09:31:20.662" v="5090" actId="478"/>
          <ac:spMkLst>
            <pc:docMk/>
            <pc:sldMk cId="830487897" sldId="292"/>
            <ac:spMk id="16" creationId="{F81C908E-362E-8537-0172-353344CAEC0B}"/>
          </ac:spMkLst>
        </pc:spChg>
        <pc:spChg chg="add mod">
          <ac:chgData name="Mr J Bee (BWCET)" userId="a1856448-f297-487a-a7ea-498499ce4ab3" providerId="ADAL" clId="{C36FDA15-285C-46D2-8D49-27E34524C8CD}" dt="2023-10-13T09:31:27.556" v="5093"/>
          <ac:spMkLst>
            <pc:docMk/>
            <pc:sldMk cId="830487897" sldId="292"/>
            <ac:spMk id="17" creationId="{843277A3-4E38-2A6C-72DC-AE54D564606B}"/>
          </ac:spMkLst>
        </pc:spChg>
        <pc:spChg chg="add mod">
          <ac:chgData name="Mr J Bee (BWCET)" userId="a1856448-f297-487a-a7ea-498499ce4ab3" providerId="ADAL" clId="{C36FDA15-285C-46D2-8D49-27E34524C8CD}" dt="2023-10-13T09:32:13.243" v="5167" actId="1076"/>
          <ac:spMkLst>
            <pc:docMk/>
            <pc:sldMk cId="830487897" sldId="292"/>
            <ac:spMk id="18" creationId="{CD2E3D84-91D1-4632-7D43-C3CF8619437F}"/>
          </ac:spMkLst>
        </pc:spChg>
        <pc:spChg chg="add del mod">
          <ac:chgData name="Mr J Bee (BWCET)" userId="a1856448-f297-487a-a7ea-498499ce4ab3" providerId="ADAL" clId="{C36FDA15-285C-46D2-8D49-27E34524C8CD}" dt="2023-10-13T09:31:43.790" v="5096" actId="478"/>
          <ac:spMkLst>
            <pc:docMk/>
            <pc:sldMk cId="830487897" sldId="292"/>
            <ac:spMk id="19" creationId="{42E30E38-9E59-2441-BA86-9E6F8AC394DF}"/>
          </ac:spMkLst>
        </pc:spChg>
        <pc:spChg chg="add mod">
          <ac:chgData name="Mr J Bee (BWCET)" userId="a1856448-f297-487a-a7ea-498499ce4ab3" providerId="ADAL" clId="{C36FDA15-285C-46D2-8D49-27E34524C8CD}" dt="2023-10-13T09:32:13.243" v="5167" actId="1076"/>
          <ac:spMkLst>
            <pc:docMk/>
            <pc:sldMk cId="830487897" sldId="292"/>
            <ac:spMk id="20" creationId="{B2B06C2F-3203-BC4F-2C7B-F24EC72AF03A}"/>
          </ac:spMkLst>
        </pc:spChg>
        <pc:picChg chg="add mod">
          <ac:chgData name="Mr J Bee (BWCET)" userId="a1856448-f297-487a-a7ea-498499ce4ab3" providerId="ADAL" clId="{C36FDA15-285C-46D2-8D49-27E34524C8CD}" dt="2023-10-13T09:30:47.444" v="5083" actId="14100"/>
          <ac:picMkLst>
            <pc:docMk/>
            <pc:sldMk cId="830487897" sldId="292"/>
            <ac:picMk id="4" creationId="{3E338318-6372-142E-CB58-40094EA93DE3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3T09:36:26.211" v="5311"/>
        <pc:sldMkLst>
          <pc:docMk/>
          <pc:sldMk cId="289648462" sldId="293"/>
        </pc:sldMkLst>
        <pc:spChg chg="add del mod">
          <ac:chgData name="Mr J Bee (BWCET)" userId="a1856448-f297-487a-a7ea-498499ce4ab3" providerId="ADAL" clId="{C36FDA15-285C-46D2-8D49-27E34524C8CD}" dt="2023-10-13T09:36:16.128" v="5301" actId="478"/>
          <ac:spMkLst>
            <pc:docMk/>
            <pc:sldMk cId="289648462" sldId="293"/>
            <ac:spMk id="3" creationId="{41761843-1644-5E66-D2AA-2631581CA4FB}"/>
          </ac:spMkLst>
        </pc:spChg>
        <pc:spChg chg="mod">
          <ac:chgData name="Mr J Bee (BWCET)" userId="a1856448-f297-487a-a7ea-498499ce4ab3" providerId="ADAL" clId="{C36FDA15-285C-46D2-8D49-27E34524C8CD}" dt="2023-10-13T09:36:24.665" v="5310" actId="20577"/>
          <ac:spMkLst>
            <pc:docMk/>
            <pc:sldMk cId="289648462" sldId="293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09:36:26.211" v="5311"/>
          <ac:spMkLst>
            <pc:docMk/>
            <pc:sldMk cId="289648462" sldId="293"/>
            <ac:spMk id="6" creationId="{AA13194D-7FE3-1576-EA38-D17117DCBDA0}"/>
          </ac:spMkLst>
        </pc:spChg>
        <pc:spChg chg="del">
          <ac:chgData name="Mr J Bee (BWCET)" userId="a1856448-f297-487a-a7ea-498499ce4ab3" providerId="ADAL" clId="{C36FDA15-285C-46D2-8D49-27E34524C8CD}" dt="2023-10-13T09:35:55.790" v="5255" actId="478"/>
          <ac:spMkLst>
            <pc:docMk/>
            <pc:sldMk cId="289648462" sldId="293"/>
            <ac:spMk id="8" creationId="{F0750872-ADDE-0659-237F-92D2DACAE3D4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9" creationId="{D4CF861C-B120-20C0-7BDC-574B0E04CBE4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4" creationId="{5270697B-FD62-0852-3FC2-C5D8C24C7602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5" creationId="{93285DC8-23C6-B514-6890-4135047B2565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7" creationId="{843277A3-4E38-2A6C-72DC-AE54D564606B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8" creationId="{CD2E3D84-91D1-4632-7D43-C3CF8619437F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20" creationId="{B2B06C2F-3203-BC4F-2C7B-F24EC72AF03A}"/>
          </ac:spMkLst>
        </pc:spChg>
        <pc:graphicFrameChg chg="add mod modGraphic">
          <ac:chgData name="Mr J Bee (BWCET)" userId="a1856448-f297-487a-a7ea-498499ce4ab3" providerId="ADAL" clId="{C36FDA15-285C-46D2-8D49-27E34524C8CD}" dt="2023-10-13T09:35:44.505" v="5254"/>
          <ac:graphicFrameMkLst>
            <pc:docMk/>
            <pc:sldMk cId="289648462" sldId="293"/>
            <ac:graphicFrameMk id="2" creationId="{F16DE94A-EDC7-1F4D-C045-0F3D103DEB7E}"/>
          </ac:graphicFrameMkLst>
        </pc:graphicFrameChg>
        <pc:picChg chg="del">
          <ac:chgData name="Mr J Bee (BWCET)" userId="a1856448-f297-487a-a7ea-498499ce4ab3" providerId="ADAL" clId="{C36FDA15-285C-46D2-8D49-27E34524C8CD}" dt="2023-10-13T09:32:27.467" v="5169" actId="478"/>
          <ac:picMkLst>
            <pc:docMk/>
            <pc:sldMk cId="289648462" sldId="293"/>
            <ac:picMk id="4" creationId="{3E338318-6372-142E-CB58-40094EA93DE3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3T09:40:48.932" v="5480" actId="1076"/>
        <pc:sldMkLst>
          <pc:docMk/>
          <pc:sldMk cId="1670579558" sldId="294"/>
        </pc:sldMkLst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" creationId="{97F876FA-0C94-9922-626D-EDD97E125358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4" creationId="{F57AFEB1-496B-4555-9847-E6AD97C612AA}"/>
          </ac:spMkLst>
        </pc:spChg>
        <pc:spChg chg="mod">
          <ac:chgData name="Mr J Bee (BWCET)" userId="a1856448-f297-487a-a7ea-498499ce4ab3" providerId="ADAL" clId="{C36FDA15-285C-46D2-8D49-27E34524C8CD}" dt="2023-10-13T09:39:47.690" v="5394" actId="20577"/>
          <ac:spMkLst>
            <pc:docMk/>
            <pc:sldMk cId="1670579558" sldId="294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3T09:39:27.501" v="5349" actId="478"/>
          <ac:spMkLst>
            <pc:docMk/>
            <pc:sldMk cId="1670579558" sldId="294"/>
            <ac:spMk id="6" creationId="{AA13194D-7FE3-1576-EA38-D17117DCBDA0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7" creationId="{DA3DD96D-4DAE-4C15-BC78-640E991F2FA0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8" creationId="{BEDB246E-8D0E-D00A-646A-2CED926E9D93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9" creationId="{FA3C5427-0826-998E-9C16-6CFA6C8379E0}"/>
          </ac:spMkLst>
        </pc:spChg>
        <pc:spChg chg="add del mod">
          <ac:chgData name="Mr J Bee (BWCET)" userId="a1856448-f297-487a-a7ea-498499ce4ab3" providerId="ADAL" clId="{C36FDA15-285C-46D2-8D49-27E34524C8CD}" dt="2023-10-13T09:38:23.729" v="5332" actId="478"/>
          <ac:spMkLst>
            <pc:docMk/>
            <pc:sldMk cId="1670579558" sldId="294"/>
            <ac:spMk id="10" creationId="{DB9FC2BA-1513-93D9-6AF0-2B353324C3C1}"/>
          </ac:spMkLst>
        </pc:spChg>
        <pc:spChg chg="add del mod">
          <ac:chgData name="Mr J Bee (BWCET)" userId="a1856448-f297-487a-a7ea-498499ce4ab3" providerId="ADAL" clId="{C36FDA15-285C-46D2-8D49-27E34524C8CD}" dt="2023-10-13T09:38:21.562" v="5331" actId="478"/>
          <ac:spMkLst>
            <pc:docMk/>
            <pc:sldMk cId="1670579558" sldId="294"/>
            <ac:spMk id="11" creationId="{62F97C75-7ED5-337A-ADAA-FEB57B456B7D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2" creationId="{9B19C834-5EB7-E25D-C48F-BE15DFE4B2EC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4" creationId="{D597769C-0D56-814F-B5C5-0916C0A461AB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5" creationId="{39729ECF-8642-081A-9D65-A2101C2DA950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6" creationId="{E13D2FE9-1B4B-A934-FB48-A34AD1C045AD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7" creationId="{0BA5B4D6-A9E7-40A7-0198-E617909E4416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8" creationId="{7B13E842-E55E-6210-B4B6-09EAE79D70D3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9" creationId="{E7B1D279-F0BE-2E84-7D10-0302BFF8AA4A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0" creationId="{A160F0AA-0BE6-BD37-D419-F70AAEBA20AD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1" creationId="{24E148A6-AEEB-0247-3503-5A2287BCFD9B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2" creationId="{C846B80C-6BAA-120E-8B62-5D18728384A4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3" creationId="{A9C32BA2-1325-A1B8-9671-B42428B3BE23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4" creationId="{1F315E75-7555-69FC-E18E-9DDABD3CFCA7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5" creationId="{F6560EDC-2B34-2103-5FB8-0C1860736F82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6" creationId="{68BFAD28-E3FB-CADA-73BD-778762F1324F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7" creationId="{75190ADB-4B41-7C57-156E-015602D3A04E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8" creationId="{EAC6130F-4D7D-2530-BA1E-35761DD655BB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9" creationId="{FD118530-865E-51B5-AD2B-9510FAE27231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0" creationId="{0AB3795E-BA33-C2C5-E872-6C58AFFAEA48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1" creationId="{E757D387-FACB-E3EC-40CA-774F3CD0A16D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2" creationId="{34DD611D-17A6-BE9C-1B29-BC6A1AB8A100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3" creationId="{2A16EA5D-4E8B-57D8-A0F3-9CE615D76934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4" creationId="{F8D4D7CD-DB89-9DA4-30CE-893F7E826D4B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5" creationId="{16A245B1-8D29-C609-7F99-F551AA2FE8BC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6" creationId="{E6FE711C-BE3A-AB67-E759-F2FE9B5BECA9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7" creationId="{FB83A2AD-6393-8BC5-DCC4-864BACC2C3ED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8" creationId="{6B6FA8F6-53AC-93BB-08AD-EBB2B35C751D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9" creationId="{9A79D215-D805-D6A8-561C-9A9F37C533E3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0" creationId="{9A183C22-96B9-BCD8-AE00-49B500B545AF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1" creationId="{071065A0-FC34-45D5-9205-C6944E8B766C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2" creationId="{73021DA0-7015-9FB3-8966-E399D1CDBD82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3" creationId="{E46DD573-C682-B01C-C0A1-2901B44A74D3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4" creationId="{CA671003-4F90-8C77-327E-754A2853C6AF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5" creationId="{51930530-1525-5CB9-CD75-D805B4BADE9B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6" creationId="{5B790F34-08C1-E28A-35EF-905D56F6E633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7" creationId="{EFA157C1-3AD2-C11D-A7BC-F417DD3CE27A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8" creationId="{FE69B6C8-FD8A-A102-8894-67B7A991EA66}"/>
          </ac:spMkLst>
        </pc:spChg>
        <pc:spChg chg="add del mod">
          <ac:chgData name="Mr J Bee (BWCET)" userId="a1856448-f297-487a-a7ea-498499ce4ab3" providerId="ADAL" clId="{C36FDA15-285C-46D2-8D49-27E34524C8CD}" dt="2023-10-13T09:39:25.237" v="5348" actId="478"/>
          <ac:spMkLst>
            <pc:docMk/>
            <pc:sldMk cId="1670579558" sldId="294"/>
            <ac:spMk id="49" creationId="{5429712A-C337-00DB-AFF6-C274EC613C49}"/>
          </ac:spMkLst>
        </pc:spChg>
        <pc:spChg chg="add del mod">
          <ac:chgData name="Mr J Bee (BWCET)" userId="a1856448-f297-487a-a7ea-498499ce4ab3" providerId="ADAL" clId="{C36FDA15-285C-46D2-8D49-27E34524C8CD}" dt="2023-10-13T09:40:12.348" v="5397" actId="478"/>
          <ac:spMkLst>
            <pc:docMk/>
            <pc:sldMk cId="1670579558" sldId="294"/>
            <ac:spMk id="50" creationId="{3452063F-607B-681C-6FEA-A199502D63DC}"/>
          </ac:spMkLst>
        </pc:spChg>
        <pc:spChg chg="add mod">
          <ac:chgData name="Mr J Bee (BWCET)" userId="a1856448-f297-487a-a7ea-498499ce4ab3" providerId="ADAL" clId="{C36FDA15-285C-46D2-8D49-27E34524C8CD}" dt="2023-10-13T09:40:14.315" v="5398"/>
          <ac:spMkLst>
            <pc:docMk/>
            <pc:sldMk cId="1670579558" sldId="294"/>
            <ac:spMk id="51" creationId="{B71F9B8E-1D72-1329-9F45-4A9901C7207E}"/>
          </ac:spMkLst>
        </pc:spChg>
        <pc:spChg chg="add mod">
          <ac:chgData name="Mr J Bee (BWCET)" userId="a1856448-f297-487a-a7ea-498499ce4ab3" providerId="ADAL" clId="{C36FDA15-285C-46D2-8D49-27E34524C8CD}" dt="2023-10-13T09:40:42.413" v="5478" actId="20577"/>
          <ac:spMkLst>
            <pc:docMk/>
            <pc:sldMk cId="1670579558" sldId="294"/>
            <ac:spMk id="52" creationId="{59C3AB3E-A241-A146-6379-058EA3839E08}"/>
          </ac:spMkLst>
        </pc:spChg>
        <pc:spChg chg="add mod">
          <ac:chgData name="Mr J Bee (BWCET)" userId="a1856448-f297-487a-a7ea-498499ce4ab3" providerId="ADAL" clId="{C36FDA15-285C-46D2-8D49-27E34524C8CD}" dt="2023-10-13T09:40:48.932" v="5480" actId="1076"/>
          <ac:spMkLst>
            <pc:docMk/>
            <pc:sldMk cId="1670579558" sldId="294"/>
            <ac:spMk id="53" creationId="{00AEFD45-0618-9B2B-3F12-5F83BE2AAF75}"/>
          </ac:spMkLst>
        </pc:spChg>
        <pc:graphicFrameChg chg="del modGraphic">
          <ac:chgData name="Mr J Bee (BWCET)" userId="a1856448-f297-487a-a7ea-498499ce4ab3" providerId="ADAL" clId="{C36FDA15-285C-46D2-8D49-27E34524C8CD}" dt="2023-10-13T09:37:08.248" v="5315" actId="478"/>
          <ac:graphicFrameMkLst>
            <pc:docMk/>
            <pc:sldMk cId="1670579558" sldId="294"/>
            <ac:graphicFrameMk id="2" creationId="{F16DE94A-EDC7-1F4D-C045-0F3D103DEB7E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3T09:41:57.139" v="5499"/>
        <pc:sldMkLst>
          <pc:docMk/>
          <pc:sldMk cId="3598854079" sldId="295"/>
        </pc:sldMkLst>
        <pc:spChg chg="add mod">
          <ac:chgData name="Mr J Bee (BWCET)" userId="a1856448-f297-487a-a7ea-498499ce4ab3" providerId="ADAL" clId="{C36FDA15-285C-46D2-8D49-27E34524C8CD}" dt="2023-10-13T09:41:21.012" v="5491"/>
          <ac:spMkLst>
            <pc:docMk/>
            <pc:sldMk cId="3598854079" sldId="295"/>
            <ac:spMk id="2" creationId="{E1467B3F-5947-F14B-2920-40FA9908E2EA}"/>
          </ac:spMkLst>
        </pc:spChg>
        <pc:spChg chg="add del mod">
          <ac:chgData name="Mr J Bee (BWCET)" userId="a1856448-f297-487a-a7ea-498499ce4ab3" providerId="ADAL" clId="{C36FDA15-285C-46D2-8D49-27E34524C8CD}" dt="2023-10-13T09:41:56.234" v="5498" actId="478"/>
          <ac:spMkLst>
            <pc:docMk/>
            <pc:sldMk cId="3598854079" sldId="295"/>
            <ac:spMk id="4" creationId="{917156F9-D940-C395-3A59-4A837A0DEF83}"/>
          </ac:spMkLst>
        </pc:spChg>
        <pc:spChg chg="mod">
          <ac:chgData name="Mr J Bee (BWCET)" userId="a1856448-f297-487a-a7ea-498499ce4ab3" providerId="ADAL" clId="{C36FDA15-285C-46D2-8D49-27E34524C8CD}" dt="2023-10-13T09:41:30.142" v="5496" actId="20577"/>
          <ac:spMkLst>
            <pc:docMk/>
            <pc:sldMk cId="3598854079" sldId="295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09:41:57.139" v="5499"/>
          <ac:spMkLst>
            <pc:docMk/>
            <pc:sldMk cId="3598854079" sldId="295"/>
            <ac:spMk id="6" creationId="{EC591C43-B33E-3B87-9692-248F8369BED6}"/>
          </ac:spMkLst>
        </pc:spChg>
        <pc:spChg chg="del">
          <ac:chgData name="Mr J Bee (BWCET)" userId="a1856448-f297-487a-a7ea-498499ce4ab3" providerId="ADAL" clId="{C36FDA15-285C-46D2-8D49-27E34524C8CD}" dt="2023-10-13T09:41:08.737" v="5486" actId="478"/>
          <ac:spMkLst>
            <pc:docMk/>
            <pc:sldMk cId="3598854079" sldId="295"/>
            <ac:spMk id="30" creationId="{0AB3795E-BA33-C2C5-E872-6C58AFFAEA48}"/>
          </ac:spMkLst>
        </pc:spChg>
        <pc:spChg chg="del">
          <ac:chgData name="Mr J Bee (BWCET)" userId="a1856448-f297-487a-a7ea-498499ce4ab3" providerId="ADAL" clId="{C36FDA15-285C-46D2-8D49-27E34524C8CD}" dt="2023-10-13T09:41:07.329" v="5485" actId="478"/>
          <ac:spMkLst>
            <pc:docMk/>
            <pc:sldMk cId="3598854079" sldId="295"/>
            <ac:spMk id="36" creationId="{E6FE711C-BE3A-AB67-E759-F2FE9B5BECA9}"/>
          </ac:spMkLst>
        </pc:spChg>
        <pc:spChg chg="del">
          <ac:chgData name="Mr J Bee (BWCET)" userId="a1856448-f297-487a-a7ea-498499ce4ab3" providerId="ADAL" clId="{C36FDA15-285C-46D2-8D49-27E34524C8CD}" dt="2023-10-13T09:41:06.092" v="5484" actId="478"/>
          <ac:spMkLst>
            <pc:docMk/>
            <pc:sldMk cId="3598854079" sldId="295"/>
            <ac:spMk id="42" creationId="{73021DA0-7015-9FB3-8966-E399D1CDBD82}"/>
          </ac:spMkLst>
        </pc:spChg>
        <pc:spChg chg="del">
          <ac:chgData name="Mr J Bee (BWCET)" userId="a1856448-f297-487a-a7ea-498499ce4ab3" providerId="ADAL" clId="{C36FDA15-285C-46D2-8D49-27E34524C8CD}" dt="2023-10-13T09:41:04.699" v="5483" actId="478"/>
          <ac:spMkLst>
            <pc:docMk/>
            <pc:sldMk cId="3598854079" sldId="295"/>
            <ac:spMk id="48" creationId="{FE69B6C8-FD8A-A102-8894-67B7A991EA66}"/>
          </ac:spMkLst>
        </pc:spChg>
        <pc:spChg chg="del">
          <ac:chgData name="Mr J Bee (BWCET)" userId="a1856448-f297-487a-a7ea-498499ce4ab3" providerId="ADAL" clId="{C36FDA15-285C-46D2-8D49-27E34524C8CD}" dt="2023-10-13T09:41:24.267" v="5492" actId="478"/>
          <ac:spMkLst>
            <pc:docMk/>
            <pc:sldMk cId="3598854079" sldId="295"/>
            <ac:spMk id="51" creationId="{B71F9B8E-1D72-1329-9F45-4A9901C7207E}"/>
          </ac:spMkLst>
        </pc:spChg>
        <pc:spChg chg="mod">
          <ac:chgData name="Mr J Bee (BWCET)" userId="a1856448-f297-487a-a7ea-498499ce4ab3" providerId="ADAL" clId="{C36FDA15-285C-46D2-8D49-27E34524C8CD}" dt="2023-10-13T09:41:15.711" v="5490" actId="20577"/>
          <ac:spMkLst>
            <pc:docMk/>
            <pc:sldMk cId="3598854079" sldId="295"/>
            <ac:spMk id="52" creationId="{59C3AB3E-A241-A146-6379-058EA3839E08}"/>
          </ac:spMkLst>
        </pc:spChg>
        <pc:spChg chg="del">
          <ac:chgData name="Mr J Bee (BWCET)" userId="a1856448-f297-487a-a7ea-498499ce4ab3" providerId="ADAL" clId="{C36FDA15-285C-46D2-8D49-27E34524C8CD}" dt="2023-10-13T09:40:52.841" v="5482" actId="478"/>
          <ac:spMkLst>
            <pc:docMk/>
            <pc:sldMk cId="3598854079" sldId="295"/>
            <ac:spMk id="53" creationId="{00AEFD45-0618-9B2B-3F12-5F83BE2AAF75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42:56.159" v="5622" actId="20577"/>
        <pc:sldMkLst>
          <pc:docMk/>
          <pc:sldMk cId="2644792700" sldId="296"/>
        </pc:sldMkLst>
        <pc:spChg chg="add mod">
          <ac:chgData name="Mr J Bee (BWCET)" userId="a1856448-f297-487a-a7ea-498499ce4ab3" providerId="ADAL" clId="{C36FDA15-285C-46D2-8D49-27E34524C8CD}" dt="2023-10-13T09:42:22.504" v="5590"/>
          <ac:spMkLst>
            <pc:docMk/>
            <pc:sldMk cId="2644792700" sldId="296"/>
            <ac:spMk id="3" creationId="{190EE4C4-979C-506E-BFF5-3D353F924283}"/>
          </ac:spMkLst>
        </pc:spChg>
        <pc:spChg chg="mod">
          <ac:chgData name="Mr J Bee (BWCET)" userId="a1856448-f297-487a-a7ea-498499ce4ab3" providerId="ADAL" clId="{C36FDA15-285C-46D2-8D49-27E34524C8CD}" dt="2023-10-13T09:42:21.612" v="5589" actId="20577"/>
          <ac:spMkLst>
            <pc:docMk/>
            <pc:sldMk cId="2644792700" sldId="296"/>
            <ac:spMk id="4" creationId="{FB8DC103-CF07-1C03-034B-EF3D46FEB800}"/>
          </ac:spMkLst>
        </pc:spChg>
        <pc:spChg chg="mod">
          <ac:chgData name="Mr J Bee (BWCET)" userId="a1856448-f297-487a-a7ea-498499ce4ab3" providerId="ADAL" clId="{C36FDA15-285C-46D2-8D49-27E34524C8CD}" dt="2023-10-13T09:42:27.957" v="5593" actId="20577"/>
          <ac:spMkLst>
            <pc:docMk/>
            <pc:sldMk cId="2644792700" sldId="296"/>
            <ac:spMk id="9" creationId="{B7B75E1B-9229-90AF-EDE2-683D2254D174}"/>
          </ac:spMkLst>
        </pc:spChg>
        <pc:spChg chg="mod">
          <ac:chgData name="Mr J Bee (BWCET)" userId="a1856448-f297-487a-a7ea-498499ce4ab3" providerId="ADAL" clId="{C36FDA15-285C-46D2-8D49-27E34524C8CD}" dt="2023-10-13T09:42:56.159" v="5622" actId="20577"/>
          <ac:spMkLst>
            <pc:docMk/>
            <pc:sldMk cId="2644792700" sldId="296"/>
            <ac:spMk id="11" creationId="{B943EC7F-CBA6-F343-7B2B-873552DAD193}"/>
          </ac:spMkLst>
        </pc:spChg>
        <pc:spChg chg="mod">
          <ac:chgData name="Mr J Bee (BWCET)" userId="a1856448-f297-487a-a7ea-498499ce4ab3" providerId="ADAL" clId="{C36FDA15-285C-46D2-8D49-27E34524C8CD}" dt="2023-10-13T09:42:33.050" v="5599" actId="20577"/>
          <ac:spMkLst>
            <pc:docMk/>
            <pc:sldMk cId="2644792700" sldId="296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42:35.208" v="5602" actId="20577"/>
          <ac:spMkLst>
            <pc:docMk/>
            <pc:sldMk cId="2644792700" sldId="296"/>
            <ac:spMk id="14" creationId="{D4424330-1C93-B443-6341-5FDB9ECBA759}"/>
          </ac:spMkLst>
        </pc:spChg>
        <pc:spChg chg="mod">
          <ac:chgData name="Mr J Bee (BWCET)" userId="a1856448-f297-487a-a7ea-498499ce4ab3" providerId="ADAL" clId="{C36FDA15-285C-46D2-8D49-27E34524C8CD}" dt="2023-10-13T09:42:37.880" v="5605" actId="20577"/>
          <ac:spMkLst>
            <pc:docMk/>
            <pc:sldMk cId="2644792700" sldId="296"/>
            <ac:spMk id="15" creationId="{35E553C0-4C4E-58FE-4820-A4F6F1F4031D}"/>
          </ac:spMkLst>
        </pc:spChg>
        <pc:spChg chg="mod">
          <ac:chgData name="Mr J Bee (BWCET)" userId="a1856448-f297-487a-a7ea-498499ce4ab3" providerId="ADAL" clId="{C36FDA15-285C-46D2-8D49-27E34524C8CD}" dt="2023-10-13T09:42:41.065" v="5609" actId="20577"/>
          <ac:spMkLst>
            <pc:docMk/>
            <pc:sldMk cId="2644792700" sldId="296"/>
            <ac:spMk id="16" creationId="{CD60A402-5814-5D9C-032C-7A9E95D2C48D}"/>
          </ac:spMkLst>
        </pc:spChg>
        <pc:spChg chg="mod">
          <ac:chgData name="Mr J Bee (BWCET)" userId="a1856448-f297-487a-a7ea-498499ce4ab3" providerId="ADAL" clId="{C36FDA15-285C-46D2-8D49-27E34524C8CD}" dt="2023-10-13T09:42:43.507" v="5613" actId="20577"/>
          <ac:spMkLst>
            <pc:docMk/>
            <pc:sldMk cId="2644792700" sldId="296"/>
            <ac:spMk id="17" creationId="{1C597E3B-C7A2-2AF6-3029-E4289E828756}"/>
          </ac:spMkLst>
        </pc:spChg>
        <pc:spChg chg="mod">
          <ac:chgData name="Mr J Bee (BWCET)" userId="a1856448-f297-487a-a7ea-498499ce4ab3" providerId="ADAL" clId="{C36FDA15-285C-46D2-8D49-27E34524C8CD}" dt="2023-10-13T09:42:46.290" v="5617" actId="20577"/>
          <ac:spMkLst>
            <pc:docMk/>
            <pc:sldMk cId="2644792700" sldId="296"/>
            <ac:spMk id="18" creationId="{05E52058-78DD-2B96-C907-C06B1B60EA17}"/>
          </ac:spMkLst>
        </pc:spChg>
        <pc:spChg chg="del">
          <ac:chgData name="Mr J Bee (BWCET)" userId="a1856448-f297-487a-a7ea-498499ce4ab3" providerId="ADAL" clId="{C36FDA15-285C-46D2-8D49-27E34524C8CD}" dt="2023-10-13T09:42:05.421" v="5501" actId="478"/>
          <ac:spMkLst>
            <pc:docMk/>
            <pc:sldMk cId="2644792700" sldId="296"/>
            <ac:spMk id="19" creationId="{396E4C42-4468-EE5D-00F0-A8350AADD860}"/>
          </ac:spMkLst>
        </pc:spChg>
        <pc:spChg chg="del mod">
          <ac:chgData name="Mr J Bee (BWCET)" userId="a1856448-f297-487a-a7ea-498499ce4ab3" providerId="ADAL" clId="{C36FDA15-285C-46D2-8D49-27E34524C8CD}" dt="2023-10-13T09:42:53.635" v="5620" actId="478"/>
          <ac:spMkLst>
            <pc:docMk/>
            <pc:sldMk cId="2644792700" sldId="296"/>
            <ac:spMk id="20" creationId="{AC573F31-11C8-256F-A25B-FE43EAC476F8}"/>
          </ac:spMkLst>
        </pc:spChg>
        <pc:spChg chg="del">
          <ac:chgData name="Mr J Bee (BWCET)" userId="a1856448-f297-487a-a7ea-498499ce4ab3" providerId="ADAL" clId="{C36FDA15-285C-46D2-8D49-27E34524C8CD}" dt="2023-10-13T09:42:48.921" v="5618" actId="478"/>
          <ac:spMkLst>
            <pc:docMk/>
            <pc:sldMk cId="2644792700" sldId="296"/>
            <ac:spMk id="24" creationId="{4457D06B-77AE-1107-2FE9-7C4E10DD082B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43:36.998" v="5640" actId="20577"/>
        <pc:sldMkLst>
          <pc:docMk/>
          <pc:sldMk cId="1312545867" sldId="297"/>
        </pc:sldMkLst>
        <pc:spChg chg="del">
          <ac:chgData name="Mr J Bee (BWCET)" userId="a1856448-f297-487a-a7ea-498499ce4ab3" providerId="ADAL" clId="{C36FDA15-285C-46D2-8D49-27E34524C8CD}" dt="2023-10-13T09:43:03.802" v="5624" actId="478"/>
          <ac:spMkLst>
            <pc:docMk/>
            <pc:sldMk cId="1312545867" sldId="297"/>
            <ac:spMk id="3" creationId="{190EE4C4-979C-506E-BFF5-3D353F924283}"/>
          </ac:spMkLst>
        </pc:spChg>
        <pc:spChg chg="mod">
          <ac:chgData name="Mr J Bee (BWCET)" userId="a1856448-f297-487a-a7ea-498499ce4ab3" providerId="ADAL" clId="{C36FDA15-285C-46D2-8D49-27E34524C8CD}" dt="2023-10-13T09:43:06.979" v="5629" actId="20577"/>
          <ac:spMkLst>
            <pc:docMk/>
            <pc:sldMk cId="1312545867" sldId="297"/>
            <ac:spMk id="4" creationId="{FB8DC103-CF07-1C03-034B-EF3D46FEB800}"/>
          </ac:spMkLst>
        </pc:spChg>
        <pc:spChg chg="add mod">
          <ac:chgData name="Mr J Bee (BWCET)" userId="a1856448-f297-487a-a7ea-498499ce4ab3" providerId="ADAL" clId="{C36FDA15-285C-46D2-8D49-27E34524C8CD}" dt="2023-10-13T09:43:09.282" v="5630"/>
          <ac:spMkLst>
            <pc:docMk/>
            <pc:sldMk cId="1312545867" sldId="297"/>
            <ac:spMk id="5" creationId="{5CF8AB0C-47CF-0DEA-9352-24836A4DCE48}"/>
          </ac:spMkLst>
        </pc:spChg>
        <pc:spChg chg="mod">
          <ac:chgData name="Mr J Bee (BWCET)" userId="a1856448-f297-487a-a7ea-498499ce4ab3" providerId="ADAL" clId="{C36FDA15-285C-46D2-8D49-27E34524C8CD}" dt="2023-10-13T09:43:25.395" v="5632" actId="20577"/>
          <ac:spMkLst>
            <pc:docMk/>
            <pc:sldMk cId="1312545867" sldId="297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43:27.519" v="5634" actId="20577"/>
          <ac:spMkLst>
            <pc:docMk/>
            <pc:sldMk cId="1312545867" sldId="297"/>
            <ac:spMk id="14" creationId="{D4424330-1C93-B443-6341-5FDB9ECBA759}"/>
          </ac:spMkLst>
        </pc:spChg>
        <pc:spChg chg="mod">
          <ac:chgData name="Mr J Bee (BWCET)" userId="a1856448-f297-487a-a7ea-498499ce4ab3" providerId="ADAL" clId="{C36FDA15-285C-46D2-8D49-27E34524C8CD}" dt="2023-10-13T09:43:30.013" v="5636" actId="20577"/>
          <ac:spMkLst>
            <pc:docMk/>
            <pc:sldMk cId="1312545867" sldId="297"/>
            <ac:spMk id="15" creationId="{35E553C0-4C4E-58FE-4820-A4F6F1F4031D}"/>
          </ac:spMkLst>
        </pc:spChg>
        <pc:spChg chg="mod">
          <ac:chgData name="Mr J Bee (BWCET)" userId="a1856448-f297-487a-a7ea-498499ce4ab3" providerId="ADAL" clId="{C36FDA15-285C-46D2-8D49-27E34524C8CD}" dt="2023-10-13T09:43:36.998" v="5640" actId="20577"/>
          <ac:spMkLst>
            <pc:docMk/>
            <pc:sldMk cId="1312545867" sldId="297"/>
            <ac:spMk id="18" creationId="{05E52058-78DD-2B96-C907-C06B1B60EA17}"/>
          </ac:spMkLst>
        </pc:spChg>
      </pc:sldChg>
      <pc:sldChg chg="addSp delSp modSp add mod">
        <pc:chgData name="Mr J Bee (BWCET)" userId="a1856448-f297-487a-a7ea-498499ce4ab3" providerId="ADAL" clId="{C36FDA15-285C-46D2-8D49-27E34524C8CD}" dt="2023-10-13T09:48:17.404" v="5720" actId="20577"/>
        <pc:sldMkLst>
          <pc:docMk/>
          <pc:sldMk cId="2590352238" sldId="298"/>
        </pc:sldMkLst>
        <pc:spChg chg="add mod">
          <ac:chgData name="Mr J Bee (BWCET)" userId="a1856448-f297-487a-a7ea-498499ce4ab3" providerId="ADAL" clId="{C36FDA15-285C-46D2-8D49-27E34524C8CD}" dt="2023-10-13T09:48:09.271" v="5711" actId="20577"/>
          <ac:spMkLst>
            <pc:docMk/>
            <pc:sldMk cId="2590352238" sldId="298"/>
            <ac:spMk id="3" creationId="{B314E9C9-5CDE-BA3A-628D-0D5575C7D144}"/>
          </ac:spMkLst>
        </pc:spChg>
        <pc:spChg chg="add mod">
          <ac:chgData name="Mr J Bee (BWCET)" userId="a1856448-f297-487a-a7ea-498499ce4ab3" providerId="ADAL" clId="{C36FDA15-285C-46D2-8D49-27E34524C8CD}" dt="2023-10-13T09:48:12.792" v="5715" actId="20577"/>
          <ac:spMkLst>
            <pc:docMk/>
            <pc:sldMk cId="2590352238" sldId="298"/>
            <ac:spMk id="6" creationId="{0BD0533B-47E1-8F79-B49B-8B27554B5C8F}"/>
          </ac:spMkLst>
        </pc:spChg>
        <pc:spChg chg="add mod">
          <ac:chgData name="Mr J Bee (BWCET)" userId="a1856448-f297-487a-a7ea-498499ce4ab3" providerId="ADAL" clId="{C36FDA15-285C-46D2-8D49-27E34524C8CD}" dt="2023-10-13T09:48:17.404" v="5720" actId="20577"/>
          <ac:spMkLst>
            <pc:docMk/>
            <pc:sldMk cId="2590352238" sldId="298"/>
            <ac:spMk id="7" creationId="{84856C2B-4F2C-EBB9-47B7-B7A7A030FF08}"/>
          </ac:spMkLst>
        </pc:spChg>
        <pc:spChg chg="add del mod">
          <ac:chgData name="Mr J Bee (BWCET)" userId="a1856448-f297-487a-a7ea-498499ce4ab3" providerId="ADAL" clId="{C36FDA15-285C-46D2-8D49-27E34524C8CD}" dt="2023-10-13T09:44:23.496" v="5646" actId="478"/>
          <ac:spMkLst>
            <pc:docMk/>
            <pc:sldMk cId="2590352238" sldId="298"/>
            <ac:spMk id="8" creationId="{B3FC2E06-76FD-E2D3-0BE5-21D5ACC8C1E9}"/>
          </ac:spMkLst>
        </pc:spChg>
        <pc:spChg chg="mod">
          <ac:chgData name="Mr J Bee (BWCET)" userId="a1856448-f297-487a-a7ea-498499ce4ab3" providerId="ADAL" clId="{C36FDA15-285C-46D2-8D49-27E34524C8CD}" dt="2023-10-13T09:47:51.128" v="5698" actId="20577"/>
          <ac:spMkLst>
            <pc:docMk/>
            <pc:sldMk cId="2590352238" sldId="298"/>
            <ac:spMk id="9" creationId="{B7B75E1B-9229-90AF-EDE2-683D2254D174}"/>
          </ac:spMkLst>
        </pc:spChg>
        <pc:spChg chg="add mod">
          <ac:chgData name="Mr J Bee (BWCET)" userId="a1856448-f297-487a-a7ea-498499ce4ab3" providerId="ADAL" clId="{C36FDA15-285C-46D2-8D49-27E34524C8CD}" dt="2023-10-13T09:47:37.831" v="5691" actId="1076"/>
          <ac:spMkLst>
            <pc:docMk/>
            <pc:sldMk cId="2590352238" sldId="298"/>
            <ac:spMk id="10" creationId="{8B6B856D-1474-9E28-063E-918B61237B8C}"/>
          </ac:spMkLst>
        </pc:spChg>
        <pc:spChg chg="mod">
          <ac:chgData name="Mr J Bee (BWCET)" userId="a1856448-f297-487a-a7ea-498499ce4ab3" providerId="ADAL" clId="{C36FDA15-285C-46D2-8D49-27E34524C8CD}" dt="2023-10-13T09:47:55.544" v="5699" actId="20577"/>
          <ac:spMkLst>
            <pc:docMk/>
            <pc:sldMk cId="2590352238" sldId="298"/>
            <ac:spMk id="11" creationId="{B943EC7F-CBA6-F343-7B2B-873552DAD193}"/>
          </ac:spMkLst>
        </pc:spChg>
        <pc:spChg chg="mod">
          <ac:chgData name="Mr J Bee (BWCET)" userId="a1856448-f297-487a-a7ea-498499ce4ab3" providerId="ADAL" clId="{C36FDA15-285C-46D2-8D49-27E34524C8CD}" dt="2023-10-13T09:47:59.408" v="5703" actId="20577"/>
          <ac:spMkLst>
            <pc:docMk/>
            <pc:sldMk cId="2590352238" sldId="298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48:04.478" v="5707" actId="20577"/>
          <ac:spMkLst>
            <pc:docMk/>
            <pc:sldMk cId="2590352238" sldId="298"/>
            <ac:spMk id="14" creationId="{D4424330-1C93-B443-6341-5FDB9ECBA759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5" creationId="{35E553C0-4C4E-58FE-4820-A4F6F1F4031D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6" creationId="{CD60A402-5814-5D9C-032C-7A9E95D2C48D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7" creationId="{1C597E3B-C7A2-2AF6-3029-E4289E828756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8" creationId="{05E52058-78DD-2B96-C907-C06B1B60EA17}"/>
          </ac:spMkLst>
        </pc:spChg>
        <pc:spChg chg="add del">
          <ac:chgData name="Mr J Bee (BWCET)" userId="a1856448-f297-487a-a7ea-498499ce4ab3" providerId="ADAL" clId="{C36FDA15-285C-46D2-8D49-27E34524C8CD}" dt="2023-10-13T09:47:33.567" v="5690" actId="478"/>
          <ac:spMkLst>
            <pc:docMk/>
            <pc:sldMk cId="2590352238" sldId="298"/>
            <ac:spMk id="19" creationId="{716305B3-3BD8-F977-DF79-1577E469B2D2}"/>
          </ac:spMkLst>
        </pc:spChg>
        <pc:spChg chg="add mod">
          <ac:chgData name="Mr J Bee (BWCET)" userId="a1856448-f297-487a-a7ea-498499ce4ab3" providerId="ADAL" clId="{C36FDA15-285C-46D2-8D49-27E34524C8CD}" dt="2023-10-13T09:47:47.095" v="5696" actId="20577"/>
          <ac:spMkLst>
            <pc:docMk/>
            <pc:sldMk cId="2590352238" sldId="298"/>
            <ac:spMk id="20" creationId="{47D7F006-BC93-0585-730E-8C3F82569DB9}"/>
          </ac:spMkLst>
        </pc:spChg>
        <pc:picChg chg="add mod">
          <ac:chgData name="Mr J Bee (BWCET)" userId="a1856448-f297-487a-a7ea-498499ce4ab3" providerId="ADAL" clId="{C36FDA15-285C-46D2-8D49-27E34524C8CD}" dt="2023-10-13T09:45:45.640" v="5652" actId="1076"/>
          <ac:picMkLst>
            <pc:docMk/>
            <pc:sldMk cId="2590352238" sldId="298"/>
            <ac:picMk id="1026" creationId="{21DC9251-9AEB-C391-5DC9-65F080B39FCF}"/>
          </ac:picMkLst>
        </pc:picChg>
      </pc:sldChg>
      <pc:sldChg chg="modSp add mod">
        <pc:chgData name="Mr J Bee (BWCET)" userId="a1856448-f297-487a-a7ea-498499ce4ab3" providerId="ADAL" clId="{C36FDA15-285C-46D2-8D49-27E34524C8CD}" dt="2023-10-13T09:51:03.210" v="5758" actId="20577"/>
        <pc:sldMkLst>
          <pc:docMk/>
          <pc:sldMk cId="1457718416" sldId="299"/>
        </pc:sldMkLst>
        <pc:spChg chg="mod">
          <ac:chgData name="Mr J Bee (BWCET)" userId="a1856448-f297-487a-a7ea-498499ce4ab3" providerId="ADAL" clId="{C36FDA15-285C-46D2-8D49-27E34524C8CD}" dt="2023-10-13T09:50:42.398" v="5743" actId="20577"/>
          <ac:spMkLst>
            <pc:docMk/>
            <pc:sldMk cId="1457718416" sldId="299"/>
            <ac:spMk id="3" creationId="{B314E9C9-5CDE-BA3A-628D-0D5575C7D144}"/>
          </ac:spMkLst>
        </pc:spChg>
        <pc:spChg chg="mod">
          <ac:chgData name="Mr J Bee (BWCET)" userId="a1856448-f297-487a-a7ea-498499ce4ab3" providerId="ADAL" clId="{C36FDA15-285C-46D2-8D49-27E34524C8CD}" dt="2023-10-13T09:51:03.210" v="5758" actId="20577"/>
          <ac:spMkLst>
            <pc:docMk/>
            <pc:sldMk cId="1457718416" sldId="299"/>
            <ac:spMk id="6" creationId="{0BD0533B-47E1-8F79-B49B-8B27554B5C8F}"/>
          </ac:spMkLst>
        </pc:spChg>
        <pc:spChg chg="mod">
          <ac:chgData name="Mr J Bee (BWCET)" userId="a1856448-f297-487a-a7ea-498499ce4ab3" providerId="ADAL" clId="{C36FDA15-285C-46D2-8D49-27E34524C8CD}" dt="2023-10-13T09:50:52.518" v="5755" actId="20577"/>
          <ac:spMkLst>
            <pc:docMk/>
            <pc:sldMk cId="1457718416" sldId="299"/>
            <ac:spMk id="7" creationId="{84856C2B-4F2C-EBB9-47B7-B7A7A030FF08}"/>
          </ac:spMkLst>
        </pc:spChg>
        <pc:spChg chg="mod">
          <ac:chgData name="Mr J Bee (BWCET)" userId="a1856448-f297-487a-a7ea-498499ce4ab3" providerId="ADAL" clId="{C36FDA15-285C-46D2-8D49-27E34524C8CD}" dt="2023-10-13T09:50:12.326" v="5725" actId="20577"/>
          <ac:spMkLst>
            <pc:docMk/>
            <pc:sldMk cId="1457718416" sldId="299"/>
            <ac:spMk id="9" creationId="{B7B75E1B-9229-90AF-EDE2-683D2254D174}"/>
          </ac:spMkLst>
        </pc:spChg>
        <pc:spChg chg="mod">
          <ac:chgData name="Mr J Bee (BWCET)" userId="a1856448-f297-487a-a7ea-498499ce4ab3" providerId="ADAL" clId="{C36FDA15-285C-46D2-8D49-27E34524C8CD}" dt="2023-10-13T09:50:09.797" v="5723" actId="20577"/>
          <ac:spMkLst>
            <pc:docMk/>
            <pc:sldMk cId="1457718416" sldId="299"/>
            <ac:spMk id="10" creationId="{8B6B856D-1474-9E28-063E-918B61237B8C}"/>
          </ac:spMkLst>
        </pc:spChg>
        <pc:spChg chg="mod">
          <ac:chgData name="Mr J Bee (BWCET)" userId="a1856448-f297-487a-a7ea-498499ce4ab3" providerId="ADAL" clId="{C36FDA15-285C-46D2-8D49-27E34524C8CD}" dt="2023-10-13T09:50:18.993" v="5728" actId="20577"/>
          <ac:spMkLst>
            <pc:docMk/>
            <pc:sldMk cId="1457718416" sldId="299"/>
            <ac:spMk id="11" creationId="{B943EC7F-CBA6-F343-7B2B-873552DAD193}"/>
          </ac:spMkLst>
        </pc:spChg>
        <pc:spChg chg="mod">
          <ac:chgData name="Mr J Bee (BWCET)" userId="a1856448-f297-487a-a7ea-498499ce4ab3" providerId="ADAL" clId="{C36FDA15-285C-46D2-8D49-27E34524C8CD}" dt="2023-10-13T09:50:28.361" v="5735" actId="20577"/>
          <ac:spMkLst>
            <pc:docMk/>
            <pc:sldMk cId="1457718416" sldId="299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50:39.150" v="5739" actId="20577"/>
          <ac:spMkLst>
            <pc:docMk/>
            <pc:sldMk cId="1457718416" sldId="299"/>
            <ac:spMk id="14" creationId="{D4424330-1C93-B443-6341-5FDB9ECBA759}"/>
          </ac:spMkLst>
        </pc:spChg>
        <pc:spChg chg="mod">
          <ac:chgData name="Mr J Bee (BWCET)" userId="a1856448-f297-487a-a7ea-498499ce4ab3" providerId="ADAL" clId="{C36FDA15-285C-46D2-8D49-27E34524C8CD}" dt="2023-10-13T09:50:22.509" v="5731" actId="20577"/>
          <ac:spMkLst>
            <pc:docMk/>
            <pc:sldMk cId="1457718416" sldId="299"/>
            <ac:spMk id="20" creationId="{47D7F006-BC93-0585-730E-8C3F82569DB9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53:37.192" v="5859"/>
        <pc:sldMkLst>
          <pc:docMk/>
          <pc:sldMk cId="2856538597" sldId="300"/>
        </pc:sldMkLst>
        <pc:spChg chg="mod">
          <ac:chgData name="Mr J Bee (BWCET)" userId="a1856448-f297-487a-a7ea-498499ce4ab3" providerId="ADAL" clId="{C36FDA15-285C-46D2-8D49-27E34524C8CD}" dt="2023-10-13T09:52:28.520" v="5776" actId="20577"/>
          <ac:spMkLst>
            <pc:docMk/>
            <pc:sldMk cId="2856538597" sldId="300"/>
            <ac:spMk id="3" creationId="{B314E9C9-5CDE-BA3A-628D-0D5575C7D144}"/>
          </ac:spMkLst>
        </pc:spChg>
        <pc:spChg chg="mod">
          <ac:chgData name="Mr J Bee (BWCET)" userId="a1856448-f297-487a-a7ea-498499ce4ab3" providerId="ADAL" clId="{C36FDA15-285C-46D2-8D49-27E34524C8CD}" dt="2023-10-13T09:53:06.509" v="5834" actId="20577"/>
          <ac:spMkLst>
            <pc:docMk/>
            <pc:sldMk cId="2856538597" sldId="300"/>
            <ac:spMk id="4" creationId="{FB8DC103-CF07-1C03-034B-EF3D46FEB800}"/>
          </ac:spMkLst>
        </pc:spChg>
        <pc:spChg chg="del">
          <ac:chgData name="Mr J Bee (BWCET)" userId="a1856448-f297-487a-a7ea-498499ce4ab3" providerId="ADAL" clId="{C36FDA15-285C-46D2-8D49-27E34524C8CD}" dt="2023-10-13T09:52:36.093" v="5787" actId="478"/>
          <ac:spMkLst>
            <pc:docMk/>
            <pc:sldMk cId="2856538597" sldId="300"/>
            <ac:spMk id="5" creationId="{5CF8AB0C-47CF-0DEA-9352-24836A4DCE48}"/>
          </ac:spMkLst>
        </pc:spChg>
        <pc:spChg chg="mod">
          <ac:chgData name="Mr J Bee (BWCET)" userId="a1856448-f297-487a-a7ea-498499ce4ab3" providerId="ADAL" clId="{C36FDA15-285C-46D2-8D49-27E34524C8CD}" dt="2023-10-13T09:52:30.873" v="5781" actId="20577"/>
          <ac:spMkLst>
            <pc:docMk/>
            <pc:sldMk cId="2856538597" sldId="300"/>
            <ac:spMk id="6" creationId="{0BD0533B-47E1-8F79-B49B-8B27554B5C8F}"/>
          </ac:spMkLst>
        </pc:spChg>
        <pc:spChg chg="mod">
          <ac:chgData name="Mr J Bee (BWCET)" userId="a1856448-f297-487a-a7ea-498499ce4ab3" providerId="ADAL" clId="{C36FDA15-285C-46D2-8D49-27E34524C8CD}" dt="2023-10-13T09:52:33.431" v="5786" actId="20577"/>
          <ac:spMkLst>
            <pc:docMk/>
            <pc:sldMk cId="2856538597" sldId="300"/>
            <ac:spMk id="7" creationId="{84856C2B-4F2C-EBB9-47B7-B7A7A030FF08}"/>
          </ac:spMkLst>
        </pc:spChg>
        <pc:spChg chg="add mod">
          <ac:chgData name="Mr J Bee (BWCET)" userId="a1856448-f297-487a-a7ea-498499ce4ab3" providerId="ADAL" clId="{C36FDA15-285C-46D2-8D49-27E34524C8CD}" dt="2023-10-13T09:53:07.344" v="5835"/>
          <ac:spMkLst>
            <pc:docMk/>
            <pc:sldMk cId="2856538597" sldId="300"/>
            <ac:spMk id="8" creationId="{19510E0C-854C-A35D-6B00-84031DAC60C8}"/>
          </ac:spMkLst>
        </pc:spChg>
        <pc:spChg chg="mod">
          <ac:chgData name="Mr J Bee (BWCET)" userId="a1856448-f297-487a-a7ea-498499ce4ab3" providerId="ADAL" clId="{C36FDA15-285C-46D2-8D49-27E34524C8CD}" dt="2023-10-13T09:52:14.230" v="5764" actId="20577"/>
          <ac:spMkLst>
            <pc:docMk/>
            <pc:sldMk cId="2856538597" sldId="300"/>
            <ac:spMk id="9" creationId="{B7B75E1B-9229-90AF-EDE2-683D2254D174}"/>
          </ac:spMkLst>
        </pc:spChg>
        <pc:spChg chg="del">
          <ac:chgData name="Mr J Bee (BWCET)" userId="a1856448-f297-487a-a7ea-498499ce4ab3" providerId="ADAL" clId="{C36FDA15-285C-46D2-8D49-27E34524C8CD}" dt="2023-10-13T09:51:58.768" v="5762" actId="478"/>
          <ac:spMkLst>
            <pc:docMk/>
            <pc:sldMk cId="2856538597" sldId="300"/>
            <ac:spMk id="10" creationId="{8B6B856D-1474-9E28-063E-918B61237B8C}"/>
          </ac:spMkLst>
        </pc:spChg>
        <pc:spChg chg="mod">
          <ac:chgData name="Mr J Bee (BWCET)" userId="a1856448-f297-487a-a7ea-498499ce4ab3" providerId="ADAL" clId="{C36FDA15-285C-46D2-8D49-27E34524C8CD}" dt="2023-10-13T09:52:16.050" v="5766" actId="20577"/>
          <ac:spMkLst>
            <pc:docMk/>
            <pc:sldMk cId="2856538597" sldId="300"/>
            <ac:spMk id="11" creationId="{B943EC7F-CBA6-F343-7B2B-873552DAD193}"/>
          </ac:spMkLst>
        </pc:spChg>
        <pc:spChg chg="add mod">
          <ac:chgData name="Mr J Bee (BWCET)" userId="a1856448-f297-487a-a7ea-498499ce4ab3" providerId="ADAL" clId="{C36FDA15-285C-46D2-8D49-27E34524C8CD}" dt="2023-10-13T09:53:36.404" v="5858" actId="20577"/>
          <ac:spMkLst>
            <pc:docMk/>
            <pc:sldMk cId="2856538597" sldId="300"/>
            <ac:spMk id="12" creationId="{2035011F-0E41-DC41-E0D9-52A2BB59A766}"/>
          </ac:spMkLst>
        </pc:spChg>
        <pc:spChg chg="mod">
          <ac:chgData name="Mr J Bee (BWCET)" userId="a1856448-f297-487a-a7ea-498499ce4ab3" providerId="ADAL" clId="{C36FDA15-285C-46D2-8D49-27E34524C8CD}" dt="2023-10-13T09:52:19.236" v="5769" actId="20577"/>
          <ac:spMkLst>
            <pc:docMk/>
            <pc:sldMk cId="2856538597" sldId="300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52:21.539" v="5772" actId="20577"/>
          <ac:spMkLst>
            <pc:docMk/>
            <pc:sldMk cId="2856538597" sldId="300"/>
            <ac:spMk id="14" creationId="{D4424330-1C93-B443-6341-5FDB9ECBA759}"/>
          </ac:spMkLst>
        </pc:spChg>
        <pc:spChg chg="add del mod">
          <ac:chgData name="Mr J Bee (BWCET)" userId="a1856448-f297-487a-a7ea-498499ce4ab3" providerId="ADAL" clId="{C36FDA15-285C-46D2-8D49-27E34524C8CD}" dt="2023-10-13T09:53:27.972" v="5838" actId="478"/>
          <ac:spMkLst>
            <pc:docMk/>
            <pc:sldMk cId="2856538597" sldId="300"/>
            <ac:spMk id="15" creationId="{C38D4163-F4D0-BC99-90AF-C8B3CE416BAA}"/>
          </ac:spMkLst>
        </pc:spChg>
        <pc:spChg chg="add mod">
          <ac:chgData name="Mr J Bee (BWCET)" userId="a1856448-f297-487a-a7ea-498499ce4ab3" providerId="ADAL" clId="{C36FDA15-285C-46D2-8D49-27E34524C8CD}" dt="2023-10-13T09:53:37.192" v="5859"/>
          <ac:spMkLst>
            <pc:docMk/>
            <pc:sldMk cId="2856538597" sldId="300"/>
            <ac:spMk id="16" creationId="{38C09825-A366-63BA-4A46-A48D93B18371}"/>
          </ac:spMkLst>
        </pc:spChg>
        <pc:spChg chg="del">
          <ac:chgData name="Mr J Bee (BWCET)" userId="a1856448-f297-487a-a7ea-498499ce4ab3" providerId="ADAL" clId="{C36FDA15-285C-46D2-8D49-27E34524C8CD}" dt="2023-10-13T09:51:56.227" v="5761" actId="478"/>
          <ac:spMkLst>
            <pc:docMk/>
            <pc:sldMk cId="2856538597" sldId="300"/>
            <ac:spMk id="20" creationId="{47D7F006-BC93-0585-730E-8C3F82569DB9}"/>
          </ac:spMkLst>
        </pc:spChg>
        <pc:picChg chg="del">
          <ac:chgData name="Mr J Bee (BWCET)" userId="a1856448-f297-487a-a7ea-498499ce4ab3" providerId="ADAL" clId="{C36FDA15-285C-46D2-8D49-27E34524C8CD}" dt="2023-10-13T09:51:54.056" v="5760" actId="478"/>
          <ac:picMkLst>
            <pc:docMk/>
            <pc:sldMk cId="2856538597" sldId="300"/>
            <ac:picMk id="1026" creationId="{21DC9251-9AEB-C391-5DC9-65F080B39FCF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3T09:58:32.253" v="6066"/>
        <pc:sldMkLst>
          <pc:docMk/>
          <pc:sldMk cId="1723600488" sldId="301"/>
        </pc:sldMkLst>
        <pc:spChg chg="del">
          <ac:chgData name="Mr J Bee (BWCET)" userId="a1856448-f297-487a-a7ea-498499ce4ab3" providerId="ADAL" clId="{C36FDA15-285C-46D2-8D49-27E34524C8CD}" dt="2023-10-13T09:58:19.702" v="5982" actId="478"/>
          <ac:spMkLst>
            <pc:docMk/>
            <pc:sldMk cId="1723600488" sldId="301"/>
            <ac:spMk id="2" creationId="{E1467B3F-5947-F14B-2920-40FA9908E2EA}"/>
          </ac:spMkLst>
        </pc:spChg>
        <pc:spChg chg="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3" creationId="{97F876FA-0C94-9922-626D-EDD97E125358}"/>
          </ac:spMkLst>
        </pc:spChg>
        <pc:spChg chg="add del mod">
          <ac:chgData name="Mr J Bee (BWCET)" userId="a1856448-f297-487a-a7ea-498499ce4ab3" providerId="ADAL" clId="{C36FDA15-285C-46D2-8D49-27E34524C8CD}" dt="2023-10-13T09:57:54.792" v="5980" actId="478"/>
          <ac:spMkLst>
            <pc:docMk/>
            <pc:sldMk cId="1723600488" sldId="301"/>
            <ac:spMk id="4" creationId="{64C5F8E2-2D1B-0C27-FA8C-4BE89E5EBE3A}"/>
          </ac:spMkLst>
        </pc:spChg>
        <pc:spChg chg="mod">
          <ac:chgData name="Mr J Bee (BWCET)" userId="a1856448-f297-487a-a7ea-498499ce4ab3" providerId="ADAL" clId="{C36FDA15-285C-46D2-8D49-27E34524C8CD}" dt="2023-10-13T09:55:20.013" v="5955" actId="20577"/>
          <ac:spMkLst>
            <pc:docMk/>
            <pc:sldMk cId="1723600488" sldId="301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3T09:54:58.033" v="5868" actId="478"/>
          <ac:spMkLst>
            <pc:docMk/>
            <pc:sldMk cId="1723600488" sldId="301"/>
            <ac:spMk id="6" creationId="{EC591C43-B33E-3B87-9692-248F8369BED6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7" creationId="{5413B7E4-6708-DD4C-D702-9A68E4B87753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8" creationId="{649529DD-A2BD-7BCB-BF3B-3B66BA220FF1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9" creationId="{ED7C1B1F-C79A-7244-6E69-C4A23534C121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10" creationId="{48D0DE2D-5047-B246-8601-E7420B44F477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1" creationId="{0AB9AD27-0354-9D85-FDB5-927C77F6F38F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2" creationId="{E44686D7-5B78-D025-47A3-D847810F4C87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4" creationId="{29D7FA9F-F8BB-F626-7EE0-FA2D0917DAF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5" creationId="{13514874-F4D9-6C62-89FE-E02BF4E2294B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6" creationId="{49FD6592-3F4C-88AC-20E6-CEC5C0637D73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7" creationId="{6C7C3047-45F1-E40C-4305-EB717DC5A844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8" creationId="{1D99C691-4972-B54A-5946-D6025F78AB7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9" creationId="{AF1BA503-B0D7-B66C-D593-D3715150B07E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0" creationId="{A618D954-942E-1488-3DE1-D9863630C8C8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1" creationId="{DBCCBE5A-6708-9FCA-3E56-A748A738946F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2" creationId="{2078A201-6042-270A-19DE-022B9975622C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3" creationId="{F9649D67-3FFA-EBD8-C738-911B5596ABBB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4" creationId="{C5C3D21E-4583-09BA-2414-B2D1148C37D5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5" creationId="{C1E3EB0B-B026-2C17-139D-D646FBF21BAD}"/>
          </ac:spMkLst>
        </pc:spChg>
        <pc:spChg chg="del">
          <ac:chgData name="Mr J Bee (BWCET)" userId="a1856448-f297-487a-a7ea-498499ce4ab3" providerId="ADAL" clId="{C36FDA15-285C-46D2-8D49-27E34524C8CD}" dt="2023-10-13T09:55:39.637" v="5960" actId="478"/>
          <ac:spMkLst>
            <pc:docMk/>
            <pc:sldMk cId="1723600488" sldId="301"/>
            <ac:spMk id="26" creationId="{68BFAD28-E3FB-CADA-73BD-778762F1324F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27" creationId="{75190ADB-4B41-7C57-156E-015602D3A04E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28" creationId="{EAC6130F-4D7D-2530-BA1E-35761DD655BB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29" creationId="{FD118530-865E-51B5-AD2B-9510FAE2723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30" creationId="{4FDE66F1-AA20-7F27-D2E3-A1CAC37A37D2}"/>
          </ac:spMkLst>
        </pc:spChg>
        <pc:spChg chg="del">
          <ac:chgData name="Mr J Bee (BWCET)" userId="a1856448-f297-487a-a7ea-498499ce4ab3" providerId="ADAL" clId="{C36FDA15-285C-46D2-8D49-27E34524C8CD}" dt="2023-10-13T09:55:42.112" v="5961" actId="478"/>
          <ac:spMkLst>
            <pc:docMk/>
            <pc:sldMk cId="1723600488" sldId="301"/>
            <ac:spMk id="31" creationId="{E757D387-FACB-E3EC-40CA-774F3CD0A16D}"/>
          </ac:spMkLst>
        </pc:spChg>
        <pc:spChg chg="del">
          <ac:chgData name="Mr J Bee (BWCET)" userId="a1856448-f297-487a-a7ea-498499ce4ab3" providerId="ADAL" clId="{C36FDA15-285C-46D2-8D49-27E34524C8CD}" dt="2023-10-13T09:55:43.423" v="5962" actId="478"/>
          <ac:spMkLst>
            <pc:docMk/>
            <pc:sldMk cId="1723600488" sldId="301"/>
            <ac:spMk id="32" creationId="{34DD611D-17A6-BE9C-1B29-BC6A1AB8A100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3" creationId="{2A16EA5D-4E8B-57D8-A0F3-9CE615D76934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4" creationId="{F8D4D7CD-DB89-9DA4-30CE-893F7E826D4B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5" creationId="{16A245B1-8D29-C609-7F99-F551AA2FE8BC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36" creationId="{97AE9E59-CC88-D52C-CFA1-FACEF1B2B035}"/>
          </ac:spMkLst>
        </pc:spChg>
        <pc:spChg chg="del">
          <ac:chgData name="Mr J Bee (BWCET)" userId="a1856448-f297-487a-a7ea-498499ce4ab3" providerId="ADAL" clId="{C36FDA15-285C-46D2-8D49-27E34524C8CD}" dt="2023-10-13T09:54:51.960" v="5865" actId="478"/>
          <ac:spMkLst>
            <pc:docMk/>
            <pc:sldMk cId="1723600488" sldId="301"/>
            <ac:spMk id="37" creationId="{FB83A2AD-6393-8BC5-DCC4-864BACC2C3ED}"/>
          </ac:spMkLst>
        </pc:spChg>
        <pc:spChg chg="del">
          <ac:chgData name="Mr J Bee (BWCET)" userId="a1856448-f297-487a-a7ea-498499ce4ab3" providerId="ADAL" clId="{C36FDA15-285C-46D2-8D49-27E34524C8CD}" dt="2023-10-13T09:54:51.960" v="5865" actId="478"/>
          <ac:spMkLst>
            <pc:docMk/>
            <pc:sldMk cId="1723600488" sldId="301"/>
            <ac:spMk id="38" creationId="{6B6FA8F6-53AC-93BB-08AD-EBB2B35C751D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9" creationId="{9A79D215-D805-D6A8-561C-9A9F37C533E3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40" creationId="{9A183C22-96B9-BCD8-AE00-49B500B545AF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41" creationId="{071065A0-FC34-45D5-9205-C6944E8B766C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42" creationId="{73F5EDC5-7B0B-71EC-4B48-58048F20B69F}"/>
          </ac:spMkLst>
        </pc:spChg>
        <pc:spChg chg="del">
          <ac:chgData name="Mr J Bee (BWCET)" userId="a1856448-f297-487a-a7ea-498499ce4ab3" providerId="ADAL" clId="{C36FDA15-285C-46D2-8D49-27E34524C8CD}" dt="2023-10-13T09:54:53.203" v="5866" actId="478"/>
          <ac:spMkLst>
            <pc:docMk/>
            <pc:sldMk cId="1723600488" sldId="301"/>
            <ac:spMk id="43" creationId="{E46DD573-C682-B01C-C0A1-2901B44A74D3}"/>
          </ac:spMkLst>
        </pc:spChg>
        <pc:spChg chg="del">
          <ac:chgData name="Mr J Bee (BWCET)" userId="a1856448-f297-487a-a7ea-498499ce4ab3" providerId="ADAL" clId="{C36FDA15-285C-46D2-8D49-27E34524C8CD}" dt="2023-10-13T09:54:54.438" v="5867" actId="478"/>
          <ac:spMkLst>
            <pc:docMk/>
            <pc:sldMk cId="1723600488" sldId="301"/>
            <ac:spMk id="44" creationId="{CA671003-4F90-8C77-327E-754A2853C6AF}"/>
          </ac:spMkLst>
        </pc:spChg>
        <pc:spChg chg="del">
          <ac:chgData name="Mr J Bee (BWCET)" userId="a1856448-f297-487a-a7ea-498499ce4ab3" providerId="ADAL" clId="{C36FDA15-285C-46D2-8D49-27E34524C8CD}" dt="2023-10-13T09:54:48.347" v="5864" actId="478"/>
          <ac:spMkLst>
            <pc:docMk/>
            <pc:sldMk cId="1723600488" sldId="301"/>
            <ac:spMk id="45" creationId="{51930530-1525-5CB9-CD75-D805B4BADE9B}"/>
          </ac:spMkLst>
        </pc:spChg>
        <pc:spChg chg="del">
          <ac:chgData name="Mr J Bee (BWCET)" userId="a1856448-f297-487a-a7ea-498499ce4ab3" providerId="ADAL" clId="{C36FDA15-285C-46D2-8D49-27E34524C8CD}" dt="2023-10-13T09:54:47.063" v="5863" actId="478"/>
          <ac:spMkLst>
            <pc:docMk/>
            <pc:sldMk cId="1723600488" sldId="301"/>
            <ac:spMk id="46" creationId="{5B790F34-08C1-E28A-35EF-905D56F6E633}"/>
          </ac:spMkLst>
        </pc:spChg>
        <pc:spChg chg="del">
          <ac:chgData name="Mr J Bee (BWCET)" userId="a1856448-f297-487a-a7ea-498499ce4ab3" providerId="ADAL" clId="{C36FDA15-285C-46D2-8D49-27E34524C8CD}" dt="2023-10-13T09:54:35.232" v="5861" actId="478"/>
          <ac:spMkLst>
            <pc:docMk/>
            <pc:sldMk cId="1723600488" sldId="301"/>
            <ac:spMk id="47" creationId="{EFA157C1-3AD2-C11D-A7BC-F417DD3CE27A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48" creationId="{C8FF1C30-2E2E-B3DC-38BB-965A697B22BE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49" creationId="{6A313880-E89A-77DF-E987-7D9BD54C1ACD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0" creationId="{A882D261-7187-F011-406D-F737CDA071CB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1" creationId="{67491460-2289-9730-BE8B-232AF4D32CAD}"/>
          </ac:spMkLst>
        </pc:spChg>
        <pc:spChg chg="mod">
          <ac:chgData name="Mr J Bee (BWCET)" userId="a1856448-f297-487a-a7ea-498499ce4ab3" providerId="ADAL" clId="{C36FDA15-285C-46D2-8D49-27E34524C8CD}" dt="2023-10-13T09:58:31.485" v="6065" actId="20577"/>
          <ac:spMkLst>
            <pc:docMk/>
            <pc:sldMk cId="1723600488" sldId="301"/>
            <ac:spMk id="52" creationId="{59C3AB3E-A241-A146-6379-058EA3839E08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3" creationId="{4825BE11-9598-EB40-1590-04E4C1D6AFE3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4" creationId="{7A902197-A9A9-67D2-F2BC-C35401A8238F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5" creationId="{10D4F29C-7A3D-2EE0-43E9-C6C8A6FF92F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6" creationId="{EFB4EFE5-913D-0ECB-CD5D-AE696E726246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7" creationId="{AEDC5EDD-13E5-4C28-E0E3-EC25393D7824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8" creationId="{9A42F9B5-BFCE-AA98-7E01-188045EBBF88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9" creationId="{A14C7C4D-5092-6B0A-C24D-7BABF55D684F}"/>
          </ac:spMkLst>
        </pc:spChg>
        <pc:spChg chg="add mod">
          <ac:chgData name="Mr J Bee (BWCET)" userId="a1856448-f297-487a-a7ea-498499ce4ab3" providerId="ADAL" clId="{C36FDA15-285C-46D2-8D49-27E34524C8CD}" dt="2023-10-13T09:57:57.085" v="5981"/>
          <ac:spMkLst>
            <pc:docMk/>
            <pc:sldMk cId="1723600488" sldId="301"/>
            <ac:spMk id="60" creationId="{16AC9779-3003-73BA-DDEB-F6C308B5B161}"/>
          </ac:spMkLst>
        </pc:spChg>
        <pc:spChg chg="add mod">
          <ac:chgData name="Mr J Bee (BWCET)" userId="a1856448-f297-487a-a7ea-498499ce4ab3" providerId="ADAL" clId="{C36FDA15-285C-46D2-8D49-27E34524C8CD}" dt="2023-10-13T09:58:32.253" v="6066"/>
          <ac:spMkLst>
            <pc:docMk/>
            <pc:sldMk cId="1723600488" sldId="301"/>
            <ac:spMk id="61" creationId="{F7494C2E-25CC-F6DA-450E-D6A84E7DE21C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10:05:27.696" v="6464" actId="478"/>
        <pc:sldMkLst>
          <pc:docMk/>
          <pc:sldMk cId="1481819060" sldId="302"/>
        </pc:sldMkLst>
        <pc:spChg chg="add del mod">
          <ac:chgData name="Mr J Bee (BWCET)" userId="a1856448-f297-487a-a7ea-498499ce4ab3" providerId="ADAL" clId="{C36FDA15-285C-46D2-8D49-27E34524C8CD}" dt="2023-10-13T10:05:07.484" v="6373" actId="478"/>
          <ac:spMkLst>
            <pc:docMk/>
            <pc:sldMk cId="1481819060" sldId="302"/>
            <ac:spMk id="2" creationId="{7E50F6FC-3450-6FDE-2950-7B5431473E0B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3" creationId="{97F876FA-0C94-9922-626D-EDD97E125358}"/>
          </ac:spMkLst>
        </pc:spChg>
        <pc:spChg chg="add del mod">
          <ac:chgData name="Mr J Bee (BWCET)" userId="a1856448-f297-487a-a7ea-498499ce4ab3" providerId="ADAL" clId="{C36FDA15-285C-46D2-8D49-27E34524C8CD}" dt="2023-10-13T10:05:24.773" v="6463" actId="478"/>
          <ac:spMkLst>
            <pc:docMk/>
            <pc:sldMk cId="1481819060" sldId="302"/>
            <ac:spMk id="4" creationId="{54DF4B91-785F-B05A-3B9D-15650ACE0EE3}"/>
          </ac:spMkLst>
        </pc:spChg>
        <pc:spChg chg="mod">
          <ac:chgData name="Mr J Bee (BWCET)" userId="a1856448-f297-487a-a7ea-498499ce4ab3" providerId="ADAL" clId="{C36FDA15-285C-46D2-8D49-27E34524C8CD}" dt="2023-10-13T10:05:21.946" v="6461" actId="20577"/>
          <ac:spMkLst>
            <pc:docMk/>
            <pc:sldMk cId="1481819060" sldId="302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10:04:59.954" v="6372" actId="1076"/>
          <ac:spMkLst>
            <pc:docMk/>
            <pc:sldMk cId="1481819060" sldId="302"/>
            <ac:spMk id="6" creationId="{2041CD8D-4C76-7F8B-5281-1262398E3FAB}"/>
          </ac:spMkLst>
        </pc:spChg>
        <pc:spChg chg="add mod">
          <ac:chgData name="Mr J Bee (BWCET)" userId="a1856448-f297-487a-a7ea-498499ce4ab3" providerId="ADAL" clId="{C36FDA15-285C-46D2-8D49-27E34524C8CD}" dt="2023-10-13T10:04:59.954" v="6372" actId="1076"/>
          <ac:spMkLst>
            <pc:docMk/>
            <pc:sldMk cId="1481819060" sldId="302"/>
            <ac:spMk id="7" creationId="{F11425F9-FA01-AB5D-5F51-5D14D6959D2D}"/>
          </ac:spMkLst>
        </pc:spChg>
        <pc:spChg chg="add mod">
          <ac:chgData name="Mr J Bee (BWCET)" userId="a1856448-f297-487a-a7ea-498499ce4ab3" providerId="ADAL" clId="{C36FDA15-285C-46D2-8D49-27E34524C8CD}" dt="2023-10-13T10:04:59.954" v="6372" actId="1076"/>
          <ac:spMkLst>
            <pc:docMk/>
            <pc:sldMk cId="1481819060" sldId="302"/>
            <ac:spMk id="8" creationId="{53170AFF-4522-F7FE-4E3E-2A9B72AFF6E3}"/>
          </ac:spMkLst>
        </pc:spChg>
        <pc:spChg chg="add mod">
          <ac:chgData name="Mr J Bee (BWCET)" userId="a1856448-f297-487a-a7ea-498499ce4ab3" providerId="ADAL" clId="{C36FDA15-285C-46D2-8D49-27E34524C8CD}" dt="2023-10-13T10:05:22.843" v="6462"/>
          <ac:spMkLst>
            <pc:docMk/>
            <pc:sldMk cId="1481819060" sldId="302"/>
            <ac:spMk id="9" creationId="{3125F7C7-4338-4CBF-E90C-8E7D2A38F1E0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1" creationId="{0AB9AD27-0354-9D85-FDB5-927C77F6F38F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2" creationId="{E44686D7-5B78-D025-47A3-D847810F4C87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4" creationId="{29D7FA9F-F8BB-F626-7EE0-FA2D0917DAF1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5" creationId="{13514874-F4D9-6C62-89FE-E02BF4E2294B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6" creationId="{49FD6592-3F4C-88AC-20E6-CEC5C0637D73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7" creationId="{6C7C3047-45F1-E40C-4305-EB717DC5A844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8" creationId="{1D99C691-4972-B54A-5946-D6025F78AB71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9" creationId="{AF1BA503-B0D7-B66C-D593-D3715150B07E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0" creationId="{A618D954-942E-1488-3DE1-D9863630C8C8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1" creationId="{DBCCBE5A-6708-9FCA-3E56-A748A738946F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2" creationId="{2078A201-6042-270A-19DE-022B9975622C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3" creationId="{F9649D67-3FFA-EBD8-C738-911B5596ABBB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24" creationId="{C5C3D21E-4583-09BA-2414-B2D1148C37D5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25" creationId="{C1E3EB0B-B026-2C17-139D-D646FBF21BAD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30" creationId="{4FDE66F1-AA20-7F27-D2E3-A1CAC37A37D2}"/>
          </ac:spMkLst>
        </pc:spChg>
        <pc:spChg chg="del mod">
          <ac:chgData name="Mr J Bee (BWCET)" userId="a1856448-f297-487a-a7ea-498499ce4ab3" providerId="ADAL" clId="{C36FDA15-285C-46D2-8D49-27E34524C8CD}" dt="2023-10-13T09:59:23.953" v="6073" actId="478"/>
          <ac:spMkLst>
            <pc:docMk/>
            <pc:sldMk cId="1481819060" sldId="302"/>
            <ac:spMk id="36" creationId="{97AE9E59-CC88-D52C-CFA1-FACEF1B2B035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42" creationId="{73F5EDC5-7B0B-71EC-4B48-58048F20B69F}"/>
          </ac:spMkLst>
        </pc:spChg>
        <pc:spChg chg="del mod">
          <ac:chgData name="Mr J Bee (BWCET)" userId="a1856448-f297-487a-a7ea-498499ce4ab3" providerId="ADAL" clId="{C36FDA15-285C-46D2-8D49-27E34524C8CD}" dt="2023-10-13T09:59:21.813" v="6072" actId="478"/>
          <ac:spMkLst>
            <pc:docMk/>
            <pc:sldMk cId="1481819060" sldId="302"/>
            <ac:spMk id="48" creationId="{C8FF1C30-2E2E-B3DC-38BB-965A697B22BE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49" creationId="{6A313880-E89A-77DF-E987-7D9BD54C1ACD}"/>
          </ac:spMkLst>
        </pc:spChg>
        <pc:spChg chg="del mod">
          <ac:chgData name="Mr J Bee (BWCET)" userId="a1856448-f297-487a-a7ea-498499ce4ab3" providerId="ADAL" clId="{C36FDA15-285C-46D2-8D49-27E34524C8CD}" dt="2023-10-13T09:59:26.841" v="6074" actId="478"/>
          <ac:spMkLst>
            <pc:docMk/>
            <pc:sldMk cId="1481819060" sldId="302"/>
            <ac:spMk id="50" creationId="{A882D261-7187-F011-406D-F737CDA071CB}"/>
          </ac:spMkLst>
        </pc:spChg>
        <pc:spChg chg="del mod">
          <ac:chgData name="Mr J Bee (BWCET)" userId="a1856448-f297-487a-a7ea-498499ce4ab3" providerId="ADAL" clId="{C36FDA15-285C-46D2-8D49-27E34524C8CD}" dt="2023-10-13T09:59:28.203" v="6075" actId="478"/>
          <ac:spMkLst>
            <pc:docMk/>
            <pc:sldMk cId="1481819060" sldId="302"/>
            <ac:spMk id="51" creationId="{67491460-2289-9730-BE8B-232AF4D32CAD}"/>
          </ac:spMkLst>
        </pc:spChg>
        <pc:spChg chg="del mod">
          <ac:chgData name="Mr J Bee (BWCET)" userId="a1856448-f297-487a-a7ea-498499ce4ab3" providerId="ADAL" clId="{C36FDA15-285C-46D2-8D49-27E34524C8CD}" dt="2023-10-13T10:05:27.696" v="6464" actId="478"/>
          <ac:spMkLst>
            <pc:docMk/>
            <pc:sldMk cId="1481819060" sldId="302"/>
            <ac:spMk id="52" creationId="{59C3AB3E-A241-A146-6379-058EA3839E08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3" creationId="{4825BE11-9598-EB40-1590-04E4C1D6AFE3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4" creationId="{7A902197-A9A9-67D2-F2BC-C35401A8238F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5" creationId="{10D4F29C-7A3D-2EE0-43E9-C6C8A6FF92F1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6" creationId="{EFB4EFE5-913D-0ECB-CD5D-AE696E726246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7" creationId="{AEDC5EDD-13E5-4C28-E0E3-EC25393D7824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8" creationId="{9A42F9B5-BFCE-AA98-7E01-188045EBBF88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9" creationId="{A14C7C4D-5092-6B0A-C24D-7BABF55D684F}"/>
          </ac:spMkLst>
        </pc:spChg>
        <pc:spChg chg="del">
          <ac:chgData name="Mr J Bee (BWCET)" userId="a1856448-f297-487a-a7ea-498499ce4ab3" providerId="ADAL" clId="{C36FDA15-285C-46D2-8D49-27E34524C8CD}" dt="2023-10-13T09:59:35.236" v="6076" actId="478"/>
          <ac:spMkLst>
            <pc:docMk/>
            <pc:sldMk cId="1481819060" sldId="302"/>
            <ac:spMk id="60" creationId="{16AC9779-3003-73BA-DDEB-F6C308B5B161}"/>
          </ac:spMkLst>
        </pc:spChg>
        <pc:spChg chg="del">
          <ac:chgData name="Mr J Bee (BWCET)" userId="a1856448-f297-487a-a7ea-498499ce4ab3" providerId="ADAL" clId="{C36FDA15-285C-46D2-8D49-27E34524C8CD}" dt="2023-10-13T09:59:53.009" v="6116" actId="478"/>
          <ac:spMkLst>
            <pc:docMk/>
            <pc:sldMk cId="1481819060" sldId="302"/>
            <ac:spMk id="61" creationId="{F7494C2E-25CC-F6DA-450E-D6A84E7DE21C}"/>
          </ac:spMkLst>
        </pc:spChg>
      </pc:sldChg>
      <pc:sldChg chg="addSp delSp modSp add mod ord delAnim modAnim">
        <pc:chgData name="Mr J Bee (BWCET)" userId="a1856448-f297-487a-a7ea-498499ce4ab3" providerId="ADAL" clId="{C36FDA15-285C-46D2-8D49-27E34524C8CD}" dt="2023-10-13T10:05:35.684" v="6466"/>
        <pc:sldMkLst>
          <pc:docMk/>
          <pc:sldMk cId="3623906434" sldId="303"/>
        </pc:sldMkLst>
        <pc:spChg chg="del">
          <ac:chgData name="Mr J Bee (BWCET)" userId="a1856448-f297-487a-a7ea-498499ce4ab3" providerId="ADAL" clId="{C36FDA15-285C-46D2-8D49-27E34524C8CD}" dt="2023-10-13T10:01:42.938" v="6215" actId="478"/>
          <ac:spMkLst>
            <pc:docMk/>
            <pc:sldMk cId="3623906434" sldId="303"/>
            <ac:spMk id="2" creationId="{7E50F6FC-3450-6FDE-2950-7B5431473E0B}"/>
          </ac:spMkLst>
        </pc:spChg>
        <pc:spChg chg="add mod">
          <ac:chgData name="Mr J Bee (BWCET)" userId="a1856448-f297-487a-a7ea-498499ce4ab3" providerId="ADAL" clId="{C36FDA15-285C-46D2-8D49-27E34524C8CD}" dt="2023-10-13T10:01:22.216" v="6208" actId="1076"/>
          <ac:spMkLst>
            <pc:docMk/>
            <pc:sldMk cId="3623906434" sldId="303"/>
            <ac:spMk id="3" creationId="{B12B8B8D-17D1-77E9-069B-4F931BB28574}"/>
          </ac:spMkLst>
        </pc:spChg>
        <pc:spChg chg="del">
          <ac:chgData name="Mr J Bee (BWCET)" userId="a1856448-f297-487a-a7ea-498499ce4ab3" providerId="ADAL" clId="{C36FDA15-285C-46D2-8D49-27E34524C8CD}" dt="2023-10-13T10:02:07.676" v="6304" actId="478"/>
          <ac:spMkLst>
            <pc:docMk/>
            <pc:sldMk cId="3623906434" sldId="303"/>
            <ac:spMk id="4" creationId="{54DF4B91-785F-B05A-3B9D-15650ACE0EE3}"/>
          </ac:spMkLst>
        </pc:spChg>
        <pc:spChg chg="mod">
          <ac:chgData name="Mr J Bee (BWCET)" userId="a1856448-f297-487a-a7ea-498499ce4ab3" providerId="ADAL" clId="{C36FDA15-285C-46D2-8D49-27E34524C8CD}" dt="2023-10-13T10:02:04.139" v="6302" actId="20577"/>
          <ac:spMkLst>
            <pc:docMk/>
            <pc:sldMk cId="3623906434" sldId="303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10:01:36.593" v="6214" actId="1076"/>
          <ac:spMkLst>
            <pc:docMk/>
            <pc:sldMk cId="3623906434" sldId="303"/>
            <ac:spMk id="6" creationId="{640B5D27-F29C-6E40-88C6-6210BE0F4F0E}"/>
          </ac:spMkLst>
        </pc:spChg>
        <pc:spChg chg="add mod">
          <ac:chgData name="Mr J Bee (BWCET)" userId="a1856448-f297-487a-a7ea-498499ce4ab3" providerId="ADAL" clId="{C36FDA15-285C-46D2-8D49-27E34524C8CD}" dt="2023-10-13T10:02:05.514" v="6303"/>
          <ac:spMkLst>
            <pc:docMk/>
            <pc:sldMk cId="3623906434" sldId="303"/>
            <ac:spMk id="7" creationId="{0E670E1F-038A-2D21-A31C-5C53D8A4DA77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24" creationId="{C5C3D21E-4583-09BA-2414-B2D1148C37D5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25" creationId="{C1E3EB0B-B026-2C17-139D-D646FBF21BAD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30" creationId="{4FDE66F1-AA20-7F27-D2E3-A1CAC37A37D2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42" creationId="{73F5EDC5-7B0B-71EC-4B48-58048F20B69F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49" creationId="{6A313880-E89A-77DF-E987-7D9BD54C1ACD}"/>
          </ac:spMkLst>
        </pc:spChg>
        <pc:spChg chg="del">
          <ac:chgData name="Mr J Bee (BWCET)" userId="a1856448-f297-487a-a7ea-498499ce4ab3" providerId="ADAL" clId="{C36FDA15-285C-46D2-8D49-27E34524C8CD}" dt="2023-10-13T10:02:11.557" v="6305" actId="478"/>
          <ac:spMkLst>
            <pc:docMk/>
            <pc:sldMk cId="3623906434" sldId="303"/>
            <ac:spMk id="52" creationId="{59C3AB3E-A241-A146-6379-058EA3839E08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3" creationId="{4825BE11-9598-EB40-1590-04E4C1D6AFE3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4" creationId="{7A902197-A9A9-67D2-F2BC-C35401A8238F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5" creationId="{10D4F29C-7A3D-2EE0-43E9-C6C8A6FF92F1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6" creationId="{EFB4EFE5-913D-0ECB-CD5D-AE696E726246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7" creationId="{AEDC5EDD-13E5-4C28-E0E3-EC25393D7824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8" creationId="{9A42F9B5-BFCE-AA98-7E01-188045EBBF88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9" creationId="{A14C7C4D-5092-6B0A-C24D-7BABF55D684F}"/>
          </ac:spMkLst>
        </pc:spChg>
      </pc:sldChg>
      <pc:sldChg chg="modSp add mod">
        <pc:chgData name="Mr J Bee (BWCET)" userId="a1856448-f297-487a-a7ea-498499ce4ab3" providerId="ADAL" clId="{C36FDA15-285C-46D2-8D49-27E34524C8CD}" dt="2023-10-13T10:48:50.660" v="6503" actId="20577"/>
        <pc:sldMkLst>
          <pc:docMk/>
          <pc:sldMk cId="874288393" sldId="304"/>
        </pc:sldMkLst>
        <pc:spChg chg="mod">
          <ac:chgData name="Mr J Bee (BWCET)" userId="a1856448-f297-487a-a7ea-498499ce4ab3" providerId="ADAL" clId="{C36FDA15-285C-46D2-8D49-27E34524C8CD}" dt="2023-10-13T10:48:50.660" v="6503" actId="20577"/>
          <ac:spMkLst>
            <pc:docMk/>
            <pc:sldMk cId="874288393" sldId="304"/>
            <ac:spMk id="2" creationId="{E7793C06-E3AB-0F8A-1C4F-03B358A5582F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10:54:40.311" v="6665"/>
        <pc:sldMkLst>
          <pc:docMk/>
          <pc:sldMk cId="4083872170" sldId="305"/>
        </pc:sldMkLst>
        <pc:spChg chg="add mod">
          <ac:chgData name="Mr J Bee (BWCET)" userId="a1856448-f297-487a-a7ea-498499ce4ab3" providerId="ADAL" clId="{C36FDA15-285C-46D2-8D49-27E34524C8CD}" dt="2023-10-13T10:49:32.603" v="6610"/>
          <ac:spMkLst>
            <pc:docMk/>
            <pc:sldMk cId="4083872170" sldId="305"/>
            <ac:spMk id="2" creationId="{ADB44381-1E84-3516-27D8-EF74F7DADBAA}"/>
          </ac:spMkLst>
        </pc:spChg>
        <pc:spChg chg="mod">
          <ac:chgData name="Mr J Bee (BWCET)" userId="a1856448-f297-487a-a7ea-498499ce4ab3" providerId="ADAL" clId="{C36FDA15-285C-46D2-8D49-27E34524C8CD}" dt="2023-10-13T10:49:30.666" v="6609" actId="20577"/>
          <ac:spMkLst>
            <pc:docMk/>
            <pc:sldMk cId="4083872170" sldId="305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3T10:49:02.523" v="6507" actId="478"/>
          <ac:spMkLst>
            <pc:docMk/>
            <pc:sldMk cId="4083872170" sldId="305"/>
            <ac:spMk id="6" creationId="{2041CD8D-4C76-7F8B-5281-1262398E3FAB}"/>
          </ac:spMkLst>
        </pc:spChg>
        <pc:spChg chg="del">
          <ac:chgData name="Mr J Bee (BWCET)" userId="a1856448-f297-487a-a7ea-498499ce4ab3" providerId="ADAL" clId="{C36FDA15-285C-46D2-8D49-27E34524C8CD}" dt="2023-10-13T10:48:59.309" v="6506" actId="478"/>
          <ac:spMkLst>
            <pc:docMk/>
            <pc:sldMk cId="4083872170" sldId="305"/>
            <ac:spMk id="7" creationId="{F11425F9-FA01-AB5D-5F51-5D14D6959D2D}"/>
          </ac:spMkLst>
        </pc:spChg>
        <pc:spChg chg="del">
          <ac:chgData name="Mr J Bee (BWCET)" userId="a1856448-f297-487a-a7ea-498499ce4ab3" providerId="ADAL" clId="{C36FDA15-285C-46D2-8D49-27E34524C8CD}" dt="2023-10-13T10:48:57.047" v="6505" actId="478"/>
          <ac:spMkLst>
            <pc:docMk/>
            <pc:sldMk cId="4083872170" sldId="305"/>
            <ac:spMk id="8" creationId="{53170AFF-4522-F7FE-4E3E-2A9B72AFF6E3}"/>
          </ac:spMkLst>
        </pc:spChg>
        <pc:spChg chg="del">
          <ac:chgData name="Mr J Bee (BWCET)" userId="a1856448-f297-487a-a7ea-498499ce4ab3" providerId="ADAL" clId="{C36FDA15-285C-46D2-8D49-27E34524C8CD}" dt="2023-10-13T10:49:16.146" v="6508" actId="478"/>
          <ac:spMkLst>
            <pc:docMk/>
            <pc:sldMk cId="4083872170" sldId="305"/>
            <ac:spMk id="9" creationId="{3125F7C7-4338-4CBF-E90C-8E7D2A38F1E0}"/>
          </ac:spMkLst>
        </pc:spChg>
        <pc:spChg chg="add mod">
          <ac:chgData name="Mr J Bee (BWCET)" userId="a1856448-f297-487a-a7ea-498499ce4ab3" providerId="ADAL" clId="{C36FDA15-285C-46D2-8D49-27E34524C8CD}" dt="2023-10-13T10:54:22.613" v="6660" actId="14100"/>
          <ac:spMkLst>
            <pc:docMk/>
            <pc:sldMk cId="4083872170" sldId="305"/>
            <ac:spMk id="15" creationId="{B211A277-B4F6-8F0E-8B20-C1E8DB187A4C}"/>
          </ac:spMkLst>
        </pc:spChg>
        <pc:spChg chg="add mod">
          <ac:chgData name="Mr J Bee (BWCET)" userId="a1856448-f297-487a-a7ea-498499ce4ab3" providerId="ADAL" clId="{C36FDA15-285C-46D2-8D49-27E34524C8CD}" dt="2023-10-13T10:54:31.085" v="6663" actId="14100"/>
          <ac:spMkLst>
            <pc:docMk/>
            <pc:sldMk cId="4083872170" sldId="305"/>
            <ac:spMk id="16" creationId="{15C9CDB9-6FF7-D600-A983-7912158A5181}"/>
          </ac:spMkLst>
        </pc:spChg>
        <pc:graphicFrameChg chg="add mod modGraphic">
          <ac:chgData name="Mr J Bee (BWCET)" userId="a1856448-f297-487a-a7ea-498499ce4ab3" providerId="ADAL" clId="{C36FDA15-285C-46D2-8D49-27E34524C8CD}" dt="2023-10-13T10:49:59.007" v="6615" actId="207"/>
          <ac:graphicFrameMkLst>
            <pc:docMk/>
            <pc:sldMk cId="4083872170" sldId="305"/>
            <ac:graphicFrameMk id="3" creationId="{645420CB-5DB8-7AED-8B75-AF03FC0B5519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0:22.851" v="6619" actId="798"/>
          <ac:graphicFrameMkLst>
            <pc:docMk/>
            <pc:sldMk cId="4083872170" sldId="305"/>
            <ac:graphicFrameMk id="4" creationId="{E672C61A-20F5-E700-278F-35B1E98F7D1D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4:03.021" v="6655" actId="1038"/>
          <ac:graphicFrameMkLst>
            <pc:docMk/>
            <pc:sldMk cId="4083872170" sldId="305"/>
            <ac:graphicFrameMk id="10" creationId="{42FC17C3-AA05-7470-C71A-F7B654C18045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4:03.021" v="6655" actId="1038"/>
          <ac:graphicFrameMkLst>
            <pc:docMk/>
            <pc:sldMk cId="4083872170" sldId="305"/>
            <ac:graphicFrameMk id="11" creationId="{25A83E6C-0484-1470-88C0-8F5AACD76B3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3:52.683" v="6647" actId="1076"/>
          <ac:graphicFrameMkLst>
            <pc:docMk/>
            <pc:sldMk cId="4083872170" sldId="305"/>
            <ac:graphicFrameMk id="12" creationId="{41432898-E3D5-DFD5-F54C-0FBC3D39B199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3:52.683" v="6647" actId="1076"/>
          <ac:graphicFrameMkLst>
            <pc:docMk/>
            <pc:sldMk cId="4083872170" sldId="305"/>
            <ac:graphicFrameMk id="14" creationId="{3CF42ACA-465C-F9C3-B396-7ADB0AF562DF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7T13:55:58.645" v="6792" actId="1076"/>
        <pc:sldMkLst>
          <pc:docMk/>
          <pc:sldMk cId="2833034175" sldId="306"/>
        </pc:sldMkLst>
        <pc:spChg chg="del">
          <ac:chgData name="Mr J Bee (BWCET)" userId="a1856448-f297-487a-a7ea-498499ce4ab3" providerId="ADAL" clId="{C36FDA15-285C-46D2-8D49-27E34524C8CD}" dt="2023-10-17T13:50:48.810" v="6668" actId="478"/>
          <ac:spMkLst>
            <pc:docMk/>
            <pc:sldMk cId="2833034175" sldId="306"/>
            <ac:spMk id="2" creationId="{ADB44381-1E84-3516-27D8-EF74F7DADBAA}"/>
          </ac:spMkLst>
        </pc:spChg>
        <pc:spChg chg="mod">
          <ac:chgData name="Mr J Bee (BWCET)" userId="a1856448-f297-487a-a7ea-498499ce4ab3" providerId="ADAL" clId="{C36FDA15-285C-46D2-8D49-27E34524C8CD}" dt="2023-10-17T13:51:33.637" v="6718" actId="20577"/>
          <ac:spMkLst>
            <pc:docMk/>
            <pc:sldMk cId="2833034175" sldId="306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7T13:51:34.674" v="6719"/>
          <ac:spMkLst>
            <pc:docMk/>
            <pc:sldMk cId="2833034175" sldId="306"/>
            <ac:spMk id="6" creationId="{5EDA1375-6CDA-1D9F-D2CD-3063136FF6F8}"/>
          </ac:spMkLst>
        </pc:spChg>
        <pc:spChg chg="add mod">
          <ac:chgData name="Mr J Bee (BWCET)" userId="a1856448-f297-487a-a7ea-498499ce4ab3" providerId="ADAL" clId="{C36FDA15-285C-46D2-8D49-27E34524C8CD}" dt="2023-10-17T13:53:41.488" v="6744" actId="14100"/>
          <ac:spMkLst>
            <pc:docMk/>
            <pc:sldMk cId="2833034175" sldId="306"/>
            <ac:spMk id="9" creationId="{DE72CD74-1E46-C6D5-BE53-24ED56AE89CB}"/>
          </ac:spMkLst>
        </pc:spChg>
        <pc:spChg chg="del">
          <ac:chgData name="Mr J Bee (BWCET)" userId="a1856448-f297-487a-a7ea-498499ce4ab3" providerId="ADAL" clId="{C36FDA15-285C-46D2-8D49-27E34524C8CD}" dt="2023-10-17T13:50:45.841" v="6667" actId="478"/>
          <ac:spMkLst>
            <pc:docMk/>
            <pc:sldMk cId="2833034175" sldId="306"/>
            <ac:spMk id="15" creationId="{B211A277-B4F6-8F0E-8B20-C1E8DB187A4C}"/>
          </ac:spMkLst>
        </pc:spChg>
        <pc:spChg chg="del">
          <ac:chgData name="Mr J Bee (BWCET)" userId="a1856448-f297-487a-a7ea-498499ce4ab3" providerId="ADAL" clId="{C36FDA15-285C-46D2-8D49-27E34524C8CD}" dt="2023-10-17T13:50:45.841" v="6667" actId="478"/>
          <ac:spMkLst>
            <pc:docMk/>
            <pc:sldMk cId="2833034175" sldId="306"/>
            <ac:spMk id="16" creationId="{15C9CDB9-6FF7-D600-A983-7912158A5181}"/>
          </ac:spMkLst>
        </pc:spChg>
        <pc:spChg chg="add del mod">
          <ac:chgData name="Mr J Bee (BWCET)" userId="a1856448-f297-487a-a7ea-498499ce4ab3" providerId="ADAL" clId="{C36FDA15-285C-46D2-8D49-27E34524C8CD}" dt="2023-10-17T13:52:49.001" v="6734" actId="478"/>
          <ac:spMkLst>
            <pc:docMk/>
            <pc:sldMk cId="2833034175" sldId="306"/>
            <ac:spMk id="17" creationId="{B4CFABBB-4F8B-1CF1-6485-74C93CA221E4}"/>
          </ac:spMkLst>
        </pc:spChg>
        <pc:spChg chg="add mod">
          <ac:chgData name="Mr J Bee (BWCET)" userId="a1856448-f297-487a-a7ea-498499ce4ab3" providerId="ADAL" clId="{C36FDA15-285C-46D2-8D49-27E34524C8CD}" dt="2023-10-17T13:53:56.009" v="6754" actId="1035"/>
          <ac:spMkLst>
            <pc:docMk/>
            <pc:sldMk cId="2833034175" sldId="306"/>
            <ac:spMk id="21" creationId="{65BCB829-4CCF-AAA4-FDD5-ECD476108C1F}"/>
          </ac:spMkLst>
        </pc:spChg>
        <pc:spChg chg="add mod">
          <ac:chgData name="Mr J Bee (BWCET)" userId="a1856448-f297-487a-a7ea-498499ce4ab3" providerId="ADAL" clId="{C36FDA15-285C-46D2-8D49-27E34524C8CD}" dt="2023-10-17T13:55:24.886" v="6782" actId="1035"/>
          <ac:spMkLst>
            <pc:docMk/>
            <pc:sldMk cId="2833034175" sldId="306"/>
            <ac:spMk id="26" creationId="{03690331-6614-3370-956E-F3AF0474FD96}"/>
          </ac:spMkLst>
        </pc:spChg>
        <pc:spChg chg="add mod">
          <ac:chgData name="Mr J Bee (BWCET)" userId="a1856448-f297-487a-a7ea-498499ce4ab3" providerId="ADAL" clId="{C36FDA15-285C-46D2-8D49-27E34524C8CD}" dt="2023-10-17T13:55:21.718" v="6780" actId="1076"/>
          <ac:spMkLst>
            <pc:docMk/>
            <pc:sldMk cId="2833034175" sldId="306"/>
            <ac:spMk id="27" creationId="{61C9CE6F-C852-EDC0-4125-19E4B6162D20}"/>
          </ac:spMkLst>
        </pc:spChg>
        <pc:spChg chg="add mod">
          <ac:chgData name="Mr J Bee (BWCET)" userId="a1856448-f297-487a-a7ea-498499ce4ab3" providerId="ADAL" clId="{C36FDA15-285C-46D2-8D49-27E34524C8CD}" dt="2023-10-17T13:55:44.122" v="6786" actId="1076"/>
          <ac:spMkLst>
            <pc:docMk/>
            <pc:sldMk cId="2833034175" sldId="306"/>
            <ac:spMk id="29" creationId="{2166EE7C-874B-AC57-9CBC-9874A9C9159D}"/>
          </ac:spMkLst>
        </pc:spChg>
        <pc:spChg chg="add mod">
          <ac:chgData name="Mr J Bee (BWCET)" userId="a1856448-f297-487a-a7ea-498499ce4ab3" providerId="ADAL" clId="{C36FDA15-285C-46D2-8D49-27E34524C8CD}" dt="2023-10-17T13:55:50.288" v="6790" actId="20577"/>
          <ac:spMkLst>
            <pc:docMk/>
            <pc:sldMk cId="2833034175" sldId="306"/>
            <ac:spMk id="30" creationId="{7E51778B-2607-DFEA-7463-96F72160E2D5}"/>
          </ac:spMkLst>
        </pc:spChg>
        <pc:spChg chg="add mod">
          <ac:chgData name="Mr J Bee (BWCET)" userId="a1856448-f297-487a-a7ea-498499ce4ab3" providerId="ADAL" clId="{C36FDA15-285C-46D2-8D49-27E34524C8CD}" dt="2023-10-17T13:55:58.645" v="6792" actId="1076"/>
          <ac:spMkLst>
            <pc:docMk/>
            <pc:sldMk cId="2833034175" sldId="306"/>
            <ac:spMk id="31" creationId="{91763DCE-1E19-542D-7C9A-E042DFA18399}"/>
          </ac:spMkLst>
        </pc:spChg>
        <pc:spChg chg="add mod">
          <ac:chgData name="Mr J Bee (BWCET)" userId="a1856448-f297-487a-a7ea-498499ce4ab3" providerId="ADAL" clId="{C36FDA15-285C-46D2-8D49-27E34524C8CD}" dt="2023-10-17T13:55:58.645" v="6792" actId="1076"/>
          <ac:spMkLst>
            <pc:docMk/>
            <pc:sldMk cId="2833034175" sldId="306"/>
            <ac:spMk id="32" creationId="{E836F104-9D86-81F5-39B7-4949F6D1A7FD}"/>
          </ac:spMkLst>
        </pc:sp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3" creationId="{645420CB-5DB8-7AED-8B75-AF03FC0B551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4" creationId="{E672C61A-20F5-E700-278F-35B1E98F7D1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0" creationId="{42FC17C3-AA05-7470-C71A-F7B654C1804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1" creationId="{25A83E6C-0484-1470-88C0-8F5AACD76B3A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2" creationId="{41432898-E3D5-DFD5-F54C-0FBC3D39B19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4" creationId="{3CF42ACA-465C-F9C3-B396-7ADB0AF562DF}"/>
          </ac:graphicFrameMkLst>
        </pc:graphicFrameChg>
        <pc:picChg chg="add mod">
          <ac:chgData name="Mr J Bee (BWCET)" userId="a1856448-f297-487a-a7ea-498499ce4ab3" providerId="ADAL" clId="{C36FDA15-285C-46D2-8D49-27E34524C8CD}" dt="2023-10-17T13:51:58.809" v="6721" actId="1076"/>
          <ac:picMkLst>
            <pc:docMk/>
            <pc:sldMk cId="2833034175" sldId="306"/>
            <ac:picMk id="7" creationId="{F619E158-8831-5D0E-0F9C-15DA3132561E}"/>
          </ac:picMkLst>
        </pc:picChg>
        <pc:picChg chg="add mod">
          <ac:chgData name="Mr J Bee (BWCET)" userId="a1856448-f297-487a-a7ea-498499ce4ab3" providerId="ADAL" clId="{C36FDA15-285C-46D2-8D49-27E34524C8CD}" dt="2023-10-17T13:55:21.718" v="6780" actId="1076"/>
          <ac:picMkLst>
            <pc:docMk/>
            <pc:sldMk cId="2833034175" sldId="306"/>
            <ac:picMk id="8" creationId="{01C1AA5D-7567-ADE6-1E13-554E585F9F62}"/>
          </ac:picMkLst>
        </pc:picChg>
        <pc:cxnChg chg="add mod">
          <ac:chgData name="Mr J Bee (BWCET)" userId="a1856448-f297-487a-a7ea-498499ce4ab3" providerId="ADAL" clId="{C36FDA15-285C-46D2-8D49-27E34524C8CD}" dt="2023-10-17T13:55:21.718" v="6780" actId="1076"/>
          <ac:cxnSpMkLst>
            <pc:docMk/>
            <pc:sldMk cId="2833034175" sldId="306"/>
            <ac:cxnSpMk id="19" creationId="{11EE9F73-8434-F4DE-2573-DDC13DDF8E18}"/>
          </ac:cxnSpMkLst>
        </pc:cxnChg>
        <pc:cxnChg chg="add mod">
          <ac:chgData name="Mr J Bee (BWCET)" userId="a1856448-f297-487a-a7ea-498499ce4ab3" providerId="ADAL" clId="{C36FDA15-285C-46D2-8D49-27E34524C8CD}" dt="2023-10-17T13:53:27.825" v="6743" actId="1076"/>
          <ac:cxnSpMkLst>
            <pc:docMk/>
            <pc:sldMk cId="2833034175" sldId="306"/>
            <ac:cxnSpMk id="20" creationId="{5FBA3334-AF8B-5B36-91B6-B0C491D5E30D}"/>
          </ac:cxnSpMkLst>
        </pc:cxnChg>
        <pc:cxnChg chg="add mod">
          <ac:chgData name="Mr J Bee (BWCET)" userId="a1856448-f297-487a-a7ea-498499ce4ab3" providerId="ADAL" clId="{C36FDA15-285C-46D2-8D49-27E34524C8CD}" dt="2023-10-17T13:54:31.495" v="6757" actId="692"/>
          <ac:cxnSpMkLst>
            <pc:docMk/>
            <pc:sldMk cId="2833034175" sldId="306"/>
            <ac:cxnSpMk id="23" creationId="{60C36FB6-CE55-EE8B-9C85-FBA8F88CB703}"/>
          </ac:cxnSpMkLst>
        </pc:cxnChg>
        <pc:cxnChg chg="add mod">
          <ac:chgData name="Mr J Bee (BWCET)" userId="a1856448-f297-487a-a7ea-498499ce4ab3" providerId="ADAL" clId="{C36FDA15-285C-46D2-8D49-27E34524C8CD}" dt="2023-10-17T13:54:36.407" v="6759" actId="1076"/>
          <ac:cxnSpMkLst>
            <pc:docMk/>
            <pc:sldMk cId="2833034175" sldId="306"/>
            <ac:cxnSpMk id="24" creationId="{9573E724-8DD0-A571-B23E-C04FDE7FF455}"/>
          </ac:cxnSpMkLst>
        </pc:cxnChg>
        <pc:cxnChg chg="add mod">
          <ac:chgData name="Mr J Bee (BWCET)" userId="a1856448-f297-487a-a7ea-498499ce4ab3" providerId="ADAL" clId="{C36FDA15-285C-46D2-8D49-27E34524C8CD}" dt="2023-10-17T13:54:52.054" v="6763" actId="1076"/>
          <ac:cxnSpMkLst>
            <pc:docMk/>
            <pc:sldMk cId="2833034175" sldId="306"/>
            <ac:cxnSpMk id="25" creationId="{D290C63B-4897-76FA-2987-743217E7F0C2}"/>
          </ac:cxnSpMkLst>
        </pc:cxnChg>
        <pc:cxnChg chg="add mod">
          <ac:chgData name="Mr J Bee (BWCET)" userId="a1856448-f297-487a-a7ea-498499ce4ab3" providerId="ADAL" clId="{C36FDA15-285C-46D2-8D49-27E34524C8CD}" dt="2023-10-17T13:55:21.718" v="6780" actId="1076"/>
          <ac:cxnSpMkLst>
            <pc:docMk/>
            <pc:sldMk cId="2833034175" sldId="306"/>
            <ac:cxnSpMk id="28" creationId="{2C59C6F8-2EDD-3E2D-8DD6-9DCECA088732}"/>
          </ac:cxnSpMkLst>
        </pc:cxnChg>
      </pc:sldChg>
      <pc:sldChg chg="addSp delSp modSp add mod ord delAnim modAnim">
        <pc:chgData name="Mr J Bee (BWCET)" userId="a1856448-f297-487a-a7ea-498499ce4ab3" providerId="ADAL" clId="{C36FDA15-285C-46D2-8D49-27E34524C8CD}" dt="2023-10-17T14:18:58.309" v="7194"/>
        <pc:sldMkLst>
          <pc:docMk/>
          <pc:sldMk cId="3150386704" sldId="307"/>
        </pc:sldMkLst>
        <pc:spChg chg="del">
          <ac:chgData name="Mr J Bee (BWCET)" userId="a1856448-f297-487a-a7ea-498499ce4ab3" providerId="ADAL" clId="{C36FDA15-285C-46D2-8D49-27E34524C8CD}" dt="2023-10-17T13:56:55.865" v="6796" actId="478"/>
          <ac:spMkLst>
            <pc:docMk/>
            <pc:sldMk cId="3150386704" sldId="307"/>
            <ac:spMk id="2" creationId="{ADB44381-1E84-3516-27D8-EF74F7DADBAA}"/>
          </ac:spMkLst>
        </pc:spChg>
        <pc:spChg chg="add mod">
          <ac:chgData name="Mr J Bee (BWCET)" userId="a1856448-f297-487a-a7ea-498499ce4ab3" providerId="ADAL" clId="{C36FDA15-285C-46D2-8D49-27E34524C8CD}" dt="2023-10-17T13:56:59.607" v="6797"/>
          <ac:spMkLst>
            <pc:docMk/>
            <pc:sldMk cId="3150386704" sldId="307"/>
            <ac:spMk id="6" creationId="{34595895-5E5A-4EA0-10A1-25B5C2F7E9B3}"/>
          </ac:spMkLst>
        </pc:spChg>
        <pc:spChg chg="add mod">
          <ac:chgData name="Mr J Bee (BWCET)" userId="a1856448-f297-487a-a7ea-498499ce4ab3" providerId="ADAL" clId="{C36FDA15-285C-46D2-8D49-27E34524C8CD}" dt="2023-10-17T13:57:13.451" v="6799"/>
          <ac:spMkLst>
            <pc:docMk/>
            <pc:sldMk cId="3150386704" sldId="307"/>
            <ac:spMk id="7" creationId="{E28C0FB5-482A-A8D0-A7CF-9525FFF1A3BA}"/>
          </ac:spMkLst>
        </pc:spChg>
        <pc:spChg chg="add mod">
          <ac:chgData name="Mr J Bee (BWCET)" userId="a1856448-f297-487a-a7ea-498499ce4ab3" providerId="ADAL" clId="{C36FDA15-285C-46D2-8D49-27E34524C8CD}" dt="2023-10-17T13:57:30.702" v="6801"/>
          <ac:spMkLst>
            <pc:docMk/>
            <pc:sldMk cId="3150386704" sldId="307"/>
            <ac:spMk id="8" creationId="{4EA5D53A-4710-9541-6C99-54571801F8FF}"/>
          </ac:spMkLst>
        </pc:spChg>
        <pc:spChg chg="add del mod">
          <ac:chgData name="Mr J Bee (BWCET)" userId="a1856448-f297-487a-a7ea-498499ce4ab3" providerId="ADAL" clId="{C36FDA15-285C-46D2-8D49-27E34524C8CD}" dt="2023-10-17T13:58:04.307" v="6803" actId="478"/>
          <ac:spMkLst>
            <pc:docMk/>
            <pc:sldMk cId="3150386704" sldId="307"/>
            <ac:spMk id="9" creationId="{409B448A-9B6D-7E8F-1127-C22CBCA66B1F}"/>
          </ac:spMkLst>
        </pc:spChg>
        <pc:spChg chg="del">
          <ac:chgData name="Mr J Bee (BWCET)" userId="a1856448-f297-487a-a7ea-498499ce4ab3" providerId="ADAL" clId="{C36FDA15-285C-46D2-8D49-27E34524C8CD}" dt="2023-10-17T13:57:01.569" v="6798" actId="478"/>
          <ac:spMkLst>
            <pc:docMk/>
            <pc:sldMk cId="3150386704" sldId="307"/>
            <ac:spMk id="15" creationId="{B211A277-B4F6-8F0E-8B20-C1E8DB187A4C}"/>
          </ac:spMkLst>
        </pc:spChg>
        <pc:spChg chg="del">
          <ac:chgData name="Mr J Bee (BWCET)" userId="a1856448-f297-487a-a7ea-498499ce4ab3" providerId="ADAL" clId="{C36FDA15-285C-46D2-8D49-27E34524C8CD}" dt="2023-10-17T13:57:15.264" v="6800" actId="478"/>
          <ac:spMkLst>
            <pc:docMk/>
            <pc:sldMk cId="3150386704" sldId="307"/>
            <ac:spMk id="16" creationId="{15C9CDB9-6FF7-D600-A983-7912158A5181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05:26.286" v="6904" actId="1076"/>
        <pc:sldMkLst>
          <pc:docMk/>
          <pc:sldMk cId="2871359604" sldId="308"/>
        </pc:sldMkLst>
        <pc:spChg chg="mod">
          <ac:chgData name="Mr J Bee (BWCET)" userId="a1856448-f297-487a-a7ea-498499ce4ab3" providerId="ADAL" clId="{C36FDA15-285C-46D2-8D49-27E34524C8CD}" dt="2023-10-17T14:03:26.606" v="6880" actId="20577"/>
          <ac:spMkLst>
            <pc:docMk/>
            <pc:sldMk cId="2871359604" sldId="308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7T14:02:50.272" v="6844" actId="478"/>
          <ac:spMkLst>
            <pc:docMk/>
            <pc:sldMk cId="2871359604" sldId="308"/>
            <ac:spMk id="6" creationId="{34595895-5E5A-4EA0-10A1-25B5C2F7E9B3}"/>
          </ac:spMkLst>
        </pc:spChg>
        <pc:spChg chg="del">
          <ac:chgData name="Mr J Bee (BWCET)" userId="a1856448-f297-487a-a7ea-498499ce4ab3" providerId="ADAL" clId="{C36FDA15-285C-46D2-8D49-27E34524C8CD}" dt="2023-10-17T13:58:08.198" v="6805" actId="478"/>
          <ac:spMkLst>
            <pc:docMk/>
            <pc:sldMk cId="2871359604" sldId="308"/>
            <ac:spMk id="7" creationId="{E28C0FB5-482A-A8D0-A7CF-9525FFF1A3BA}"/>
          </ac:spMkLst>
        </pc:spChg>
        <pc:spChg chg="del">
          <ac:chgData name="Mr J Bee (BWCET)" userId="a1856448-f297-487a-a7ea-498499ce4ab3" providerId="ADAL" clId="{C36FDA15-285C-46D2-8D49-27E34524C8CD}" dt="2023-10-17T13:58:08.198" v="6805" actId="478"/>
          <ac:spMkLst>
            <pc:docMk/>
            <pc:sldMk cId="2871359604" sldId="308"/>
            <ac:spMk id="8" creationId="{4EA5D53A-4710-9541-6C99-54571801F8FF}"/>
          </ac:spMkLst>
        </pc:spChg>
        <pc:spChg chg="add del mod">
          <ac:chgData name="Mr J Bee (BWCET)" userId="a1856448-f297-487a-a7ea-498499ce4ab3" providerId="ADAL" clId="{C36FDA15-285C-46D2-8D49-27E34524C8CD}" dt="2023-10-17T14:04:14.054" v="6888" actId="478"/>
          <ac:spMkLst>
            <pc:docMk/>
            <pc:sldMk cId="2871359604" sldId="308"/>
            <ac:spMk id="27" creationId="{F360E5DE-0DE5-6AC7-7910-5833508BCE3D}"/>
          </ac:spMkLst>
        </pc:spChg>
        <pc:spChg chg="add mod">
          <ac:chgData name="Mr J Bee (BWCET)" userId="a1856448-f297-487a-a7ea-498499ce4ab3" providerId="ADAL" clId="{C36FDA15-285C-46D2-8D49-27E34524C8CD}" dt="2023-10-17T14:04:55.527" v="6894"/>
          <ac:spMkLst>
            <pc:docMk/>
            <pc:sldMk cId="2871359604" sldId="308"/>
            <ac:spMk id="54" creationId="{4296B37F-3D41-3BAB-B68C-3461254D892E}"/>
          </ac:spMkLst>
        </pc:spChg>
        <pc:spChg chg="add mod">
          <ac:chgData name="Mr J Bee (BWCET)" userId="a1856448-f297-487a-a7ea-498499ce4ab3" providerId="ADAL" clId="{C36FDA15-285C-46D2-8D49-27E34524C8CD}" dt="2023-10-17T14:05:13.441" v="6898" actId="1076"/>
          <ac:spMkLst>
            <pc:docMk/>
            <pc:sldMk cId="2871359604" sldId="308"/>
            <ac:spMk id="55" creationId="{C0B2EA15-E5D6-CCBB-0E3B-6AA6D65B59D5}"/>
          </ac:spMkLst>
        </pc:spChg>
        <pc:spChg chg="add mod">
          <ac:chgData name="Mr J Bee (BWCET)" userId="a1856448-f297-487a-a7ea-498499ce4ab3" providerId="ADAL" clId="{C36FDA15-285C-46D2-8D49-27E34524C8CD}" dt="2023-10-17T14:05:20.480" v="6902" actId="20577"/>
          <ac:spMkLst>
            <pc:docMk/>
            <pc:sldMk cId="2871359604" sldId="308"/>
            <ac:spMk id="56" creationId="{BE7279BE-E8E8-346F-BE98-BD9BDC9BD896}"/>
          </ac:spMkLst>
        </pc:spChg>
        <pc:spChg chg="add mod">
          <ac:chgData name="Mr J Bee (BWCET)" userId="a1856448-f297-487a-a7ea-498499ce4ab3" providerId="ADAL" clId="{C36FDA15-285C-46D2-8D49-27E34524C8CD}" dt="2023-10-17T14:05:26.286" v="6904" actId="1076"/>
          <ac:spMkLst>
            <pc:docMk/>
            <pc:sldMk cId="2871359604" sldId="308"/>
            <ac:spMk id="57" creationId="{3675525E-695E-5D8A-ED2B-0CDDB321134F}"/>
          </ac:spMkLst>
        </pc:spChg>
        <pc:spChg chg="add mod">
          <ac:chgData name="Mr J Bee (BWCET)" userId="a1856448-f297-487a-a7ea-498499ce4ab3" providerId="ADAL" clId="{C36FDA15-285C-46D2-8D49-27E34524C8CD}" dt="2023-10-17T14:05:26.286" v="6904" actId="1076"/>
          <ac:spMkLst>
            <pc:docMk/>
            <pc:sldMk cId="2871359604" sldId="308"/>
            <ac:spMk id="58" creationId="{D8CEB3FF-FFA3-8DE1-52CD-FF0EB06C354A}"/>
          </ac:spMkLst>
        </pc:sp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3" creationId="{645420CB-5DB8-7AED-8B75-AF03FC0B551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4" creationId="{E672C61A-20F5-E700-278F-35B1E98F7D1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0" creationId="{42FC17C3-AA05-7470-C71A-F7B654C1804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1" creationId="{25A83E6C-0484-1470-88C0-8F5AACD76B3A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2" creationId="{41432898-E3D5-DFD5-F54C-0FBC3D39B19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4" creationId="{3CF42ACA-465C-F9C3-B396-7ADB0AF562DF}"/>
          </ac:graphicFrameMkLst>
        </pc:graphicFrame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9" creationId="{0EA7A2E8-6B98-0B46-3A7A-EE4FB97FA400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16" creationId="{7B5DC167-F906-026D-E6FF-321AE929F3A7}"/>
          </ac:cxnSpMkLst>
        </pc:cxnChg>
        <pc:cxnChg chg="add del mod">
          <ac:chgData name="Mr J Bee (BWCET)" userId="a1856448-f297-487a-a7ea-498499ce4ab3" providerId="ADAL" clId="{C36FDA15-285C-46D2-8D49-27E34524C8CD}" dt="2023-10-17T13:59:28.326" v="6814" actId="478"/>
          <ac:cxnSpMkLst>
            <pc:docMk/>
            <pc:sldMk cId="2871359604" sldId="308"/>
            <ac:cxnSpMk id="17" creationId="{23CDE689-069B-0C35-D976-518C920E4CDB}"/>
          </ac:cxnSpMkLst>
        </pc:cxnChg>
        <pc:cxnChg chg="add del mod">
          <ac:chgData name="Mr J Bee (BWCET)" userId="a1856448-f297-487a-a7ea-498499ce4ab3" providerId="ADAL" clId="{C36FDA15-285C-46D2-8D49-27E34524C8CD}" dt="2023-10-17T14:02:08.488" v="6838" actId="478"/>
          <ac:cxnSpMkLst>
            <pc:docMk/>
            <pc:sldMk cId="2871359604" sldId="308"/>
            <ac:cxnSpMk id="18" creationId="{5FBFB76E-C53B-071E-1367-3BFF641BA868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19" creationId="{EB97C9CF-698F-1942-7648-C72F2B92EEDF}"/>
          </ac:cxnSpMkLst>
        </pc:cxnChg>
        <pc:cxnChg chg="add del mod">
          <ac:chgData name="Mr J Bee (BWCET)" userId="a1856448-f297-487a-a7ea-498499ce4ab3" providerId="ADAL" clId="{C36FDA15-285C-46D2-8D49-27E34524C8CD}" dt="2023-10-17T14:02:09.576" v="6839" actId="478"/>
          <ac:cxnSpMkLst>
            <pc:docMk/>
            <pc:sldMk cId="2871359604" sldId="308"/>
            <ac:cxnSpMk id="20" creationId="{38ED2E0C-5ED8-7CA3-5124-36FFBFAE015B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1" creationId="{2039F2D8-9C9C-C12F-1EA8-29F066B30E7F}"/>
          </ac:cxnSpMkLst>
        </pc:cxnChg>
        <pc:cxnChg chg="add del mod">
          <ac:chgData name="Mr J Bee (BWCET)" userId="a1856448-f297-487a-a7ea-498499ce4ab3" providerId="ADAL" clId="{C36FDA15-285C-46D2-8D49-27E34524C8CD}" dt="2023-10-17T14:02:12.928" v="6840" actId="478"/>
          <ac:cxnSpMkLst>
            <pc:docMk/>
            <pc:sldMk cId="2871359604" sldId="308"/>
            <ac:cxnSpMk id="22" creationId="{220104E1-D870-3028-CD01-A80DA6974EA1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3" creationId="{79AA0CA8-410B-DDEC-3A47-8FD567F7F421}"/>
          </ac:cxnSpMkLst>
        </pc:cxnChg>
        <pc:cxnChg chg="add del mod">
          <ac:chgData name="Mr J Bee (BWCET)" userId="a1856448-f297-487a-a7ea-498499ce4ab3" providerId="ADAL" clId="{C36FDA15-285C-46D2-8D49-27E34524C8CD}" dt="2023-10-17T14:02:14.147" v="6841" actId="478"/>
          <ac:cxnSpMkLst>
            <pc:docMk/>
            <pc:sldMk cId="2871359604" sldId="308"/>
            <ac:cxnSpMk id="24" creationId="{FA19F0BA-093A-79F9-1DB2-A746B204F939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5" creationId="{4B892FED-6F80-76DE-5D90-7F31D0ED9A45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6" creationId="{47877D16-FDF7-EDCC-2C36-5614E7EF74F7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9" creationId="{87DA668F-58CC-3E8A-01C6-3C8EF88113F8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0" creationId="{8C59C828-9751-A92F-5A28-BFFECD4866B7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1" creationId="{A1463810-F435-8EF0-D820-CFC4A0830B82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2" creationId="{427E4F83-945A-504B-75B4-0F84D805B06B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3" creationId="{101B35F0-8F4F-EEF6-18F4-66A33BE7C9E4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4" creationId="{CD091829-09F2-A172-8C84-4C2F526C86A6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5" creationId="{5E9484AC-5469-1359-D810-9A4351B136EF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6" creationId="{6A8654A6-439C-5E99-3396-CBB381270535}"/>
          </ac:cxnSpMkLst>
        </pc:cxnChg>
        <pc:cxnChg chg="add mod">
          <ac:chgData name="Mr J Bee (BWCET)" userId="a1856448-f297-487a-a7ea-498499ce4ab3" providerId="ADAL" clId="{C36FDA15-285C-46D2-8D49-27E34524C8CD}" dt="2023-10-17T14:04:52.641" v="6893" actId="1076"/>
          <ac:cxnSpMkLst>
            <pc:docMk/>
            <pc:sldMk cId="2871359604" sldId="308"/>
            <ac:cxnSpMk id="37" creationId="{80DA6DFF-CDF1-688F-0275-A8633276B849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17T14:18:52.742" v="7192"/>
        <pc:sldMkLst>
          <pc:docMk/>
          <pc:sldMk cId="1218371109" sldId="309"/>
        </pc:sldMkLst>
        <pc:spChg chg="add mod">
          <ac:chgData name="Mr J Bee (BWCET)" userId="a1856448-f297-487a-a7ea-498499ce4ab3" providerId="ADAL" clId="{C36FDA15-285C-46D2-8D49-27E34524C8CD}" dt="2023-10-17T14:06:19.057" v="6909"/>
          <ac:spMkLst>
            <pc:docMk/>
            <pc:sldMk cId="1218371109" sldId="309"/>
            <ac:spMk id="2" creationId="{1E96EC9E-D11C-D49F-A974-AC00288807B9}"/>
          </ac:spMkLst>
        </pc:spChg>
        <pc:spChg chg="del">
          <ac:chgData name="Mr J Bee (BWCET)" userId="a1856448-f297-487a-a7ea-498499ce4ab3" providerId="ADAL" clId="{C36FDA15-285C-46D2-8D49-27E34524C8CD}" dt="2023-10-17T14:05:51.209" v="6908" actId="478"/>
          <ac:spMkLst>
            <pc:docMk/>
            <pc:sldMk cId="1218371109" sldId="309"/>
            <ac:spMk id="6" creationId="{34595895-5E5A-4EA0-10A1-25B5C2F7E9B3}"/>
          </ac:spMkLst>
        </pc:spChg>
        <pc:spChg chg="del">
          <ac:chgData name="Mr J Bee (BWCET)" userId="a1856448-f297-487a-a7ea-498499ce4ab3" providerId="ADAL" clId="{C36FDA15-285C-46D2-8D49-27E34524C8CD}" dt="2023-10-17T14:05:49.349" v="6907" actId="478"/>
          <ac:spMkLst>
            <pc:docMk/>
            <pc:sldMk cId="1218371109" sldId="309"/>
            <ac:spMk id="7" creationId="{E28C0FB5-482A-A8D0-A7CF-9525FFF1A3BA}"/>
          </ac:spMkLst>
        </pc:spChg>
        <pc:spChg chg="del">
          <ac:chgData name="Mr J Bee (BWCET)" userId="a1856448-f297-487a-a7ea-498499ce4ab3" providerId="ADAL" clId="{C36FDA15-285C-46D2-8D49-27E34524C8CD}" dt="2023-10-17T14:05:46.783" v="6906" actId="478"/>
          <ac:spMkLst>
            <pc:docMk/>
            <pc:sldMk cId="1218371109" sldId="309"/>
            <ac:spMk id="8" creationId="{4EA5D53A-4710-9541-6C99-54571801F8FF}"/>
          </ac:spMkLst>
        </pc:spChg>
        <pc:spChg chg="add mod">
          <ac:chgData name="Mr J Bee (BWCET)" userId="a1856448-f297-487a-a7ea-498499ce4ab3" providerId="ADAL" clId="{C36FDA15-285C-46D2-8D49-27E34524C8CD}" dt="2023-10-17T14:07:00.417" v="6910"/>
          <ac:spMkLst>
            <pc:docMk/>
            <pc:sldMk cId="1218371109" sldId="309"/>
            <ac:spMk id="9" creationId="{F0C010C5-D71C-0B57-1050-53815DDC97F9}"/>
          </ac:spMkLst>
        </pc:spChg>
        <pc:spChg chg="add mod">
          <ac:chgData name="Mr J Bee (BWCET)" userId="a1856448-f297-487a-a7ea-498499ce4ab3" providerId="ADAL" clId="{C36FDA15-285C-46D2-8D49-27E34524C8CD}" dt="2023-10-17T14:07:00.417" v="6910"/>
          <ac:spMkLst>
            <pc:docMk/>
            <pc:sldMk cId="1218371109" sldId="309"/>
            <ac:spMk id="15" creationId="{B773DDDB-E76D-740E-7BC8-C405070C0042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08:45.809" v="6969" actId="1076"/>
        <pc:sldMkLst>
          <pc:docMk/>
          <pc:sldMk cId="988142305" sldId="310"/>
        </pc:sldMkLst>
        <pc:spChg chg="del">
          <ac:chgData name="Mr J Bee (BWCET)" userId="a1856448-f297-487a-a7ea-498499ce4ab3" providerId="ADAL" clId="{C36FDA15-285C-46D2-8D49-27E34524C8CD}" dt="2023-10-17T14:07:18.985" v="6913" actId="478"/>
          <ac:spMkLst>
            <pc:docMk/>
            <pc:sldMk cId="988142305" sldId="310"/>
            <ac:spMk id="2" creationId="{1E96EC9E-D11C-D49F-A974-AC00288807B9}"/>
          </ac:spMkLst>
        </pc:spChg>
        <pc:spChg chg="mod">
          <ac:chgData name="Mr J Bee (BWCET)" userId="a1856448-f297-487a-a7ea-498499ce4ab3" providerId="ADAL" clId="{C36FDA15-285C-46D2-8D49-27E34524C8CD}" dt="2023-10-17T14:07:27.095" v="6942" actId="20577"/>
          <ac:spMkLst>
            <pc:docMk/>
            <pc:sldMk cId="988142305" sldId="310"/>
            <ac:spMk id="5" creationId="{69D41623-DC06-1074-0E37-59EB5EAC0ADD}"/>
          </ac:spMkLst>
        </pc:spChg>
        <pc:spChg chg="add del mod">
          <ac:chgData name="Mr J Bee (BWCET)" userId="a1856448-f297-487a-a7ea-498499ce4ab3" providerId="ADAL" clId="{C36FDA15-285C-46D2-8D49-27E34524C8CD}" dt="2023-10-17T14:08:30.359" v="6966" actId="478"/>
          <ac:spMkLst>
            <pc:docMk/>
            <pc:sldMk cId="988142305" sldId="310"/>
            <ac:spMk id="6" creationId="{ACCF935A-BC72-C9C6-A35D-911B9B52B7D8}"/>
          </ac:spMkLst>
        </pc:spChg>
        <pc:spChg chg="add mod">
          <ac:chgData name="Mr J Bee (BWCET)" userId="a1856448-f297-487a-a7ea-498499ce4ab3" providerId="ADAL" clId="{C36FDA15-285C-46D2-8D49-27E34524C8CD}" dt="2023-10-17T14:08:45.809" v="6969" actId="1076"/>
          <ac:spMkLst>
            <pc:docMk/>
            <pc:sldMk cId="988142305" sldId="310"/>
            <ac:spMk id="7" creationId="{46E458AD-43CA-A506-5778-5CAF76A26094}"/>
          </ac:spMkLst>
        </pc:spChg>
        <pc:spChg chg="add mod">
          <ac:chgData name="Mr J Bee (BWCET)" userId="a1856448-f297-487a-a7ea-498499ce4ab3" providerId="ADAL" clId="{C36FDA15-285C-46D2-8D49-27E34524C8CD}" dt="2023-10-17T14:08:45.809" v="6969" actId="1076"/>
          <ac:spMkLst>
            <pc:docMk/>
            <pc:sldMk cId="988142305" sldId="310"/>
            <ac:spMk id="8" creationId="{9958DC84-23D4-3047-8763-2FC0153D514A}"/>
          </ac:spMkLst>
        </pc:spChg>
        <pc:spChg chg="del">
          <ac:chgData name="Mr J Bee (BWCET)" userId="a1856448-f297-487a-a7ea-498499ce4ab3" providerId="ADAL" clId="{C36FDA15-285C-46D2-8D49-27E34524C8CD}" dt="2023-10-17T14:07:17.144" v="6912" actId="478"/>
          <ac:spMkLst>
            <pc:docMk/>
            <pc:sldMk cId="988142305" sldId="310"/>
            <ac:spMk id="9" creationId="{F0C010C5-D71C-0B57-1050-53815DDC97F9}"/>
          </ac:spMkLst>
        </pc:spChg>
        <pc:spChg chg="del">
          <ac:chgData name="Mr J Bee (BWCET)" userId="a1856448-f297-487a-a7ea-498499ce4ab3" providerId="ADAL" clId="{C36FDA15-285C-46D2-8D49-27E34524C8CD}" dt="2023-10-17T14:07:17.144" v="6912" actId="478"/>
          <ac:spMkLst>
            <pc:docMk/>
            <pc:sldMk cId="988142305" sldId="310"/>
            <ac:spMk id="15" creationId="{B773DDDB-E76D-740E-7BC8-C405070C0042}"/>
          </ac:spMkLst>
        </pc:spChg>
        <pc:spChg chg="add mod">
          <ac:chgData name="Mr J Bee (BWCET)" userId="a1856448-f297-487a-a7ea-498499ce4ab3" providerId="ADAL" clId="{C36FDA15-285C-46D2-8D49-27E34524C8CD}" dt="2023-10-17T14:08:31.854" v="6967"/>
          <ac:spMkLst>
            <pc:docMk/>
            <pc:sldMk cId="988142305" sldId="310"/>
            <ac:spMk id="16" creationId="{A123EF29-1A1D-7F25-54B6-58A9694F114C}"/>
          </ac:spMkLst>
        </pc:sp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3" creationId="{645420CB-5DB8-7AED-8B75-AF03FC0B551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4" creationId="{E672C61A-20F5-E700-278F-35B1E98F7D1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0" creationId="{42FC17C3-AA05-7470-C71A-F7B654C1804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1" creationId="{25A83E6C-0484-1470-88C0-8F5AACD76B3A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2" creationId="{41432898-E3D5-DFD5-F54C-0FBC3D39B19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4" creationId="{3CF42ACA-465C-F9C3-B396-7ADB0AF562DF}"/>
          </ac:graphicFrameMkLst>
        </pc:graphicFrameChg>
      </pc:sldChg>
      <pc:sldChg chg="modSp add">
        <pc:chgData name="Mr J Bee (BWCET)" userId="a1856448-f297-487a-a7ea-498499ce4ab3" providerId="ADAL" clId="{C36FDA15-285C-46D2-8D49-27E34524C8CD}" dt="2023-10-17T14:09:13.157" v="6985" actId="20577"/>
        <pc:sldMkLst>
          <pc:docMk/>
          <pc:sldMk cId="778054190" sldId="311"/>
        </pc:sldMkLst>
        <pc:spChg chg="mod">
          <ac:chgData name="Mr J Bee (BWCET)" userId="a1856448-f297-487a-a7ea-498499ce4ab3" providerId="ADAL" clId="{C36FDA15-285C-46D2-8D49-27E34524C8CD}" dt="2023-10-17T14:09:02.947" v="6975" actId="20577"/>
          <ac:spMkLst>
            <pc:docMk/>
            <pc:sldMk cId="778054190" sldId="311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09:13.157" v="6985" actId="20577"/>
          <ac:spMkLst>
            <pc:docMk/>
            <pc:sldMk cId="778054190" sldId="311"/>
            <ac:spMk id="8" creationId="{9958DC84-23D4-3047-8763-2FC0153D514A}"/>
          </ac:spMkLst>
        </pc:spChg>
      </pc:sldChg>
      <pc:sldChg chg="addSp modSp add mod">
        <pc:chgData name="Mr J Bee (BWCET)" userId="a1856448-f297-487a-a7ea-498499ce4ab3" providerId="ADAL" clId="{C36FDA15-285C-46D2-8D49-27E34524C8CD}" dt="2023-10-17T14:10:01.196" v="7007" actId="1076"/>
        <pc:sldMkLst>
          <pc:docMk/>
          <pc:sldMk cId="1856847383" sldId="312"/>
        </pc:sldMkLst>
        <pc:spChg chg="add mod">
          <ac:chgData name="Mr J Bee (BWCET)" userId="a1856448-f297-487a-a7ea-498499ce4ab3" providerId="ADAL" clId="{C36FDA15-285C-46D2-8D49-27E34524C8CD}" dt="2023-10-17T14:09:52.248" v="7006" actId="20577"/>
          <ac:spMkLst>
            <pc:docMk/>
            <pc:sldMk cId="1856847383" sldId="312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09:34.078" v="6996" actId="1076"/>
          <ac:spMkLst>
            <pc:docMk/>
            <pc:sldMk cId="1856847383" sldId="312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0:01.196" v="7007" actId="1076"/>
          <ac:spMkLst>
            <pc:docMk/>
            <pc:sldMk cId="1856847383" sldId="312"/>
            <ac:spMk id="8" creationId="{9958DC84-23D4-3047-8763-2FC0153D514A}"/>
          </ac:spMkLst>
        </pc:spChg>
      </pc:sldChg>
      <pc:sldChg chg="delSp modSp add del mod delAnim">
        <pc:chgData name="Mr J Bee (BWCET)" userId="a1856448-f297-487a-a7ea-498499ce4ab3" providerId="ADAL" clId="{C36FDA15-285C-46D2-8D49-27E34524C8CD}" dt="2023-10-17T14:11:05.046" v="7019" actId="47"/>
        <pc:sldMkLst>
          <pc:docMk/>
          <pc:sldMk cId="959259711" sldId="313"/>
        </pc:sldMkLst>
        <pc:spChg chg="mod">
          <ac:chgData name="Mr J Bee (BWCET)" userId="a1856448-f297-487a-a7ea-498499ce4ab3" providerId="ADAL" clId="{C36FDA15-285C-46D2-8D49-27E34524C8CD}" dt="2023-10-17T14:11:02.931" v="7018" actId="20577"/>
          <ac:spMkLst>
            <pc:docMk/>
            <pc:sldMk cId="959259711" sldId="313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7T14:10:58.904" v="7009" actId="478"/>
          <ac:spMkLst>
            <pc:docMk/>
            <pc:sldMk cId="959259711" sldId="313"/>
            <ac:spMk id="16" creationId="{A123EF29-1A1D-7F25-54B6-58A9694F114C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12:01.045" v="7057" actId="20577"/>
        <pc:sldMkLst>
          <pc:docMk/>
          <pc:sldMk cId="2891504506" sldId="313"/>
        </pc:sldMkLst>
        <pc:spChg chg="add mod">
          <ac:chgData name="Mr J Bee (BWCET)" userId="a1856448-f297-487a-a7ea-498499ce4ab3" providerId="ADAL" clId="{C36FDA15-285C-46D2-8D49-27E34524C8CD}" dt="2023-10-17T14:11:19.608" v="7039"/>
          <ac:spMkLst>
            <pc:docMk/>
            <pc:sldMk cId="2891504506" sldId="313"/>
            <ac:spMk id="2" creationId="{BDE3F0A5-EB4C-0BF7-CFF9-607D6847B968}"/>
          </ac:spMkLst>
        </pc:spChg>
        <pc:spChg chg="mod">
          <ac:chgData name="Mr J Bee (BWCET)" userId="a1856448-f297-487a-a7ea-498499ce4ab3" providerId="ADAL" clId="{C36FDA15-285C-46D2-8D49-27E34524C8CD}" dt="2023-10-17T14:11:18.591" v="7038" actId="20577"/>
          <ac:spMkLst>
            <pc:docMk/>
            <pc:sldMk cId="2891504506" sldId="313"/>
            <ac:spMk id="5" creationId="{69D41623-DC06-1074-0E37-59EB5EAC0ADD}"/>
          </ac:spMkLst>
        </pc:spChg>
        <pc:spChg chg="mod">
          <ac:chgData name="Mr J Bee (BWCET)" userId="a1856448-f297-487a-a7ea-498499ce4ab3" providerId="ADAL" clId="{C36FDA15-285C-46D2-8D49-27E34524C8CD}" dt="2023-10-17T14:11:31.668" v="7044" actId="20577"/>
          <ac:spMkLst>
            <pc:docMk/>
            <pc:sldMk cId="2891504506" sldId="313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2:01.045" v="7057" actId="20577"/>
          <ac:spMkLst>
            <pc:docMk/>
            <pc:sldMk cId="2891504506" sldId="313"/>
            <ac:spMk id="8" creationId="{9958DC84-23D4-3047-8763-2FC0153D514A}"/>
          </ac:spMkLst>
        </pc:spChg>
        <pc:spChg chg="del">
          <ac:chgData name="Mr J Bee (BWCET)" userId="a1856448-f297-487a-a7ea-498499ce4ab3" providerId="ADAL" clId="{C36FDA15-285C-46D2-8D49-27E34524C8CD}" dt="2023-10-17T14:11:11.833" v="7021" actId="478"/>
          <ac:spMkLst>
            <pc:docMk/>
            <pc:sldMk cId="2891504506" sldId="313"/>
            <ac:spMk id="16" creationId="{A123EF29-1A1D-7F25-54B6-58A9694F114C}"/>
          </ac:spMkLst>
        </pc:spChg>
      </pc:sldChg>
      <pc:sldChg chg="modSp add mod">
        <pc:chgData name="Mr J Bee (BWCET)" userId="a1856448-f297-487a-a7ea-498499ce4ab3" providerId="ADAL" clId="{C36FDA15-285C-46D2-8D49-27E34524C8CD}" dt="2023-10-17T14:12:53.504" v="7067" actId="1076"/>
        <pc:sldMkLst>
          <pc:docMk/>
          <pc:sldMk cId="1597003260" sldId="314"/>
        </pc:sldMkLst>
        <pc:spChg chg="mod">
          <ac:chgData name="Mr J Bee (BWCET)" userId="a1856448-f297-487a-a7ea-498499ce4ab3" providerId="ADAL" clId="{C36FDA15-285C-46D2-8D49-27E34524C8CD}" dt="2023-10-17T14:12:53.504" v="7067" actId="1076"/>
          <ac:spMkLst>
            <pc:docMk/>
            <pc:sldMk cId="1597003260" sldId="314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2:53.504" v="7067" actId="1076"/>
          <ac:spMkLst>
            <pc:docMk/>
            <pc:sldMk cId="1597003260" sldId="314"/>
            <ac:spMk id="8" creationId="{9958DC84-23D4-3047-8763-2FC0153D514A}"/>
          </ac:spMkLst>
        </pc:spChg>
      </pc:sldChg>
      <pc:sldChg chg="modSp add">
        <pc:chgData name="Mr J Bee (BWCET)" userId="a1856448-f297-487a-a7ea-498499ce4ab3" providerId="ADAL" clId="{C36FDA15-285C-46D2-8D49-27E34524C8CD}" dt="2023-10-17T14:13:10.346" v="7074" actId="20577"/>
        <pc:sldMkLst>
          <pc:docMk/>
          <pc:sldMk cId="3764489850" sldId="315"/>
        </pc:sldMkLst>
        <pc:spChg chg="mod">
          <ac:chgData name="Mr J Bee (BWCET)" userId="a1856448-f297-487a-a7ea-498499ce4ab3" providerId="ADAL" clId="{C36FDA15-285C-46D2-8D49-27E34524C8CD}" dt="2023-10-17T14:13:05.589" v="7070" actId="20577"/>
          <ac:spMkLst>
            <pc:docMk/>
            <pc:sldMk cId="3764489850" sldId="315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3:10.346" v="7074" actId="20577"/>
          <ac:spMkLst>
            <pc:docMk/>
            <pc:sldMk cId="3764489850" sldId="315"/>
            <ac:spMk id="8" creationId="{9958DC84-23D4-3047-8763-2FC0153D514A}"/>
          </ac:spMkLst>
        </pc:spChg>
      </pc:sldChg>
      <pc:sldChg chg="modSp add">
        <pc:chgData name="Mr J Bee (BWCET)" userId="a1856448-f297-487a-a7ea-498499ce4ab3" providerId="ADAL" clId="{C36FDA15-285C-46D2-8D49-27E34524C8CD}" dt="2023-10-17T14:13:26.719" v="7083" actId="20577"/>
        <pc:sldMkLst>
          <pc:docMk/>
          <pc:sldMk cId="1680929847" sldId="316"/>
        </pc:sldMkLst>
        <pc:spChg chg="mod">
          <ac:chgData name="Mr J Bee (BWCET)" userId="a1856448-f297-487a-a7ea-498499ce4ab3" providerId="ADAL" clId="{C36FDA15-285C-46D2-8D49-27E34524C8CD}" dt="2023-10-17T14:13:18.451" v="7079" actId="20577"/>
          <ac:spMkLst>
            <pc:docMk/>
            <pc:sldMk cId="1680929847" sldId="316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3:26.719" v="7083" actId="20577"/>
          <ac:spMkLst>
            <pc:docMk/>
            <pc:sldMk cId="1680929847" sldId="316"/>
            <ac:spMk id="8" creationId="{9958DC84-23D4-3047-8763-2FC0153D514A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18:45.948" v="7190"/>
        <pc:sldMkLst>
          <pc:docMk/>
          <pc:sldMk cId="1224140162" sldId="317"/>
        </pc:sldMkLst>
        <pc:spChg chg="del">
          <ac:chgData name="Mr J Bee (BWCET)" userId="a1856448-f297-487a-a7ea-498499ce4ab3" providerId="ADAL" clId="{C36FDA15-285C-46D2-8D49-27E34524C8CD}" dt="2023-10-17T14:14:51.851" v="7095" actId="478"/>
          <ac:spMkLst>
            <pc:docMk/>
            <pc:sldMk cId="1224140162" sldId="317"/>
            <ac:spMk id="2" creationId="{BDE3F0A5-EB4C-0BF7-CFF9-607D6847B968}"/>
          </ac:spMkLst>
        </pc:spChg>
        <pc:spChg chg="add del mod">
          <ac:chgData name="Mr J Bee (BWCET)" userId="a1856448-f297-487a-a7ea-498499ce4ab3" providerId="ADAL" clId="{C36FDA15-285C-46D2-8D49-27E34524C8CD}" dt="2023-10-17T14:14:46.300" v="7094" actId="478"/>
          <ac:spMkLst>
            <pc:docMk/>
            <pc:sldMk cId="1224140162" sldId="317"/>
            <ac:spMk id="3" creationId="{132C0A64-4942-419A-A495-CF8D7E467356}"/>
          </ac:spMkLst>
        </pc:spChg>
        <pc:spChg chg="mod">
          <ac:chgData name="Mr J Bee (BWCET)" userId="a1856448-f297-487a-a7ea-498499ce4ab3" providerId="ADAL" clId="{C36FDA15-285C-46D2-8D49-27E34524C8CD}" dt="2023-10-17T14:14:59.687" v="7135" actId="20577"/>
          <ac:spMkLst>
            <pc:docMk/>
            <pc:sldMk cId="1224140162" sldId="317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7T14:13:38.375" v="7085" actId="478"/>
          <ac:spMkLst>
            <pc:docMk/>
            <pc:sldMk cId="1224140162" sldId="317"/>
            <ac:spMk id="7" creationId="{46E458AD-43CA-A506-5778-5CAF76A26094}"/>
          </ac:spMkLst>
        </pc:spChg>
        <pc:spChg chg="del">
          <ac:chgData name="Mr J Bee (BWCET)" userId="a1856448-f297-487a-a7ea-498499ce4ab3" providerId="ADAL" clId="{C36FDA15-285C-46D2-8D49-27E34524C8CD}" dt="2023-10-17T14:13:38.375" v="7085" actId="478"/>
          <ac:spMkLst>
            <pc:docMk/>
            <pc:sldMk cId="1224140162" sldId="317"/>
            <ac:spMk id="8" creationId="{9958DC84-23D4-3047-8763-2FC0153D514A}"/>
          </ac:spMkLst>
        </pc:spChg>
        <pc:spChg chg="add del mod">
          <ac:chgData name="Mr J Bee (BWCET)" userId="a1856448-f297-487a-a7ea-498499ce4ab3" providerId="ADAL" clId="{C36FDA15-285C-46D2-8D49-27E34524C8CD}" dt="2023-10-17T14:16:11.351" v="7147" actId="478"/>
          <ac:spMkLst>
            <pc:docMk/>
            <pc:sldMk cId="1224140162" sldId="317"/>
            <ac:spMk id="12" creationId="{B4DB27CE-FB46-F213-E002-B512961266AE}"/>
          </ac:spMkLst>
        </pc:spChg>
        <pc:spChg chg="add mod">
          <ac:chgData name="Mr J Bee (BWCET)" userId="a1856448-f297-487a-a7ea-498499ce4ab3" providerId="ADAL" clId="{C36FDA15-285C-46D2-8D49-27E34524C8CD}" dt="2023-10-17T14:16:12.956" v="7148"/>
          <ac:spMkLst>
            <pc:docMk/>
            <pc:sldMk cId="1224140162" sldId="317"/>
            <ac:spMk id="17" creationId="{C2FF9ED5-34BF-D9DC-3AFA-09EC101AE7B5}"/>
          </ac:spMkLst>
        </pc:spChg>
        <pc:spChg chg="add del mod">
          <ac:chgData name="Mr J Bee (BWCET)" userId="a1856448-f297-487a-a7ea-498499ce4ab3" providerId="ADAL" clId="{C36FDA15-285C-46D2-8D49-27E34524C8CD}" dt="2023-10-17T14:18:39.774" v="7188" actId="478"/>
          <ac:spMkLst>
            <pc:docMk/>
            <pc:sldMk cId="1224140162" sldId="317"/>
            <ac:spMk id="18" creationId="{65A53909-C1A2-F217-A244-2117662EDF3C}"/>
          </ac:spMkLst>
        </pc:spChg>
        <pc:spChg chg="add mod">
          <ac:chgData name="Mr J Bee (BWCET)" userId="a1856448-f297-487a-a7ea-498499ce4ab3" providerId="ADAL" clId="{C36FDA15-285C-46D2-8D49-27E34524C8CD}" dt="2023-10-17T14:18:37.865" v="7187" actId="1076"/>
          <ac:spMkLst>
            <pc:docMk/>
            <pc:sldMk cId="1224140162" sldId="317"/>
            <ac:spMk id="29" creationId="{313DE12E-7371-55EE-27AF-FFD42878D6E1}"/>
          </ac:spMkLst>
        </pc:spChg>
        <pc:spChg chg="add mod">
          <ac:chgData name="Mr J Bee (BWCET)" userId="a1856448-f297-487a-a7ea-498499ce4ab3" providerId="ADAL" clId="{C36FDA15-285C-46D2-8D49-27E34524C8CD}" dt="2023-10-17T14:18:37.865" v="7187" actId="1076"/>
          <ac:spMkLst>
            <pc:docMk/>
            <pc:sldMk cId="1224140162" sldId="317"/>
            <ac:spMk id="30" creationId="{4C373B9D-B9A1-BCCB-ED07-41229F05EB6E}"/>
          </ac:spMkLst>
        </pc:spChg>
        <pc:spChg chg="add del mod">
          <ac:chgData name="Mr J Bee (BWCET)" userId="a1856448-f297-487a-a7ea-498499ce4ab3" providerId="ADAL" clId="{C36FDA15-285C-46D2-8D49-27E34524C8CD}" dt="2023-10-17T14:18:26.318" v="7185" actId="478"/>
          <ac:spMkLst>
            <pc:docMk/>
            <pc:sldMk cId="1224140162" sldId="317"/>
            <ac:spMk id="36" creationId="{788F197E-D855-1D94-D502-CA4ABDDB68A0}"/>
          </ac:spMkLst>
        </pc:sp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4" creationId="{1B7FBAAE-3124-5829-0ED2-C64840CC1897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5" creationId="{285499D3-AC3B-E6DB-D025-24BB3E212ACC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6" creationId="{569CA4A3-7A97-F73A-A4E8-8E145AD15CFD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9" creationId="{05163906-8EE1-992E-0E49-EFB8C1B1B3F0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0" creationId="{F9F54125-B3D0-2DC9-71A0-7D2340CDB3C1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1" creationId="{866E6372-1D46-5A55-67AE-51A75DBC65CC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2" creationId="{5114F6FC-D8AA-9588-E334-948025F29F7F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3" creationId="{22D2C5A8-5750-ED92-0644-AFD6DA062615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4" creationId="{8A451AD9-7A1D-B515-6CBE-8B7C7265DC05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5" creationId="{FA4D03B1-915C-23BA-9806-929DB754ABF9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7:29.998" v="7169" actId="478"/>
          <ac:graphicFrameMkLst>
            <pc:docMk/>
            <pc:sldMk cId="1224140162" sldId="317"/>
            <ac:graphicFrameMk id="26" creationId="{92032CD1-D299-E268-745A-45D07EFE2908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7" creationId="{6097AD6B-31B1-C016-5FA6-670B2DCF60F2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8" creationId="{926C0A24-6F99-906B-8EDE-2B4252B7A7E2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1" creationId="{580745C8-28AD-C67B-7B57-94C02C4B1D86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2" creationId="{E44DF886-4E79-3445-908D-5713E01FF53C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3" creationId="{93E4BD14-9886-A29B-7BDD-6D12ABF28612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4" creationId="{78B9B195-D199-91A6-1CAD-B7FF5538F84A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5" creationId="{141381D9-093D-B20E-58DE-DBF0542C1DEC}"/>
          </ac:graphicFrameMkLst>
        </pc:graphicFrameChg>
        <pc:cxnChg chg="add del mod">
          <ac:chgData name="Mr J Bee (BWCET)" userId="a1856448-f297-487a-a7ea-498499ce4ab3" providerId="ADAL" clId="{C36FDA15-285C-46D2-8D49-27E34524C8CD}" dt="2023-10-17T14:14:46.300" v="7094" actId="478"/>
          <ac:cxnSpMkLst>
            <pc:docMk/>
            <pc:sldMk cId="1224140162" sldId="317"/>
            <ac:cxnSpMk id="6" creationId="{ABEB40A4-B8DA-E48D-A8B2-7C827FB19085}"/>
          </ac:cxnSpMkLst>
        </pc:cxnChg>
        <pc:cxnChg chg="add del mod">
          <ac:chgData name="Mr J Bee (BWCET)" userId="a1856448-f297-487a-a7ea-498499ce4ab3" providerId="ADAL" clId="{C36FDA15-285C-46D2-8D49-27E34524C8CD}" dt="2023-10-17T14:14:46.300" v="7094" actId="478"/>
          <ac:cxnSpMkLst>
            <pc:docMk/>
            <pc:sldMk cId="1224140162" sldId="317"/>
            <ac:cxnSpMk id="9" creationId="{28D14F5A-2696-6C7D-C557-5894DB26C867}"/>
          </ac:cxnSpMkLst>
        </pc:cxnChg>
      </pc:sldChg>
      <pc:sldChg chg="addSp delSp modSp add mod ord delAnim modAnim">
        <pc:chgData name="Mr J Bee (BWCET)" userId="a1856448-f297-487a-a7ea-498499ce4ab3" providerId="ADAL" clId="{C36FDA15-285C-46D2-8D49-27E34524C8CD}" dt="2023-10-17T14:21:07.030" v="7290" actId="1035"/>
        <pc:sldMkLst>
          <pc:docMk/>
          <pc:sldMk cId="3455391496" sldId="318"/>
        </pc:sldMkLst>
        <pc:spChg chg="del">
          <ac:chgData name="Mr J Bee (BWCET)" userId="a1856448-f297-487a-a7ea-498499ce4ab3" providerId="ADAL" clId="{C36FDA15-285C-46D2-8D49-27E34524C8CD}" dt="2023-10-17T14:19:26.570" v="7198" actId="478"/>
          <ac:spMkLst>
            <pc:docMk/>
            <pc:sldMk cId="3455391496" sldId="318"/>
            <ac:spMk id="2" creationId="{BDE3F0A5-EB4C-0BF7-CFF9-607D6847B968}"/>
          </ac:spMkLst>
        </pc:spChg>
        <pc:spChg chg="add mod">
          <ac:chgData name="Mr J Bee (BWCET)" userId="a1856448-f297-487a-a7ea-498499ce4ab3" providerId="ADAL" clId="{C36FDA15-285C-46D2-8D49-27E34524C8CD}" dt="2023-10-17T14:19:38.510" v="7257"/>
          <ac:spMkLst>
            <pc:docMk/>
            <pc:sldMk cId="3455391496" sldId="318"/>
            <ac:spMk id="3" creationId="{F243F239-1FB6-2745-784C-841FEB006E32}"/>
          </ac:spMkLst>
        </pc:spChg>
        <pc:spChg chg="add mod">
          <ac:chgData name="Mr J Bee (BWCET)" userId="a1856448-f297-487a-a7ea-498499ce4ab3" providerId="ADAL" clId="{C36FDA15-285C-46D2-8D49-27E34524C8CD}" dt="2023-10-17T14:20:28.233" v="7270" actId="122"/>
          <ac:spMkLst>
            <pc:docMk/>
            <pc:sldMk cId="3455391496" sldId="318"/>
            <ac:spMk id="4" creationId="{465BB58D-940A-B286-AD58-DF6AF816622B}"/>
          </ac:spMkLst>
        </pc:spChg>
        <pc:spChg chg="mod">
          <ac:chgData name="Mr J Bee (BWCET)" userId="a1856448-f297-487a-a7ea-498499ce4ab3" providerId="ADAL" clId="{C36FDA15-285C-46D2-8D49-27E34524C8CD}" dt="2023-10-17T14:19:37.798" v="7256" actId="20577"/>
          <ac:spMkLst>
            <pc:docMk/>
            <pc:sldMk cId="3455391496" sldId="318"/>
            <ac:spMk id="5" creationId="{69D41623-DC06-1074-0E37-59EB5EAC0ADD}"/>
          </ac:spMkLst>
        </pc:spChg>
        <pc:spChg chg="mod">
          <ac:chgData name="Mr J Bee (BWCET)" userId="a1856448-f297-487a-a7ea-498499ce4ab3" providerId="ADAL" clId="{C36FDA15-285C-46D2-8D49-27E34524C8CD}" dt="2023-10-17T14:20:46.345" v="7275" actId="20577"/>
          <ac:spMkLst>
            <pc:docMk/>
            <pc:sldMk cId="3455391496" sldId="318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1:07.030" v="7290" actId="1035"/>
          <ac:spMkLst>
            <pc:docMk/>
            <pc:sldMk cId="3455391496" sldId="318"/>
            <ac:spMk id="8" creationId="{9958DC84-23D4-3047-8763-2FC0153D514A}"/>
          </ac:spMkLst>
        </pc:spChg>
      </pc:sldChg>
      <pc:sldChg chg="add">
        <pc:chgData name="Mr J Bee (BWCET)" userId="a1856448-f297-487a-a7ea-498499ce4ab3" providerId="ADAL" clId="{C36FDA15-285C-46D2-8D49-27E34524C8CD}" dt="2023-10-17T14:20:40.365" v="7273"/>
        <pc:sldMkLst>
          <pc:docMk/>
          <pc:sldMk cId="3376119057" sldId="319"/>
        </pc:sldMkLst>
      </pc:sldChg>
      <pc:sldChg chg="modSp add">
        <pc:chgData name="Mr J Bee (BWCET)" userId="a1856448-f297-487a-a7ea-498499ce4ab3" providerId="ADAL" clId="{C36FDA15-285C-46D2-8D49-27E34524C8CD}" dt="2023-10-17T14:21:13.960" v="7295" actId="20577"/>
        <pc:sldMkLst>
          <pc:docMk/>
          <pc:sldMk cId="4246140366" sldId="320"/>
        </pc:sldMkLst>
        <pc:spChg chg="mod">
          <ac:chgData name="Mr J Bee (BWCET)" userId="a1856448-f297-487a-a7ea-498499ce4ab3" providerId="ADAL" clId="{C36FDA15-285C-46D2-8D49-27E34524C8CD}" dt="2023-10-17T14:21:11.703" v="7293" actId="20577"/>
          <ac:spMkLst>
            <pc:docMk/>
            <pc:sldMk cId="4246140366" sldId="320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1:13.960" v="7295" actId="20577"/>
          <ac:spMkLst>
            <pc:docMk/>
            <pc:sldMk cId="4246140366" sldId="320"/>
            <ac:spMk id="8" creationId="{9958DC84-23D4-3047-8763-2FC0153D514A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25:11.473" v="7391"/>
        <pc:sldMkLst>
          <pc:docMk/>
          <pc:sldMk cId="2213100450" sldId="321"/>
        </pc:sldMkLst>
        <pc:spChg chg="add mod">
          <ac:chgData name="Mr J Bee (BWCET)" userId="a1856448-f297-487a-a7ea-498499ce4ab3" providerId="ADAL" clId="{C36FDA15-285C-46D2-8D49-27E34524C8CD}" dt="2023-10-17T14:22:07.026" v="7362"/>
          <ac:spMkLst>
            <pc:docMk/>
            <pc:sldMk cId="2213100450" sldId="321"/>
            <ac:spMk id="2" creationId="{13FBBB2A-4645-573B-44C1-E424BD161F2A}"/>
          </ac:spMkLst>
        </pc:spChg>
        <pc:spChg chg="add mod">
          <ac:chgData name="Mr J Bee (BWCET)" userId="a1856448-f297-487a-a7ea-498499ce4ab3" providerId="ADAL" clId="{C36FDA15-285C-46D2-8D49-27E34524C8CD}" dt="2023-10-17T14:23:13.209" v="7375" actId="1076"/>
          <ac:spMkLst>
            <pc:docMk/>
            <pc:sldMk cId="2213100450" sldId="321"/>
            <ac:spMk id="3" creationId="{8E09B029-1550-EA96-068A-513C47E11EB4}"/>
          </ac:spMkLst>
        </pc:spChg>
        <pc:spChg chg="mod">
          <ac:chgData name="Mr J Bee (BWCET)" userId="a1856448-f297-487a-a7ea-498499ce4ab3" providerId="ADAL" clId="{C36FDA15-285C-46D2-8D49-27E34524C8CD}" dt="2023-10-17T14:22:05.925" v="7361" actId="20577"/>
          <ac:spMkLst>
            <pc:docMk/>
            <pc:sldMk cId="2213100450" sldId="321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7T14:23:18.543" v="7377" actId="1076"/>
          <ac:spMkLst>
            <pc:docMk/>
            <pc:sldMk cId="2213100450" sldId="321"/>
            <ac:spMk id="7" creationId="{7C4D4B1A-EC1F-1F38-6C4D-44E5106831D4}"/>
          </ac:spMkLst>
        </pc:spChg>
        <pc:spChg chg="add mod">
          <ac:chgData name="Mr J Bee (BWCET)" userId="a1856448-f297-487a-a7ea-498499ce4ab3" providerId="ADAL" clId="{C36FDA15-285C-46D2-8D49-27E34524C8CD}" dt="2023-10-17T14:24:06.453" v="7381" actId="1076"/>
          <ac:spMkLst>
            <pc:docMk/>
            <pc:sldMk cId="2213100450" sldId="321"/>
            <ac:spMk id="10" creationId="{04BEA7FA-30CD-85F6-B9E1-0574CF96D3E5}"/>
          </ac:spMkLst>
        </pc:spChg>
        <pc:spChg chg="add mod">
          <ac:chgData name="Mr J Bee (BWCET)" userId="a1856448-f297-487a-a7ea-498499ce4ab3" providerId="ADAL" clId="{C36FDA15-285C-46D2-8D49-27E34524C8CD}" dt="2023-10-17T14:25:02.028" v="7387" actId="14100"/>
          <ac:spMkLst>
            <pc:docMk/>
            <pc:sldMk cId="2213100450" sldId="321"/>
            <ac:spMk id="11" creationId="{42260767-FBB4-5E65-1A8C-9152ED823CD4}"/>
          </ac:spMkLst>
        </pc:spChg>
        <pc:spChg chg="add mod">
          <ac:chgData name="Mr J Bee (BWCET)" userId="a1856448-f297-487a-a7ea-498499ce4ab3" providerId="ADAL" clId="{C36FDA15-285C-46D2-8D49-27E34524C8CD}" dt="2023-10-17T14:25:07.643" v="7389" actId="1076"/>
          <ac:spMkLst>
            <pc:docMk/>
            <pc:sldMk cId="2213100450" sldId="321"/>
            <ac:spMk id="12" creationId="{BB2C016D-9C1A-A1EA-6D7D-D2A3AE2B9CED}"/>
          </ac:spMkLst>
        </pc:spChg>
        <pc:spChg chg="del">
          <ac:chgData name="Mr J Bee (BWCET)" userId="a1856448-f297-487a-a7ea-498499ce4ab3" providerId="ADAL" clId="{C36FDA15-285C-46D2-8D49-27E34524C8CD}" dt="2023-10-17T14:21:38.270" v="7300" actId="478"/>
          <ac:spMkLst>
            <pc:docMk/>
            <pc:sldMk cId="2213100450" sldId="321"/>
            <ac:spMk id="17" creationId="{C2FF9ED5-34BF-D9DC-3AFA-09EC101AE7B5}"/>
          </ac:spMkLst>
        </pc:spChg>
        <pc:spChg chg="del mod">
          <ac:chgData name="Mr J Bee (BWCET)" userId="a1856448-f297-487a-a7ea-498499ce4ab3" providerId="ADAL" clId="{C36FDA15-285C-46D2-8D49-27E34524C8CD}" dt="2023-10-17T14:21:35.918" v="7298" actId="478"/>
          <ac:spMkLst>
            <pc:docMk/>
            <pc:sldMk cId="2213100450" sldId="321"/>
            <ac:spMk id="29" creationId="{313DE12E-7371-55EE-27AF-FFD42878D6E1}"/>
          </ac:spMkLst>
        </pc:spChg>
        <pc:spChg chg="del">
          <ac:chgData name="Mr J Bee (BWCET)" userId="a1856448-f297-487a-a7ea-498499ce4ab3" providerId="ADAL" clId="{C36FDA15-285C-46D2-8D49-27E34524C8CD}" dt="2023-10-17T14:21:36.581" v="7299" actId="478"/>
          <ac:spMkLst>
            <pc:docMk/>
            <pc:sldMk cId="2213100450" sldId="321"/>
            <ac:spMk id="30" creationId="{4C373B9D-B9A1-BCCB-ED07-41229F05EB6E}"/>
          </ac:spMkLst>
        </pc:spChg>
        <pc:graphicFrameChg chg="add mod">
          <ac:chgData name="Mr J Bee (BWCET)" userId="a1856448-f297-487a-a7ea-498499ce4ab3" providerId="ADAL" clId="{C36FDA15-285C-46D2-8D49-27E34524C8CD}" dt="2023-10-17T14:23:18.543" v="7377" actId="1076"/>
          <ac:graphicFrameMkLst>
            <pc:docMk/>
            <pc:sldMk cId="2213100450" sldId="321"/>
            <ac:graphicFrameMk id="4" creationId="{E30EB4FA-E603-D9EB-701B-C5AF6FA09B9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23:55.335" v="7379" actId="14100"/>
          <ac:graphicFrameMkLst>
            <pc:docMk/>
            <pc:sldMk cId="2213100450" sldId="321"/>
            <ac:graphicFrameMk id="6" creationId="{51C73AE9-0E7C-2410-207A-264526AF9D16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24:14.890" v="7382" actId="207"/>
          <ac:graphicFrameMkLst>
            <pc:docMk/>
            <pc:sldMk cId="2213100450" sldId="321"/>
            <ac:graphicFrameMk id="8" creationId="{6C44476F-C9F2-45A1-4CF5-3B0F027ED4F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24:17.343" v="7383" actId="207"/>
          <ac:graphicFrameMkLst>
            <pc:docMk/>
            <pc:sldMk cId="2213100450" sldId="321"/>
            <ac:graphicFrameMk id="9" creationId="{76AF4118-27DA-8346-F96A-A457481E3913}"/>
          </ac:graphicFrameMkLst>
        </pc:graphicFrameChg>
        <pc:graphicFrameChg chg="mod modGraphic">
          <ac:chgData name="Mr J Bee (BWCET)" userId="a1856448-f297-487a-a7ea-498499ce4ab3" providerId="ADAL" clId="{C36FDA15-285C-46D2-8D49-27E34524C8CD}" dt="2023-10-17T14:23:13.209" v="7375" actId="1076"/>
          <ac:graphicFrameMkLst>
            <pc:docMk/>
            <pc:sldMk cId="2213100450" sldId="321"/>
            <ac:graphicFrameMk id="14" creationId="{1B7FBAAE-3124-5829-0ED2-C64840CC1897}"/>
          </ac:graphicFrameMkLst>
        </pc:graphicFrameChg>
        <pc:graphicFrameChg chg="mod modGraphic">
          <ac:chgData name="Mr J Bee (BWCET)" userId="a1856448-f297-487a-a7ea-498499ce4ab3" providerId="ADAL" clId="{C36FDA15-285C-46D2-8D49-27E34524C8CD}" dt="2023-10-17T14:23:13.209" v="7375" actId="1076"/>
          <ac:graphicFrameMkLst>
            <pc:docMk/>
            <pc:sldMk cId="2213100450" sldId="321"/>
            <ac:graphicFrameMk id="15" creationId="{285499D3-AC3B-E6DB-D025-24BB3E212ACC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36.310" v="7367" actId="478"/>
          <ac:graphicFrameMkLst>
            <pc:docMk/>
            <pc:sldMk cId="2213100450" sldId="321"/>
            <ac:graphicFrameMk id="16" creationId="{569CA4A3-7A97-F73A-A4E8-8E145AD15CF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19" creationId="{05163906-8EE1-992E-0E49-EFB8C1B1B3F0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20" creationId="{F9F54125-B3D0-2DC9-71A0-7D2340CDB3C1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21" creationId="{866E6372-1D46-5A55-67AE-51A75DBC65CC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22" creationId="{5114F6FC-D8AA-9588-E334-948025F29F7F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3" creationId="{22D2C5A8-5750-ED92-0644-AFD6DA06261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4" creationId="{8A451AD9-7A1D-B515-6CBE-8B7C7265DC0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5" creationId="{FA4D03B1-915C-23BA-9806-929DB754ABF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7" creationId="{6097AD6B-31B1-C016-5FA6-670B2DCF60F2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8" creationId="{926C0A24-6F99-906B-8EDE-2B4252B7A7E2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7T14:26:34.099" v="7461" actId="20577"/>
        <pc:sldMkLst>
          <pc:docMk/>
          <pc:sldMk cId="4164202786" sldId="322"/>
        </pc:sldMkLst>
        <pc:spChg chg="mod">
          <ac:chgData name="Mr J Bee (BWCET)" userId="a1856448-f297-487a-a7ea-498499ce4ab3" providerId="ADAL" clId="{C36FDA15-285C-46D2-8D49-27E34524C8CD}" dt="2023-10-17T14:26:34.099" v="7461" actId="20577"/>
          <ac:spMkLst>
            <pc:docMk/>
            <pc:sldMk cId="4164202786" sldId="322"/>
            <ac:spMk id="2" creationId="{3D4949AA-D15E-2E2D-D148-70C51860F355}"/>
          </ac:spMkLst>
        </pc:spChg>
        <pc:spChg chg="add mod">
          <ac:chgData name="Mr J Bee (BWCET)" userId="a1856448-f297-487a-a7ea-498499ce4ab3" providerId="ADAL" clId="{C36FDA15-285C-46D2-8D49-27E34524C8CD}" dt="2023-10-17T14:26:05.700" v="7440"/>
          <ac:spMkLst>
            <pc:docMk/>
            <pc:sldMk cId="4164202786" sldId="322"/>
            <ac:spMk id="3" creationId="{2709A9EF-31A1-C66B-2699-FA9E46D30B5D}"/>
          </ac:spMkLst>
        </pc:spChg>
        <pc:spChg chg="mod">
          <ac:chgData name="Mr J Bee (BWCET)" userId="a1856448-f297-487a-a7ea-498499ce4ab3" providerId="ADAL" clId="{C36FDA15-285C-46D2-8D49-27E34524C8CD}" dt="2023-10-17T14:26:04.997" v="7439" actId="20577"/>
          <ac:spMkLst>
            <pc:docMk/>
            <pc:sldMk cId="4164202786" sldId="322"/>
            <ac:spMk id="5" creationId="{69D41623-DC06-1074-0E37-59EB5EAC0ADD}"/>
          </ac:spMkLst>
        </pc:spChg>
        <pc:spChg chg="mod">
          <ac:chgData name="Mr J Bee (BWCET)" userId="a1856448-f297-487a-a7ea-498499ce4ab3" providerId="ADAL" clId="{C36FDA15-285C-46D2-8D49-27E34524C8CD}" dt="2023-10-17T14:26:31.413" v="7459" actId="20577"/>
          <ac:spMkLst>
            <pc:docMk/>
            <pc:sldMk cId="4164202786" sldId="322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6:28.581" v="7457" actId="1076"/>
          <ac:spMkLst>
            <pc:docMk/>
            <pc:sldMk cId="4164202786" sldId="322"/>
            <ac:spMk id="8" creationId="{9958DC84-23D4-3047-8763-2FC0153D514A}"/>
          </ac:spMkLst>
        </pc:spChg>
        <pc:spChg chg="del">
          <ac:chgData name="Mr J Bee (BWCET)" userId="a1856448-f297-487a-a7ea-498499ce4ab3" providerId="ADAL" clId="{C36FDA15-285C-46D2-8D49-27E34524C8CD}" dt="2023-10-17T14:25:54.517" v="7393" actId="478"/>
          <ac:spMkLst>
            <pc:docMk/>
            <pc:sldMk cId="4164202786" sldId="322"/>
            <ac:spMk id="16" creationId="{A123EF29-1A1D-7F25-54B6-58A9694F114C}"/>
          </ac:spMkLst>
        </pc:spChg>
      </pc:sldChg>
      <pc:sldChg chg="modSp add mod">
        <pc:chgData name="Mr J Bee (BWCET)" userId="a1856448-f297-487a-a7ea-498499ce4ab3" providerId="ADAL" clId="{C36FDA15-285C-46D2-8D49-27E34524C8CD}" dt="2023-10-17T14:26:58.735" v="7472" actId="1076"/>
        <pc:sldMkLst>
          <pc:docMk/>
          <pc:sldMk cId="1674944145" sldId="323"/>
        </pc:sldMkLst>
        <pc:spChg chg="mod">
          <ac:chgData name="Mr J Bee (BWCET)" userId="a1856448-f297-487a-a7ea-498499ce4ab3" providerId="ADAL" clId="{C36FDA15-285C-46D2-8D49-27E34524C8CD}" dt="2023-10-17T14:26:58.735" v="7472" actId="1076"/>
          <ac:spMkLst>
            <pc:docMk/>
            <pc:sldMk cId="1674944145" sldId="323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26:43.582" v="7464" actId="20577"/>
          <ac:spMkLst>
            <pc:docMk/>
            <pc:sldMk cId="1674944145" sldId="323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6:46.427" v="7467" actId="20577"/>
          <ac:spMkLst>
            <pc:docMk/>
            <pc:sldMk cId="1674944145" sldId="323"/>
            <ac:spMk id="8" creationId="{9958DC84-23D4-3047-8763-2FC0153D514A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28:30.742" v="7577"/>
        <pc:sldMkLst>
          <pc:docMk/>
          <pc:sldMk cId="4212958071" sldId="324"/>
        </pc:sldMkLst>
        <pc:spChg chg="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2" creationId="{3D4949AA-D15E-2E2D-D148-70C51860F355}"/>
          </ac:spMkLst>
        </pc:spChg>
        <pc:spChg chg="del">
          <ac:chgData name="Mr J Bee (BWCET)" userId="a1856448-f297-487a-a7ea-498499ce4ab3" providerId="ADAL" clId="{C36FDA15-285C-46D2-8D49-27E34524C8CD}" dt="2023-10-17T14:27:40.285" v="7483" actId="478"/>
          <ac:spMkLst>
            <pc:docMk/>
            <pc:sldMk cId="4212958071" sldId="324"/>
            <ac:spMk id="3" creationId="{2709A9EF-31A1-C66B-2699-FA9E46D30B5D}"/>
          </ac:spMkLst>
        </pc:spChg>
        <pc:spChg chg="add 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4" creationId="{04878837-70E1-E1A8-6BB8-12D4831A1260}"/>
          </ac:spMkLst>
        </pc:spChg>
        <pc:spChg chg="mod">
          <ac:chgData name="Mr J Bee (BWCET)" userId="a1856448-f297-487a-a7ea-498499ce4ab3" providerId="ADAL" clId="{C36FDA15-285C-46D2-8D49-27E34524C8CD}" dt="2023-10-17T14:27:51.165" v="7530" actId="20577"/>
          <ac:spMkLst>
            <pc:docMk/>
            <pc:sldMk cId="4212958071" sldId="324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6" creationId="{464D383F-38CE-E00C-9771-FDA1DC7A8844}"/>
          </ac:spMkLst>
        </pc:spChg>
        <pc:spChg chg="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8" creationId="{9958DC84-23D4-3047-8763-2FC0153D514A}"/>
          </ac:spMkLst>
        </pc:spChg>
        <pc:spChg chg="add mod">
          <ac:chgData name="Mr J Bee (BWCET)" userId="a1856448-f297-487a-a7ea-498499ce4ab3" providerId="ADAL" clId="{C36FDA15-285C-46D2-8D49-27E34524C8CD}" dt="2023-10-17T14:27:58.853" v="7532"/>
          <ac:spMkLst>
            <pc:docMk/>
            <pc:sldMk cId="4212958071" sldId="324"/>
            <ac:spMk id="9" creationId="{165605C0-E323-862B-7A47-E138793287AE}"/>
          </ac:spMkLst>
        </pc:spChg>
        <pc:spChg chg="add mod">
          <ac:chgData name="Mr J Bee (BWCET)" userId="a1856448-f297-487a-a7ea-498499ce4ab3" providerId="ADAL" clId="{C36FDA15-285C-46D2-8D49-27E34524C8CD}" dt="2023-10-17T14:28:28.864" v="7576" actId="33524"/>
          <ac:spMkLst>
            <pc:docMk/>
            <pc:sldMk cId="4212958071" sldId="324"/>
            <ac:spMk id="10" creationId="{03D18C94-BC6D-0C1B-F7AC-B7600350A160}"/>
          </ac:spMkLst>
        </pc:spChg>
        <pc:spChg chg="add del mod">
          <ac:chgData name="Mr J Bee (BWCET)" userId="a1856448-f297-487a-a7ea-498499ce4ab3" providerId="ADAL" clId="{C36FDA15-285C-46D2-8D49-27E34524C8CD}" dt="2023-10-17T14:28:09.149" v="7535" actId="478"/>
          <ac:spMkLst>
            <pc:docMk/>
            <pc:sldMk cId="4212958071" sldId="324"/>
            <ac:spMk id="11" creationId="{3A624515-9DB8-DAB7-2463-CF0F7E1B14F5}"/>
          </ac:spMkLst>
        </pc:spChg>
        <pc:spChg chg="add del mod">
          <ac:chgData name="Mr J Bee (BWCET)" userId="a1856448-f297-487a-a7ea-498499ce4ab3" providerId="ADAL" clId="{C36FDA15-285C-46D2-8D49-27E34524C8CD}" dt="2023-10-17T14:28:21.543" v="7575"/>
          <ac:spMkLst>
            <pc:docMk/>
            <pc:sldMk cId="4212958071" sldId="324"/>
            <ac:spMk id="12" creationId="{D915F1B2-8394-6351-45CB-9026F5D39E11}"/>
          </ac:spMkLst>
        </pc:spChg>
        <pc:spChg chg="add mod">
          <ac:chgData name="Mr J Bee (BWCET)" userId="a1856448-f297-487a-a7ea-498499ce4ab3" providerId="ADAL" clId="{C36FDA15-285C-46D2-8D49-27E34524C8CD}" dt="2023-10-17T14:28:30.742" v="7577"/>
          <ac:spMkLst>
            <pc:docMk/>
            <pc:sldMk cId="4212958071" sldId="324"/>
            <ac:spMk id="14" creationId="{E960D682-23D6-0648-68A5-1FAD52AE04F3}"/>
          </ac:spMkLst>
        </pc:spChg>
      </pc:sldChg>
      <pc:sldChg chg="modSp add">
        <pc:chgData name="Mr J Bee (BWCET)" userId="a1856448-f297-487a-a7ea-498499ce4ab3" providerId="ADAL" clId="{C36FDA15-285C-46D2-8D49-27E34524C8CD}" dt="2023-10-17T14:29:02.219" v="7585" actId="20577"/>
        <pc:sldMkLst>
          <pc:docMk/>
          <pc:sldMk cId="1270451165" sldId="325"/>
        </pc:sldMkLst>
        <pc:spChg chg="mod">
          <ac:chgData name="Mr J Bee (BWCET)" userId="a1856448-f297-487a-a7ea-498499ce4ab3" providerId="ADAL" clId="{C36FDA15-285C-46D2-8D49-27E34524C8CD}" dt="2023-10-17T14:29:02.219" v="7585" actId="20577"/>
          <ac:spMkLst>
            <pc:docMk/>
            <pc:sldMk cId="1270451165" sldId="325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28:39.924" v="7580" actId="20577"/>
          <ac:spMkLst>
            <pc:docMk/>
            <pc:sldMk cId="1270451165" sldId="325"/>
            <ac:spMk id="7" creationId="{46E458AD-43CA-A506-5778-5CAF76A26094}"/>
          </ac:spMkLst>
        </pc:spChg>
      </pc:sldChg>
      <pc:sldChg chg="modSp add">
        <pc:chgData name="Mr J Bee (BWCET)" userId="a1856448-f297-487a-a7ea-498499ce4ab3" providerId="ADAL" clId="{C36FDA15-285C-46D2-8D49-27E34524C8CD}" dt="2023-10-17T14:30:29.040" v="7609" actId="20577"/>
        <pc:sldMkLst>
          <pc:docMk/>
          <pc:sldMk cId="1180392700" sldId="326"/>
        </pc:sldMkLst>
        <pc:spChg chg="mod">
          <ac:chgData name="Mr J Bee (BWCET)" userId="a1856448-f297-487a-a7ea-498499ce4ab3" providerId="ADAL" clId="{C36FDA15-285C-46D2-8D49-27E34524C8CD}" dt="2023-10-17T14:30:29.040" v="7609" actId="20577"/>
          <ac:spMkLst>
            <pc:docMk/>
            <pc:sldMk cId="1180392700" sldId="326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29:27.253" v="7592" actId="20577"/>
          <ac:spMkLst>
            <pc:docMk/>
            <pc:sldMk cId="1180392700" sldId="326"/>
            <ac:spMk id="7" creationId="{46E458AD-43CA-A506-5778-5CAF76A26094}"/>
          </ac:spMkLst>
        </pc:spChg>
      </pc:sldChg>
      <pc:sldChg chg="modSp new mod">
        <pc:chgData name="Mr J Bee (BWCET)" userId="a1856448-f297-487a-a7ea-498499ce4ab3" providerId="ADAL" clId="{C36FDA15-285C-46D2-8D49-27E34524C8CD}" dt="2023-10-17T14:31:28.080" v="7661" actId="20577"/>
        <pc:sldMkLst>
          <pc:docMk/>
          <pc:sldMk cId="2653405822" sldId="327"/>
        </pc:sldMkLst>
        <pc:spChg chg="mod">
          <ac:chgData name="Mr J Bee (BWCET)" userId="a1856448-f297-487a-a7ea-498499ce4ab3" providerId="ADAL" clId="{C36FDA15-285C-46D2-8D49-27E34524C8CD}" dt="2023-10-17T14:31:28.080" v="7661" actId="20577"/>
          <ac:spMkLst>
            <pc:docMk/>
            <pc:sldMk cId="2653405822" sldId="327"/>
            <ac:spMk id="3" creationId="{7831DAE1-93FA-67A7-5650-1BE87EE588C1}"/>
          </ac:spMkLst>
        </pc:spChg>
      </pc:sldChg>
    </pc:docChg>
  </pc:docChgLst>
  <pc:docChgLst>
    <pc:chgData name="Mr J Bee (BWCET)" userId="a1856448-f297-487a-a7ea-498499ce4ab3" providerId="ADAL" clId="{0768314E-8B68-4FD0-B5EB-C0E74A7F7F54}"/>
    <pc:docChg chg="undo custSel addSld delSld modSld">
      <pc:chgData name="Mr J Bee (BWCET)" userId="a1856448-f297-487a-a7ea-498499ce4ab3" providerId="ADAL" clId="{0768314E-8B68-4FD0-B5EB-C0E74A7F7F54}" dt="2023-12-14T13:29:35.617" v="7822" actId="1076"/>
      <pc:docMkLst>
        <pc:docMk/>
      </pc:docMkLst>
      <pc:sldChg chg="addSp modSp">
        <pc:chgData name="Mr J Bee (BWCET)" userId="a1856448-f297-487a-a7ea-498499ce4ab3" providerId="ADAL" clId="{0768314E-8B68-4FD0-B5EB-C0E74A7F7F54}" dt="2023-12-08T16:35:04.645" v="2797"/>
        <pc:sldMkLst>
          <pc:docMk/>
          <pc:sldMk cId="3884638610" sldId="256"/>
        </pc:sldMkLst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4" creationId="{5E02B729-DE59-01D4-FCD0-32672C41CCC3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5" creationId="{A2E6C5F7-77A8-4C52-C39A-FF6991EED09B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6" creationId="{F3569FE4-7A0B-9C4E-98B6-A82F918A06BA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7" creationId="{971BD7B1-642B-5268-872B-7DAC1DF49FED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8" creationId="{26A003AD-C5B0-3053-3813-2710F176737A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9" creationId="{0D0087A8-54C7-55AC-6AB0-6674B90DA674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0" creationId="{1B77257B-E010-3EA6-A92C-7B64C960635B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1" creationId="{0446D952-4DD1-FC46-CD29-6BC5D7017503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2" creationId="{88971E8F-DF70-25CF-37B3-977CB8A1C8F8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3" creationId="{CAB6C6D6-D5B0-4C36-0856-5937F58EE2ED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4" creationId="{197C9FB5-C8F8-2B77-83F0-F5BD489A5B80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5" creationId="{A404C68B-2450-BEC5-AC9A-B548215F9C52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6" creationId="{E3B1D15E-FBA0-8D12-6AED-2EF3CDE543AE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7" creationId="{D039FB5F-605C-6AAC-6993-A1A34FE8C136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8" creationId="{1EEC1E11-29AF-AEB5-750F-0EDBBF53FE10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9" creationId="{03D70BE6-C5D2-C3C4-395B-466BF935AC19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0" creationId="{0C43F45B-B012-E479-D531-12E677238ECE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1" creationId="{55FF0533-F47E-A577-5776-465C9B8E8380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2" creationId="{E14636C0-2689-9E4D-C96D-14CA7F2E9041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3" creationId="{9FF8A661-0273-E88A-9737-524433408174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4" creationId="{90BFDCFF-823F-E092-350C-E9210CB81E91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5" creationId="{97A17554-B351-CCA0-0151-4457AEFF439D}"/>
          </ac:spMkLst>
        </pc:spChg>
      </pc:sldChg>
      <pc:sldChg chg="addSp modSp">
        <pc:chgData name="Mr J Bee (BWCET)" userId="a1856448-f297-487a-a7ea-498499ce4ab3" providerId="ADAL" clId="{0768314E-8B68-4FD0-B5EB-C0E74A7F7F54}" dt="2023-12-08T16:35:01.403" v="2796"/>
        <pc:sldMkLst>
          <pc:docMk/>
          <pc:sldMk cId="2591493903" sldId="272"/>
        </pc:sldMkLst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4" creationId="{79A792DF-3B56-5A1C-90D5-BD2499D9E29F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5" creationId="{EE87CAD8-DD5A-8E5A-79B6-A51A7FF7B574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6" creationId="{CF6D69F7-672E-B5F1-5005-FD8CDF1735CC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7" creationId="{63D420B7-29DA-2FE4-EAB9-66D480C3B73A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8" creationId="{9DF27CFA-BB57-166B-3E33-DB5007215CE2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9" creationId="{283ACE41-6AD4-5F6F-1311-08B3C1444C68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0" creationId="{AFF77D21-1EB9-2AAD-1663-F7C0F2B52190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1" creationId="{8CCE231B-0FFD-3B9D-F54D-67773AAD5AD4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2" creationId="{DD7323A4-38F6-2947-2A12-FE9AFC7A5827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3" creationId="{C3B307F3-D19F-E840-7C00-3EA06B605819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4" creationId="{10944040-693B-CBBA-330A-8F627CE2CE8F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5" creationId="{3D160F5D-827B-343E-CA5B-5552B4A48078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6" creationId="{40230141-DEBC-C329-E983-C98BEC6FEA04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7" creationId="{E0C1E4F6-8C99-37D2-7B0D-284DB9971574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8" creationId="{51AAF4DF-164F-FE4F-2539-58D2E6CEACB7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9" creationId="{EAD104FD-CB5B-97C2-D39F-C58038D6DD34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0" creationId="{BF1EA0BE-E99A-068E-317E-1926490D82C9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1" creationId="{AD8BF6B0-E4C3-24B2-4038-41FE30BC75FD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2" creationId="{4E0EEAFD-3A0D-5B28-5DF2-C07613F2182A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3" creationId="{556C11B7-7651-502C-2BA6-C07CC45F11E0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4" creationId="{08AEB096-08AF-4D1A-94F9-8299F0233F9B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5" creationId="{0FF20DEA-676D-6B15-E94E-5578F2916C00}"/>
          </ac:spMkLst>
        </pc:spChg>
      </pc:sldChg>
      <pc:sldChg chg="addSp modSp">
        <pc:chgData name="Mr J Bee (BWCET)" userId="a1856448-f297-487a-a7ea-498499ce4ab3" providerId="ADAL" clId="{0768314E-8B68-4FD0-B5EB-C0E74A7F7F54}" dt="2023-12-08T16:34:57.985" v="2795"/>
        <pc:sldMkLst>
          <pc:docMk/>
          <pc:sldMk cId="1366801743" sldId="286"/>
        </pc:sldMkLst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3" creationId="{A02F0EA9-2176-D59C-E20D-C7EE5881A260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4" creationId="{29216150-4ACE-B6FB-A433-255601BFD026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5" creationId="{6EA2BA4D-B1C8-024F-0088-F911BB92E072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6" creationId="{EB236302-E5E3-6FA6-2EA1-EB02DE909748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7" creationId="{779B60E0-B376-4CB0-D3B4-767E8834FE0D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8" creationId="{1C1D9E8A-D9C0-367D-3F8A-BA6FFEC39352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9" creationId="{7D8591B5-F1A8-5213-23AD-387ED5B27FDD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0" creationId="{FED0E812-B064-FBA2-4240-5502253A4CBA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1" creationId="{CB220094-1E2E-C55B-1D43-7FE5F2112A7A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2" creationId="{16F008B8-0C74-72BC-EF7D-280CB68E231A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3" creationId="{4D7C8F7A-604F-D7E9-C308-FD08FEE09BCA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4" creationId="{ABF6B5AB-BD46-10DA-9840-8A4EBFF13304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5" creationId="{232B36BB-E49F-2649-012F-DCD2E97C1428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6" creationId="{EB15FE9A-8138-1DB0-57B0-E421E8DF2874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7" creationId="{5C32EDD6-476D-5F0C-B9E7-2B46468BF02B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8" creationId="{AEA7638E-1C59-0CB0-5042-0EED09E29CD3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9" creationId="{21C9F0ED-CDC5-6966-F7BD-098A8ED3C014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20" creationId="{ECECADA6-F4A7-7B1A-B224-8C035833D64B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21" creationId="{4BE32A7E-A48B-EC67-2832-C8834BBBCD0C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22" creationId="{94087C6A-BCC6-EDE6-5708-F96EAA7D3267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23" creationId="{B88E3539-B375-DF89-232F-F3AE4A4FEEE2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24" creationId="{22F5CE3D-ADA2-4928-C798-4E66C1E91DE0}"/>
          </ac:spMkLst>
        </pc:spChg>
      </pc:sldChg>
      <pc:sldChg chg="addSp modSp">
        <pc:chgData name="Mr J Bee (BWCET)" userId="a1856448-f297-487a-a7ea-498499ce4ab3" providerId="ADAL" clId="{0768314E-8B68-4FD0-B5EB-C0E74A7F7F54}" dt="2023-12-08T16:34:53.502" v="2794"/>
        <pc:sldMkLst>
          <pc:docMk/>
          <pc:sldMk cId="942882028" sldId="300"/>
        </pc:sldMkLst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3" creationId="{1DBC9E17-D565-0B38-8821-FAA6384EFF3C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4" creationId="{B1181845-F008-5E21-A6B6-86E44F31AF4E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5" creationId="{D88A5DCD-DB16-3BC4-56D3-018556E44615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6" creationId="{B48B5CF7-DCC5-F8CC-FE06-91C07F2D6131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7" creationId="{032C781D-AC5F-4FD3-E8CD-4ED49F37CC0F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8" creationId="{7E4644EC-0BDF-0584-F16A-12B46A3D86DA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9" creationId="{206BC892-8300-D8C6-E159-73423F48FEC6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0" creationId="{2621820D-9731-19F3-CFC8-B4028C1FA3B5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1" creationId="{BDCEADB0-BD87-CBF7-43DE-F4340AC54126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2" creationId="{09DB9B04-0717-913A-04BC-496A5B9C6339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3" creationId="{DCCE958F-BDA7-9881-827F-CF63E8D4765F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4" creationId="{6A48FCBF-AA73-05A0-FC52-6026A12BF772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5" creationId="{834A9959-BBDD-B332-F9DD-94314ECA7943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6" creationId="{AAAE6418-1AEE-5640-735A-A46D5B645903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7" creationId="{5D3A78AD-775A-4229-E75C-013B638CD7F2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8" creationId="{D9E4DF3C-51FC-07A2-A8DF-8C0AEFDBEF8E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9" creationId="{D13269DA-3339-C02F-D3B7-DC7A5A380F09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20" creationId="{F3FF0F11-D1D4-7336-7FC7-9EE0B9B096C0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21" creationId="{03A09EE4-8B13-82EA-3F0A-C693F53DA54D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22" creationId="{EB39E396-8179-DB8A-272C-A97F24269A33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23" creationId="{4D25323E-580E-7867-7B52-387A647FED9B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24" creationId="{B57BFC56-3960-65CB-9DB7-94AB725699DB}"/>
          </ac:spMkLst>
        </pc:spChg>
      </pc:sldChg>
      <pc:sldChg chg="addSp delSp modSp mod">
        <pc:chgData name="Mr J Bee (BWCET)" userId="a1856448-f297-487a-a7ea-498499ce4ab3" providerId="ADAL" clId="{0768314E-8B68-4FD0-B5EB-C0E74A7F7F54}" dt="2023-12-08T16:34:41.571" v="2793" actId="478"/>
        <pc:sldMkLst>
          <pc:docMk/>
          <pc:sldMk cId="1689258270" sldId="309"/>
        </pc:sldMkLst>
        <pc:spChg chg="add del mod">
          <ac:chgData name="Mr J Bee (BWCET)" userId="a1856448-f297-487a-a7ea-498499ce4ab3" providerId="ADAL" clId="{0768314E-8B68-4FD0-B5EB-C0E74A7F7F54}" dt="2023-12-08T16:34:41.571" v="2793" actId="478"/>
          <ac:spMkLst>
            <pc:docMk/>
            <pc:sldMk cId="1689258270" sldId="309"/>
            <ac:spMk id="3" creationId="{9F0CBAC3-7734-D5EF-F9E7-42ADA3582B1D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4" creationId="{DA7CA4A9-F683-DA70-B7CE-C741DA40E1C3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5" creationId="{8701FCA7-FF81-24D8-A8AF-EDB998ADEB92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6" creationId="{BBCD0827-A9C7-BFD3-3DCD-004EC9FCDA13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7" creationId="{5259C493-23B6-9C63-A27C-EA0A4396DD73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8" creationId="{06226751-BFB5-7762-09D6-D657AF36AC25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9" creationId="{70EF1F7B-DC9F-E243-FCC3-223596AC6067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0" creationId="{3E19E02B-A2E4-F263-2F9E-E95B64348939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1" creationId="{3ED7A92D-04EE-7C99-1A42-09B1ECDF599C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2" creationId="{DC48536C-8E44-A8AC-A08F-1CDA4D659547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3" creationId="{745A807E-D727-4570-DAAD-A656A060E235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4" creationId="{9055B94F-0E6C-F0D5-A0DF-6C00240C958E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5" creationId="{18319248-4A0E-980A-EAD8-F05B44484B97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6" creationId="{9BC1C6A1-DB66-3F72-2D06-364FDEF5759A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7" creationId="{8072B931-88BE-5BA1-03C0-F798A475A546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8" creationId="{6184BD11-BB03-AB8D-7211-081D1C974F77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9" creationId="{2DC0D28A-CD7D-9924-556A-EAD7F8A9F388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0" creationId="{18791CB2-9961-1985-8FD7-9CB71D73B461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1" creationId="{3A37073D-4375-4600-AC95-10A4BDB48E78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2" creationId="{0DE802D4-A6F3-38CF-EF3A-1CF2914DD0E9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3" creationId="{7D4D308B-906E-F9B1-8630-DF903E3FC13A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4" creationId="{8A875A4C-4297-A606-5D25-FF18DAE01111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5" creationId="{554C3D64-0FE7-4317-0EDB-14049C3AA2F7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6" creationId="{9A3337D1-28F4-A42E-214F-D7268890A9D5}"/>
          </ac:spMkLst>
        </pc:spChg>
      </pc:sldChg>
      <pc:sldChg chg="addSp delSp modSp mod">
        <pc:chgData name="Mr J Bee (BWCET)" userId="a1856448-f297-487a-a7ea-498499ce4ab3" providerId="ADAL" clId="{0768314E-8B68-4FD0-B5EB-C0E74A7F7F54}" dt="2023-12-08T16:34:35.480" v="2791" actId="478"/>
        <pc:sldMkLst>
          <pc:docMk/>
          <pc:sldMk cId="353355295" sldId="319"/>
        </pc:sldMkLst>
        <pc:spChg chg="add del mod">
          <ac:chgData name="Mr J Bee (BWCET)" userId="a1856448-f297-487a-a7ea-498499ce4ab3" providerId="ADAL" clId="{0768314E-8B68-4FD0-B5EB-C0E74A7F7F54}" dt="2023-12-08T16:34:35.480" v="2791" actId="478"/>
          <ac:spMkLst>
            <pc:docMk/>
            <pc:sldMk cId="353355295" sldId="319"/>
            <ac:spMk id="3" creationId="{DE90A5BC-669E-56DF-FA47-BEB2081F2EB2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4" creationId="{7ED10E9C-134B-0FFC-FDC7-E700905AA405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5" creationId="{DD07F0F4-EA3C-1323-F775-E9567926BF28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6" creationId="{B135A0F3-3B0C-4F8D-942B-AF0F90C321BC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7" creationId="{345A1F99-90C4-AF40-E6A5-6740225B55C2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8" creationId="{4A9B9CF0-18B1-3833-FC72-452D7F9DF52A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9" creationId="{96925151-6EEE-1289-D080-F7A81C937D31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0" creationId="{65F04CD1-9BDA-6410-0C8E-ED9512321055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1" creationId="{58A88C49-0B62-BC62-666F-FADA3F2CAD93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2" creationId="{2185B565-8B0A-3101-6619-50F96E516195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3" creationId="{0FC32A27-AFC5-2B38-1174-E5C089EF7321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4" creationId="{71C3EED6-886B-13B7-55F5-5F748FC29ECE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5" creationId="{1EB4EB3C-74E7-F8A0-5611-D8889113AF2E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6" creationId="{9C192E9F-3C6C-7973-3EAD-96CFBB33E0EA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7" creationId="{7B3C1776-E8FD-B336-C977-E04B86B0E0CA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8" creationId="{35A751FC-0D34-479B-80C2-9AFC907B98BE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9" creationId="{CEB618E9-B69D-9D5F-9E27-95121858DA62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0" creationId="{7813C3A7-ED2A-B5B6-8D67-BE7E1DFDE90C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1" creationId="{8918ED55-4ACD-4C44-C62C-5BCD7DF2023C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2" creationId="{D30CEA3A-0149-B1C6-934C-DE4E666EA8D6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3" creationId="{BB59AE7C-C74F-6DE8-4456-3D18B7CF681C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4" creationId="{3C9A3BB8-1D97-C29C-DDC6-D4FA79A75723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5" creationId="{B483F221-1435-ED4E-0DC4-0848B33CC41B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6" creationId="{4B39F406-3192-BF1E-3EBE-EE609A183326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5:06:00.264" v="63" actId="478"/>
        <pc:sldMkLst>
          <pc:docMk/>
          <pc:sldMk cId="3840299345" sldId="320"/>
        </pc:sldMkLst>
        <pc:spChg chg="mod">
          <ac:chgData name="Mr J Bee (BWCET)" userId="a1856448-f297-487a-a7ea-498499ce4ab3" providerId="ADAL" clId="{0768314E-8B68-4FD0-B5EB-C0E74A7F7F54}" dt="2023-12-08T15:05:01.438" v="52" actId="20577"/>
          <ac:spMkLst>
            <pc:docMk/>
            <pc:sldMk cId="3840299345" sldId="320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5:05:02.691" v="53"/>
          <ac:spMkLst>
            <pc:docMk/>
            <pc:sldMk cId="3840299345" sldId="320"/>
            <ac:spMk id="6" creationId="{EABD5541-9D53-E319-4D5D-C3F3BB752A29}"/>
          </ac:spMkLst>
        </pc:spChg>
        <pc:spChg chg="add mod">
          <ac:chgData name="Mr J Bee (BWCET)" userId="a1856448-f297-487a-a7ea-498499ce4ab3" providerId="ADAL" clId="{0768314E-8B68-4FD0-B5EB-C0E74A7F7F54}" dt="2023-12-08T15:05:11.731" v="55" actId="1076"/>
          <ac:spMkLst>
            <pc:docMk/>
            <pc:sldMk cId="3840299345" sldId="320"/>
            <ac:spMk id="31" creationId="{092BA0E2-F175-63AB-AC55-D437FA6AD841}"/>
          </ac:spMkLst>
        </pc:spChg>
        <pc:spChg chg="add mod">
          <ac:chgData name="Mr J Bee (BWCET)" userId="a1856448-f297-487a-a7ea-498499ce4ab3" providerId="ADAL" clId="{0768314E-8B68-4FD0-B5EB-C0E74A7F7F54}" dt="2023-12-08T15:05:17.005" v="56" actId="1076"/>
          <ac:spMkLst>
            <pc:docMk/>
            <pc:sldMk cId="3840299345" sldId="320"/>
            <ac:spMk id="32" creationId="{03D35B98-3396-9DF3-25FD-1D8D34C875FC}"/>
          </ac:spMkLst>
        </pc:spChg>
        <pc:spChg chg="add mod">
          <ac:chgData name="Mr J Bee (BWCET)" userId="a1856448-f297-487a-a7ea-498499ce4ab3" providerId="ADAL" clId="{0768314E-8B68-4FD0-B5EB-C0E74A7F7F54}" dt="2023-12-08T15:05:28.277" v="59" actId="14100"/>
          <ac:spMkLst>
            <pc:docMk/>
            <pc:sldMk cId="3840299345" sldId="320"/>
            <ac:spMk id="34" creationId="{F11C7565-56C8-9C15-1D95-1E4F5C877D74}"/>
          </ac:spMkLst>
        </pc:spChg>
        <pc:spChg chg="add del mod">
          <ac:chgData name="Mr J Bee (BWCET)" userId="a1856448-f297-487a-a7ea-498499ce4ab3" providerId="ADAL" clId="{0768314E-8B68-4FD0-B5EB-C0E74A7F7F54}" dt="2023-12-08T15:06:00.264" v="63" actId="478"/>
          <ac:spMkLst>
            <pc:docMk/>
            <pc:sldMk cId="3840299345" sldId="320"/>
            <ac:spMk id="35" creationId="{AAC78768-54F2-9C45-4AD6-7B5193F7F025}"/>
          </ac:spMkLst>
        </pc:spChg>
        <pc:spChg chg="del">
          <ac:chgData name="Mr J Bee (BWCET)" userId="a1856448-f297-487a-a7ea-498499ce4ab3" providerId="ADAL" clId="{0768314E-8B68-4FD0-B5EB-C0E74A7F7F54}" dt="2023-12-08T15:04:51.063" v="12" actId="478"/>
          <ac:spMkLst>
            <pc:docMk/>
            <pc:sldMk cId="3840299345" sldId="320"/>
            <ac:spMk id="56" creationId="{F261B9C2-FE79-1212-D22E-1613752CF4E5}"/>
          </ac:spMkLst>
        </pc:spChg>
        <pc:spChg chg="mod">
          <ac:chgData name="Mr J Bee (BWCET)" userId="a1856448-f297-487a-a7ea-498499ce4ab3" providerId="ADAL" clId="{0768314E-8B68-4FD0-B5EB-C0E74A7F7F54}" dt="2023-12-08T15:04:22.441" v="7" actId="1076"/>
          <ac:spMkLst>
            <pc:docMk/>
            <pc:sldMk cId="3840299345" sldId="320"/>
            <ac:spMk id="58" creationId="{FBD2EF0D-7C9C-7D38-B32B-B5CE91CE3729}"/>
          </ac:spMkLst>
        </pc:spChg>
        <pc:spChg chg="del">
          <ac:chgData name="Mr J Bee (BWCET)" userId="a1856448-f297-487a-a7ea-498499ce4ab3" providerId="ADAL" clId="{0768314E-8B68-4FD0-B5EB-C0E74A7F7F54}" dt="2023-12-08T15:04:07.345" v="2" actId="478"/>
          <ac:spMkLst>
            <pc:docMk/>
            <pc:sldMk cId="3840299345" sldId="320"/>
            <ac:spMk id="66" creationId="{688C1175-A974-5D25-0918-5D691F500EEA}"/>
          </ac:spMkLst>
        </pc:spChg>
        <pc:spChg chg="del">
          <ac:chgData name="Mr J Bee (BWCET)" userId="a1856448-f297-487a-a7ea-498499ce4ab3" providerId="ADAL" clId="{0768314E-8B68-4FD0-B5EB-C0E74A7F7F54}" dt="2023-12-08T15:04:07.345" v="2" actId="478"/>
          <ac:spMkLst>
            <pc:docMk/>
            <pc:sldMk cId="3840299345" sldId="320"/>
            <ac:spMk id="67" creationId="{46171487-24B7-4CF2-C760-53F5A7B05A11}"/>
          </ac:spMkLst>
        </pc:spChg>
        <pc:spChg chg="del">
          <ac:chgData name="Mr J Bee (BWCET)" userId="a1856448-f297-487a-a7ea-498499ce4ab3" providerId="ADAL" clId="{0768314E-8B68-4FD0-B5EB-C0E74A7F7F54}" dt="2023-12-08T15:04:10.198" v="3" actId="478"/>
          <ac:spMkLst>
            <pc:docMk/>
            <pc:sldMk cId="3840299345" sldId="320"/>
            <ac:spMk id="90" creationId="{A2E69464-F316-3264-DAC4-6B9186BD1355}"/>
          </ac:spMkLst>
        </pc:spChg>
        <pc:spChg chg="del">
          <ac:chgData name="Mr J Bee (BWCET)" userId="a1856448-f297-487a-a7ea-498499ce4ab3" providerId="ADAL" clId="{0768314E-8B68-4FD0-B5EB-C0E74A7F7F54}" dt="2023-12-08T15:04:07.345" v="2" actId="478"/>
          <ac:spMkLst>
            <pc:docMk/>
            <pc:sldMk cId="3840299345" sldId="320"/>
            <ac:spMk id="91" creationId="{3C34E9E4-C4D8-0754-110F-BACDA6A3EB96}"/>
          </ac:spMkLst>
        </pc:spChg>
        <pc:spChg chg="del">
          <ac:chgData name="Mr J Bee (BWCET)" userId="a1856448-f297-487a-a7ea-498499ce4ab3" providerId="ADAL" clId="{0768314E-8B68-4FD0-B5EB-C0E74A7F7F54}" dt="2023-12-08T15:04:07.345" v="2" actId="478"/>
          <ac:spMkLst>
            <pc:docMk/>
            <pc:sldMk cId="3840299345" sldId="320"/>
            <ac:spMk id="92" creationId="{DEE6920F-F249-82AB-C2E1-4714BE46FA31}"/>
          </ac:spMkLst>
        </pc:spChg>
        <pc:spChg chg="del">
          <ac:chgData name="Mr J Bee (BWCET)" userId="a1856448-f297-487a-a7ea-498499ce4ab3" providerId="ADAL" clId="{0768314E-8B68-4FD0-B5EB-C0E74A7F7F54}" dt="2023-12-08T15:04:03.099" v="1" actId="478"/>
          <ac:spMkLst>
            <pc:docMk/>
            <pc:sldMk cId="3840299345" sldId="320"/>
            <ac:spMk id="93" creationId="{102DE756-5FE9-AFEC-08DC-878621986211}"/>
          </ac:spMkLst>
        </pc:spChg>
        <pc:cxnChg chg="add mod">
          <ac:chgData name="Mr J Bee (BWCET)" userId="a1856448-f297-487a-a7ea-498499ce4ab3" providerId="ADAL" clId="{0768314E-8B68-4FD0-B5EB-C0E74A7F7F54}" dt="2023-12-08T15:04:42.007" v="11" actId="692"/>
          <ac:cxnSpMkLst>
            <pc:docMk/>
            <pc:sldMk cId="3840299345" sldId="320"/>
            <ac:cxnSpMk id="4" creationId="{DB0C1C82-0193-DE3E-E484-B11C244D6CFC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7" creationId="{9B5ADFE4-24CF-0563-E374-1495D34EEBD9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0" creationId="{C498D703-B86D-168A-2A9A-5D0081F4D5F6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3" creationId="{155B3E58-99E6-0B79-04A4-4117BD951A24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4" creationId="{3CDC37F1-2EB2-0414-4796-3566130817B5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6" creationId="{13550266-D8B3-B029-E9BB-5BF68C530DC8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7" creationId="{AAC94843-A47B-9003-10B2-351A8E1E958F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8" creationId="{58DAE3CB-CF63-4513-E2F3-B7B9FB682261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9" creationId="{9D555EE6-138C-7CFD-F914-1C26F2EC8FB0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20" creationId="{483A69FD-81F9-E41B-1364-C7BBB23AE11F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21" creationId="{040EEB54-4887-2D18-4C95-4EB7079D83C5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28" creationId="{A7006AC5-E46C-CF5C-3BB6-BFA37A7CEE1F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29" creationId="{71BE0210-F36F-9054-9976-7ED8E5CFD86D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33" creationId="{9321AE88-AC2B-4CC1-DE3A-3E572DEE9D0D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59" creationId="{B6545913-8434-E671-C514-6A0FEB0C3487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1" creationId="{C9F41234-35EC-0826-F947-B187D6E599F0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2" creationId="{1DD35CC6-BAC3-8E92-B3E1-BE860814F726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3" creationId="{7FB07FA0-B035-AB4F-1F9C-23CE6E48B0D3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4" creationId="{A5DA183A-29AF-3990-D9EA-85BE9AF2DF6E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5" creationId="{1BD6DB0D-E262-84C1-840D-A2E7917B9092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8" creationId="{EFECCE60-27DC-9BB9-8163-EC0D90E37701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9" creationId="{5A769ADB-585A-8C19-6EDC-C84447FB6065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86" creationId="{843BA0E8-080C-CCA0-D5A1-A0C3977D64FC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87" creationId="{8D0A7DA8-3604-23DD-6692-DB174018C34F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88" creationId="{25C09A3E-E924-15E4-9AE8-68543FC8568C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89" creationId="{00F6EE2D-9115-EB42-0D37-8034B035E538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18:11.497" v="182" actId="478"/>
        <pc:sldMkLst>
          <pc:docMk/>
          <pc:sldMk cId="431733519" sldId="321"/>
        </pc:sldMkLst>
        <pc:spChg chg="mod">
          <ac:chgData name="Mr J Bee (BWCET)" userId="a1856448-f297-487a-a7ea-498499ce4ab3" providerId="ADAL" clId="{0768314E-8B68-4FD0-B5EB-C0E74A7F7F54}" dt="2023-12-08T15:09:33.136" v="177" actId="20577"/>
          <ac:spMkLst>
            <pc:docMk/>
            <pc:sldMk cId="431733519" sldId="321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5:06:30.321" v="71" actId="478"/>
          <ac:spMkLst>
            <pc:docMk/>
            <pc:sldMk cId="431733519" sldId="321"/>
            <ac:spMk id="6" creationId="{EABD5541-9D53-E319-4D5D-C3F3BB752A29}"/>
          </ac:spMkLst>
        </pc:spChg>
        <pc:spChg chg="del">
          <ac:chgData name="Mr J Bee (BWCET)" userId="a1856448-f297-487a-a7ea-498499ce4ab3" providerId="ADAL" clId="{0768314E-8B68-4FD0-B5EB-C0E74A7F7F54}" dt="2023-12-08T15:06:03.661" v="64" actId="478"/>
          <ac:spMkLst>
            <pc:docMk/>
            <pc:sldMk cId="431733519" sldId="321"/>
            <ac:spMk id="31" creationId="{092BA0E2-F175-63AB-AC55-D437FA6AD841}"/>
          </ac:spMkLst>
        </pc:spChg>
        <pc:spChg chg="del">
          <ac:chgData name="Mr J Bee (BWCET)" userId="a1856448-f297-487a-a7ea-498499ce4ab3" providerId="ADAL" clId="{0768314E-8B68-4FD0-B5EB-C0E74A7F7F54}" dt="2023-12-08T15:06:03.661" v="64" actId="478"/>
          <ac:spMkLst>
            <pc:docMk/>
            <pc:sldMk cId="431733519" sldId="321"/>
            <ac:spMk id="32" creationId="{03D35B98-3396-9DF3-25FD-1D8D34C875FC}"/>
          </ac:spMkLst>
        </pc:spChg>
        <pc:spChg chg="del">
          <ac:chgData name="Mr J Bee (BWCET)" userId="a1856448-f297-487a-a7ea-498499ce4ab3" providerId="ADAL" clId="{0768314E-8B68-4FD0-B5EB-C0E74A7F7F54}" dt="2023-12-08T15:05:58.138" v="62" actId="478"/>
          <ac:spMkLst>
            <pc:docMk/>
            <pc:sldMk cId="431733519" sldId="321"/>
            <ac:spMk id="34" creationId="{F11C7565-56C8-9C15-1D95-1E4F5C877D74}"/>
          </ac:spMkLst>
        </pc:spChg>
        <pc:spChg chg="del">
          <ac:chgData name="Mr J Bee (BWCET)" userId="a1856448-f297-487a-a7ea-498499ce4ab3" providerId="ADAL" clId="{0768314E-8B68-4FD0-B5EB-C0E74A7F7F54}" dt="2023-12-08T15:06:05.441" v="65" actId="478"/>
          <ac:spMkLst>
            <pc:docMk/>
            <pc:sldMk cId="431733519" sldId="321"/>
            <ac:spMk id="35" creationId="{AAC78768-54F2-9C45-4AD6-7B5193F7F025}"/>
          </ac:spMkLst>
        </pc:spChg>
        <pc:spChg chg="add mod">
          <ac:chgData name="Mr J Bee (BWCET)" userId="a1856448-f297-487a-a7ea-498499ce4ab3" providerId="ADAL" clId="{0768314E-8B68-4FD0-B5EB-C0E74A7F7F54}" dt="2023-12-08T15:09:38.138" v="178"/>
          <ac:spMkLst>
            <pc:docMk/>
            <pc:sldMk cId="431733519" sldId="321"/>
            <ac:spMk id="49" creationId="{21AFDC75-0824-F597-83BC-264371192C9F}"/>
          </ac:spMkLst>
        </pc:spChg>
        <pc:spChg chg="add mod">
          <ac:chgData name="Mr J Bee (BWCET)" userId="a1856448-f297-487a-a7ea-498499ce4ab3" providerId="ADAL" clId="{0768314E-8B68-4FD0-B5EB-C0E74A7F7F54}" dt="2023-12-08T15:09:41.890" v="180" actId="1076"/>
          <ac:spMkLst>
            <pc:docMk/>
            <pc:sldMk cId="431733519" sldId="321"/>
            <ac:spMk id="50" creationId="{2328B8DD-92EC-6D70-084E-79D80F57693F}"/>
          </ac:spMkLst>
        </pc:spChg>
        <pc:spChg chg="add del mod">
          <ac:chgData name="Mr J Bee (BWCET)" userId="a1856448-f297-487a-a7ea-498499ce4ab3" providerId="ADAL" clId="{0768314E-8B68-4FD0-B5EB-C0E74A7F7F54}" dt="2023-12-08T15:18:11.497" v="182" actId="478"/>
          <ac:spMkLst>
            <pc:docMk/>
            <pc:sldMk cId="431733519" sldId="321"/>
            <ac:spMk id="51" creationId="{B35E593F-5C65-2B29-B4C9-97C72C31D08B}"/>
          </ac:spMkLst>
        </pc:spChg>
        <pc:spChg chg="del">
          <ac:chgData name="Mr J Bee (BWCET)" userId="a1856448-f297-487a-a7ea-498499ce4ab3" providerId="ADAL" clId="{0768314E-8B68-4FD0-B5EB-C0E74A7F7F54}" dt="2023-12-08T15:06:09.239" v="67" actId="478"/>
          <ac:spMkLst>
            <pc:docMk/>
            <pc:sldMk cId="431733519" sldId="321"/>
            <ac:spMk id="57" creationId="{8B920D58-6B95-B8A4-AF49-DA2F48BA0662}"/>
          </ac:spMkLst>
        </pc:spChg>
        <pc:spChg chg="del">
          <ac:chgData name="Mr J Bee (BWCET)" userId="a1856448-f297-487a-a7ea-498499ce4ab3" providerId="ADAL" clId="{0768314E-8B68-4FD0-B5EB-C0E74A7F7F54}" dt="2023-12-08T15:06:09.239" v="67" actId="478"/>
          <ac:spMkLst>
            <pc:docMk/>
            <pc:sldMk cId="431733519" sldId="321"/>
            <ac:spMk id="58" creationId="{FBD2EF0D-7C9C-7D38-B32B-B5CE91CE3729}"/>
          </ac:spMkLst>
        </pc:spChg>
        <pc:picChg chg="add mod ord">
          <ac:chgData name="Mr J Bee (BWCET)" userId="a1856448-f297-487a-a7ea-498499ce4ab3" providerId="ADAL" clId="{0768314E-8B68-4FD0-B5EB-C0E74A7F7F54}" dt="2023-12-08T15:07:42.125" v="93" actId="171"/>
          <ac:picMkLst>
            <pc:docMk/>
            <pc:sldMk cId="431733519" sldId="321"/>
            <ac:picMk id="36" creationId="{86663E0D-A839-A53C-3BF3-895EFEF201A6}"/>
          </ac:picMkLst>
        </pc:picChg>
        <pc:picChg chg="add mod">
          <ac:chgData name="Mr J Bee (BWCET)" userId="a1856448-f297-487a-a7ea-498499ce4ab3" providerId="ADAL" clId="{0768314E-8B68-4FD0-B5EB-C0E74A7F7F54}" dt="2023-12-08T15:08:25.197" v="106" actId="1076"/>
          <ac:picMkLst>
            <pc:docMk/>
            <pc:sldMk cId="431733519" sldId="321"/>
            <ac:picMk id="38" creationId="{AFC13D87-5237-645D-3041-F8D7346EE7B3}"/>
          </ac:picMkLst>
        </pc:picChg>
        <pc:picChg chg="add del mod">
          <ac:chgData name="Mr J Bee (BWCET)" userId="a1856448-f297-487a-a7ea-498499ce4ab3" providerId="ADAL" clId="{0768314E-8B68-4FD0-B5EB-C0E74A7F7F54}" dt="2023-12-08T15:08:07.359" v="97" actId="478"/>
          <ac:picMkLst>
            <pc:docMk/>
            <pc:sldMk cId="431733519" sldId="321"/>
            <ac:picMk id="40" creationId="{3957EA0E-9A6B-7328-CE60-9E41BCA71895}"/>
          </ac:picMkLst>
        </pc:picChg>
        <pc:picChg chg="add del mod">
          <ac:chgData name="Mr J Bee (BWCET)" userId="a1856448-f297-487a-a7ea-498499ce4ab3" providerId="ADAL" clId="{0768314E-8B68-4FD0-B5EB-C0E74A7F7F54}" dt="2023-12-08T15:08:06.074" v="95" actId="478"/>
          <ac:picMkLst>
            <pc:docMk/>
            <pc:sldMk cId="431733519" sldId="321"/>
            <ac:picMk id="41" creationId="{2ECF0602-FF61-26F2-20E7-FC8A4AC7AA39}"/>
          </ac:picMkLst>
        </pc:picChg>
        <pc:picChg chg="add del mod">
          <ac:chgData name="Mr J Bee (BWCET)" userId="a1856448-f297-487a-a7ea-498499ce4ab3" providerId="ADAL" clId="{0768314E-8B68-4FD0-B5EB-C0E74A7F7F54}" dt="2023-12-08T15:08:06.734" v="96" actId="478"/>
          <ac:picMkLst>
            <pc:docMk/>
            <pc:sldMk cId="431733519" sldId="321"/>
            <ac:picMk id="42" creationId="{D83FF97F-930F-E122-DA8F-5D0EDB134693}"/>
          </ac:picMkLst>
        </pc:picChg>
        <pc:picChg chg="add del mod">
          <ac:chgData name="Mr J Bee (BWCET)" userId="a1856448-f297-487a-a7ea-498499ce4ab3" providerId="ADAL" clId="{0768314E-8B68-4FD0-B5EB-C0E74A7F7F54}" dt="2023-12-08T15:08:18.489" v="103" actId="478"/>
          <ac:picMkLst>
            <pc:docMk/>
            <pc:sldMk cId="431733519" sldId="321"/>
            <ac:picMk id="43" creationId="{EFCA1CA6-CE9A-E286-C20C-E99B293B58AF}"/>
          </ac:picMkLst>
        </pc:picChg>
        <pc:picChg chg="add mod">
          <ac:chgData name="Mr J Bee (BWCET)" userId="a1856448-f297-487a-a7ea-498499ce4ab3" providerId="ADAL" clId="{0768314E-8B68-4FD0-B5EB-C0E74A7F7F54}" dt="2023-12-08T15:08:12.816" v="100" actId="1076"/>
          <ac:picMkLst>
            <pc:docMk/>
            <pc:sldMk cId="431733519" sldId="321"/>
            <ac:picMk id="45" creationId="{A09F7161-F45F-282B-445C-00F4A8FF1571}"/>
          </ac:picMkLst>
        </pc:picChg>
        <pc:picChg chg="add mod">
          <ac:chgData name="Mr J Bee (BWCET)" userId="a1856448-f297-487a-a7ea-498499ce4ab3" providerId="ADAL" clId="{0768314E-8B68-4FD0-B5EB-C0E74A7F7F54}" dt="2023-12-08T15:08:10.074" v="99"/>
          <ac:picMkLst>
            <pc:docMk/>
            <pc:sldMk cId="431733519" sldId="321"/>
            <ac:picMk id="46" creationId="{DBDE95E6-202B-0A27-E893-FE533312F029}"/>
          </ac:picMkLst>
        </pc:picChg>
        <pc:picChg chg="add mod">
          <ac:chgData name="Mr J Bee (BWCET)" userId="a1856448-f297-487a-a7ea-498499ce4ab3" providerId="ADAL" clId="{0768314E-8B68-4FD0-B5EB-C0E74A7F7F54}" dt="2023-12-08T15:08:16.223" v="102" actId="1076"/>
          <ac:picMkLst>
            <pc:docMk/>
            <pc:sldMk cId="431733519" sldId="321"/>
            <ac:picMk id="47" creationId="{0E9EB450-1DAE-A263-2C75-5D00135A7AFD}"/>
          </ac:picMkLst>
        </pc:picChg>
        <pc:picChg chg="add mod">
          <ac:chgData name="Mr J Bee (BWCET)" userId="a1856448-f297-487a-a7ea-498499ce4ab3" providerId="ADAL" clId="{0768314E-8B68-4FD0-B5EB-C0E74A7F7F54}" dt="2023-12-08T15:08:22.958" v="105" actId="1076"/>
          <ac:picMkLst>
            <pc:docMk/>
            <pc:sldMk cId="431733519" sldId="321"/>
            <ac:picMk id="48" creationId="{B883628C-A1AE-1EA8-1033-CAA71F5D6684}"/>
          </ac:picMkLst>
        </pc:picChg>
        <pc:cxnChg chg="del">
          <ac:chgData name="Mr J Bee (BWCET)" userId="a1856448-f297-487a-a7ea-498499ce4ab3" providerId="ADAL" clId="{0768314E-8B68-4FD0-B5EB-C0E74A7F7F54}" dt="2023-12-08T15:06:07.822" v="66" actId="478"/>
          <ac:cxnSpMkLst>
            <pc:docMk/>
            <pc:sldMk cId="431733519" sldId="321"/>
            <ac:cxnSpMk id="4" creationId="{DB0C1C82-0193-DE3E-E484-B11C244D6CFC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5" creationId="{82DDC08D-2648-440C-FC03-0DD2A10AAEA0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7" creationId="{9B5ADFE4-24CF-0563-E374-1495D34EEBD9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8" creationId="{57E5ED46-9AA1-32B1-2283-F2F5FC8A79DF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9" creationId="{5F8B2FE9-EDB0-D61D-41A7-CEF26DF507A3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0" creationId="{C498D703-B86D-168A-2A9A-5D0081F4D5F6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11" creationId="{9B8574AB-7FC3-EC50-69F4-98CC088CE318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12" creationId="{0DD60D2C-54F4-C22F-2FA5-3A75F85EFE3B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3" creationId="{155B3E58-99E6-0B79-04A4-4117BD951A24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4" creationId="{3CDC37F1-2EB2-0414-4796-3566130817B5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15" creationId="{343A25C2-C44B-AD73-251B-66EC2FBB6DA4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6" creationId="{13550266-D8B3-B029-E9BB-5BF68C530DC8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7" creationId="{AAC94843-A47B-9003-10B2-351A8E1E958F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8" creationId="{58DAE3CB-CF63-4513-E2F3-B7B9FB682261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9" creationId="{9D555EE6-138C-7CFD-F914-1C26F2EC8FB0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20" creationId="{483A69FD-81F9-E41B-1364-C7BBB23AE11F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21" creationId="{040EEB54-4887-2D18-4C95-4EB7079D83C5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22" creationId="{751B4AD6-5353-6F0E-BC18-1AE819F15EB2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23" creationId="{348E74D0-AFD3-57D1-8492-E5E4D34F8CD2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24" creationId="{A2CD16CF-369F-8B1A-7067-D20247C16E4F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25" creationId="{203411E4-D3D9-BBAA-A085-9143B5700AE0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26" creationId="{77C22263-C7A6-D13E-B12F-FEDD4CA556AD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28" creationId="{A7006AC5-E46C-CF5C-3BB6-BFA37A7CEE1F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29" creationId="{71BE0210-F36F-9054-9976-7ED8E5CFD86D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30" creationId="{8B962AEB-DF64-64F3-F70E-7F243F2CDCFE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33" creationId="{9321AE88-AC2B-4CC1-DE3A-3E572DEE9D0D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30:33.111" v="489"/>
        <pc:sldMkLst>
          <pc:docMk/>
          <pc:sldMk cId="290852358" sldId="322"/>
        </pc:sldMkLst>
        <pc:spChg chg="mod">
          <ac:chgData name="Mr J Bee (BWCET)" userId="a1856448-f297-487a-a7ea-498499ce4ab3" providerId="ADAL" clId="{0768314E-8B68-4FD0-B5EB-C0E74A7F7F54}" dt="2023-12-08T15:19:32.640" v="270" actId="20577"/>
          <ac:spMkLst>
            <pc:docMk/>
            <pc:sldMk cId="290852358" sldId="322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5:23:55.249" v="324" actId="1076"/>
          <ac:spMkLst>
            <pc:docMk/>
            <pc:sldMk cId="290852358" sldId="322"/>
            <ac:spMk id="5" creationId="{791C0DEA-69C9-2C1A-45B1-72B0992293DF}"/>
          </ac:spMkLst>
        </pc:spChg>
        <pc:spChg chg="add mod">
          <ac:chgData name="Mr J Bee (BWCET)" userId="a1856448-f297-487a-a7ea-498499ce4ab3" providerId="ADAL" clId="{0768314E-8B68-4FD0-B5EB-C0E74A7F7F54}" dt="2023-12-08T15:24:31.825" v="332" actId="1076"/>
          <ac:spMkLst>
            <pc:docMk/>
            <pc:sldMk cId="290852358" sldId="322"/>
            <ac:spMk id="7" creationId="{9E2F54ED-C431-9435-1943-4143DDCE7359}"/>
          </ac:spMkLst>
        </pc:spChg>
        <pc:spChg chg="add mod">
          <ac:chgData name="Mr J Bee (BWCET)" userId="a1856448-f297-487a-a7ea-498499ce4ab3" providerId="ADAL" clId="{0768314E-8B68-4FD0-B5EB-C0E74A7F7F54}" dt="2023-12-08T15:20:53.026" v="287" actId="1076"/>
          <ac:spMkLst>
            <pc:docMk/>
            <pc:sldMk cId="290852358" sldId="322"/>
            <ac:spMk id="13" creationId="{A0DA6CD7-C92A-8131-F11D-318A2247D3BE}"/>
          </ac:spMkLst>
        </pc:spChg>
        <pc:spChg chg="add del mod">
          <ac:chgData name="Mr J Bee (BWCET)" userId="a1856448-f297-487a-a7ea-498499ce4ab3" providerId="ADAL" clId="{0768314E-8B68-4FD0-B5EB-C0E74A7F7F54}" dt="2023-12-08T15:21:05.619" v="291" actId="478"/>
          <ac:spMkLst>
            <pc:docMk/>
            <pc:sldMk cId="290852358" sldId="322"/>
            <ac:spMk id="15" creationId="{7D16EA11-BAEE-4D58-D781-1F3C76D9204D}"/>
          </ac:spMkLst>
        </pc:spChg>
        <pc:spChg chg="add mod">
          <ac:chgData name="Mr J Bee (BWCET)" userId="a1856448-f297-487a-a7ea-498499ce4ab3" providerId="ADAL" clId="{0768314E-8B68-4FD0-B5EB-C0E74A7F7F54}" dt="2023-12-08T15:21:09.230" v="292"/>
          <ac:spMkLst>
            <pc:docMk/>
            <pc:sldMk cId="290852358" sldId="322"/>
            <ac:spMk id="16" creationId="{1C903830-EE25-2DA0-E337-D98F8BABFE92}"/>
          </ac:spMkLst>
        </pc:spChg>
        <pc:spChg chg="add del mod">
          <ac:chgData name="Mr J Bee (BWCET)" userId="a1856448-f297-487a-a7ea-498499ce4ab3" providerId="ADAL" clId="{0768314E-8B68-4FD0-B5EB-C0E74A7F7F54}" dt="2023-12-08T15:21:52.788" v="295" actId="478"/>
          <ac:spMkLst>
            <pc:docMk/>
            <pc:sldMk cId="290852358" sldId="322"/>
            <ac:spMk id="17" creationId="{A38EE4D3-EABD-128F-01EC-5CBDE242B51B}"/>
          </ac:spMkLst>
        </pc:spChg>
        <pc:spChg chg="add del mod">
          <ac:chgData name="Mr J Bee (BWCET)" userId="a1856448-f297-487a-a7ea-498499ce4ab3" providerId="ADAL" clId="{0768314E-8B68-4FD0-B5EB-C0E74A7F7F54}" dt="2023-12-08T15:23:23.467" v="319" actId="478"/>
          <ac:spMkLst>
            <pc:docMk/>
            <pc:sldMk cId="290852358" sldId="322"/>
            <ac:spMk id="18" creationId="{47428571-E9E9-4725-96EE-155F68760B59}"/>
          </ac:spMkLst>
        </pc:spChg>
        <pc:spChg chg="add mod">
          <ac:chgData name="Mr J Bee (BWCET)" userId="a1856448-f297-487a-a7ea-498499ce4ab3" providerId="ADAL" clId="{0768314E-8B68-4FD0-B5EB-C0E74A7F7F54}" dt="2023-12-08T15:24:31.825" v="332" actId="1076"/>
          <ac:spMkLst>
            <pc:docMk/>
            <pc:sldMk cId="290852358" sldId="322"/>
            <ac:spMk id="20" creationId="{FF165D59-2D43-D906-8496-6A52BF659F4F}"/>
          </ac:spMkLst>
        </pc:spChg>
        <pc:spChg chg="add mod">
          <ac:chgData name="Mr J Bee (BWCET)" userId="a1856448-f297-487a-a7ea-498499ce4ab3" providerId="ADAL" clId="{0768314E-8B68-4FD0-B5EB-C0E74A7F7F54}" dt="2023-12-08T15:24:31.825" v="332" actId="1076"/>
          <ac:spMkLst>
            <pc:docMk/>
            <pc:sldMk cId="290852358" sldId="322"/>
            <ac:spMk id="22" creationId="{31F17547-AFE1-F8F4-9F45-70E2F35AEC56}"/>
          </ac:spMkLst>
        </pc:spChg>
        <pc:spChg chg="add mod">
          <ac:chgData name="Mr J Bee (BWCET)" userId="a1856448-f297-487a-a7ea-498499ce4ab3" providerId="ADAL" clId="{0768314E-8B68-4FD0-B5EB-C0E74A7F7F54}" dt="2023-12-08T15:24:20.020" v="328" actId="1076"/>
          <ac:spMkLst>
            <pc:docMk/>
            <pc:sldMk cId="290852358" sldId="322"/>
            <ac:spMk id="28" creationId="{78E2D956-8631-9AB4-BDE4-54942C4F2B61}"/>
          </ac:spMkLst>
        </pc:spChg>
        <pc:spChg chg="add del mod">
          <ac:chgData name="Mr J Bee (BWCET)" userId="a1856448-f297-487a-a7ea-498499ce4ab3" providerId="ADAL" clId="{0768314E-8B68-4FD0-B5EB-C0E74A7F7F54}" dt="2023-12-08T15:24:26.767" v="331" actId="478"/>
          <ac:spMkLst>
            <pc:docMk/>
            <pc:sldMk cId="290852358" sldId="322"/>
            <ac:spMk id="29" creationId="{701B901F-3789-345A-A072-E5041A14AB15}"/>
          </ac:spMkLst>
        </pc:spChg>
        <pc:spChg chg="add mod">
          <ac:chgData name="Mr J Bee (BWCET)" userId="a1856448-f297-487a-a7ea-498499ce4ab3" providerId="ADAL" clId="{0768314E-8B68-4FD0-B5EB-C0E74A7F7F54}" dt="2023-12-08T15:24:40.517" v="336" actId="1076"/>
          <ac:spMkLst>
            <pc:docMk/>
            <pc:sldMk cId="290852358" sldId="322"/>
            <ac:spMk id="30" creationId="{B0000CD6-5D10-A35E-E3A5-A996A4B21748}"/>
          </ac:spMkLst>
        </pc:spChg>
        <pc:spChg chg="add del mod">
          <ac:chgData name="Mr J Bee (BWCET)" userId="a1856448-f297-487a-a7ea-498499ce4ab3" providerId="ADAL" clId="{0768314E-8B68-4FD0-B5EB-C0E74A7F7F54}" dt="2023-12-08T15:25:46.855" v="338" actId="478"/>
          <ac:spMkLst>
            <pc:docMk/>
            <pc:sldMk cId="290852358" sldId="322"/>
            <ac:spMk id="31" creationId="{2106993F-0E29-8889-BCF2-38357B7B1932}"/>
          </ac:spMkLst>
        </pc:spChg>
        <pc:spChg chg="del">
          <ac:chgData name="Mr J Bee (BWCET)" userId="a1856448-f297-487a-a7ea-498499ce4ab3" providerId="ADAL" clId="{0768314E-8B68-4FD0-B5EB-C0E74A7F7F54}" dt="2023-12-08T15:19:09.007" v="199" actId="478"/>
          <ac:spMkLst>
            <pc:docMk/>
            <pc:sldMk cId="290852358" sldId="322"/>
            <ac:spMk id="49" creationId="{21AFDC75-0824-F597-83BC-264371192C9F}"/>
          </ac:spMkLst>
        </pc:spChg>
        <pc:spChg chg="del">
          <ac:chgData name="Mr J Bee (BWCET)" userId="a1856448-f297-487a-a7ea-498499ce4ab3" providerId="ADAL" clId="{0768314E-8B68-4FD0-B5EB-C0E74A7F7F54}" dt="2023-12-08T15:18:16.535" v="184" actId="478"/>
          <ac:spMkLst>
            <pc:docMk/>
            <pc:sldMk cId="290852358" sldId="322"/>
            <ac:spMk id="50" creationId="{2328B8DD-92EC-6D70-084E-79D80F57693F}"/>
          </ac:spMkLst>
        </pc:spChg>
        <pc:picChg chg="add mod">
          <ac:chgData name="Mr J Bee (BWCET)" userId="a1856448-f297-487a-a7ea-498499ce4ab3" providerId="ADAL" clId="{0768314E-8B68-4FD0-B5EB-C0E74A7F7F54}" dt="2023-12-08T15:20:06.066" v="276" actId="1076"/>
          <ac:picMkLst>
            <pc:docMk/>
            <pc:sldMk cId="290852358" sldId="322"/>
            <ac:picMk id="9" creationId="{1616A134-43CD-EA45-3065-581D207BE6DD}"/>
          </ac:picMkLst>
        </pc:picChg>
        <pc:picChg chg="add mod">
          <ac:chgData name="Mr J Bee (BWCET)" userId="a1856448-f297-487a-a7ea-498499ce4ab3" providerId="ADAL" clId="{0768314E-8B68-4FD0-B5EB-C0E74A7F7F54}" dt="2023-12-08T15:24:31.825" v="332" actId="1076"/>
          <ac:picMkLst>
            <pc:docMk/>
            <pc:sldMk cId="290852358" sldId="322"/>
            <ac:picMk id="10" creationId="{1A370E9E-C5FB-762D-AFE5-68A57A86FA4E}"/>
          </ac:picMkLst>
        </pc:picChg>
        <pc:picChg chg="add mod">
          <ac:chgData name="Mr J Bee (BWCET)" userId="a1856448-f297-487a-a7ea-498499ce4ab3" providerId="ADAL" clId="{0768314E-8B68-4FD0-B5EB-C0E74A7F7F54}" dt="2023-12-08T15:20:34.178" v="280" actId="1076"/>
          <ac:picMkLst>
            <pc:docMk/>
            <pc:sldMk cId="290852358" sldId="322"/>
            <ac:picMk id="12" creationId="{C0533151-5BB7-7444-4015-026E9FA67638}"/>
          </ac:picMkLst>
        </pc:picChg>
        <pc:picChg chg="add del mod">
          <ac:chgData name="Mr J Bee (BWCET)" userId="a1856448-f297-487a-a7ea-498499ce4ab3" providerId="ADAL" clId="{0768314E-8B68-4FD0-B5EB-C0E74A7F7F54}" dt="2023-12-08T15:20:57.919" v="289" actId="478"/>
          <ac:picMkLst>
            <pc:docMk/>
            <pc:sldMk cId="290852358" sldId="322"/>
            <ac:picMk id="14" creationId="{64FAC27C-FAFA-76BB-72E3-C0AA42CD07C0}"/>
          </ac:picMkLst>
        </pc:picChg>
        <pc:picChg chg="add mod">
          <ac:chgData name="Mr J Bee (BWCET)" userId="a1856448-f297-487a-a7ea-498499ce4ab3" providerId="ADAL" clId="{0768314E-8B68-4FD0-B5EB-C0E74A7F7F54}" dt="2023-12-08T15:24:31.825" v="332" actId="1076"/>
          <ac:picMkLst>
            <pc:docMk/>
            <pc:sldMk cId="290852358" sldId="322"/>
            <ac:picMk id="19" creationId="{8ADCDF06-E256-A497-79F0-0A8EAD332860}"/>
          </ac:picMkLst>
        </pc:picChg>
        <pc:picChg chg="add mod">
          <ac:chgData name="Mr J Bee (BWCET)" userId="a1856448-f297-487a-a7ea-498499ce4ab3" providerId="ADAL" clId="{0768314E-8B68-4FD0-B5EB-C0E74A7F7F54}" dt="2023-12-08T15:24:31.825" v="332" actId="1076"/>
          <ac:picMkLst>
            <pc:docMk/>
            <pc:sldMk cId="290852358" sldId="322"/>
            <ac:picMk id="21" creationId="{051AD479-1B1F-11EB-56FF-2586CF9BE749}"/>
          </ac:picMkLst>
        </pc:picChg>
        <pc:picChg chg="add mod">
          <ac:chgData name="Mr J Bee (BWCET)" userId="a1856448-f297-487a-a7ea-498499ce4ab3" providerId="ADAL" clId="{0768314E-8B68-4FD0-B5EB-C0E74A7F7F54}" dt="2023-12-08T15:23:05.824" v="314"/>
          <ac:picMkLst>
            <pc:docMk/>
            <pc:sldMk cId="290852358" sldId="322"/>
            <ac:picMk id="23" creationId="{E6843BA8-14D2-12A8-F32D-750F34CC3E58}"/>
          </ac:picMkLst>
        </pc:picChg>
        <pc:picChg chg="add mod">
          <ac:chgData name="Mr J Bee (BWCET)" userId="a1856448-f297-487a-a7ea-498499ce4ab3" providerId="ADAL" clId="{0768314E-8B68-4FD0-B5EB-C0E74A7F7F54}" dt="2023-12-08T15:24:31.825" v="332" actId="1076"/>
          <ac:picMkLst>
            <pc:docMk/>
            <pc:sldMk cId="290852358" sldId="322"/>
            <ac:picMk id="24" creationId="{3E251A4D-7AA4-CA24-8425-3BBF7ED7BB35}"/>
          </ac:picMkLst>
        </pc:picChg>
        <pc:picChg chg="add mod">
          <ac:chgData name="Mr J Bee (BWCET)" userId="a1856448-f297-487a-a7ea-498499ce4ab3" providerId="ADAL" clId="{0768314E-8B68-4FD0-B5EB-C0E74A7F7F54}" dt="2023-12-08T15:24:31.825" v="332" actId="1076"/>
          <ac:picMkLst>
            <pc:docMk/>
            <pc:sldMk cId="290852358" sldId="322"/>
            <ac:picMk id="26" creationId="{7098BF2D-77F1-9192-0F5B-78262A585362}"/>
          </ac:picMkLst>
        </pc:picChg>
        <pc:picChg chg="del">
          <ac:chgData name="Mr J Bee (BWCET)" userId="a1856448-f297-487a-a7ea-498499ce4ab3" providerId="ADAL" clId="{0768314E-8B68-4FD0-B5EB-C0E74A7F7F54}" dt="2023-12-08T15:18:18.134" v="185" actId="478"/>
          <ac:picMkLst>
            <pc:docMk/>
            <pc:sldMk cId="290852358" sldId="322"/>
            <ac:picMk id="36" creationId="{86663E0D-A839-A53C-3BF3-895EFEF201A6}"/>
          </ac:picMkLst>
        </pc:picChg>
        <pc:picChg chg="del">
          <ac:chgData name="Mr J Bee (BWCET)" userId="a1856448-f297-487a-a7ea-498499ce4ab3" providerId="ADAL" clId="{0768314E-8B68-4FD0-B5EB-C0E74A7F7F54}" dt="2023-12-08T15:18:16.535" v="184" actId="478"/>
          <ac:picMkLst>
            <pc:docMk/>
            <pc:sldMk cId="290852358" sldId="322"/>
            <ac:picMk id="38" creationId="{AFC13D87-5237-645D-3041-F8D7346EE7B3}"/>
          </ac:picMkLst>
        </pc:picChg>
        <pc:picChg chg="del">
          <ac:chgData name="Mr J Bee (BWCET)" userId="a1856448-f297-487a-a7ea-498499ce4ab3" providerId="ADAL" clId="{0768314E-8B68-4FD0-B5EB-C0E74A7F7F54}" dt="2023-12-08T15:18:16.535" v="184" actId="478"/>
          <ac:picMkLst>
            <pc:docMk/>
            <pc:sldMk cId="290852358" sldId="322"/>
            <ac:picMk id="45" creationId="{A09F7161-F45F-282B-445C-00F4A8FF1571}"/>
          </ac:picMkLst>
        </pc:picChg>
        <pc:picChg chg="del">
          <ac:chgData name="Mr J Bee (BWCET)" userId="a1856448-f297-487a-a7ea-498499ce4ab3" providerId="ADAL" clId="{0768314E-8B68-4FD0-B5EB-C0E74A7F7F54}" dt="2023-12-08T15:18:16.535" v="184" actId="478"/>
          <ac:picMkLst>
            <pc:docMk/>
            <pc:sldMk cId="290852358" sldId="322"/>
            <ac:picMk id="46" creationId="{DBDE95E6-202B-0A27-E893-FE533312F029}"/>
          </ac:picMkLst>
        </pc:picChg>
        <pc:picChg chg="del">
          <ac:chgData name="Mr J Bee (BWCET)" userId="a1856448-f297-487a-a7ea-498499ce4ab3" providerId="ADAL" clId="{0768314E-8B68-4FD0-B5EB-C0E74A7F7F54}" dt="2023-12-08T15:18:16.535" v="184" actId="478"/>
          <ac:picMkLst>
            <pc:docMk/>
            <pc:sldMk cId="290852358" sldId="322"/>
            <ac:picMk id="47" creationId="{0E9EB450-1DAE-A263-2C75-5D00135A7AFD}"/>
          </ac:picMkLst>
        </pc:picChg>
        <pc:picChg chg="del">
          <ac:chgData name="Mr J Bee (BWCET)" userId="a1856448-f297-487a-a7ea-498499ce4ab3" providerId="ADAL" clId="{0768314E-8B68-4FD0-B5EB-C0E74A7F7F54}" dt="2023-12-08T15:18:16.535" v="184" actId="478"/>
          <ac:picMkLst>
            <pc:docMk/>
            <pc:sldMk cId="290852358" sldId="322"/>
            <ac:picMk id="48" creationId="{B883628C-A1AE-1EA8-1033-CAA71F5D6684}"/>
          </ac:picMkLst>
        </pc:picChg>
        <pc:cxnChg chg="add mod">
          <ac:chgData name="Mr J Bee (BWCET)" userId="a1856448-f297-487a-a7ea-498499ce4ab3" providerId="ADAL" clId="{0768314E-8B68-4FD0-B5EB-C0E74A7F7F54}" dt="2023-12-08T15:19:38.386" v="271" actId="1076"/>
          <ac:cxnSpMkLst>
            <pc:docMk/>
            <pc:sldMk cId="290852358" sldId="322"/>
            <ac:cxnSpMk id="4" creationId="{E799464F-7E8B-8D12-70FA-F605BD86E065}"/>
          </ac:cxnSpMkLst>
        </pc:cxnChg>
        <pc:cxnChg chg="add mod">
          <ac:chgData name="Mr J Bee (BWCET)" userId="a1856448-f297-487a-a7ea-498499ce4ab3" providerId="ADAL" clId="{0768314E-8B68-4FD0-B5EB-C0E74A7F7F54}" dt="2023-12-08T15:24:31.825" v="332" actId="1076"/>
          <ac:cxnSpMkLst>
            <pc:docMk/>
            <pc:sldMk cId="290852358" sldId="322"/>
            <ac:cxnSpMk id="6" creationId="{F634A1A7-CBA9-89E9-C0F3-CF6AEF300551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30:28.233" v="487"/>
        <pc:sldMkLst>
          <pc:docMk/>
          <pc:sldMk cId="2050462490" sldId="323"/>
        </pc:sldMkLst>
        <pc:spChg chg="add mod">
          <ac:chgData name="Mr J Bee (BWCET)" userId="a1856448-f297-487a-a7ea-498499ce4ab3" providerId="ADAL" clId="{0768314E-8B68-4FD0-B5EB-C0E74A7F7F54}" dt="2023-12-08T15:26:11.101" v="392"/>
          <ac:spMkLst>
            <pc:docMk/>
            <pc:sldMk cId="2050462490" sldId="323"/>
            <ac:spMk id="2" creationId="{74AB1433-A592-64E9-EA40-002968F423CA}"/>
          </ac:spMkLst>
        </pc:spChg>
        <pc:spChg chg="mod">
          <ac:chgData name="Mr J Bee (BWCET)" userId="a1856448-f297-487a-a7ea-498499ce4ab3" providerId="ADAL" clId="{0768314E-8B68-4FD0-B5EB-C0E74A7F7F54}" dt="2023-12-08T15:26:08.996" v="391" actId="20577"/>
          <ac:spMkLst>
            <pc:docMk/>
            <pc:sldMk cId="2050462490" sldId="323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5:25:52.130" v="341" actId="478"/>
          <ac:spMkLst>
            <pc:docMk/>
            <pc:sldMk cId="2050462490" sldId="323"/>
            <ac:spMk id="5" creationId="{791C0DEA-69C9-2C1A-45B1-72B0992293DF}"/>
          </ac:spMkLst>
        </pc:spChg>
        <pc:spChg chg="del">
          <ac:chgData name="Mr J Bee (BWCET)" userId="a1856448-f297-487a-a7ea-498499ce4ab3" providerId="ADAL" clId="{0768314E-8B68-4FD0-B5EB-C0E74A7F7F54}" dt="2023-12-08T15:25:52.130" v="341" actId="478"/>
          <ac:spMkLst>
            <pc:docMk/>
            <pc:sldMk cId="2050462490" sldId="323"/>
            <ac:spMk id="7" creationId="{9E2F54ED-C431-9435-1943-4143DDCE7359}"/>
          </ac:spMkLst>
        </pc:spChg>
        <pc:spChg chg="add mod">
          <ac:chgData name="Mr J Bee (BWCET)" userId="a1856448-f297-487a-a7ea-498499ce4ab3" providerId="ADAL" clId="{0768314E-8B68-4FD0-B5EB-C0E74A7F7F54}" dt="2023-12-08T15:30:17.221" v="483" actId="692"/>
          <ac:spMkLst>
            <pc:docMk/>
            <pc:sldMk cId="2050462490" sldId="323"/>
            <ac:spMk id="11" creationId="{8364C8B6-4C95-C438-2FD6-A1120C77C707}"/>
          </ac:spMkLst>
        </pc:spChg>
        <pc:spChg chg="del">
          <ac:chgData name="Mr J Bee (BWCET)" userId="a1856448-f297-487a-a7ea-498499ce4ab3" providerId="ADAL" clId="{0768314E-8B68-4FD0-B5EB-C0E74A7F7F54}" dt="2023-12-08T15:25:52.130" v="341" actId="478"/>
          <ac:spMkLst>
            <pc:docMk/>
            <pc:sldMk cId="2050462490" sldId="323"/>
            <ac:spMk id="13" creationId="{A0DA6CD7-C92A-8131-F11D-318A2247D3BE}"/>
          </ac:spMkLst>
        </pc:spChg>
        <pc:spChg chg="del">
          <ac:chgData name="Mr J Bee (BWCET)" userId="a1856448-f297-487a-a7ea-498499ce4ab3" providerId="ADAL" clId="{0768314E-8B68-4FD0-B5EB-C0E74A7F7F54}" dt="2023-12-08T15:25:55.160" v="343" actId="478"/>
          <ac:spMkLst>
            <pc:docMk/>
            <pc:sldMk cId="2050462490" sldId="323"/>
            <ac:spMk id="16" creationId="{1C903830-EE25-2DA0-E337-D98F8BABFE92}"/>
          </ac:spMkLst>
        </pc:spChg>
        <pc:spChg chg="add mod">
          <ac:chgData name="Mr J Bee (BWCET)" userId="a1856448-f297-487a-a7ea-498499ce4ab3" providerId="ADAL" clId="{0768314E-8B68-4FD0-B5EB-C0E74A7F7F54}" dt="2023-12-08T15:27:45.430" v="420" actId="14100"/>
          <ac:spMkLst>
            <pc:docMk/>
            <pc:sldMk cId="2050462490" sldId="323"/>
            <ac:spMk id="18" creationId="{F807501F-1123-1589-E4EF-13FF0A2B8A4D}"/>
          </ac:spMkLst>
        </pc:spChg>
        <pc:spChg chg="del">
          <ac:chgData name="Mr J Bee (BWCET)" userId="a1856448-f297-487a-a7ea-498499ce4ab3" providerId="ADAL" clId="{0768314E-8B68-4FD0-B5EB-C0E74A7F7F54}" dt="2023-12-08T15:25:52.130" v="341" actId="478"/>
          <ac:spMkLst>
            <pc:docMk/>
            <pc:sldMk cId="2050462490" sldId="323"/>
            <ac:spMk id="20" creationId="{FF165D59-2D43-D906-8496-6A52BF659F4F}"/>
          </ac:spMkLst>
        </pc:spChg>
        <pc:spChg chg="del">
          <ac:chgData name="Mr J Bee (BWCET)" userId="a1856448-f297-487a-a7ea-498499ce4ab3" providerId="ADAL" clId="{0768314E-8B68-4FD0-B5EB-C0E74A7F7F54}" dt="2023-12-08T15:25:52.130" v="341" actId="478"/>
          <ac:spMkLst>
            <pc:docMk/>
            <pc:sldMk cId="2050462490" sldId="323"/>
            <ac:spMk id="22" creationId="{31F17547-AFE1-F8F4-9F45-70E2F35AEC56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25" creationId="{148427A2-C36B-5BF2-7143-40DEBADB7894}"/>
          </ac:spMkLst>
        </pc:spChg>
        <pc:spChg chg="del">
          <ac:chgData name="Mr J Bee (BWCET)" userId="a1856448-f297-487a-a7ea-498499ce4ab3" providerId="ADAL" clId="{0768314E-8B68-4FD0-B5EB-C0E74A7F7F54}" dt="2023-12-08T15:25:53.049" v="342" actId="478"/>
          <ac:spMkLst>
            <pc:docMk/>
            <pc:sldMk cId="2050462490" sldId="323"/>
            <ac:spMk id="28" creationId="{78E2D956-8631-9AB4-BDE4-54942C4F2B61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29" creationId="{6CDA6D77-496D-0B0D-6839-AD8A599964C3}"/>
          </ac:spMkLst>
        </pc:spChg>
        <pc:spChg chg="del">
          <ac:chgData name="Mr J Bee (BWCET)" userId="a1856448-f297-487a-a7ea-498499ce4ab3" providerId="ADAL" clId="{0768314E-8B68-4FD0-B5EB-C0E74A7F7F54}" dt="2023-12-08T15:25:49.589" v="340" actId="478"/>
          <ac:spMkLst>
            <pc:docMk/>
            <pc:sldMk cId="2050462490" sldId="323"/>
            <ac:spMk id="30" creationId="{B0000CD6-5D10-A35E-E3A5-A996A4B21748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31" creationId="{17F3F06C-55E9-6C39-BDD2-50C692D9BD93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32" creationId="{17D551D5-5CE7-D720-477C-B79CA98F0C61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33" creationId="{E32DE1E3-EA24-C0E0-0F0B-74EF6B1BDE50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34" creationId="{E9C59832-295C-E31E-6FAE-66DD6454C99A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35" creationId="{581FB8DD-16A4-2D68-0942-491D265CED68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36" creationId="{0BF5E5D6-26F1-A578-1F4E-271F0BD4083D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37" creationId="{68262F1A-DFB8-5E78-79EB-8245A2CF1EB3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38" creationId="{55EFCC19-5230-6CC7-4B6D-C5D8A52942A7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39" creationId="{E945A019-E5FA-0996-5D1F-2E5C627F5BAD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40" creationId="{4680A8E8-CECB-A9E3-E0C7-7EA8230F69C6}"/>
          </ac:spMkLst>
        </pc:spChg>
        <pc:spChg chg="add mod">
          <ac:chgData name="Mr J Bee (BWCET)" userId="a1856448-f297-487a-a7ea-498499ce4ab3" providerId="ADAL" clId="{0768314E-8B68-4FD0-B5EB-C0E74A7F7F54}" dt="2023-12-08T15:30:25.326" v="486" actId="14100"/>
          <ac:spMkLst>
            <pc:docMk/>
            <pc:sldMk cId="2050462490" sldId="323"/>
            <ac:spMk id="41" creationId="{E894E214-D5AC-F208-C219-70D28E7B133B}"/>
          </ac:spMkLst>
        </pc:sp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9" creationId="{1616A134-43CD-EA45-3065-581D207BE6DD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10" creationId="{1A370E9E-C5FB-762D-AFE5-68A57A86FA4E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12" creationId="{C0533151-5BB7-7444-4015-026E9FA67638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19" creationId="{8ADCDF06-E256-A497-79F0-0A8EAD332860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21" creationId="{051AD479-1B1F-11EB-56FF-2586CF9BE749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23" creationId="{E6843BA8-14D2-12A8-F32D-750F34CC3E58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24" creationId="{3E251A4D-7AA4-CA24-8425-3BBF7ED7BB35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26" creationId="{7098BF2D-77F1-9192-0F5B-78262A585362}"/>
          </ac:picMkLst>
        </pc:picChg>
        <pc:cxnChg chg="del">
          <ac:chgData name="Mr J Bee (BWCET)" userId="a1856448-f297-487a-a7ea-498499ce4ab3" providerId="ADAL" clId="{0768314E-8B68-4FD0-B5EB-C0E74A7F7F54}" dt="2023-12-08T15:25:52.130" v="341" actId="478"/>
          <ac:cxnSpMkLst>
            <pc:docMk/>
            <pc:sldMk cId="2050462490" sldId="323"/>
            <ac:cxnSpMk id="4" creationId="{E799464F-7E8B-8D12-70FA-F605BD86E065}"/>
          </ac:cxnSpMkLst>
        </pc:cxnChg>
        <pc:cxnChg chg="del">
          <ac:chgData name="Mr J Bee (BWCET)" userId="a1856448-f297-487a-a7ea-498499ce4ab3" providerId="ADAL" clId="{0768314E-8B68-4FD0-B5EB-C0E74A7F7F54}" dt="2023-12-08T15:25:52.130" v="341" actId="478"/>
          <ac:cxnSpMkLst>
            <pc:docMk/>
            <pc:sldMk cId="2050462490" sldId="323"/>
            <ac:cxnSpMk id="6" creationId="{F634A1A7-CBA9-89E9-C0F3-CF6AEF300551}"/>
          </ac:cxnSpMkLst>
        </pc:cxnChg>
        <pc:cxnChg chg="add mod">
          <ac:chgData name="Mr J Bee (BWCET)" userId="a1856448-f297-487a-a7ea-498499ce4ab3" providerId="ADAL" clId="{0768314E-8B68-4FD0-B5EB-C0E74A7F7F54}" dt="2023-12-08T15:30:13.484" v="482" actId="692"/>
          <ac:cxnSpMkLst>
            <pc:docMk/>
            <pc:sldMk cId="2050462490" sldId="323"/>
            <ac:cxnSpMk id="8" creationId="{B8A5DD09-AA6F-6E56-F867-4488A5CBC9AE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35:21.219" v="759" actId="478"/>
        <pc:sldMkLst>
          <pc:docMk/>
          <pc:sldMk cId="2980904238" sldId="324"/>
        </pc:sldMkLst>
        <pc:spChg chg="del">
          <ac:chgData name="Mr J Bee (BWCET)" userId="a1856448-f297-487a-a7ea-498499ce4ab3" providerId="ADAL" clId="{0768314E-8B68-4FD0-B5EB-C0E74A7F7F54}" dt="2023-12-08T15:31:11.434" v="492" actId="478"/>
          <ac:spMkLst>
            <pc:docMk/>
            <pc:sldMk cId="2980904238" sldId="324"/>
            <ac:spMk id="2" creationId="{74AB1433-A592-64E9-EA40-002968F423CA}"/>
          </ac:spMkLst>
        </pc:spChg>
        <pc:spChg chg="mod">
          <ac:chgData name="Mr J Bee (BWCET)" userId="a1856448-f297-487a-a7ea-498499ce4ab3" providerId="ADAL" clId="{0768314E-8B68-4FD0-B5EB-C0E74A7F7F54}" dt="2023-12-08T15:31:47.021" v="558" actId="20577"/>
          <ac:spMkLst>
            <pc:docMk/>
            <pc:sldMk cId="2980904238" sldId="324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5:32:23.001" v="588" actId="20577"/>
          <ac:spMkLst>
            <pc:docMk/>
            <pc:sldMk cId="2980904238" sldId="324"/>
            <ac:spMk id="9" creationId="{BC4353A7-16AC-D993-7265-9E0CFFF60BD6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11" creationId="{8364C8B6-4C95-C438-2FD6-A1120C77C707}"/>
          </ac:spMkLst>
        </pc:spChg>
        <pc:spChg chg="add mod">
          <ac:chgData name="Mr J Bee (BWCET)" userId="a1856448-f297-487a-a7ea-498499ce4ab3" providerId="ADAL" clId="{0768314E-8B68-4FD0-B5EB-C0E74A7F7F54}" dt="2023-12-08T15:33:37.144" v="676" actId="14100"/>
          <ac:spMkLst>
            <pc:docMk/>
            <pc:sldMk cId="2980904238" sldId="324"/>
            <ac:spMk id="13" creationId="{78ECFC81-E2D5-3FDF-B451-D415AB57FE17}"/>
          </ac:spMkLst>
        </pc:spChg>
        <pc:spChg chg="add del mod">
          <ac:chgData name="Mr J Bee (BWCET)" userId="a1856448-f297-487a-a7ea-498499ce4ab3" providerId="ADAL" clId="{0768314E-8B68-4FD0-B5EB-C0E74A7F7F54}" dt="2023-12-08T15:34:28.288" v="757" actId="478"/>
          <ac:spMkLst>
            <pc:docMk/>
            <pc:sldMk cId="2980904238" sldId="324"/>
            <ac:spMk id="14" creationId="{BF7E9273-4AB4-5CDA-FB00-DCF716C5E9B3}"/>
          </ac:spMkLst>
        </pc:spChg>
        <pc:spChg chg="add mod">
          <ac:chgData name="Mr J Bee (BWCET)" userId="a1856448-f297-487a-a7ea-498499ce4ab3" providerId="ADAL" clId="{0768314E-8B68-4FD0-B5EB-C0E74A7F7F54}" dt="2023-12-08T15:34:15.784" v="751" actId="1076"/>
          <ac:spMkLst>
            <pc:docMk/>
            <pc:sldMk cId="2980904238" sldId="324"/>
            <ac:spMk id="15" creationId="{ADCE54C2-8E2C-D504-10C6-A4F74CDB5926}"/>
          </ac:spMkLst>
        </pc:spChg>
        <pc:spChg chg="add mod">
          <ac:chgData name="Mr J Bee (BWCET)" userId="a1856448-f297-487a-a7ea-498499ce4ab3" providerId="ADAL" clId="{0768314E-8B68-4FD0-B5EB-C0E74A7F7F54}" dt="2023-12-08T15:34:22.045" v="754" actId="14100"/>
          <ac:spMkLst>
            <pc:docMk/>
            <pc:sldMk cId="2980904238" sldId="324"/>
            <ac:spMk id="16" creationId="{879B24F7-C5A2-41E6-6998-1F71A1839EDD}"/>
          </ac:spMkLst>
        </pc:spChg>
        <pc:spChg chg="add mod">
          <ac:chgData name="Mr J Bee (BWCET)" userId="a1856448-f297-487a-a7ea-498499ce4ab3" providerId="ADAL" clId="{0768314E-8B68-4FD0-B5EB-C0E74A7F7F54}" dt="2023-12-08T15:34:26.586" v="756" actId="1076"/>
          <ac:spMkLst>
            <pc:docMk/>
            <pc:sldMk cId="2980904238" sldId="324"/>
            <ac:spMk id="17" creationId="{64D9289C-E741-C5F8-80B9-A7F92001E43F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18" creationId="{F807501F-1123-1589-E4EF-13FF0A2B8A4D}"/>
          </ac:spMkLst>
        </pc:spChg>
        <pc:spChg chg="add del mod">
          <ac:chgData name="Mr J Bee (BWCET)" userId="a1856448-f297-487a-a7ea-498499ce4ab3" providerId="ADAL" clId="{0768314E-8B68-4FD0-B5EB-C0E74A7F7F54}" dt="2023-12-08T15:35:21.219" v="759" actId="478"/>
          <ac:spMkLst>
            <pc:docMk/>
            <pc:sldMk cId="2980904238" sldId="324"/>
            <ac:spMk id="19" creationId="{B8959A1E-74B0-BF34-4002-6E4AD756E627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25" creationId="{148427A2-C36B-5BF2-7143-40DEBADB7894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29" creationId="{6CDA6D77-496D-0B0D-6839-AD8A599964C3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1" creationId="{17F3F06C-55E9-6C39-BDD2-50C692D9BD93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2" creationId="{17D551D5-5CE7-D720-477C-B79CA98F0C61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3" creationId="{E32DE1E3-EA24-C0E0-0F0B-74EF6B1BDE50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4" creationId="{E9C59832-295C-E31E-6FAE-66DD6454C99A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5" creationId="{581FB8DD-16A4-2D68-0942-491D265CED68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6" creationId="{0BF5E5D6-26F1-A578-1F4E-271F0BD4083D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7" creationId="{68262F1A-DFB8-5E78-79EB-8245A2CF1EB3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8" creationId="{55EFCC19-5230-6CC7-4B6D-C5D8A52942A7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9" creationId="{E945A019-E5FA-0996-5D1F-2E5C627F5BAD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40" creationId="{4680A8E8-CECB-A9E3-E0C7-7EA8230F69C6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41" creationId="{E894E214-D5AC-F208-C219-70D28E7B133B}"/>
          </ac:spMkLst>
        </pc:spChg>
        <pc:picChg chg="add mod">
          <ac:chgData name="Mr J Bee (BWCET)" userId="a1856448-f297-487a-a7ea-498499ce4ab3" providerId="ADAL" clId="{0768314E-8B68-4FD0-B5EB-C0E74A7F7F54}" dt="2023-12-08T15:31:58.969" v="560" actId="1076"/>
          <ac:picMkLst>
            <pc:docMk/>
            <pc:sldMk cId="2980904238" sldId="324"/>
            <ac:picMk id="5" creationId="{6F187958-AC4B-251D-A4BD-00C1CFE954CE}"/>
          </ac:picMkLst>
        </pc:picChg>
        <pc:picChg chg="add mod">
          <ac:chgData name="Mr J Bee (BWCET)" userId="a1856448-f297-487a-a7ea-498499ce4ab3" providerId="ADAL" clId="{0768314E-8B68-4FD0-B5EB-C0E74A7F7F54}" dt="2023-12-08T15:32:01.965" v="562" actId="1076"/>
          <ac:picMkLst>
            <pc:docMk/>
            <pc:sldMk cId="2980904238" sldId="324"/>
            <ac:picMk id="6" creationId="{062DD6E2-68BB-46F9-2F01-1736AD3A1FCA}"/>
          </ac:picMkLst>
        </pc:picChg>
        <pc:picChg chg="add mod">
          <ac:chgData name="Mr J Bee (BWCET)" userId="a1856448-f297-487a-a7ea-498499ce4ab3" providerId="ADAL" clId="{0768314E-8B68-4FD0-B5EB-C0E74A7F7F54}" dt="2023-12-08T15:32:04.230" v="564" actId="1076"/>
          <ac:picMkLst>
            <pc:docMk/>
            <pc:sldMk cId="2980904238" sldId="324"/>
            <ac:picMk id="7" creationId="{8928CB0F-2C9F-592E-1D95-AD79249ED956}"/>
          </ac:picMkLst>
        </pc:picChg>
        <pc:picChg chg="add mod">
          <ac:chgData name="Mr J Bee (BWCET)" userId="a1856448-f297-487a-a7ea-498499ce4ab3" providerId="ADAL" clId="{0768314E-8B68-4FD0-B5EB-C0E74A7F7F54}" dt="2023-12-08T15:32:47.210" v="592" actId="14100"/>
          <ac:picMkLst>
            <pc:docMk/>
            <pc:sldMk cId="2980904238" sldId="324"/>
            <ac:picMk id="12" creationId="{34AFDDCA-D533-D5A4-AB4B-D259E3967057}"/>
          </ac:picMkLst>
        </pc:picChg>
        <pc:cxnChg chg="del">
          <ac:chgData name="Mr J Bee (BWCET)" userId="a1856448-f297-487a-a7ea-498499ce4ab3" providerId="ADAL" clId="{0768314E-8B68-4FD0-B5EB-C0E74A7F7F54}" dt="2023-12-08T15:31:09.361" v="491" actId="478"/>
          <ac:cxnSpMkLst>
            <pc:docMk/>
            <pc:sldMk cId="2980904238" sldId="324"/>
            <ac:cxnSpMk id="8" creationId="{B8A5DD09-AA6F-6E56-F867-4488A5CBC9AE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55:44.375" v="1440"/>
        <pc:sldMkLst>
          <pc:docMk/>
          <pc:sldMk cId="4169313846" sldId="325"/>
        </pc:sldMkLst>
        <pc:spChg chg="mod">
          <ac:chgData name="Mr J Bee (BWCET)" userId="a1856448-f297-487a-a7ea-498499ce4ab3" providerId="ADAL" clId="{0768314E-8B68-4FD0-B5EB-C0E74A7F7F54}" dt="2023-12-08T15:49:43.639" v="1169" actId="20577"/>
          <ac:spMkLst>
            <pc:docMk/>
            <pc:sldMk cId="4169313846" sldId="325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5:35:28.262" v="764" actId="478"/>
          <ac:spMkLst>
            <pc:docMk/>
            <pc:sldMk cId="4169313846" sldId="325"/>
            <ac:spMk id="9" creationId="{BC4353A7-16AC-D993-7265-9E0CFFF60BD6}"/>
          </ac:spMkLst>
        </pc:spChg>
        <pc:spChg chg="del">
          <ac:chgData name="Mr J Bee (BWCET)" userId="a1856448-f297-487a-a7ea-498499ce4ab3" providerId="ADAL" clId="{0768314E-8B68-4FD0-B5EB-C0E74A7F7F54}" dt="2023-12-08T15:35:28.262" v="764" actId="478"/>
          <ac:spMkLst>
            <pc:docMk/>
            <pc:sldMk cId="4169313846" sldId="325"/>
            <ac:spMk id="13" creationId="{78ECFC81-E2D5-3FDF-B451-D415AB57FE17}"/>
          </ac:spMkLst>
        </pc:spChg>
        <pc:spChg chg="del">
          <ac:chgData name="Mr J Bee (BWCET)" userId="a1856448-f297-487a-a7ea-498499ce4ab3" providerId="ADAL" clId="{0768314E-8B68-4FD0-B5EB-C0E74A7F7F54}" dt="2023-12-08T15:35:25.638" v="763" actId="478"/>
          <ac:spMkLst>
            <pc:docMk/>
            <pc:sldMk cId="4169313846" sldId="325"/>
            <ac:spMk id="15" creationId="{ADCE54C2-8E2C-D504-10C6-A4F74CDB5926}"/>
          </ac:spMkLst>
        </pc:spChg>
        <pc:spChg chg="del">
          <ac:chgData name="Mr J Bee (BWCET)" userId="a1856448-f297-487a-a7ea-498499ce4ab3" providerId="ADAL" clId="{0768314E-8B68-4FD0-B5EB-C0E74A7F7F54}" dt="2023-12-08T15:35:23.748" v="761" actId="478"/>
          <ac:spMkLst>
            <pc:docMk/>
            <pc:sldMk cId="4169313846" sldId="325"/>
            <ac:spMk id="16" creationId="{879B24F7-C5A2-41E6-6998-1F71A1839EDD}"/>
          </ac:spMkLst>
        </pc:spChg>
        <pc:spChg chg="del">
          <ac:chgData name="Mr J Bee (BWCET)" userId="a1856448-f297-487a-a7ea-498499ce4ab3" providerId="ADAL" clId="{0768314E-8B68-4FD0-B5EB-C0E74A7F7F54}" dt="2023-12-08T15:35:24.113" v="762" actId="478"/>
          <ac:spMkLst>
            <pc:docMk/>
            <pc:sldMk cId="4169313846" sldId="325"/>
            <ac:spMk id="17" creationId="{64D9289C-E741-C5F8-80B9-A7F92001E43F}"/>
          </ac:spMkLst>
        </pc:spChg>
        <pc:spChg chg="mod">
          <ac:chgData name="Mr J Bee (BWCET)" userId="a1856448-f297-487a-a7ea-498499ce4ab3" providerId="ADAL" clId="{0768314E-8B68-4FD0-B5EB-C0E74A7F7F54}" dt="2023-12-08T15:39:27.713" v="799" actId="1076"/>
          <ac:spMkLst>
            <pc:docMk/>
            <pc:sldMk cId="4169313846" sldId="325"/>
            <ac:spMk id="27" creationId="{F8CF9073-C5E6-0E7C-71F7-D2C1CCF09572}"/>
          </ac:spMkLst>
        </pc:spChg>
        <pc:spChg chg="add del mod">
          <ac:chgData name="Mr J Bee (BWCET)" userId="a1856448-f297-487a-a7ea-498499ce4ab3" providerId="ADAL" clId="{0768314E-8B68-4FD0-B5EB-C0E74A7F7F54}" dt="2023-12-08T15:46:27.043" v="980" actId="478"/>
          <ac:spMkLst>
            <pc:docMk/>
            <pc:sldMk cId="4169313846" sldId="325"/>
            <ac:spMk id="38" creationId="{A7F029E6-19D1-CE92-2A4F-30D3108A5E82}"/>
          </ac:spMkLst>
        </pc:spChg>
        <pc:spChg chg="add del mod">
          <ac:chgData name="Mr J Bee (BWCET)" userId="a1856448-f297-487a-a7ea-498499ce4ab3" providerId="ADAL" clId="{0768314E-8B68-4FD0-B5EB-C0E74A7F7F54}" dt="2023-12-08T15:48:12.186" v="1003" actId="478"/>
          <ac:spMkLst>
            <pc:docMk/>
            <pc:sldMk cId="4169313846" sldId="325"/>
            <ac:spMk id="46" creationId="{18311A44-DEE7-73FC-2CC7-464537CA5C19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47" creationId="{EBD44314-E693-E3E0-0463-5F94DDA98003}"/>
          </ac:spMkLst>
        </pc:spChg>
        <pc:spChg chg="add del mod">
          <ac:chgData name="Mr J Bee (BWCET)" userId="a1856448-f297-487a-a7ea-498499ce4ab3" providerId="ADAL" clId="{0768314E-8B68-4FD0-B5EB-C0E74A7F7F54}" dt="2023-12-08T15:48:21.575" v="1010" actId="478"/>
          <ac:spMkLst>
            <pc:docMk/>
            <pc:sldMk cId="4169313846" sldId="325"/>
            <ac:spMk id="48" creationId="{AB22CFC7-4D65-8162-0A5F-50370C0D021A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49" creationId="{F29C7D9F-9958-1237-8951-A722267A2B98}"/>
          </ac:spMkLst>
        </pc:spChg>
        <pc:spChg chg="add del mod">
          <ac:chgData name="Mr J Bee (BWCET)" userId="a1856448-f297-487a-a7ea-498499ce4ab3" providerId="ADAL" clId="{0768314E-8B68-4FD0-B5EB-C0E74A7F7F54}" dt="2023-12-08T15:48:28.177" v="1015" actId="478"/>
          <ac:spMkLst>
            <pc:docMk/>
            <pc:sldMk cId="4169313846" sldId="325"/>
            <ac:spMk id="50" creationId="{4E904CF2-D0E1-0A25-83ED-8032D771A9B6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51" creationId="{B2EEE1CF-568E-1857-7BE9-EA2998DD2101}"/>
          </ac:spMkLst>
        </pc:spChg>
        <pc:spChg chg="add del mod">
          <ac:chgData name="Mr J Bee (BWCET)" userId="a1856448-f297-487a-a7ea-498499ce4ab3" providerId="ADAL" clId="{0768314E-8B68-4FD0-B5EB-C0E74A7F7F54}" dt="2023-12-08T15:44:04.535" v="913" actId="478"/>
          <ac:spMkLst>
            <pc:docMk/>
            <pc:sldMk cId="4169313846" sldId="325"/>
            <ac:spMk id="52" creationId="{143817E2-BD32-B748-5E5B-822FB8811BD3}"/>
          </ac:spMkLst>
        </pc:spChg>
        <pc:spChg chg="add del mod">
          <ac:chgData name="Mr J Bee (BWCET)" userId="a1856448-f297-487a-a7ea-498499ce4ab3" providerId="ADAL" clId="{0768314E-8B68-4FD0-B5EB-C0E74A7F7F54}" dt="2023-12-08T15:44:05.860" v="914" actId="478"/>
          <ac:spMkLst>
            <pc:docMk/>
            <pc:sldMk cId="4169313846" sldId="325"/>
            <ac:spMk id="53" creationId="{BFF7DDC3-8A64-FE2E-8016-2AD237DB3B60}"/>
          </ac:spMkLst>
        </pc:spChg>
        <pc:spChg chg="add del mod">
          <ac:chgData name="Mr J Bee (BWCET)" userId="a1856448-f297-487a-a7ea-498499ce4ab3" providerId="ADAL" clId="{0768314E-8B68-4FD0-B5EB-C0E74A7F7F54}" dt="2023-12-08T15:48:34.759" v="1023" actId="478"/>
          <ac:spMkLst>
            <pc:docMk/>
            <pc:sldMk cId="4169313846" sldId="325"/>
            <ac:spMk id="54" creationId="{11BA760D-AF3C-AC28-AB5C-88C596037815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55" creationId="{831066FA-FB68-3E8F-0985-BC5A1637CF7A}"/>
          </ac:spMkLst>
        </pc:spChg>
        <pc:spChg chg="add del mod">
          <ac:chgData name="Mr J Bee (BWCET)" userId="a1856448-f297-487a-a7ea-498499ce4ab3" providerId="ADAL" clId="{0768314E-8B68-4FD0-B5EB-C0E74A7F7F54}" dt="2023-12-08T15:48:40.737" v="1028" actId="478"/>
          <ac:spMkLst>
            <pc:docMk/>
            <pc:sldMk cId="4169313846" sldId="325"/>
            <ac:spMk id="56" creationId="{E1345940-C764-F809-41CD-0C5F4DF71426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57" creationId="{CA48DB4D-F357-E6E5-F344-E5AE7A3F8D78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2" creationId="{92C751EA-3E86-83D5-ECDE-344819F47C8D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3" creationId="{CD77E70B-1DFD-767A-B8B5-197D4E08FF41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4" creationId="{82426779-2EB4-30FF-B51D-86472ADA4C7C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5" creationId="{D329BE28-DA81-43A3-9341-9AAB14808743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6" creationId="{457C9B1D-BC1B-114A-AFD8-26B34AB38C33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7" creationId="{1C2D5AC5-D4D0-7E89-EE26-8AB2853F3C98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8" creationId="{0C981608-B8B3-CFBA-A4D6-203323DC22B2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9" creationId="{73CD1604-23E5-E55B-39A2-180A9A9D0C55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80" creationId="{8A0C5778-8F93-6DC1-71F0-C3F7EC353310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81" creationId="{F50A891F-155F-9BED-F6AC-0DB48573CAC0}"/>
          </ac:spMkLst>
        </pc:spChg>
        <pc:spChg chg="add del mod">
          <ac:chgData name="Mr J Bee (BWCET)" userId="a1856448-f297-487a-a7ea-498499ce4ab3" providerId="ADAL" clId="{0768314E-8B68-4FD0-B5EB-C0E74A7F7F54}" dt="2023-12-08T15:46:21.899" v="979" actId="478"/>
          <ac:spMkLst>
            <pc:docMk/>
            <pc:sldMk cId="4169313846" sldId="325"/>
            <ac:spMk id="84" creationId="{426B23AC-48B0-4D0C-9D39-2A0DE093C08B}"/>
          </ac:spMkLst>
        </pc:spChg>
        <pc:spChg chg="add del mod">
          <ac:chgData name="Mr J Bee (BWCET)" userId="a1856448-f297-487a-a7ea-498499ce4ab3" providerId="ADAL" clId="{0768314E-8B68-4FD0-B5EB-C0E74A7F7F54}" dt="2023-12-08T15:49:26.064" v="1095" actId="478"/>
          <ac:spMkLst>
            <pc:docMk/>
            <pc:sldMk cId="4169313846" sldId="325"/>
            <ac:spMk id="85" creationId="{C280B14B-20ED-7617-AAEE-A5340DFA7C9D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91" creationId="{6B7AD408-269F-2ABB-97A8-C609FA9989F1}"/>
          </ac:spMkLst>
        </pc:spChg>
        <pc:spChg chg="add mod">
          <ac:chgData name="Mr J Bee (BWCET)" userId="a1856448-f297-487a-a7ea-498499ce4ab3" providerId="ADAL" clId="{0768314E-8B68-4FD0-B5EB-C0E74A7F7F54}" dt="2023-12-08T15:49:44.625" v="1170"/>
          <ac:spMkLst>
            <pc:docMk/>
            <pc:sldMk cId="4169313846" sldId="325"/>
            <ac:spMk id="92" creationId="{269D9850-2713-5562-61F8-05BA41BA3B33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07" creationId="{507733F9-F70E-0FEE-4EE5-407526E4575F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08" creationId="{9BF3ADD6-2315-817D-0B3F-151FD46EAFD3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09" creationId="{7FA231B4-B67C-3B12-4B7E-2E389F2053CF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10" creationId="{AC760619-648E-965F-64B5-EF81B8470518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11" creationId="{6D878EAD-964F-45D2-7A83-53F81485847C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12" creationId="{587CA9E4-62CC-6FAF-3B5A-D288537A6DA2}"/>
          </ac:spMkLst>
        </pc:spChg>
        <pc:spChg chg="add del mod">
          <ac:chgData name="Mr J Bee (BWCET)" userId="a1856448-f297-487a-a7ea-498499ce4ab3" providerId="ADAL" clId="{0768314E-8B68-4FD0-B5EB-C0E74A7F7F54}" dt="2023-12-08T15:50:17.575" v="1178" actId="478"/>
          <ac:spMkLst>
            <pc:docMk/>
            <pc:sldMk cId="4169313846" sldId="325"/>
            <ac:spMk id="127" creationId="{D3DFCE7A-E1F6-D9B0-4952-A8A365D60860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28" creationId="{0A0F5ACC-BC3B-5459-7D78-B295310855AA}"/>
          </ac:spMkLst>
        </pc:spChg>
        <pc:spChg chg="add del mod">
          <ac:chgData name="Mr J Bee (BWCET)" userId="a1856448-f297-487a-a7ea-498499ce4ab3" providerId="ADAL" clId="{0768314E-8B68-4FD0-B5EB-C0E74A7F7F54}" dt="2023-12-08T15:50:24.240" v="1181" actId="478"/>
          <ac:spMkLst>
            <pc:docMk/>
            <pc:sldMk cId="4169313846" sldId="325"/>
            <ac:spMk id="129" creationId="{89659B6A-66F8-92AB-4FD1-223A2E9F5B07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30" creationId="{5F886D0D-DCCA-DE3A-DAEA-D2D0E9032C9E}"/>
          </ac:spMkLst>
        </pc:spChg>
        <pc:spChg chg="add del mod">
          <ac:chgData name="Mr J Bee (BWCET)" userId="a1856448-f297-487a-a7ea-498499ce4ab3" providerId="ADAL" clId="{0768314E-8B68-4FD0-B5EB-C0E74A7F7F54}" dt="2023-12-08T15:50:30.473" v="1184" actId="478"/>
          <ac:spMkLst>
            <pc:docMk/>
            <pc:sldMk cId="4169313846" sldId="325"/>
            <ac:spMk id="131" creationId="{C0795E51-1387-5A11-8B18-18372531A7B0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32" creationId="{D6FB89FD-395B-14AD-38A4-14614EBE41D0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47" creationId="{50A1A9E0-D52E-7BA0-FB53-A66079F7FD46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48" creationId="{38DCDC14-0371-1CEA-A8C0-488D53F82AB0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49" creationId="{31AC3C7D-CC7A-D364-4599-610E642919C7}"/>
          </ac:spMkLst>
        </pc:spChg>
        <pc:spChg chg="add mod">
          <ac:chgData name="Mr J Bee (BWCET)" userId="a1856448-f297-487a-a7ea-498499ce4ab3" providerId="ADAL" clId="{0768314E-8B68-4FD0-B5EB-C0E74A7F7F54}" dt="2023-12-08T15:51:14.963" v="1198" actId="1076"/>
          <ac:spMkLst>
            <pc:docMk/>
            <pc:sldMk cId="4169313846" sldId="325"/>
            <ac:spMk id="150" creationId="{15CF4D40-A3B1-D963-8169-CF64E08806C5}"/>
          </ac:spMkLst>
        </pc:spChg>
        <pc:spChg chg="add del mod">
          <ac:chgData name="Mr J Bee (BWCET)" userId="a1856448-f297-487a-a7ea-498499ce4ab3" providerId="ADAL" clId="{0768314E-8B68-4FD0-B5EB-C0E74A7F7F54}" dt="2023-12-08T15:51:11.559" v="1196" actId="478"/>
          <ac:spMkLst>
            <pc:docMk/>
            <pc:sldMk cId="4169313846" sldId="325"/>
            <ac:spMk id="151" creationId="{25097863-1C90-71AF-EF40-08AA24E12D22}"/>
          </ac:spMkLst>
        </pc:spChg>
        <pc:spChg chg="add mod">
          <ac:chgData name="Mr J Bee (BWCET)" userId="a1856448-f297-487a-a7ea-498499ce4ab3" providerId="ADAL" clId="{0768314E-8B68-4FD0-B5EB-C0E74A7F7F54}" dt="2023-12-08T15:51:18.014" v="1200" actId="1076"/>
          <ac:spMkLst>
            <pc:docMk/>
            <pc:sldMk cId="4169313846" sldId="325"/>
            <ac:spMk id="152" creationId="{8169CA64-A5D7-30DA-A95C-D4495E2D431B}"/>
          </ac:spMkLst>
        </pc:spChg>
        <pc:spChg chg="add mod">
          <ac:chgData name="Mr J Bee (BWCET)" userId="a1856448-f297-487a-a7ea-498499ce4ab3" providerId="ADAL" clId="{0768314E-8B68-4FD0-B5EB-C0E74A7F7F54}" dt="2023-12-08T15:51:22.426" v="1202" actId="1076"/>
          <ac:spMkLst>
            <pc:docMk/>
            <pc:sldMk cId="4169313846" sldId="325"/>
            <ac:spMk id="153" creationId="{A2F557D5-26E6-BDC3-D709-2097297EDA2C}"/>
          </ac:spMkLst>
        </pc:spChg>
        <pc:picChg chg="del">
          <ac:chgData name="Mr J Bee (BWCET)" userId="a1856448-f297-487a-a7ea-498499ce4ab3" providerId="ADAL" clId="{0768314E-8B68-4FD0-B5EB-C0E74A7F7F54}" dt="2023-12-08T15:35:31.896" v="767" actId="478"/>
          <ac:picMkLst>
            <pc:docMk/>
            <pc:sldMk cId="4169313846" sldId="325"/>
            <ac:picMk id="5" creationId="{6F187958-AC4B-251D-A4BD-00C1CFE954CE}"/>
          </ac:picMkLst>
        </pc:picChg>
        <pc:picChg chg="del">
          <ac:chgData name="Mr J Bee (BWCET)" userId="a1856448-f297-487a-a7ea-498499ce4ab3" providerId="ADAL" clId="{0768314E-8B68-4FD0-B5EB-C0E74A7F7F54}" dt="2023-12-08T15:35:31.560" v="766" actId="478"/>
          <ac:picMkLst>
            <pc:docMk/>
            <pc:sldMk cId="4169313846" sldId="325"/>
            <ac:picMk id="6" creationId="{062DD6E2-68BB-46F9-2F01-1736AD3A1FCA}"/>
          </ac:picMkLst>
        </pc:picChg>
        <pc:picChg chg="del">
          <ac:chgData name="Mr J Bee (BWCET)" userId="a1856448-f297-487a-a7ea-498499ce4ab3" providerId="ADAL" clId="{0768314E-8B68-4FD0-B5EB-C0E74A7F7F54}" dt="2023-12-08T15:35:31.139" v="765" actId="478"/>
          <ac:picMkLst>
            <pc:docMk/>
            <pc:sldMk cId="4169313846" sldId="325"/>
            <ac:picMk id="7" creationId="{8928CB0F-2C9F-592E-1D95-AD79249ED956}"/>
          </ac:picMkLst>
        </pc:picChg>
        <pc:picChg chg="del">
          <ac:chgData name="Mr J Bee (BWCET)" userId="a1856448-f297-487a-a7ea-498499ce4ab3" providerId="ADAL" clId="{0768314E-8B68-4FD0-B5EB-C0E74A7F7F54}" dt="2023-12-08T15:35:28.262" v="764" actId="478"/>
          <ac:picMkLst>
            <pc:docMk/>
            <pc:sldMk cId="4169313846" sldId="325"/>
            <ac:picMk id="12" creationId="{34AFDDCA-D533-D5A4-AB4B-D259E3967057}"/>
          </ac:picMkLst>
        </pc:pic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4" creationId="{0725F053-1D22-1F84-D11D-623DFEC157EE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8" creationId="{BBD44FB7-5B59-3975-A4FE-9D730C3A2BC3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18" creationId="{18B88CC1-A3A5-F811-B909-8526623E6466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19" creationId="{4D6BB16B-09B8-1973-1538-00911254A030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20" creationId="{9619B917-9D96-01B6-07A4-47728B4715BE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21" creationId="{EEE1A2DD-65D8-CC28-CA10-6491E7D9EA8F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22" creationId="{BC634B0E-5FBC-7473-798E-F7FB8754E4F1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23" creationId="{AC66C1CD-14DA-51D2-D73B-C38EDBF9E866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24" creationId="{7795B88F-0F5B-113B-9997-D16BD8008EFC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25" creationId="{45E4A72C-875E-1127-9B5F-42D7BF74BB00}"/>
          </ac:cxnSpMkLst>
        </pc:cxnChg>
        <pc:cxnChg chg="add del mod">
          <ac:chgData name="Mr J Bee (BWCET)" userId="a1856448-f297-487a-a7ea-498499ce4ab3" providerId="ADAL" clId="{0768314E-8B68-4FD0-B5EB-C0E74A7F7F54}" dt="2023-12-08T15:40:39.221" v="819" actId="478"/>
          <ac:cxnSpMkLst>
            <pc:docMk/>
            <pc:sldMk cId="4169313846" sldId="325"/>
            <ac:cxnSpMk id="26" creationId="{8E713E50-4505-305C-3C97-BF50C6CF599A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29" creationId="{DA5FE676-FAD6-70E2-2D50-C3D1C72492A5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0" creationId="{9DF5C524-7631-B685-3161-91135F4C76DA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1" creationId="{C2D3EF66-4C77-E956-7D12-A9FE82A3DCB6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2" creationId="{25F9384E-CAD1-7B2E-D406-41E021EAB7E9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3" creationId="{EB9D6A3B-BDC4-C882-6E8F-C930712B9B03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4" creationId="{4EB58A1D-567C-EC5E-8052-51DB0FEFADBB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5" creationId="{D28E6065-CAD0-78EF-0AD2-4C9E12C6439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6" creationId="{9B3B873A-A5AA-D75B-8374-F17964C15AD8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7" creationId="{2DF89981-B4BA-2C30-1192-AD98B4510C11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40" creationId="{607A6975-7BBC-46BB-6956-92C98097BF00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41" creationId="{71E79F76-7EA4-095B-8385-51B49653AEB6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43" creationId="{1492AD52-A614-60A4-8BEC-942416833FE7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58" creationId="{D503718E-4F1B-0B1F-6141-46FD7E588C30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59" creationId="{F5DBCB7D-A746-FCF9-B7A0-383A56EFCAA8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0" creationId="{C6714555-2196-ACF2-F8D6-B84D9937ADBD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1" creationId="{8802D257-4DA3-759B-92E0-D2407ED19DA3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2" creationId="{956AE68D-77BA-D173-FA24-3C110D16AF78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3" creationId="{2EBA7FA7-D879-4555-1B22-BAFCE862024F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4" creationId="{4D2388A7-B5F7-6848-EBC3-1F84BFFDFDD5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5" creationId="{FCB9AE65-32AB-82AF-94BB-91F611EB3F14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6" creationId="{99CCE9DF-2305-F00A-09D1-F3E2FF39473A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7" creationId="{69D3EEA6-480D-1DA0-A25F-3E44AAC5DEE4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8" creationId="{026FB6E0-8426-923A-ABC0-99F8465C5E9E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9" creationId="{9F547D4B-2A87-1C33-CE86-26FC6F4BFF08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70" creationId="{C62BD94E-5E35-A25C-65BA-4DB524BE8454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71" creationId="{50C345D2-BA21-2D26-E7AB-7CAC74DAB783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3" creationId="{3EBE7B92-8010-43AF-EB2B-71682CB513D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4" creationId="{5A665A4E-C555-8E0C-8CFD-087CE819D931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5" creationId="{7B519802-21DB-5E20-CB1E-D1CDB3DFC056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6" creationId="{CFBF8E9A-B35E-89AD-7127-5A2A079A0FE7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7" creationId="{0AB04EA4-55C6-1937-C887-483D2385E3E3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8" creationId="{A345A39A-148D-E09A-C1AC-E18C1AA2CD25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9" creationId="{BFF7B3A6-B5A6-C093-ACD2-576C2188EC0F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0" creationId="{169FE23E-6F9E-CF3E-7D88-32B1CE3EF50E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1" creationId="{7D3A846A-5698-4206-D385-0B7DBDD2ADA6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2" creationId="{9D932F6B-18F7-7B8F-9C7F-43A74D748723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3" creationId="{B1C2F727-85E4-7B0D-36BD-AFBCD9E5ED09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4" creationId="{FD952BD3-FD9D-9162-38C5-93904F158423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5" creationId="{8B0BF4C2-55CB-D143-7419-DB7E36E1DDA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6" creationId="{0D72B61E-8679-8DD2-8E34-ED7193B75379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3" creationId="{3FD72770-9373-F237-7078-91800D030A4A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4" creationId="{3C8E7788-A1C8-096B-6C43-1004566CDD6B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5" creationId="{67BA6FFF-9243-AFB7-C05C-F3E8B9D268AF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6" creationId="{D1626724-A62D-8AEF-A138-4F0006AFC93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7" creationId="{3CA4CE59-DAE6-56F6-AB40-4B1C29B229E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8" creationId="{2AFDB488-496D-49ED-B46F-2ED46E47F8DB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9" creationId="{C88A91E2-8016-6425-A9B2-89CFF251CDD4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0" creationId="{ED3F5317-1612-C254-5D42-9EB0CE3E92CD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1" creationId="{3CECAE89-E12F-A327-2D1B-2C57999E8331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2" creationId="{8877CE9E-8FB0-D868-AC98-F8ECAF55758B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3" creationId="{7E2B9B29-8AD9-6792-BD81-A16F1849EEFD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4" creationId="{FE8D02BD-04E7-5D88-DDBA-673986863500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5" creationId="{51AF4B18-41DC-EB61-D3E0-273BE5DA2C82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6" creationId="{31068A6F-5CEA-9FC4-1236-D0E790BECBD0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3" creationId="{F8763F67-EF4F-B4CB-CE33-295EE3B776AA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4" creationId="{679A5A0D-ABEB-5167-9BBD-909636423105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5" creationId="{9F9D3C11-AF56-38D4-2B1D-4F4C178FFA84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6" creationId="{20D02289-58BA-D83C-961D-8DD9B88007AE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7" creationId="{56936799-7605-BC76-5061-A366A0424EE4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8" creationId="{16AAB9B8-B297-6CB1-30EF-540EBED69847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9" creationId="{7A0EA93C-B79F-ED26-11C8-9ADF980BCBB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0" creationId="{B7668E37-4F4C-C4C8-B233-7DDAFD6FE08A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1" creationId="{2B2A93A6-72FB-C640-CD56-D2C5A17B084D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2" creationId="{C8BF1DB7-51A4-9DB1-87F9-7D4E33FA7430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3" creationId="{E46177B2-5828-FFAB-269A-9D04430F44CF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4" creationId="{C805B253-9C68-B4EE-CA4A-B7DF6F2F50AB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5" creationId="{1D392722-841E-A5C8-2611-1E6D73C3BAC4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6" creationId="{10ED8279-FAE6-40DF-A46B-3EDE91F74197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53:09.998" v="1332" actId="478"/>
        <pc:sldMkLst>
          <pc:docMk/>
          <pc:sldMk cId="63677877" sldId="326"/>
        </pc:sldMkLst>
        <pc:spChg chg="mod">
          <ac:chgData name="Mr J Bee (BWCET)" userId="a1856448-f297-487a-a7ea-498499ce4ab3" providerId="ADAL" clId="{0768314E-8B68-4FD0-B5EB-C0E74A7F7F54}" dt="2023-12-08T15:52:51.301" v="1329" actId="20577"/>
          <ac:spMkLst>
            <pc:docMk/>
            <pc:sldMk cId="63677877" sldId="326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5:52:20.618" v="1223" actId="1076"/>
          <ac:spMkLst>
            <pc:docMk/>
            <pc:sldMk cId="63677877" sldId="326"/>
            <ac:spMk id="18" creationId="{FE3AD3FD-9D13-3B25-53DB-E853A272E41C}"/>
          </ac:spMkLst>
        </pc:spChg>
        <pc:spChg chg="add mod">
          <ac:chgData name="Mr J Bee (BWCET)" userId="a1856448-f297-487a-a7ea-498499ce4ab3" providerId="ADAL" clId="{0768314E-8B68-4FD0-B5EB-C0E74A7F7F54}" dt="2023-12-08T15:52:11.711" v="1216" actId="1076"/>
          <ac:spMkLst>
            <pc:docMk/>
            <pc:sldMk cId="63677877" sldId="326"/>
            <ac:spMk id="19" creationId="{4341B3AC-41AC-1D96-CCA8-4899296635A8}"/>
          </ac:spMkLst>
        </pc:spChg>
        <pc:spChg chg="add mod">
          <ac:chgData name="Mr J Bee (BWCET)" userId="a1856448-f297-487a-a7ea-498499ce4ab3" providerId="ADAL" clId="{0768314E-8B68-4FD0-B5EB-C0E74A7F7F54}" dt="2023-12-08T15:52:52.135" v="1330"/>
          <ac:spMkLst>
            <pc:docMk/>
            <pc:sldMk cId="63677877" sldId="326"/>
            <ac:spMk id="20" creationId="{360E37FF-83B0-0A0C-F9A5-943434187809}"/>
          </ac:spMkLst>
        </pc:spChg>
        <pc:spChg chg="add del mod">
          <ac:chgData name="Mr J Bee (BWCET)" userId="a1856448-f297-487a-a7ea-498499ce4ab3" providerId="ADAL" clId="{0768314E-8B68-4FD0-B5EB-C0E74A7F7F54}" dt="2023-12-08T15:53:09.998" v="1332" actId="478"/>
          <ac:spMkLst>
            <pc:docMk/>
            <pc:sldMk cId="63677877" sldId="326"/>
            <ac:spMk id="22" creationId="{8F8DF45E-75DC-AB4D-6ADF-950C99C02D2F}"/>
          </ac:spMkLst>
        </pc:spChg>
        <pc:spChg chg="del">
          <ac:chgData name="Mr J Bee (BWCET)" userId="a1856448-f297-487a-a7ea-498499ce4ab3" providerId="ADAL" clId="{0768314E-8B68-4FD0-B5EB-C0E74A7F7F54}" dt="2023-12-08T15:51:47.348" v="1206" actId="478"/>
          <ac:spMkLst>
            <pc:docMk/>
            <pc:sldMk cId="63677877" sldId="326"/>
            <ac:spMk id="47" creationId="{EBD44314-E693-E3E0-0463-5F94DDA98003}"/>
          </ac:spMkLst>
        </pc:spChg>
        <pc:spChg chg="del">
          <ac:chgData name="Mr J Bee (BWCET)" userId="a1856448-f297-487a-a7ea-498499ce4ab3" providerId="ADAL" clId="{0768314E-8B68-4FD0-B5EB-C0E74A7F7F54}" dt="2023-12-08T15:51:48.950" v="1207" actId="478"/>
          <ac:spMkLst>
            <pc:docMk/>
            <pc:sldMk cId="63677877" sldId="326"/>
            <ac:spMk id="49" creationId="{F29C7D9F-9958-1237-8951-A722267A2B98}"/>
          </ac:spMkLst>
        </pc:spChg>
        <pc:spChg chg="del">
          <ac:chgData name="Mr J Bee (BWCET)" userId="a1856448-f297-487a-a7ea-498499ce4ab3" providerId="ADAL" clId="{0768314E-8B68-4FD0-B5EB-C0E74A7F7F54}" dt="2023-12-08T15:51:50.436" v="1208" actId="478"/>
          <ac:spMkLst>
            <pc:docMk/>
            <pc:sldMk cId="63677877" sldId="326"/>
            <ac:spMk id="51" creationId="{B2EEE1CF-568E-1857-7BE9-EA2998DD2101}"/>
          </ac:spMkLst>
        </pc:spChg>
        <pc:spChg chg="del">
          <ac:chgData name="Mr J Bee (BWCET)" userId="a1856448-f297-487a-a7ea-498499ce4ab3" providerId="ADAL" clId="{0768314E-8B68-4FD0-B5EB-C0E74A7F7F54}" dt="2023-12-08T15:51:52.239" v="1209" actId="478"/>
          <ac:spMkLst>
            <pc:docMk/>
            <pc:sldMk cId="63677877" sldId="326"/>
            <ac:spMk id="55" creationId="{831066FA-FB68-3E8F-0985-BC5A1637CF7A}"/>
          </ac:spMkLst>
        </pc:spChg>
        <pc:spChg chg="mod">
          <ac:chgData name="Mr J Bee (BWCET)" userId="a1856448-f297-487a-a7ea-498499ce4ab3" providerId="ADAL" clId="{0768314E-8B68-4FD0-B5EB-C0E74A7F7F54}" dt="2023-12-08T15:52:07.664" v="1214" actId="1076"/>
          <ac:spMkLst>
            <pc:docMk/>
            <pc:sldMk cId="63677877" sldId="326"/>
            <ac:spMk id="57" creationId="{CA48DB4D-F357-E6E5-F344-E5AE7A3F8D78}"/>
          </ac:spMkLst>
        </pc:spChg>
        <pc:spChg chg="mod">
          <ac:chgData name="Mr J Bee (BWCET)" userId="a1856448-f297-487a-a7ea-498499ce4ab3" providerId="ADAL" clId="{0768314E-8B68-4FD0-B5EB-C0E74A7F7F54}" dt="2023-12-08T15:52:07.664" v="1214" actId="1076"/>
          <ac:spMkLst>
            <pc:docMk/>
            <pc:sldMk cId="63677877" sldId="326"/>
            <ac:spMk id="91" creationId="{6B7AD408-269F-2ABB-97A8-C609FA9989F1}"/>
          </ac:spMkLst>
        </pc:spChg>
        <pc:spChg chg="del">
          <ac:chgData name="Mr J Bee (BWCET)" userId="a1856448-f297-487a-a7ea-498499ce4ab3" providerId="ADAL" clId="{0768314E-8B68-4FD0-B5EB-C0E74A7F7F54}" dt="2023-12-08T15:52:25.017" v="1224" actId="478"/>
          <ac:spMkLst>
            <pc:docMk/>
            <pc:sldMk cId="63677877" sldId="326"/>
            <ac:spMk id="92" creationId="{269D9850-2713-5562-61F8-05BA41BA3B33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07" creationId="{507733F9-F70E-0FEE-4EE5-407526E4575F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08" creationId="{9BF3ADD6-2315-817D-0B3F-151FD46EAFD3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09" creationId="{7FA231B4-B67C-3B12-4B7E-2E389F2053CF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10" creationId="{AC760619-648E-965F-64B5-EF81B8470518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11" creationId="{6D878EAD-964F-45D2-7A83-53F81485847C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12" creationId="{587CA9E4-62CC-6FAF-3B5A-D288537A6DA2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28" creationId="{0A0F5ACC-BC3B-5459-7D78-B295310855AA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30" creationId="{5F886D0D-DCCA-DE3A-DAEA-D2D0E9032C9E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32" creationId="{D6FB89FD-395B-14AD-38A4-14614EBE41D0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47" creationId="{50A1A9E0-D52E-7BA0-FB53-A66079F7FD46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48" creationId="{38DCDC14-0371-1CEA-A8C0-488D53F82AB0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49" creationId="{31AC3C7D-CC7A-D364-4599-610E642919C7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50" creationId="{15CF4D40-A3B1-D963-8169-CF64E08806C5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52" creationId="{8169CA64-A5D7-30DA-A95C-D4495E2D431B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53" creationId="{A2F557D5-26E6-BDC3-D709-2097297EDA2C}"/>
          </ac:spMkLst>
        </pc:sp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2" creationId="{7B1A69A0-0F63-0AA9-8CF2-C9A140BF9FF8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4" creationId="{0725F053-1D22-1F84-D11D-623DFEC157EE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5" creationId="{011C372B-C6A0-5707-C12A-0A26F787FEB6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6" creationId="{4B40BE76-0983-E248-DA1B-3C522636592A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7" creationId="{61B140C8-D1A1-1ADD-EDBB-9F7805589759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8" creationId="{5BF079F2-1994-CA86-9D1C-DB378F2A66F6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9" creationId="{4702A251-83A2-EBCE-3D04-1100BFFF46A9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0" creationId="{D9072C98-50F4-4683-563A-07F8FABC4CE5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1" creationId="{782D7550-12EA-E69F-81C9-E52A0E7A7F6F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2" creationId="{1F732522-41F5-59BF-5322-0A51F533F4EC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3" creationId="{23CC7601-B325-F4F4-F6B7-9ACEE83A24DC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4" creationId="{9D729CCC-BA75-1F2F-E0FF-0D867639685F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5" creationId="{939E5BC1-6B85-5A11-BD30-A6C431086849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6" creationId="{17367163-658B-A460-D55F-1C82BB126197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7" creationId="{7C5CD47C-13D8-1078-BE0D-9D41B901B032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21" creationId="{EEE1A2DD-65D8-CC28-CA10-6491E7D9EA8F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29" creationId="{DA5FE676-FAD6-70E2-2D50-C3D1C72492A5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0" creationId="{9DF5C524-7631-B685-3161-91135F4C76DA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1" creationId="{C2D3EF66-4C77-E956-7D12-A9FE82A3DCB6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2" creationId="{25F9384E-CAD1-7B2E-D406-41E021EAB7E9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3" creationId="{EB9D6A3B-BDC4-C882-6E8F-C930712B9B03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4" creationId="{4EB58A1D-567C-EC5E-8052-51DB0FEFADBB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5" creationId="{D28E6065-CAD0-78EF-0AD2-4C9E12C6439C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6" creationId="{9B3B873A-A5AA-D75B-8374-F17964C15AD8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7" creationId="{2DF89981-B4BA-2C30-1192-AD98B4510C11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40" creationId="{607A6975-7BBC-46BB-6956-92C98097BF00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41" creationId="{71E79F76-7EA4-095B-8385-51B49653AEB6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43" creationId="{1492AD52-A614-60A4-8BEC-942416833FE7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3" creationId="{3EBE7B92-8010-43AF-EB2B-71682CB513DC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4" creationId="{5A665A4E-C555-8E0C-8CFD-087CE819D931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5" creationId="{7B519802-21DB-5E20-CB1E-D1CDB3DFC056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6" creationId="{CFBF8E9A-B35E-89AD-7127-5A2A079A0FE7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7" creationId="{0AB04EA4-55C6-1937-C887-483D2385E3E3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8" creationId="{A345A39A-148D-E09A-C1AC-E18C1AA2CD25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9" creationId="{BFF7B3A6-B5A6-C093-ACD2-576C2188EC0F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0" creationId="{169FE23E-6F9E-CF3E-7D88-32B1CE3EF50E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1" creationId="{7D3A846A-5698-4206-D385-0B7DBDD2ADA6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2" creationId="{9D932F6B-18F7-7B8F-9C7F-43A74D748723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3" creationId="{B1C2F727-85E4-7B0D-36BD-AFBCD9E5ED09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4" creationId="{FD952BD3-FD9D-9162-38C5-93904F158423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5" creationId="{8B0BF4C2-55CB-D143-7419-DB7E36E1DDAC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6" creationId="{0D72B61E-8679-8DD2-8E34-ED7193B75379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3" creationId="{3FD72770-9373-F237-7078-91800D030A4A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4" creationId="{3C8E7788-A1C8-096B-6C43-1004566CDD6B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5" creationId="{67BA6FFF-9243-AFB7-C05C-F3E8B9D268AF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6" creationId="{D1626724-A62D-8AEF-A138-4F0006AFC93C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7" creationId="{3CA4CE59-DAE6-56F6-AB40-4B1C29B229EC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8" creationId="{2AFDB488-496D-49ED-B46F-2ED46E47F8DB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9" creationId="{C88A91E2-8016-6425-A9B2-89CFF251CDD4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0" creationId="{ED3F5317-1612-C254-5D42-9EB0CE3E92CD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1" creationId="{3CECAE89-E12F-A327-2D1B-2C57999E8331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2" creationId="{8877CE9E-8FB0-D868-AC98-F8ECAF55758B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3" creationId="{7E2B9B29-8AD9-6792-BD81-A16F1849EEFD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4" creationId="{FE8D02BD-04E7-5D88-DDBA-673986863500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5" creationId="{51AF4B18-41DC-EB61-D3E0-273BE5DA2C82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6" creationId="{31068A6F-5CEA-9FC4-1236-D0E790BECBD0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3" creationId="{F8763F67-EF4F-B4CB-CE33-295EE3B776AA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4" creationId="{679A5A0D-ABEB-5167-9BBD-909636423105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5" creationId="{9F9D3C11-AF56-38D4-2B1D-4F4C178FFA84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6" creationId="{20D02289-58BA-D83C-961D-8DD9B88007AE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7" creationId="{56936799-7605-BC76-5061-A366A0424EE4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8" creationId="{16AAB9B8-B297-6CB1-30EF-540EBED69847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9" creationId="{7A0EA93C-B79F-ED26-11C8-9ADF980BCBBC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0" creationId="{B7668E37-4F4C-C4C8-B233-7DDAFD6FE08A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1" creationId="{2B2A93A6-72FB-C640-CD56-D2C5A17B084D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2" creationId="{C8BF1DB7-51A4-9DB1-87F9-7D4E33FA7430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3" creationId="{E46177B2-5828-FFAB-269A-9D04430F44CF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4" creationId="{C805B253-9C68-B4EE-CA4A-B7DF6F2F50AB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5" creationId="{1D392722-841E-A5C8-2611-1E6D73C3BAC4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6" creationId="{10ED8279-FAE6-40DF-A46B-3EDE91F74197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55:36.955" v="1437"/>
        <pc:sldMkLst>
          <pc:docMk/>
          <pc:sldMk cId="1906400817" sldId="327"/>
        </pc:sldMkLst>
        <pc:spChg chg="mod">
          <ac:chgData name="Mr J Bee (BWCET)" userId="a1856448-f297-487a-a7ea-498499ce4ab3" providerId="ADAL" clId="{0768314E-8B68-4FD0-B5EB-C0E74A7F7F54}" dt="2023-12-08T15:54:53.663" v="1419" actId="20577"/>
          <ac:spMkLst>
            <pc:docMk/>
            <pc:sldMk cId="1906400817" sldId="327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5:53:15.657" v="1334" actId="478"/>
          <ac:spMkLst>
            <pc:docMk/>
            <pc:sldMk cId="1906400817" sldId="327"/>
            <ac:spMk id="18" creationId="{FE3AD3FD-9D13-3B25-53DB-E853A272E41C}"/>
          </ac:spMkLst>
        </pc:spChg>
        <pc:spChg chg="del">
          <ac:chgData name="Mr J Bee (BWCET)" userId="a1856448-f297-487a-a7ea-498499ce4ab3" providerId="ADAL" clId="{0768314E-8B68-4FD0-B5EB-C0E74A7F7F54}" dt="2023-12-08T15:53:15.657" v="1334" actId="478"/>
          <ac:spMkLst>
            <pc:docMk/>
            <pc:sldMk cId="1906400817" sldId="327"/>
            <ac:spMk id="19" creationId="{4341B3AC-41AC-1D96-CCA8-4899296635A8}"/>
          </ac:spMkLst>
        </pc:spChg>
        <pc:spChg chg="del">
          <ac:chgData name="Mr J Bee (BWCET)" userId="a1856448-f297-487a-a7ea-498499ce4ab3" providerId="ADAL" clId="{0768314E-8B68-4FD0-B5EB-C0E74A7F7F54}" dt="2023-12-08T15:54:29.970" v="1361" actId="478"/>
          <ac:spMkLst>
            <pc:docMk/>
            <pc:sldMk cId="1906400817" sldId="327"/>
            <ac:spMk id="20" creationId="{360E37FF-83B0-0A0C-F9A5-943434187809}"/>
          </ac:spMkLst>
        </pc:spChg>
        <pc:spChg chg="add del mod">
          <ac:chgData name="Mr J Bee (BWCET)" userId="a1856448-f297-487a-a7ea-498499ce4ab3" providerId="ADAL" clId="{0768314E-8B68-4FD0-B5EB-C0E74A7F7F54}" dt="2023-12-08T15:54:47.262" v="1413" actId="478"/>
          <ac:spMkLst>
            <pc:docMk/>
            <pc:sldMk cId="1906400817" sldId="327"/>
            <ac:spMk id="23" creationId="{6C3A9A5C-85BA-F00C-D6E0-C72C82262256}"/>
          </ac:spMkLst>
        </pc:spChg>
        <pc:spChg chg="add mod">
          <ac:chgData name="Mr J Bee (BWCET)" userId="a1856448-f297-487a-a7ea-498499ce4ab3" providerId="ADAL" clId="{0768314E-8B68-4FD0-B5EB-C0E74A7F7F54}" dt="2023-12-08T15:54:54.496" v="1420"/>
          <ac:spMkLst>
            <pc:docMk/>
            <pc:sldMk cId="1906400817" sldId="327"/>
            <ac:spMk id="24" creationId="{7F167A3B-BAC3-A90C-959A-7A3FEDB49EC5}"/>
          </ac:spMkLst>
        </pc:spChg>
        <pc:spChg chg="add mod">
          <ac:chgData name="Mr J Bee (BWCET)" userId="a1856448-f297-487a-a7ea-498499ce4ab3" providerId="ADAL" clId="{0768314E-8B68-4FD0-B5EB-C0E74A7F7F54}" dt="2023-12-08T15:55:08.972" v="1429" actId="20577"/>
          <ac:spMkLst>
            <pc:docMk/>
            <pc:sldMk cId="1906400817" sldId="327"/>
            <ac:spMk id="44" creationId="{89066416-74AB-D279-E4A9-D0A1FDD2AF90}"/>
          </ac:spMkLst>
        </pc:spChg>
        <pc:spChg chg="add mod">
          <ac:chgData name="Mr J Bee (BWCET)" userId="a1856448-f297-487a-a7ea-498499ce4ab3" providerId="ADAL" clId="{0768314E-8B68-4FD0-B5EB-C0E74A7F7F54}" dt="2023-12-08T15:55:33.894" v="1436" actId="14100"/>
          <ac:spMkLst>
            <pc:docMk/>
            <pc:sldMk cId="1906400817" sldId="327"/>
            <ac:spMk id="46" creationId="{BA963BEC-FE72-AB27-2956-4DA9260209E1}"/>
          </ac:spMkLst>
        </pc:spChg>
        <pc:spChg chg="mod">
          <ac:chgData name="Mr J Bee (BWCET)" userId="a1856448-f297-487a-a7ea-498499ce4ab3" providerId="ADAL" clId="{0768314E-8B68-4FD0-B5EB-C0E74A7F7F54}" dt="2023-12-08T15:54:59.547" v="1421" actId="1076"/>
          <ac:spMkLst>
            <pc:docMk/>
            <pc:sldMk cId="1906400817" sldId="327"/>
            <ac:spMk id="57" creationId="{CA48DB4D-F357-E6E5-F344-E5AE7A3F8D78}"/>
          </ac:spMkLst>
        </pc:spChg>
        <pc:spChg chg="del mod">
          <ac:chgData name="Mr J Bee (BWCET)" userId="a1856448-f297-487a-a7ea-498499ce4ab3" providerId="ADAL" clId="{0768314E-8B68-4FD0-B5EB-C0E74A7F7F54}" dt="2023-12-08T15:54:23.690" v="1359" actId="478"/>
          <ac:spMkLst>
            <pc:docMk/>
            <pc:sldMk cId="1906400817" sldId="327"/>
            <ac:spMk id="91" creationId="{6B7AD408-269F-2ABB-97A8-C609FA9989F1}"/>
          </ac:spMkLst>
        </pc:sp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2" creationId="{7B1A69A0-0F63-0AA9-8CF2-C9A140BF9FF8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4" creationId="{0725F053-1D22-1F84-D11D-623DFEC157EE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5" creationId="{011C372B-C6A0-5707-C12A-0A26F787FEB6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6" creationId="{4B40BE76-0983-E248-DA1B-3C522636592A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7" creationId="{61B140C8-D1A1-1ADD-EDBB-9F7805589759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8" creationId="{5BF079F2-1994-CA86-9D1C-DB378F2A66F6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9" creationId="{4702A251-83A2-EBCE-3D04-1100BFFF46A9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0" creationId="{D9072C98-50F4-4683-563A-07F8FABC4CE5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1" creationId="{782D7550-12EA-E69F-81C9-E52A0E7A7F6F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2" creationId="{1F732522-41F5-59BF-5322-0A51F533F4EC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3" creationId="{23CC7601-B325-F4F4-F6B7-9ACEE83A24DC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4" creationId="{9D729CCC-BA75-1F2F-E0FF-0D867639685F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5" creationId="{939E5BC1-6B85-5A11-BD30-A6C431086849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6" creationId="{17367163-658B-A460-D55F-1C82BB126197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7" creationId="{7C5CD47C-13D8-1078-BE0D-9D41B901B032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21" creationId="{EEE1A2DD-65D8-CC28-CA10-6491E7D9EA8F}"/>
          </ac:cxnSpMkLst>
        </pc:cxnChg>
        <pc:cxnChg chg="add mod">
          <ac:chgData name="Mr J Bee (BWCET)" userId="a1856448-f297-487a-a7ea-498499ce4ab3" providerId="ADAL" clId="{0768314E-8B68-4FD0-B5EB-C0E74A7F7F54}" dt="2023-12-08T15:55:03.904" v="1423" actId="1076"/>
          <ac:cxnSpMkLst>
            <pc:docMk/>
            <pc:sldMk cId="1906400817" sldId="327"/>
            <ac:cxnSpMk id="25" creationId="{38EBA543-C3B5-4BF8-D14D-AE2CC142E48A}"/>
          </ac:cxnSpMkLst>
        </pc:cxnChg>
        <pc:cxnChg chg="add mod">
          <ac:chgData name="Mr J Bee (BWCET)" userId="a1856448-f297-487a-a7ea-498499ce4ab3" providerId="ADAL" clId="{0768314E-8B68-4FD0-B5EB-C0E74A7F7F54}" dt="2023-12-08T15:55:03.904" v="1423" actId="1076"/>
          <ac:cxnSpMkLst>
            <pc:docMk/>
            <pc:sldMk cId="1906400817" sldId="327"/>
            <ac:cxnSpMk id="26" creationId="{45AA6231-304D-BCC8-E1A2-352CDCC6423B}"/>
          </ac:cxnSpMkLst>
        </pc:cxnChg>
        <pc:cxnChg chg="add mod">
          <ac:chgData name="Mr J Bee (BWCET)" userId="a1856448-f297-487a-a7ea-498499ce4ab3" providerId="ADAL" clId="{0768314E-8B68-4FD0-B5EB-C0E74A7F7F54}" dt="2023-12-08T15:55:23.347" v="1433" actId="1076"/>
          <ac:cxnSpMkLst>
            <pc:docMk/>
            <pc:sldMk cId="1906400817" sldId="327"/>
            <ac:cxnSpMk id="28" creationId="{15888BF2-0837-814C-726A-F69F2A563F38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29" creationId="{DA5FE676-FAD6-70E2-2D50-C3D1C72492A5}"/>
          </ac:cxnSpMkLst>
        </pc:cxnChg>
        <pc:cxnChg chg="del mod">
          <ac:chgData name="Mr J Bee (BWCET)" userId="a1856448-f297-487a-a7ea-498499ce4ab3" providerId="ADAL" clId="{0768314E-8B68-4FD0-B5EB-C0E74A7F7F54}" dt="2023-12-08T15:54:05.243" v="1353" actId="478"/>
          <ac:cxnSpMkLst>
            <pc:docMk/>
            <pc:sldMk cId="1906400817" sldId="327"/>
            <ac:cxnSpMk id="30" creationId="{9DF5C524-7631-B685-3161-91135F4C76DA}"/>
          </ac:cxnSpMkLst>
        </pc:cxnChg>
        <pc:cxnChg chg="del mod">
          <ac:chgData name="Mr J Bee (BWCET)" userId="a1856448-f297-487a-a7ea-498499ce4ab3" providerId="ADAL" clId="{0768314E-8B68-4FD0-B5EB-C0E74A7F7F54}" dt="2023-12-08T15:54:04.285" v="1352" actId="478"/>
          <ac:cxnSpMkLst>
            <pc:docMk/>
            <pc:sldMk cId="1906400817" sldId="327"/>
            <ac:cxnSpMk id="31" creationId="{C2D3EF66-4C77-E956-7D12-A9FE82A3DCB6}"/>
          </ac:cxnSpMkLst>
        </pc:cxnChg>
        <pc:cxnChg chg="del mod">
          <ac:chgData name="Mr J Bee (BWCET)" userId="a1856448-f297-487a-a7ea-498499ce4ab3" providerId="ADAL" clId="{0768314E-8B68-4FD0-B5EB-C0E74A7F7F54}" dt="2023-12-08T15:54:03.456" v="1351" actId="478"/>
          <ac:cxnSpMkLst>
            <pc:docMk/>
            <pc:sldMk cId="1906400817" sldId="327"/>
            <ac:cxnSpMk id="32" creationId="{25F9384E-CAD1-7B2E-D406-41E021EAB7E9}"/>
          </ac:cxnSpMkLst>
        </pc:cxnChg>
        <pc:cxnChg chg="del">
          <ac:chgData name="Mr J Bee (BWCET)" userId="a1856448-f297-487a-a7ea-498499ce4ab3" providerId="ADAL" clId="{0768314E-8B68-4FD0-B5EB-C0E74A7F7F54}" dt="2023-12-08T15:53:22.366" v="1339" actId="478"/>
          <ac:cxnSpMkLst>
            <pc:docMk/>
            <pc:sldMk cId="1906400817" sldId="327"/>
            <ac:cxnSpMk id="33" creationId="{EB9D6A3B-BDC4-C882-6E8F-C930712B9B03}"/>
          </ac:cxnSpMkLst>
        </pc:cxnChg>
        <pc:cxnChg chg="del">
          <ac:chgData name="Mr J Bee (BWCET)" userId="a1856448-f297-487a-a7ea-498499ce4ab3" providerId="ADAL" clId="{0768314E-8B68-4FD0-B5EB-C0E74A7F7F54}" dt="2023-12-08T15:53:21.652" v="1338" actId="478"/>
          <ac:cxnSpMkLst>
            <pc:docMk/>
            <pc:sldMk cId="1906400817" sldId="327"/>
            <ac:cxnSpMk id="34" creationId="{4EB58A1D-567C-EC5E-8052-51DB0FEFADBB}"/>
          </ac:cxnSpMkLst>
        </pc:cxnChg>
        <pc:cxnChg chg="del">
          <ac:chgData name="Mr J Bee (BWCET)" userId="a1856448-f297-487a-a7ea-498499ce4ab3" providerId="ADAL" clId="{0768314E-8B68-4FD0-B5EB-C0E74A7F7F54}" dt="2023-12-08T15:53:21.180" v="1337" actId="478"/>
          <ac:cxnSpMkLst>
            <pc:docMk/>
            <pc:sldMk cId="1906400817" sldId="327"/>
            <ac:cxnSpMk id="35" creationId="{D28E6065-CAD0-78EF-0AD2-4C9E12C6439C}"/>
          </ac:cxnSpMkLst>
        </pc:cxnChg>
        <pc:cxnChg chg="del">
          <ac:chgData name="Mr J Bee (BWCET)" userId="a1856448-f297-487a-a7ea-498499ce4ab3" providerId="ADAL" clId="{0768314E-8B68-4FD0-B5EB-C0E74A7F7F54}" dt="2023-12-08T15:53:20.646" v="1336" actId="478"/>
          <ac:cxnSpMkLst>
            <pc:docMk/>
            <pc:sldMk cId="1906400817" sldId="327"/>
            <ac:cxnSpMk id="36" creationId="{9B3B873A-A5AA-D75B-8374-F17964C15AD8}"/>
          </ac:cxnSpMkLst>
        </pc:cxnChg>
        <pc:cxnChg chg="del">
          <ac:chgData name="Mr J Bee (BWCET)" userId="a1856448-f297-487a-a7ea-498499ce4ab3" providerId="ADAL" clId="{0768314E-8B68-4FD0-B5EB-C0E74A7F7F54}" dt="2023-12-08T15:54:07.332" v="1354" actId="478"/>
          <ac:cxnSpMkLst>
            <pc:docMk/>
            <pc:sldMk cId="1906400817" sldId="327"/>
            <ac:cxnSpMk id="37" creationId="{2DF89981-B4BA-2C30-1192-AD98B4510C11}"/>
          </ac:cxnSpMkLst>
        </pc:cxnChg>
        <pc:cxnChg chg="add mod">
          <ac:chgData name="Mr J Bee (BWCET)" userId="a1856448-f297-487a-a7ea-498499ce4ab3" providerId="ADAL" clId="{0768314E-8B68-4FD0-B5EB-C0E74A7F7F54}" dt="2023-12-08T15:55:03.904" v="1423" actId="1076"/>
          <ac:cxnSpMkLst>
            <pc:docMk/>
            <pc:sldMk cId="1906400817" sldId="327"/>
            <ac:cxnSpMk id="38" creationId="{02FB4EF5-5CC6-D484-34BE-7C73EBF17EB3}"/>
          </ac:cxnSpMkLst>
        </pc:cxnChg>
        <pc:cxnChg chg="add mod">
          <ac:chgData name="Mr J Bee (BWCET)" userId="a1856448-f297-487a-a7ea-498499ce4ab3" providerId="ADAL" clId="{0768314E-8B68-4FD0-B5EB-C0E74A7F7F54}" dt="2023-12-08T15:55:03.904" v="1423" actId="1076"/>
          <ac:cxnSpMkLst>
            <pc:docMk/>
            <pc:sldMk cId="1906400817" sldId="327"/>
            <ac:cxnSpMk id="39" creationId="{FD418D7F-3088-5120-C3F7-C0F956EC7469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40" creationId="{607A6975-7BBC-46BB-6956-92C98097BF00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41" creationId="{71E79F76-7EA4-095B-8385-51B49653AEB6}"/>
          </ac:cxnSpMkLst>
        </pc:cxnChg>
        <pc:cxnChg chg="add mod">
          <ac:chgData name="Mr J Bee (BWCET)" userId="a1856448-f297-487a-a7ea-498499ce4ab3" providerId="ADAL" clId="{0768314E-8B68-4FD0-B5EB-C0E74A7F7F54}" dt="2023-12-08T15:55:03.904" v="1423" actId="1076"/>
          <ac:cxnSpMkLst>
            <pc:docMk/>
            <pc:sldMk cId="1906400817" sldId="327"/>
            <ac:cxnSpMk id="42" creationId="{7503FBC8-5389-D72E-93F1-51FE8799E2C3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43" creationId="{1492AD52-A614-60A4-8BEC-942416833FE7}"/>
          </ac:cxnSpMkLst>
        </pc:cxnChg>
        <pc:cxnChg chg="add mod">
          <ac:chgData name="Mr J Bee (BWCET)" userId="a1856448-f297-487a-a7ea-498499ce4ab3" providerId="ADAL" clId="{0768314E-8B68-4FD0-B5EB-C0E74A7F7F54}" dt="2023-12-08T15:55:23.347" v="1433" actId="1076"/>
          <ac:cxnSpMkLst>
            <pc:docMk/>
            <pc:sldMk cId="1906400817" sldId="327"/>
            <ac:cxnSpMk id="45" creationId="{FD313CD2-6D28-ECCD-8A79-8719646398B4}"/>
          </ac:cxnSpMkLst>
        </pc:cxnChg>
      </pc:sldChg>
      <pc:sldChg chg="addSp delSp modSp add mod">
        <pc:chgData name="Mr J Bee (BWCET)" userId="a1856448-f297-487a-a7ea-498499ce4ab3" providerId="ADAL" clId="{0768314E-8B68-4FD0-B5EB-C0E74A7F7F54}" dt="2023-12-08T16:34:26.862" v="2789" actId="478"/>
        <pc:sldMkLst>
          <pc:docMk/>
          <pc:sldMk cId="2205032982" sldId="328"/>
        </pc:sldMkLst>
        <pc:spChg chg="mod">
          <ac:chgData name="Mr J Bee (BWCET)" userId="a1856448-f297-487a-a7ea-498499ce4ab3" providerId="ADAL" clId="{0768314E-8B68-4FD0-B5EB-C0E74A7F7F54}" dt="2023-12-08T16:00:46.078" v="1469" actId="20577"/>
          <ac:spMkLst>
            <pc:docMk/>
            <pc:sldMk cId="2205032982" sldId="328"/>
            <ac:spMk id="2" creationId="{E7793C06-E3AB-0F8A-1C4F-03B358A5582F}"/>
          </ac:spMkLst>
        </pc:spChg>
        <pc:spChg chg="add del mod">
          <ac:chgData name="Mr J Bee (BWCET)" userId="a1856448-f297-487a-a7ea-498499ce4ab3" providerId="ADAL" clId="{0768314E-8B68-4FD0-B5EB-C0E74A7F7F54}" dt="2023-12-08T16:34:26.862" v="2789" actId="478"/>
          <ac:spMkLst>
            <pc:docMk/>
            <pc:sldMk cId="2205032982" sldId="328"/>
            <ac:spMk id="3" creationId="{1AB20639-C638-C087-1D9B-7B261A17B9DA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4" creationId="{EC7B673B-82D2-BEA8-A0EC-AA1C34412218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5" creationId="{C9F65EAE-FF47-D9BB-AA53-AC41E579C3E2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6" creationId="{2D44EDDF-4EFB-379F-C38C-562580C03EBC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7" creationId="{F11E528F-61B6-840E-0535-FEAF3973DBF4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8" creationId="{A2AF910D-D26E-58A7-EEF6-CA76FBA4A7B3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9" creationId="{90974DB2-3B87-34F8-560C-B2883ECCCAF0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0" creationId="{9E7771D9-3315-22C5-6A33-DA2B3085CB19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1" creationId="{2603162A-F1BB-EB31-EA1D-A97F65326554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2" creationId="{B1754185-4FF1-89CB-0DEC-4E9CEB31A632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3" creationId="{41E6A265-61B4-E8E9-FCA8-A824EE28EEDC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4" creationId="{39EFD597-7501-4A23-A7C9-3E00418E5AD1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5" creationId="{4DF7EC3C-410B-21E6-7F02-AA3EB1CEBE39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6" creationId="{B5A1BD54-3044-D9A9-BB96-9F76230E8254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7" creationId="{057E05B1-4B2F-23EA-6F1D-0750B834DDEB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8" creationId="{9727C8E6-A790-07E2-1040-C866DF429FC2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9" creationId="{E81D7D18-C751-F381-5B5D-D2F6998A7D4E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0" creationId="{B2474BC1-7CF5-0130-122D-B078ECC33E42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1" creationId="{9C6D0581-C192-B936-B412-743A03393B1D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2" creationId="{3937732F-D749-0DC9-29CA-504B12A03E35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3" creationId="{A90995B6-0EDA-DDF4-82BE-2918099EB968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4" creationId="{F64ACA18-608F-B516-7A25-25028CDA9A08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5" creationId="{B5540E95-FC1E-8CB8-C167-FB1E66D693B3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6" creationId="{D0B5CBC7-1A92-A20C-5AA1-A6BD189E4794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07:10.466" v="1569"/>
        <pc:sldMkLst>
          <pc:docMk/>
          <pc:sldMk cId="3086128078" sldId="329"/>
        </pc:sldMkLst>
        <pc:spChg chg="add mod">
          <ac:chgData name="Mr J Bee (BWCET)" userId="a1856448-f297-487a-a7ea-498499ce4ab3" providerId="ADAL" clId="{0768314E-8B68-4FD0-B5EB-C0E74A7F7F54}" dt="2023-12-08T16:05:22.959" v="1534"/>
          <ac:spMkLst>
            <pc:docMk/>
            <pc:sldMk cId="3086128078" sldId="329"/>
            <ac:spMk id="2" creationId="{B8DD8270-2073-0694-FAD3-D30B5EB222AE}"/>
          </ac:spMkLst>
        </pc:spChg>
        <pc:spChg chg="mod">
          <ac:chgData name="Mr J Bee (BWCET)" userId="a1856448-f297-487a-a7ea-498499ce4ab3" providerId="ADAL" clId="{0768314E-8B68-4FD0-B5EB-C0E74A7F7F54}" dt="2023-12-08T16:05:21.865" v="1533" actId="20577"/>
          <ac:spMkLst>
            <pc:docMk/>
            <pc:sldMk cId="3086128078" sldId="329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6:05:48.133" v="1544" actId="1076"/>
          <ac:spMkLst>
            <pc:docMk/>
            <pc:sldMk cId="3086128078" sldId="329"/>
            <ac:spMk id="5" creationId="{1CF87F20-D5AF-6D1E-4B6A-4406C2323DE1}"/>
          </ac:spMkLst>
        </pc:spChg>
        <pc:spChg chg="add mod">
          <ac:chgData name="Mr J Bee (BWCET)" userId="a1856448-f297-487a-a7ea-498499ce4ab3" providerId="ADAL" clId="{0768314E-8B68-4FD0-B5EB-C0E74A7F7F54}" dt="2023-12-08T16:06:24.417" v="1557" actId="1076"/>
          <ac:spMkLst>
            <pc:docMk/>
            <pc:sldMk cId="3086128078" sldId="329"/>
            <ac:spMk id="6" creationId="{9B191589-B0B3-78AC-A45C-F267D370CB31}"/>
          </ac:spMkLst>
        </pc:spChg>
        <pc:spChg chg="add mod">
          <ac:chgData name="Mr J Bee (BWCET)" userId="a1856448-f297-487a-a7ea-498499ce4ab3" providerId="ADAL" clId="{0768314E-8B68-4FD0-B5EB-C0E74A7F7F54}" dt="2023-12-08T16:06:38.353" v="1562" actId="1076"/>
          <ac:spMkLst>
            <pc:docMk/>
            <pc:sldMk cId="3086128078" sldId="329"/>
            <ac:spMk id="7" creationId="{0970A3BD-2A3A-D255-33E3-15F1F12CAA0F}"/>
          </ac:spMkLst>
        </pc:spChg>
        <pc:spChg chg="add mod">
          <ac:chgData name="Mr J Bee (BWCET)" userId="a1856448-f297-487a-a7ea-498499ce4ab3" providerId="ADAL" clId="{0768314E-8B68-4FD0-B5EB-C0E74A7F7F54}" dt="2023-12-08T16:06:04.795" v="1552" actId="1076"/>
          <ac:spMkLst>
            <pc:docMk/>
            <pc:sldMk cId="3086128078" sldId="329"/>
            <ac:spMk id="8" creationId="{78182FFE-6D5B-038F-15F9-DD715CA6179F}"/>
          </ac:spMkLst>
        </pc:spChg>
        <pc:spChg chg="add mod">
          <ac:chgData name="Mr J Bee (BWCET)" userId="a1856448-f297-487a-a7ea-498499ce4ab3" providerId="ADAL" clId="{0768314E-8B68-4FD0-B5EB-C0E74A7F7F54}" dt="2023-12-08T16:06:21.392" v="1556" actId="1076"/>
          <ac:spMkLst>
            <pc:docMk/>
            <pc:sldMk cId="3086128078" sldId="329"/>
            <ac:spMk id="9" creationId="{1B2DE340-893A-A45A-255B-CC688980A1EE}"/>
          </ac:spMkLst>
        </pc:spChg>
        <pc:spChg chg="add mod">
          <ac:chgData name="Mr J Bee (BWCET)" userId="a1856448-f297-487a-a7ea-498499ce4ab3" providerId="ADAL" clId="{0768314E-8B68-4FD0-B5EB-C0E74A7F7F54}" dt="2023-12-08T16:06:33.791" v="1561" actId="20577"/>
          <ac:spMkLst>
            <pc:docMk/>
            <pc:sldMk cId="3086128078" sldId="329"/>
            <ac:spMk id="10" creationId="{EFDE2E6A-CAE9-FFFD-215E-A689B73FF942}"/>
          </ac:spMkLst>
        </pc:spChg>
        <pc:spChg chg="add mod">
          <ac:chgData name="Mr J Bee (BWCET)" userId="a1856448-f297-487a-a7ea-498499ce4ab3" providerId="ADAL" clId="{0768314E-8B68-4FD0-B5EB-C0E74A7F7F54}" dt="2023-12-08T16:06:43.660" v="1564" actId="1076"/>
          <ac:spMkLst>
            <pc:docMk/>
            <pc:sldMk cId="3086128078" sldId="329"/>
            <ac:spMk id="11" creationId="{E9FF5F07-B02D-5C98-CAD4-03C29CC4FC39}"/>
          </ac:spMkLst>
        </pc:spChg>
        <pc:spChg chg="add mod">
          <ac:chgData name="Mr J Bee (BWCET)" userId="a1856448-f297-487a-a7ea-498499ce4ab3" providerId="ADAL" clId="{0768314E-8B68-4FD0-B5EB-C0E74A7F7F54}" dt="2023-12-08T16:06:55.941" v="1567" actId="14100"/>
          <ac:spMkLst>
            <pc:docMk/>
            <pc:sldMk cId="3086128078" sldId="329"/>
            <ac:spMk id="12" creationId="{7C3155D5-C757-4537-EFFE-846859D5CC0A}"/>
          </ac:spMkLst>
        </pc:spChg>
        <pc:spChg chg="del">
          <ac:chgData name="Mr J Bee (BWCET)" userId="a1856448-f297-487a-a7ea-498499ce4ab3" providerId="ADAL" clId="{0768314E-8B68-4FD0-B5EB-C0E74A7F7F54}" dt="2023-12-08T16:05:08.249" v="1472" actId="478"/>
          <ac:spMkLst>
            <pc:docMk/>
            <pc:sldMk cId="3086128078" sldId="329"/>
            <ac:spMk id="24" creationId="{7F167A3B-BAC3-A90C-959A-7A3FEDB49EC5}"/>
          </ac:spMkLst>
        </pc:spChg>
        <pc:spChg chg="del">
          <ac:chgData name="Mr J Bee (BWCET)" userId="a1856448-f297-487a-a7ea-498499ce4ab3" providerId="ADAL" clId="{0768314E-8B68-4FD0-B5EB-C0E74A7F7F54}" dt="2023-12-08T16:05:06.031" v="1471" actId="478"/>
          <ac:spMkLst>
            <pc:docMk/>
            <pc:sldMk cId="3086128078" sldId="329"/>
            <ac:spMk id="44" creationId="{89066416-74AB-D279-E4A9-D0A1FDD2AF90}"/>
          </ac:spMkLst>
        </pc:spChg>
        <pc:spChg chg="del">
          <ac:chgData name="Mr J Bee (BWCET)" userId="a1856448-f297-487a-a7ea-498499ce4ab3" providerId="ADAL" clId="{0768314E-8B68-4FD0-B5EB-C0E74A7F7F54}" dt="2023-12-08T16:05:06.031" v="1471" actId="478"/>
          <ac:spMkLst>
            <pc:docMk/>
            <pc:sldMk cId="3086128078" sldId="329"/>
            <ac:spMk id="46" creationId="{BA963BEC-FE72-AB27-2956-4DA9260209E1}"/>
          </ac:spMkLst>
        </pc:spChg>
        <pc:spChg chg="del">
          <ac:chgData name="Mr J Bee (BWCET)" userId="a1856448-f297-487a-a7ea-498499ce4ab3" providerId="ADAL" clId="{0768314E-8B68-4FD0-B5EB-C0E74A7F7F54}" dt="2023-12-08T16:05:06.031" v="1471" actId="478"/>
          <ac:spMkLst>
            <pc:docMk/>
            <pc:sldMk cId="3086128078" sldId="329"/>
            <ac:spMk id="57" creationId="{CA48DB4D-F357-E6E5-F344-E5AE7A3F8D78}"/>
          </ac:spMkLst>
        </pc:sp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" creationId="{0725F053-1D22-1F84-D11D-623DFEC157EE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21" creationId="{EEE1A2DD-65D8-CC28-CA10-6491E7D9EA8F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25" creationId="{38EBA543-C3B5-4BF8-D14D-AE2CC142E48A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26" creationId="{45AA6231-304D-BCC8-E1A2-352CDCC6423B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28" creationId="{15888BF2-0837-814C-726A-F69F2A563F38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29" creationId="{DA5FE676-FAD6-70E2-2D50-C3D1C72492A5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38" creationId="{02FB4EF5-5CC6-D484-34BE-7C73EBF17EB3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39" creationId="{FD418D7F-3088-5120-C3F7-C0F956EC7469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0" creationId="{607A6975-7BBC-46BB-6956-92C98097BF00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1" creationId="{71E79F76-7EA4-095B-8385-51B49653AEB6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2" creationId="{7503FBC8-5389-D72E-93F1-51FE8799E2C3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3" creationId="{1492AD52-A614-60A4-8BEC-942416833FE7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5" creationId="{FD313CD2-6D28-ECCD-8A79-8719646398B4}"/>
          </ac:cxnSpMkLst>
        </pc:cxnChg>
      </pc:sldChg>
      <pc:sldChg chg="addSp delSp modSp add mod addAnim delAnim modAnim">
        <pc:chgData name="Mr J Bee (BWCET)" userId="a1856448-f297-487a-a7ea-498499ce4ab3" providerId="ADAL" clId="{0768314E-8B68-4FD0-B5EB-C0E74A7F7F54}" dt="2023-12-08T16:11:27.576" v="1801" actId="478"/>
        <pc:sldMkLst>
          <pc:docMk/>
          <pc:sldMk cId="1671586215" sldId="330"/>
        </pc:sldMkLst>
        <pc:spChg chg="del">
          <ac:chgData name="Mr J Bee (BWCET)" userId="a1856448-f297-487a-a7ea-498499ce4ab3" providerId="ADAL" clId="{0768314E-8B68-4FD0-B5EB-C0E74A7F7F54}" dt="2023-12-08T16:07:37.609" v="1576" actId="478"/>
          <ac:spMkLst>
            <pc:docMk/>
            <pc:sldMk cId="1671586215" sldId="330"/>
            <ac:spMk id="2" creationId="{B8DD8270-2073-0694-FAD3-D30B5EB222AE}"/>
          </ac:spMkLst>
        </pc:spChg>
        <pc:spChg chg="mod">
          <ac:chgData name="Mr J Bee (BWCET)" userId="a1856448-f297-487a-a7ea-498499ce4ab3" providerId="ADAL" clId="{0768314E-8B68-4FD0-B5EB-C0E74A7F7F54}" dt="2023-12-08T16:08:20.605" v="1760" actId="20577"/>
          <ac:spMkLst>
            <pc:docMk/>
            <pc:sldMk cId="1671586215" sldId="330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08T16:09:35.453" v="1794" actId="478"/>
          <ac:spMkLst>
            <pc:docMk/>
            <pc:sldMk cId="1671586215" sldId="330"/>
            <ac:spMk id="4" creationId="{9D265520-78E2-EDD2-DF7D-E3F080288818}"/>
          </ac:spMkLst>
        </pc:spChg>
        <pc:spChg chg="del">
          <ac:chgData name="Mr J Bee (BWCET)" userId="a1856448-f297-487a-a7ea-498499ce4ab3" providerId="ADAL" clId="{0768314E-8B68-4FD0-B5EB-C0E74A7F7F54}" dt="2023-12-08T16:07:27.430" v="1572" actId="478"/>
          <ac:spMkLst>
            <pc:docMk/>
            <pc:sldMk cId="1671586215" sldId="330"/>
            <ac:spMk id="5" creationId="{1CF87F20-D5AF-6D1E-4B6A-4406C2323DE1}"/>
          </ac:spMkLst>
        </pc:spChg>
        <pc:spChg chg="mod">
          <ac:chgData name="Mr J Bee (BWCET)" userId="a1856448-f297-487a-a7ea-498499ce4ab3" providerId="ADAL" clId="{0768314E-8B68-4FD0-B5EB-C0E74A7F7F54}" dt="2023-12-08T16:09:47.983" v="1798" actId="1076"/>
          <ac:spMkLst>
            <pc:docMk/>
            <pc:sldMk cId="1671586215" sldId="330"/>
            <ac:spMk id="6" creationId="{9B191589-B0B3-78AC-A45C-F267D370CB31}"/>
          </ac:spMkLst>
        </pc:spChg>
        <pc:spChg chg="mod">
          <ac:chgData name="Mr J Bee (BWCET)" userId="a1856448-f297-487a-a7ea-498499ce4ab3" providerId="ADAL" clId="{0768314E-8B68-4FD0-B5EB-C0E74A7F7F54}" dt="2023-12-08T16:09:47.983" v="1798" actId="1076"/>
          <ac:spMkLst>
            <pc:docMk/>
            <pc:sldMk cId="1671586215" sldId="330"/>
            <ac:spMk id="7" creationId="{0970A3BD-2A3A-D255-33E3-15F1F12CAA0F}"/>
          </ac:spMkLst>
        </pc:spChg>
        <pc:spChg chg="mod">
          <ac:chgData name="Mr J Bee (BWCET)" userId="a1856448-f297-487a-a7ea-498499ce4ab3" providerId="ADAL" clId="{0768314E-8B68-4FD0-B5EB-C0E74A7F7F54}" dt="2023-12-08T16:09:47.983" v="1798" actId="1076"/>
          <ac:spMkLst>
            <pc:docMk/>
            <pc:sldMk cId="1671586215" sldId="330"/>
            <ac:spMk id="8" creationId="{78182FFE-6D5B-038F-15F9-DD715CA6179F}"/>
          </ac:spMkLst>
        </pc:spChg>
        <pc:spChg chg="del">
          <ac:chgData name="Mr J Bee (BWCET)" userId="a1856448-f297-487a-a7ea-498499ce4ab3" providerId="ADAL" clId="{0768314E-8B68-4FD0-B5EB-C0E74A7F7F54}" dt="2023-12-08T16:07:27.430" v="1572" actId="478"/>
          <ac:spMkLst>
            <pc:docMk/>
            <pc:sldMk cId="1671586215" sldId="330"/>
            <ac:spMk id="9" creationId="{1B2DE340-893A-A45A-255B-CC688980A1EE}"/>
          </ac:spMkLst>
        </pc:spChg>
        <pc:spChg chg="mod">
          <ac:chgData name="Mr J Bee (BWCET)" userId="a1856448-f297-487a-a7ea-498499ce4ab3" providerId="ADAL" clId="{0768314E-8B68-4FD0-B5EB-C0E74A7F7F54}" dt="2023-12-08T16:09:47.983" v="1798" actId="1076"/>
          <ac:spMkLst>
            <pc:docMk/>
            <pc:sldMk cId="1671586215" sldId="330"/>
            <ac:spMk id="10" creationId="{EFDE2E6A-CAE9-FFFD-215E-A689B73FF942}"/>
          </ac:spMkLst>
        </pc:spChg>
        <pc:spChg chg="mod">
          <ac:chgData name="Mr J Bee (BWCET)" userId="a1856448-f297-487a-a7ea-498499ce4ab3" providerId="ADAL" clId="{0768314E-8B68-4FD0-B5EB-C0E74A7F7F54}" dt="2023-12-08T16:09:47.983" v="1798" actId="1076"/>
          <ac:spMkLst>
            <pc:docMk/>
            <pc:sldMk cId="1671586215" sldId="330"/>
            <ac:spMk id="11" creationId="{E9FF5F07-B02D-5C98-CAD4-03C29CC4FC39}"/>
          </ac:spMkLst>
        </pc:spChg>
        <pc:spChg chg="del">
          <ac:chgData name="Mr J Bee (BWCET)" userId="a1856448-f297-487a-a7ea-498499ce4ab3" providerId="ADAL" clId="{0768314E-8B68-4FD0-B5EB-C0E74A7F7F54}" dt="2023-12-08T16:07:25.220" v="1571" actId="478"/>
          <ac:spMkLst>
            <pc:docMk/>
            <pc:sldMk cId="1671586215" sldId="330"/>
            <ac:spMk id="12" creationId="{7C3155D5-C757-4537-EFFE-846859D5CC0A}"/>
          </ac:spMkLst>
        </pc:spChg>
        <pc:spChg chg="add del mod">
          <ac:chgData name="Mr J Bee (BWCET)" userId="a1856448-f297-487a-a7ea-498499ce4ab3" providerId="ADAL" clId="{0768314E-8B68-4FD0-B5EB-C0E74A7F7F54}" dt="2023-12-08T16:09:35.748" v="1795" actId="478"/>
          <ac:spMkLst>
            <pc:docMk/>
            <pc:sldMk cId="1671586215" sldId="330"/>
            <ac:spMk id="13" creationId="{DB9AA7A7-6691-54BA-610A-6E94598F2BCA}"/>
          </ac:spMkLst>
        </pc:spChg>
        <pc:spChg chg="add del mod">
          <ac:chgData name="Mr J Bee (BWCET)" userId="a1856448-f297-487a-a7ea-498499ce4ab3" providerId="ADAL" clId="{0768314E-8B68-4FD0-B5EB-C0E74A7F7F54}" dt="2023-12-08T16:09:36.054" v="1796" actId="478"/>
          <ac:spMkLst>
            <pc:docMk/>
            <pc:sldMk cId="1671586215" sldId="330"/>
            <ac:spMk id="14" creationId="{02394CE9-1D33-0187-E6D6-A9B255CA7BE2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15" creationId="{11803BF4-EEA6-1EC3-FAC0-35AF2E9F2D43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16" creationId="{70FBA4C5-57D4-47B7-B1D8-C9A9F748EA66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17" creationId="{6EC0DC4E-B4F8-A7C1-05B4-C6A078332973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18" creationId="{6924B236-AEBB-2A9D-0F10-4FE4623D78BD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19" creationId="{CCFB5D23-2D7F-4406-842C-A6BFF927DF26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0" creationId="{D5C25822-F684-3315-F489-ADB9F9244444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1" creationId="{75C11E2D-A044-3AEF-FC22-FDE53AE1881C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2" creationId="{1B847956-1526-D8E9-4440-9C14F6FC56A6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3" creationId="{BD5C52D2-D811-0741-7842-F73A2A5FCC7B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4" creationId="{EEC8CC8B-897A-FBFD-2976-4577D1F2C693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5" creationId="{25C817EF-B00A-0CA1-8238-4674022EE233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6" creationId="{CCB8F0EA-DB4E-890D-7BA9-23283C07BA7A}"/>
          </ac:spMkLst>
        </pc:spChg>
        <pc:spChg chg="add del mod">
          <ac:chgData name="Mr J Bee (BWCET)" userId="a1856448-f297-487a-a7ea-498499ce4ab3" providerId="ADAL" clId="{0768314E-8B68-4FD0-B5EB-C0E74A7F7F54}" dt="2023-12-08T16:11:27.576" v="1801" actId="478"/>
          <ac:spMkLst>
            <pc:docMk/>
            <pc:sldMk cId="1671586215" sldId="330"/>
            <ac:spMk id="28" creationId="{BBCE306A-1648-8753-1E30-7F2EBE64DFD3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13:06.484" v="1889" actId="14100"/>
        <pc:sldMkLst>
          <pc:docMk/>
          <pc:sldMk cId="2945892653" sldId="331"/>
        </pc:sldMkLst>
        <pc:spChg chg="add mod">
          <ac:chgData name="Mr J Bee (BWCET)" userId="a1856448-f297-487a-a7ea-498499ce4ab3" providerId="ADAL" clId="{0768314E-8B68-4FD0-B5EB-C0E74A7F7F54}" dt="2023-12-08T16:11:49.037" v="1862"/>
          <ac:spMkLst>
            <pc:docMk/>
            <pc:sldMk cId="2945892653" sldId="331"/>
            <ac:spMk id="2" creationId="{93B5A69B-BD1E-DAB3-D5AD-127B240A269A}"/>
          </ac:spMkLst>
        </pc:spChg>
        <pc:spChg chg="mod">
          <ac:chgData name="Mr J Bee (BWCET)" userId="a1856448-f297-487a-a7ea-498499ce4ab3" providerId="ADAL" clId="{0768314E-8B68-4FD0-B5EB-C0E74A7F7F54}" dt="2023-12-08T16:11:48.097" v="1861" actId="6549"/>
          <ac:spMkLst>
            <pc:docMk/>
            <pc:sldMk cId="2945892653" sldId="331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6:11:35.120" v="1806" actId="478"/>
          <ac:spMkLst>
            <pc:docMk/>
            <pc:sldMk cId="2945892653" sldId="331"/>
            <ac:spMk id="4" creationId="{9D265520-78E2-EDD2-DF7D-E3F080288818}"/>
          </ac:spMkLst>
        </pc:spChg>
        <pc:spChg chg="add mod">
          <ac:chgData name="Mr J Bee (BWCET)" userId="a1856448-f297-487a-a7ea-498499ce4ab3" providerId="ADAL" clId="{0768314E-8B68-4FD0-B5EB-C0E74A7F7F54}" dt="2023-12-08T16:12:29.982" v="1872" actId="122"/>
          <ac:spMkLst>
            <pc:docMk/>
            <pc:sldMk cId="2945892653" sldId="331"/>
            <ac:spMk id="5" creationId="{0C2722D1-91DA-94FC-69CE-0F98617BAC32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6" creationId="{9B191589-B0B3-78AC-A45C-F267D370CB31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7" creationId="{0970A3BD-2A3A-D255-33E3-15F1F12CAA0F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8" creationId="{78182FFE-6D5B-038F-15F9-DD715CA6179F}"/>
          </ac:spMkLst>
        </pc:spChg>
        <pc:spChg chg="add mod">
          <ac:chgData name="Mr J Bee (BWCET)" userId="a1856448-f297-487a-a7ea-498499ce4ab3" providerId="ADAL" clId="{0768314E-8B68-4FD0-B5EB-C0E74A7F7F54}" dt="2023-12-08T16:12:47.169" v="1880" actId="6549"/>
          <ac:spMkLst>
            <pc:docMk/>
            <pc:sldMk cId="2945892653" sldId="331"/>
            <ac:spMk id="9" creationId="{6FE4D3B0-D1B9-DC67-1FD4-DF0AE6778BDE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0" creationId="{EFDE2E6A-CAE9-FFFD-215E-A689B73FF942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1" creationId="{E9FF5F07-B02D-5C98-CAD4-03C29CC4FC39}"/>
          </ac:spMkLst>
        </pc:spChg>
        <pc:spChg chg="add mod">
          <ac:chgData name="Mr J Bee (BWCET)" userId="a1856448-f297-487a-a7ea-498499ce4ab3" providerId="ADAL" clId="{0768314E-8B68-4FD0-B5EB-C0E74A7F7F54}" dt="2023-12-08T16:12:48.451" v="1881" actId="6549"/>
          <ac:spMkLst>
            <pc:docMk/>
            <pc:sldMk cId="2945892653" sldId="331"/>
            <ac:spMk id="12" creationId="{B0286B6C-6B4F-BA5E-0534-0B60A248BB20}"/>
          </ac:spMkLst>
        </pc:spChg>
        <pc:spChg chg="del">
          <ac:chgData name="Mr J Bee (BWCET)" userId="a1856448-f297-487a-a7ea-498499ce4ab3" providerId="ADAL" clId="{0768314E-8B68-4FD0-B5EB-C0E74A7F7F54}" dt="2023-12-08T16:11:32.460" v="1805" actId="478"/>
          <ac:spMkLst>
            <pc:docMk/>
            <pc:sldMk cId="2945892653" sldId="331"/>
            <ac:spMk id="13" creationId="{DB9AA7A7-6691-54BA-610A-6E94598F2BCA}"/>
          </ac:spMkLst>
        </pc:spChg>
        <pc:spChg chg="del">
          <ac:chgData name="Mr J Bee (BWCET)" userId="a1856448-f297-487a-a7ea-498499ce4ab3" providerId="ADAL" clId="{0768314E-8B68-4FD0-B5EB-C0E74A7F7F54}" dt="2023-12-08T16:11:31.943" v="1804" actId="478"/>
          <ac:spMkLst>
            <pc:docMk/>
            <pc:sldMk cId="2945892653" sldId="331"/>
            <ac:spMk id="14" creationId="{02394CE9-1D33-0187-E6D6-A9B255CA7BE2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5" creationId="{11803BF4-EEA6-1EC3-FAC0-35AF2E9F2D43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6" creationId="{70FBA4C5-57D4-47B7-B1D8-C9A9F748EA66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7" creationId="{6EC0DC4E-B4F8-A7C1-05B4-C6A078332973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8" creationId="{6924B236-AEBB-2A9D-0F10-4FE4623D78BD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9" creationId="{CCFB5D23-2D7F-4406-842C-A6BFF927DF26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0" creationId="{D5C25822-F684-3315-F489-ADB9F9244444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1" creationId="{75C11E2D-A044-3AEF-FC22-FDE53AE1881C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2" creationId="{1B847956-1526-D8E9-4440-9C14F6FC56A6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3" creationId="{BD5C52D2-D811-0741-7842-F73A2A5FCC7B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4" creationId="{EEC8CC8B-897A-FBFD-2976-4577D1F2C693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5" creationId="{25C817EF-B00A-0CA1-8238-4674022EE233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6" creationId="{CCB8F0EA-DB4E-890D-7BA9-23283C07BA7A}"/>
          </ac:spMkLst>
        </pc:spChg>
        <pc:spChg chg="add mod">
          <ac:chgData name="Mr J Bee (BWCET)" userId="a1856448-f297-487a-a7ea-498499ce4ab3" providerId="ADAL" clId="{0768314E-8B68-4FD0-B5EB-C0E74A7F7F54}" dt="2023-12-08T16:12:46.001" v="1879" actId="6549"/>
          <ac:spMkLst>
            <pc:docMk/>
            <pc:sldMk cId="2945892653" sldId="331"/>
            <ac:spMk id="28" creationId="{54D50D23-68E2-1071-D2C9-0DC7894DCEAD}"/>
          </ac:spMkLst>
        </pc:spChg>
        <pc:cxnChg chg="add mod">
          <ac:chgData name="Mr J Bee (BWCET)" userId="a1856448-f297-487a-a7ea-498499ce4ab3" providerId="ADAL" clId="{0768314E-8B68-4FD0-B5EB-C0E74A7F7F54}" dt="2023-12-08T16:12:56.613" v="1883" actId="13822"/>
          <ac:cxnSpMkLst>
            <pc:docMk/>
            <pc:sldMk cId="2945892653" sldId="331"/>
            <ac:cxnSpMk id="30" creationId="{982C1330-DF50-CB3F-38DD-92D3A2E91258}"/>
          </ac:cxnSpMkLst>
        </pc:cxnChg>
        <pc:cxnChg chg="add mod">
          <ac:chgData name="Mr J Bee (BWCET)" userId="a1856448-f297-487a-a7ea-498499ce4ab3" providerId="ADAL" clId="{0768314E-8B68-4FD0-B5EB-C0E74A7F7F54}" dt="2023-12-08T16:13:01.540" v="1886" actId="14100"/>
          <ac:cxnSpMkLst>
            <pc:docMk/>
            <pc:sldMk cId="2945892653" sldId="331"/>
            <ac:cxnSpMk id="31" creationId="{608BA562-2090-38EF-8FB4-CE9105B6CB76}"/>
          </ac:cxnSpMkLst>
        </pc:cxnChg>
        <pc:cxnChg chg="add mod">
          <ac:chgData name="Mr J Bee (BWCET)" userId="a1856448-f297-487a-a7ea-498499ce4ab3" providerId="ADAL" clId="{0768314E-8B68-4FD0-B5EB-C0E74A7F7F54}" dt="2023-12-08T16:13:06.484" v="1889" actId="14100"/>
          <ac:cxnSpMkLst>
            <pc:docMk/>
            <pc:sldMk cId="2945892653" sldId="331"/>
            <ac:cxnSpMk id="34" creationId="{D278EC01-DF33-C3BF-BF9D-55C419A390B2}"/>
          </ac:cxnSpMkLst>
        </pc:cxnChg>
      </pc:sldChg>
      <pc:sldChg chg="modSp add">
        <pc:chgData name="Mr J Bee (BWCET)" userId="a1856448-f297-487a-a7ea-498499ce4ab3" providerId="ADAL" clId="{0768314E-8B68-4FD0-B5EB-C0E74A7F7F54}" dt="2023-12-08T16:13:28.261" v="1905" actId="20577"/>
        <pc:sldMkLst>
          <pc:docMk/>
          <pc:sldMk cId="2276863078" sldId="332"/>
        </pc:sldMkLst>
        <pc:spChg chg="mod">
          <ac:chgData name="Mr J Bee (BWCET)" userId="a1856448-f297-487a-a7ea-498499ce4ab3" providerId="ADAL" clId="{0768314E-8B68-4FD0-B5EB-C0E74A7F7F54}" dt="2023-12-08T16:13:20.790" v="1896" actId="20577"/>
          <ac:spMkLst>
            <pc:docMk/>
            <pc:sldMk cId="2276863078" sldId="332"/>
            <ac:spMk id="5" creationId="{0C2722D1-91DA-94FC-69CE-0F98617BAC32}"/>
          </ac:spMkLst>
        </pc:spChg>
        <pc:spChg chg="mod">
          <ac:chgData name="Mr J Bee (BWCET)" userId="a1856448-f297-487a-a7ea-498499ce4ab3" providerId="ADAL" clId="{0768314E-8B68-4FD0-B5EB-C0E74A7F7F54}" dt="2023-12-08T16:13:25.713" v="1902" actId="20577"/>
          <ac:spMkLst>
            <pc:docMk/>
            <pc:sldMk cId="2276863078" sldId="332"/>
            <ac:spMk id="9" creationId="{6FE4D3B0-D1B9-DC67-1FD4-DF0AE6778BDE}"/>
          </ac:spMkLst>
        </pc:spChg>
        <pc:spChg chg="mod">
          <ac:chgData name="Mr J Bee (BWCET)" userId="a1856448-f297-487a-a7ea-498499ce4ab3" providerId="ADAL" clId="{0768314E-8B68-4FD0-B5EB-C0E74A7F7F54}" dt="2023-12-08T16:13:23.421" v="1899" actId="20577"/>
          <ac:spMkLst>
            <pc:docMk/>
            <pc:sldMk cId="2276863078" sldId="332"/>
            <ac:spMk id="12" creationId="{B0286B6C-6B4F-BA5E-0534-0B60A248BB20}"/>
          </ac:spMkLst>
        </pc:spChg>
        <pc:spChg chg="mod">
          <ac:chgData name="Mr J Bee (BWCET)" userId="a1856448-f297-487a-a7ea-498499ce4ab3" providerId="ADAL" clId="{0768314E-8B68-4FD0-B5EB-C0E74A7F7F54}" dt="2023-12-08T16:13:28.261" v="1905" actId="20577"/>
          <ac:spMkLst>
            <pc:docMk/>
            <pc:sldMk cId="2276863078" sldId="332"/>
            <ac:spMk id="28" creationId="{54D50D23-68E2-1071-D2C9-0DC7894DCEAD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18:38.182" v="2227" actId="1076"/>
        <pc:sldMkLst>
          <pc:docMk/>
          <pc:sldMk cId="560707503" sldId="333"/>
        </pc:sldMkLst>
        <pc:spChg chg="del">
          <ac:chgData name="Mr J Bee (BWCET)" userId="a1856448-f297-487a-a7ea-498499ce4ab3" providerId="ADAL" clId="{0768314E-8B68-4FD0-B5EB-C0E74A7F7F54}" dt="2023-12-08T16:15:24.354" v="1908" actId="478"/>
          <ac:spMkLst>
            <pc:docMk/>
            <pc:sldMk cId="560707503" sldId="333"/>
            <ac:spMk id="2" creationId="{93B5A69B-BD1E-DAB3-D5AD-127B240A269A}"/>
          </ac:spMkLst>
        </pc:spChg>
        <pc:spChg chg="mod">
          <ac:chgData name="Mr J Bee (BWCET)" userId="a1856448-f297-487a-a7ea-498499ce4ab3" providerId="ADAL" clId="{0768314E-8B68-4FD0-B5EB-C0E74A7F7F54}" dt="2023-12-08T16:18:17.642" v="2222" actId="20577"/>
          <ac:spMkLst>
            <pc:docMk/>
            <pc:sldMk cId="560707503" sldId="333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08T16:17:31.049" v="2214" actId="478"/>
          <ac:spMkLst>
            <pc:docMk/>
            <pc:sldMk cId="560707503" sldId="333"/>
            <ac:spMk id="4" creationId="{80DBE0C1-F514-2260-4F69-F5C150BB7114}"/>
          </ac:spMkLst>
        </pc:spChg>
        <pc:spChg chg="del">
          <ac:chgData name="Mr J Bee (BWCET)" userId="a1856448-f297-487a-a7ea-498499ce4ab3" providerId="ADAL" clId="{0768314E-8B68-4FD0-B5EB-C0E74A7F7F54}" dt="2023-12-08T16:15:22.815" v="1907" actId="478"/>
          <ac:spMkLst>
            <pc:docMk/>
            <pc:sldMk cId="560707503" sldId="333"/>
            <ac:spMk id="5" creationId="{0C2722D1-91DA-94FC-69CE-0F98617BAC32}"/>
          </ac:spMkLst>
        </pc:spChg>
        <pc:spChg chg="add del mod">
          <ac:chgData name="Mr J Bee (BWCET)" userId="a1856448-f297-487a-a7ea-498499ce4ab3" providerId="ADAL" clId="{0768314E-8B68-4FD0-B5EB-C0E74A7F7F54}" dt="2023-12-08T16:17:32.460" v="2215" actId="478"/>
          <ac:spMkLst>
            <pc:docMk/>
            <pc:sldMk cId="560707503" sldId="333"/>
            <ac:spMk id="6" creationId="{A44D0158-786D-A66B-A583-FE98F9D3EB1B}"/>
          </ac:spMkLst>
        </pc:spChg>
        <pc:spChg chg="add del mod">
          <ac:chgData name="Mr J Bee (BWCET)" userId="a1856448-f297-487a-a7ea-498499ce4ab3" providerId="ADAL" clId="{0768314E-8B68-4FD0-B5EB-C0E74A7F7F54}" dt="2023-12-08T16:16:51.672" v="2195"/>
          <ac:spMkLst>
            <pc:docMk/>
            <pc:sldMk cId="560707503" sldId="333"/>
            <ac:spMk id="7" creationId="{9B7B87D3-2FDC-A79B-D468-B53F4BA095B1}"/>
          </ac:spMkLst>
        </pc:spChg>
        <pc:spChg chg="add del mod">
          <ac:chgData name="Mr J Bee (BWCET)" userId="a1856448-f297-487a-a7ea-498499ce4ab3" providerId="ADAL" clId="{0768314E-8B68-4FD0-B5EB-C0E74A7F7F54}" dt="2023-12-08T16:16:51.246" v="2193"/>
          <ac:spMkLst>
            <pc:docMk/>
            <pc:sldMk cId="560707503" sldId="333"/>
            <ac:spMk id="8" creationId="{471AD7CA-BB46-D366-DD58-4BCE5AF72D8A}"/>
          </ac:spMkLst>
        </pc:spChg>
        <pc:spChg chg="del">
          <ac:chgData name="Mr J Bee (BWCET)" userId="a1856448-f297-487a-a7ea-498499ce4ab3" providerId="ADAL" clId="{0768314E-8B68-4FD0-B5EB-C0E74A7F7F54}" dt="2023-12-08T16:15:22.815" v="1907" actId="478"/>
          <ac:spMkLst>
            <pc:docMk/>
            <pc:sldMk cId="560707503" sldId="333"/>
            <ac:spMk id="9" creationId="{6FE4D3B0-D1B9-DC67-1FD4-DF0AE6778BDE}"/>
          </ac:spMkLst>
        </pc:spChg>
        <pc:spChg chg="add del mod">
          <ac:chgData name="Mr J Bee (BWCET)" userId="a1856448-f297-487a-a7ea-498499ce4ab3" providerId="ADAL" clId="{0768314E-8B68-4FD0-B5EB-C0E74A7F7F54}" dt="2023-12-08T16:16:50.904" v="2191"/>
          <ac:spMkLst>
            <pc:docMk/>
            <pc:sldMk cId="560707503" sldId="333"/>
            <ac:spMk id="10" creationId="{B80BEAB1-4192-A6A7-2931-66BAD5596E66}"/>
          </ac:spMkLst>
        </pc:spChg>
        <pc:spChg chg="add del mod">
          <ac:chgData name="Mr J Bee (BWCET)" userId="a1856448-f297-487a-a7ea-498499ce4ab3" providerId="ADAL" clId="{0768314E-8B68-4FD0-B5EB-C0E74A7F7F54}" dt="2023-12-08T16:17:57.794" v="2220" actId="478"/>
          <ac:spMkLst>
            <pc:docMk/>
            <pc:sldMk cId="560707503" sldId="333"/>
            <ac:spMk id="11" creationId="{EEF6A7B1-A3A8-4609-6162-B83701D1BF1B}"/>
          </ac:spMkLst>
        </pc:spChg>
        <pc:spChg chg="del">
          <ac:chgData name="Mr J Bee (BWCET)" userId="a1856448-f297-487a-a7ea-498499ce4ab3" providerId="ADAL" clId="{0768314E-8B68-4FD0-B5EB-C0E74A7F7F54}" dt="2023-12-08T16:15:22.815" v="1907" actId="478"/>
          <ac:spMkLst>
            <pc:docMk/>
            <pc:sldMk cId="560707503" sldId="333"/>
            <ac:spMk id="12" creationId="{B0286B6C-6B4F-BA5E-0534-0B60A248BB20}"/>
          </ac:spMkLst>
        </pc:spChg>
        <pc:spChg chg="add del mod">
          <ac:chgData name="Mr J Bee (BWCET)" userId="a1856448-f297-487a-a7ea-498499ce4ab3" providerId="ADAL" clId="{0768314E-8B68-4FD0-B5EB-C0E74A7F7F54}" dt="2023-12-08T16:17:56.479" v="2218" actId="478"/>
          <ac:spMkLst>
            <pc:docMk/>
            <pc:sldMk cId="560707503" sldId="333"/>
            <ac:spMk id="13" creationId="{199E4AA5-D9ED-8C4B-2E26-80C2A79AD9DD}"/>
          </ac:spMkLst>
        </pc:spChg>
        <pc:spChg chg="add del mod">
          <ac:chgData name="Mr J Bee (BWCET)" userId="a1856448-f297-487a-a7ea-498499ce4ab3" providerId="ADAL" clId="{0768314E-8B68-4FD0-B5EB-C0E74A7F7F54}" dt="2023-12-08T16:17:57.164" v="2219" actId="478"/>
          <ac:spMkLst>
            <pc:docMk/>
            <pc:sldMk cId="560707503" sldId="333"/>
            <ac:spMk id="14" creationId="{B7A981D8-AACE-84A0-BCE1-50B35707C85A}"/>
          </ac:spMkLst>
        </pc:spChg>
        <pc:spChg chg="add mod">
          <ac:chgData name="Mr J Bee (BWCET)" userId="a1856448-f297-487a-a7ea-498499ce4ab3" providerId="ADAL" clId="{0768314E-8B68-4FD0-B5EB-C0E74A7F7F54}" dt="2023-12-08T16:18:28.289" v="2223"/>
          <ac:spMkLst>
            <pc:docMk/>
            <pc:sldMk cId="560707503" sldId="333"/>
            <ac:spMk id="15" creationId="{779D16E8-F290-F2E9-A572-928409E071F0}"/>
          </ac:spMkLst>
        </pc:spChg>
        <pc:spChg chg="add mod">
          <ac:chgData name="Mr J Bee (BWCET)" userId="a1856448-f297-487a-a7ea-498499ce4ab3" providerId="ADAL" clId="{0768314E-8B68-4FD0-B5EB-C0E74A7F7F54}" dt="2023-12-08T16:18:34.103" v="2225" actId="1076"/>
          <ac:spMkLst>
            <pc:docMk/>
            <pc:sldMk cId="560707503" sldId="333"/>
            <ac:spMk id="16" creationId="{6CA6DD33-C7E9-C167-6B40-59D60CFE712E}"/>
          </ac:spMkLst>
        </pc:spChg>
        <pc:spChg chg="add mod">
          <ac:chgData name="Mr J Bee (BWCET)" userId="a1856448-f297-487a-a7ea-498499ce4ab3" providerId="ADAL" clId="{0768314E-8B68-4FD0-B5EB-C0E74A7F7F54}" dt="2023-12-08T16:18:38.182" v="2227" actId="1076"/>
          <ac:spMkLst>
            <pc:docMk/>
            <pc:sldMk cId="560707503" sldId="333"/>
            <ac:spMk id="17" creationId="{513B37A3-BE80-BF62-E85E-B5AF1BCA724E}"/>
          </ac:spMkLst>
        </pc:spChg>
        <pc:spChg chg="del">
          <ac:chgData name="Mr J Bee (BWCET)" userId="a1856448-f297-487a-a7ea-498499ce4ab3" providerId="ADAL" clId="{0768314E-8B68-4FD0-B5EB-C0E74A7F7F54}" dt="2023-12-08T16:15:22.815" v="1907" actId="478"/>
          <ac:spMkLst>
            <pc:docMk/>
            <pc:sldMk cId="560707503" sldId="333"/>
            <ac:spMk id="28" creationId="{54D50D23-68E2-1071-D2C9-0DC7894DCEAD}"/>
          </ac:spMkLst>
        </pc:spChg>
        <pc:cxnChg chg="del mod">
          <ac:chgData name="Mr J Bee (BWCET)" userId="a1856448-f297-487a-a7ea-498499ce4ab3" providerId="ADAL" clId="{0768314E-8B68-4FD0-B5EB-C0E74A7F7F54}" dt="2023-12-08T16:15:22.815" v="1907" actId="478"/>
          <ac:cxnSpMkLst>
            <pc:docMk/>
            <pc:sldMk cId="560707503" sldId="333"/>
            <ac:cxnSpMk id="30" creationId="{982C1330-DF50-CB3F-38DD-92D3A2E91258}"/>
          </ac:cxnSpMkLst>
        </pc:cxnChg>
        <pc:cxnChg chg="del mod">
          <ac:chgData name="Mr J Bee (BWCET)" userId="a1856448-f297-487a-a7ea-498499ce4ab3" providerId="ADAL" clId="{0768314E-8B68-4FD0-B5EB-C0E74A7F7F54}" dt="2023-12-08T16:15:22.815" v="1907" actId="478"/>
          <ac:cxnSpMkLst>
            <pc:docMk/>
            <pc:sldMk cId="560707503" sldId="333"/>
            <ac:cxnSpMk id="31" creationId="{608BA562-2090-38EF-8FB4-CE9105B6CB76}"/>
          </ac:cxnSpMkLst>
        </pc:cxnChg>
        <pc:cxnChg chg="del mod">
          <ac:chgData name="Mr J Bee (BWCET)" userId="a1856448-f297-487a-a7ea-498499ce4ab3" providerId="ADAL" clId="{0768314E-8B68-4FD0-B5EB-C0E74A7F7F54}" dt="2023-12-08T16:15:22.815" v="1907" actId="478"/>
          <ac:cxnSpMkLst>
            <pc:docMk/>
            <pc:sldMk cId="560707503" sldId="333"/>
            <ac:cxnSpMk id="34" creationId="{D278EC01-DF33-C3BF-BF9D-55C419A390B2}"/>
          </ac:cxnSpMkLst>
        </pc:cxnChg>
      </pc:sldChg>
      <pc:sldChg chg="modSp add mod">
        <pc:chgData name="Mr J Bee (BWCET)" userId="a1856448-f297-487a-a7ea-498499ce4ab3" providerId="ADAL" clId="{0768314E-8B68-4FD0-B5EB-C0E74A7F7F54}" dt="2023-12-08T16:18:42.268" v="2232" actId="20577"/>
        <pc:sldMkLst>
          <pc:docMk/>
          <pc:sldMk cId="4152679576" sldId="334"/>
        </pc:sldMkLst>
        <pc:spChg chg="mod">
          <ac:chgData name="Mr J Bee (BWCET)" userId="a1856448-f297-487a-a7ea-498499ce4ab3" providerId="ADAL" clId="{0768314E-8B68-4FD0-B5EB-C0E74A7F7F54}" dt="2023-12-08T16:18:42.268" v="2232" actId="20577"/>
          <ac:spMkLst>
            <pc:docMk/>
            <pc:sldMk cId="4152679576" sldId="334"/>
            <ac:spMk id="3" creationId="{0E9425A1-27C1-66AF-0AD1-87EE2C2CFD06}"/>
          </ac:spMkLst>
        </pc:spChg>
      </pc:sldChg>
      <pc:sldChg chg="addSp delSp modSp add mod addAnim delAnim modAnim">
        <pc:chgData name="Mr J Bee (BWCET)" userId="a1856448-f297-487a-a7ea-498499ce4ab3" providerId="ADAL" clId="{0768314E-8B68-4FD0-B5EB-C0E74A7F7F54}" dt="2023-12-08T16:20:53.809" v="2383" actId="1076"/>
        <pc:sldMkLst>
          <pc:docMk/>
          <pc:sldMk cId="891891518" sldId="335"/>
        </pc:sldMkLst>
        <pc:spChg chg="add mod">
          <ac:chgData name="Mr J Bee (BWCET)" userId="a1856448-f297-487a-a7ea-498499ce4ab3" providerId="ADAL" clId="{0768314E-8B68-4FD0-B5EB-C0E74A7F7F54}" dt="2023-12-08T16:20:13.263" v="2373"/>
          <ac:spMkLst>
            <pc:docMk/>
            <pc:sldMk cId="891891518" sldId="335"/>
            <ac:spMk id="2" creationId="{4031B5A6-27C5-162B-4DD2-624E988603CF}"/>
          </ac:spMkLst>
        </pc:spChg>
        <pc:spChg chg="mod">
          <ac:chgData name="Mr J Bee (BWCET)" userId="a1856448-f297-487a-a7ea-498499ce4ab3" providerId="ADAL" clId="{0768314E-8B68-4FD0-B5EB-C0E74A7F7F54}" dt="2023-12-08T16:20:04.762" v="2370" actId="20577"/>
          <ac:spMkLst>
            <pc:docMk/>
            <pc:sldMk cId="891891518" sldId="335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6:20:16.122" v="2375" actId="1076"/>
          <ac:spMkLst>
            <pc:docMk/>
            <pc:sldMk cId="891891518" sldId="335"/>
            <ac:spMk id="4" creationId="{BB86A97F-BC0B-5D32-245C-60D548D36017}"/>
          </ac:spMkLst>
        </pc:spChg>
        <pc:spChg chg="add mod">
          <ac:chgData name="Mr J Bee (BWCET)" userId="a1856448-f297-487a-a7ea-498499ce4ab3" providerId="ADAL" clId="{0768314E-8B68-4FD0-B5EB-C0E74A7F7F54}" dt="2023-12-08T16:20:53.809" v="2383" actId="1076"/>
          <ac:spMkLst>
            <pc:docMk/>
            <pc:sldMk cId="891891518" sldId="335"/>
            <ac:spMk id="5" creationId="{19587F4F-3DDA-549C-C0DA-48282E49ECF5}"/>
          </ac:spMkLst>
        </pc:spChg>
        <pc:spChg chg="add mod">
          <ac:chgData name="Mr J Bee (BWCET)" userId="a1856448-f297-487a-a7ea-498499ce4ab3" providerId="ADAL" clId="{0768314E-8B68-4FD0-B5EB-C0E74A7F7F54}" dt="2023-12-08T16:20:53.809" v="2383" actId="1076"/>
          <ac:spMkLst>
            <pc:docMk/>
            <pc:sldMk cId="891891518" sldId="335"/>
            <ac:spMk id="6" creationId="{4162BE84-B81F-0C0B-B9F3-C78B52904963}"/>
          </ac:spMkLst>
        </pc:spChg>
        <pc:spChg chg="add mod">
          <ac:chgData name="Mr J Bee (BWCET)" userId="a1856448-f297-487a-a7ea-498499ce4ab3" providerId="ADAL" clId="{0768314E-8B68-4FD0-B5EB-C0E74A7F7F54}" dt="2023-12-08T16:20:53.809" v="2383" actId="1076"/>
          <ac:spMkLst>
            <pc:docMk/>
            <pc:sldMk cId="891891518" sldId="335"/>
            <ac:spMk id="7" creationId="{7EA01C63-A685-5151-D4A4-C488B3BD3D9D}"/>
          </ac:spMkLst>
        </pc:spChg>
        <pc:spChg chg="add mod">
          <ac:chgData name="Mr J Bee (BWCET)" userId="a1856448-f297-487a-a7ea-498499ce4ab3" providerId="ADAL" clId="{0768314E-8B68-4FD0-B5EB-C0E74A7F7F54}" dt="2023-12-08T16:20:53.809" v="2383" actId="1076"/>
          <ac:spMkLst>
            <pc:docMk/>
            <pc:sldMk cId="891891518" sldId="335"/>
            <ac:spMk id="8" creationId="{4CE5AFEC-FD6A-8892-00ED-EF8A0A390F85}"/>
          </ac:spMkLst>
        </pc:spChg>
        <pc:spChg chg="add del">
          <ac:chgData name="Mr J Bee (BWCET)" userId="a1856448-f297-487a-a7ea-498499ce4ab3" providerId="ADAL" clId="{0768314E-8B68-4FD0-B5EB-C0E74A7F7F54}" dt="2023-12-08T16:19:01.287" v="2245" actId="478"/>
          <ac:spMkLst>
            <pc:docMk/>
            <pc:sldMk cId="891891518" sldId="335"/>
            <ac:spMk id="15" creationId="{779D16E8-F290-F2E9-A572-928409E071F0}"/>
          </ac:spMkLst>
        </pc:spChg>
        <pc:spChg chg="add del">
          <ac:chgData name="Mr J Bee (BWCET)" userId="a1856448-f297-487a-a7ea-498499ce4ab3" providerId="ADAL" clId="{0768314E-8B68-4FD0-B5EB-C0E74A7F7F54}" dt="2023-12-08T16:19:01.287" v="2245" actId="478"/>
          <ac:spMkLst>
            <pc:docMk/>
            <pc:sldMk cId="891891518" sldId="335"/>
            <ac:spMk id="16" creationId="{6CA6DD33-C7E9-C167-6B40-59D60CFE712E}"/>
          </ac:spMkLst>
        </pc:spChg>
        <pc:spChg chg="add del">
          <ac:chgData name="Mr J Bee (BWCET)" userId="a1856448-f297-487a-a7ea-498499ce4ab3" providerId="ADAL" clId="{0768314E-8B68-4FD0-B5EB-C0E74A7F7F54}" dt="2023-12-08T16:19:01.287" v="2245" actId="478"/>
          <ac:spMkLst>
            <pc:docMk/>
            <pc:sldMk cId="891891518" sldId="335"/>
            <ac:spMk id="17" creationId="{513B37A3-BE80-BF62-E85E-B5AF1BCA724E}"/>
          </ac:spMkLst>
        </pc:spChg>
      </pc:sldChg>
      <pc:sldChg chg="add del">
        <pc:chgData name="Mr J Bee (BWCET)" userId="a1856448-f297-487a-a7ea-498499ce4ab3" providerId="ADAL" clId="{0768314E-8B68-4FD0-B5EB-C0E74A7F7F54}" dt="2023-12-08T16:20:07.333" v="2372"/>
        <pc:sldMkLst>
          <pc:docMk/>
          <pc:sldMk cId="202042673" sldId="336"/>
        </pc:sldMkLst>
      </pc:sldChg>
      <pc:sldChg chg="addSp delSp modSp add mod addAnim delAnim modAnim">
        <pc:chgData name="Mr J Bee (BWCET)" userId="a1856448-f297-487a-a7ea-498499ce4ab3" providerId="ADAL" clId="{0768314E-8B68-4FD0-B5EB-C0E74A7F7F54}" dt="2023-12-08T16:21:43.497" v="2428" actId="1076"/>
        <pc:sldMkLst>
          <pc:docMk/>
          <pc:sldMk cId="521946083" sldId="336"/>
        </pc:sldMkLst>
        <pc:spChg chg="add del">
          <ac:chgData name="Mr J Bee (BWCET)" userId="a1856448-f297-487a-a7ea-498499ce4ab3" providerId="ADAL" clId="{0768314E-8B68-4FD0-B5EB-C0E74A7F7F54}" dt="2023-12-08T16:21:02.751" v="2387" actId="478"/>
          <ac:spMkLst>
            <pc:docMk/>
            <pc:sldMk cId="521946083" sldId="336"/>
            <ac:spMk id="2" creationId="{4031B5A6-27C5-162B-4DD2-624E988603CF}"/>
          </ac:spMkLst>
        </pc:spChg>
        <pc:spChg chg="mod">
          <ac:chgData name="Mr J Bee (BWCET)" userId="a1856448-f297-487a-a7ea-498499ce4ab3" providerId="ADAL" clId="{0768314E-8B68-4FD0-B5EB-C0E74A7F7F54}" dt="2023-12-08T16:21:28.407" v="2423" actId="20577"/>
          <ac:spMkLst>
            <pc:docMk/>
            <pc:sldMk cId="521946083" sldId="336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6:21:24.152" v="2415" actId="478"/>
          <ac:spMkLst>
            <pc:docMk/>
            <pc:sldMk cId="521946083" sldId="336"/>
            <ac:spMk id="4" creationId="{BB86A97F-BC0B-5D32-245C-60D548D36017}"/>
          </ac:spMkLst>
        </pc:spChg>
        <pc:spChg chg="mod">
          <ac:chgData name="Mr J Bee (BWCET)" userId="a1856448-f297-487a-a7ea-498499ce4ab3" providerId="ADAL" clId="{0768314E-8B68-4FD0-B5EB-C0E74A7F7F54}" dt="2023-12-08T16:21:40.550" v="2427" actId="1076"/>
          <ac:spMkLst>
            <pc:docMk/>
            <pc:sldMk cId="521946083" sldId="336"/>
            <ac:spMk id="5" creationId="{19587F4F-3DDA-549C-C0DA-48282E49ECF5}"/>
          </ac:spMkLst>
        </pc:spChg>
        <pc:spChg chg="mod">
          <ac:chgData name="Mr J Bee (BWCET)" userId="a1856448-f297-487a-a7ea-498499ce4ab3" providerId="ADAL" clId="{0768314E-8B68-4FD0-B5EB-C0E74A7F7F54}" dt="2023-12-08T16:21:40.550" v="2427" actId="1076"/>
          <ac:spMkLst>
            <pc:docMk/>
            <pc:sldMk cId="521946083" sldId="336"/>
            <ac:spMk id="6" creationId="{4162BE84-B81F-0C0B-B9F3-C78B52904963}"/>
          </ac:spMkLst>
        </pc:spChg>
        <pc:spChg chg="mod">
          <ac:chgData name="Mr J Bee (BWCET)" userId="a1856448-f297-487a-a7ea-498499ce4ab3" providerId="ADAL" clId="{0768314E-8B68-4FD0-B5EB-C0E74A7F7F54}" dt="2023-12-08T16:21:40.550" v="2427" actId="1076"/>
          <ac:spMkLst>
            <pc:docMk/>
            <pc:sldMk cId="521946083" sldId="336"/>
            <ac:spMk id="7" creationId="{7EA01C63-A685-5151-D4A4-C488B3BD3D9D}"/>
          </ac:spMkLst>
        </pc:spChg>
        <pc:spChg chg="mod">
          <ac:chgData name="Mr J Bee (BWCET)" userId="a1856448-f297-487a-a7ea-498499ce4ab3" providerId="ADAL" clId="{0768314E-8B68-4FD0-B5EB-C0E74A7F7F54}" dt="2023-12-08T16:21:40.550" v="2427" actId="1076"/>
          <ac:spMkLst>
            <pc:docMk/>
            <pc:sldMk cId="521946083" sldId="336"/>
            <ac:spMk id="8" creationId="{4CE5AFEC-FD6A-8892-00ED-EF8A0A390F85}"/>
          </ac:spMkLst>
        </pc:spChg>
        <pc:spChg chg="add mod">
          <ac:chgData name="Mr J Bee (BWCET)" userId="a1856448-f297-487a-a7ea-498499ce4ab3" providerId="ADAL" clId="{0768314E-8B68-4FD0-B5EB-C0E74A7F7F54}" dt="2023-12-08T16:21:21.543" v="2414"/>
          <ac:spMkLst>
            <pc:docMk/>
            <pc:sldMk cId="521946083" sldId="336"/>
            <ac:spMk id="9" creationId="{3130EEC1-A2B4-4783-5ABC-F3EFCBD9DE91}"/>
          </ac:spMkLst>
        </pc:spChg>
        <pc:spChg chg="add mod">
          <ac:chgData name="Mr J Bee (BWCET)" userId="a1856448-f297-487a-a7ea-498499ce4ab3" providerId="ADAL" clId="{0768314E-8B68-4FD0-B5EB-C0E74A7F7F54}" dt="2023-12-08T16:21:29.366" v="2424"/>
          <ac:spMkLst>
            <pc:docMk/>
            <pc:sldMk cId="521946083" sldId="336"/>
            <ac:spMk id="10" creationId="{F03FC8D7-6C3A-62B9-842F-181DF9B04C60}"/>
          </ac:spMkLst>
        </pc:spChg>
        <pc:spChg chg="add mod">
          <ac:chgData name="Mr J Bee (BWCET)" userId="a1856448-f297-487a-a7ea-498499ce4ab3" providerId="ADAL" clId="{0768314E-8B68-4FD0-B5EB-C0E74A7F7F54}" dt="2023-12-08T16:21:43.497" v="2428" actId="1076"/>
          <ac:spMkLst>
            <pc:docMk/>
            <pc:sldMk cId="521946083" sldId="336"/>
            <ac:spMk id="11" creationId="{33785E32-149E-065C-6B37-CC9B8AA552D4}"/>
          </ac:spMkLst>
        </pc:spChg>
        <pc:spChg chg="add mod">
          <ac:chgData name="Mr J Bee (BWCET)" userId="a1856448-f297-487a-a7ea-498499ce4ab3" providerId="ADAL" clId="{0768314E-8B68-4FD0-B5EB-C0E74A7F7F54}" dt="2023-12-08T16:21:43.497" v="2428" actId="1076"/>
          <ac:spMkLst>
            <pc:docMk/>
            <pc:sldMk cId="521946083" sldId="336"/>
            <ac:spMk id="12" creationId="{A2FC9439-BCF1-782C-1AE9-D426892CA8DF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22:14.792" v="2436" actId="1076"/>
        <pc:sldMkLst>
          <pc:docMk/>
          <pc:sldMk cId="2923993340" sldId="337"/>
        </pc:sldMkLst>
        <pc:spChg chg="del">
          <ac:chgData name="Mr J Bee (BWCET)" userId="a1856448-f297-487a-a7ea-498499ce4ab3" providerId="ADAL" clId="{0768314E-8B68-4FD0-B5EB-C0E74A7F7F54}" dt="2023-12-08T16:22:05.767" v="2431" actId="478"/>
          <ac:spMkLst>
            <pc:docMk/>
            <pc:sldMk cId="2923993340" sldId="337"/>
            <ac:spMk id="2" creationId="{4031B5A6-27C5-162B-4DD2-624E988603CF}"/>
          </ac:spMkLst>
        </pc:spChg>
        <pc:spChg chg="mod">
          <ac:chgData name="Mr J Bee (BWCET)" userId="a1856448-f297-487a-a7ea-498499ce4ab3" providerId="ADAL" clId="{0768314E-8B68-4FD0-B5EB-C0E74A7F7F54}" dt="2023-12-08T16:22:09.513" v="2433" actId="20577"/>
          <ac:spMkLst>
            <pc:docMk/>
            <pc:sldMk cId="2923993340" sldId="337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6:22:04.015" v="2430" actId="478"/>
          <ac:spMkLst>
            <pc:docMk/>
            <pc:sldMk cId="2923993340" sldId="337"/>
            <ac:spMk id="4" creationId="{BB86A97F-BC0B-5D32-245C-60D548D36017}"/>
          </ac:spMkLst>
        </pc:spChg>
        <pc:spChg chg="add mod">
          <ac:chgData name="Mr J Bee (BWCET)" userId="a1856448-f297-487a-a7ea-498499ce4ab3" providerId="ADAL" clId="{0768314E-8B68-4FD0-B5EB-C0E74A7F7F54}" dt="2023-12-08T16:22:11.541" v="2434"/>
          <ac:spMkLst>
            <pc:docMk/>
            <pc:sldMk cId="2923993340" sldId="337"/>
            <ac:spMk id="9" creationId="{02DB6C2E-6968-75FD-2FC8-D2F083F21FFC}"/>
          </ac:spMkLst>
        </pc:spChg>
        <pc:spChg chg="add mod">
          <ac:chgData name="Mr J Bee (BWCET)" userId="a1856448-f297-487a-a7ea-498499ce4ab3" providerId="ADAL" clId="{0768314E-8B68-4FD0-B5EB-C0E74A7F7F54}" dt="2023-12-08T16:22:14.792" v="2436" actId="1076"/>
          <ac:spMkLst>
            <pc:docMk/>
            <pc:sldMk cId="2923993340" sldId="337"/>
            <ac:spMk id="10" creationId="{163EB2F2-5B8B-AA2D-6B5B-0B89A91F18DF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22:49.566" v="2449" actId="1076"/>
        <pc:sldMkLst>
          <pc:docMk/>
          <pc:sldMk cId="1315645585" sldId="338"/>
        </pc:sldMkLst>
        <pc:spChg chg="add mod">
          <ac:chgData name="Mr J Bee (BWCET)" userId="a1856448-f297-487a-a7ea-498499ce4ab3" providerId="ADAL" clId="{0768314E-8B68-4FD0-B5EB-C0E74A7F7F54}" dt="2023-12-08T16:22:31.265" v="2440" actId="1076"/>
          <ac:spMkLst>
            <pc:docMk/>
            <pc:sldMk cId="1315645585" sldId="338"/>
            <ac:spMk id="2" creationId="{1046C6FA-9070-60C6-1374-9C1B35796A9A}"/>
          </ac:spMkLst>
        </pc:spChg>
        <pc:spChg chg="mod">
          <ac:chgData name="Mr J Bee (BWCET)" userId="a1856448-f297-487a-a7ea-498499ce4ab3" providerId="ADAL" clId="{0768314E-8B68-4FD0-B5EB-C0E74A7F7F54}" dt="2023-12-08T16:22:42.834" v="2446" actId="20577"/>
          <ac:spMkLst>
            <pc:docMk/>
            <pc:sldMk cId="1315645585" sldId="338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6:22:31.265" v="2440" actId="1076"/>
          <ac:spMkLst>
            <pc:docMk/>
            <pc:sldMk cId="1315645585" sldId="338"/>
            <ac:spMk id="4" creationId="{3F740412-F195-A8B1-33BA-9631825A74F8}"/>
          </ac:spMkLst>
        </pc:spChg>
        <pc:spChg chg="mod">
          <ac:chgData name="Mr J Bee (BWCET)" userId="a1856448-f297-487a-a7ea-498499ce4ab3" providerId="ADAL" clId="{0768314E-8B68-4FD0-B5EB-C0E74A7F7F54}" dt="2023-12-08T16:22:26.967" v="2438" actId="1076"/>
          <ac:spMkLst>
            <pc:docMk/>
            <pc:sldMk cId="1315645585" sldId="338"/>
            <ac:spMk id="5" creationId="{19587F4F-3DDA-549C-C0DA-48282E49ECF5}"/>
          </ac:spMkLst>
        </pc:spChg>
        <pc:spChg chg="mod">
          <ac:chgData name="Mr J Bee (BWCET)" userId="a1856448-f297-487a-a7ea-498499ce4ab3" providerId="ADAL" clId="{0768314E-8B68-4FD0-B5EB-C0E74A7F7F54}" dt="2023-12-08T16:22:26.967" v="2438" actId="1076"/>
          <ac:spMkLst>
            <pc:docMk/>
            <pc:sldMk cId="1315645585" sldId="338"/>
            <ac:spMk id="6" creationId="{4162BE84-B81F-0C0B-B9F3-C78B52904963}"/>
          </ac:spMkLst>
        </pc:spChg>
        <pc:spChg chg="mod">
          <ac:chgData name="Mr J Bee (BWCET)" userId="a1856448-f297-487a-a7ea-498499ce4ab3" providerId="ADAL" clId="{0768314E-8B68-4FD0-B5EB-C0E74A7F7F54}" dt="2023-12-08T16:22:26.967" v="2438" actId="1076"/>
          <ac:spMkLst>
            <pc:docMk/>
            <pc:sldMk cId="1315645585" sldId="338"/>
            <ac:spMk id="7" creationId="{7EA01C63-A685-5151-D4A4-C488B3BD3D9D}"/>
          </ac:spMkLst>
        </pc:spChg>
        <pc:spChg chg="mod">
          <ac:chgData name="Mr J Bee (BWCET)" userId="a1856448-f297-487a-a7ea-498499ce4ab3" providerId="ADAL" clId="{0768314E-8B68-4FD0-B5EB-C0E74A7F7F54}" dt="2023-12-08T16:22:26.967" v="2438" actId="1076"/>
          <ac:spMkLst>
            <pc:docMk/>
            <pc:sldMk cId="1315645585" sldId="338"/>
            <ac:spMk id="8" creationId="{4CE5AFEC-FD6A-8892-00ED-EF8A0A390F85}"/>
          </ac:spMkLst>
        </pc:spChg>
        <pc:spChg chg="del">
          <ac:chgData name="Mr J Bee (BWCET)" userId="a1856448-f297-487a-a7ea-498499ce4ab3" providerId="ADAL" clId="{0768314E-8B68-4FD0-B5EB-C0E74A7F7F54}" dt="2023-12-08T16:22:39.675" v="2444" actId="478"/>
          <ac:spMkLst>
            <pc:docMk/>
            <pc:sldMk cId="1315645585" sldId="338"/>
            <ac:spMk id="9" creationId="{02DB6C2E-6968-75FD-2FC8-D2F083F21FFC}"/>
          </ac:spMkLst>
        </pc:spChg>
        <pc:spChg chg="del">
          <ac:chgData name="Mr J Bee (BWCET)" userId="a1856448-f297-487a-a7ea-498499ce4ab3" providerId="ADAL" clId="{0768314E-8B68-4FD0-B5EB-C0E74A7F7F54}" dt="2023-12-08T16:22:37.300" v="2443" actId="478"/>
          <ac:spMkLst>
            <pc:docMk/>
            <pc:sldMk cId="1315645585" sldId="338"/>
            <ac:spMk id="10" creationId="{163EB2F2-5B8B-AA2D-6B5B-0B89A91F18DF}"/>
          </ac:spMkLst>
        </pc:spChg>
        <pc:spChg chg="add mod">
          <ac:chgData name="Mr J Bee (BWCET)" userId="a1856448-f297-487a-a7ea-498499ce4ab3" providerId="ADAL" clId="{0768314E-8B68-4FD0-B5EB-C0E74A7F7F54}" dt="2023-12-08T16:22:31.265" v="2440" actId="1076"/>
          <ac:spMkLst>
            <pc:docMk/>
            <pc:sldMk cId="1315645585" sldId="338"/>
            <ac:spMk id="11" creationId="{3626E85C-B291-2555-A151-4551FE9701E4}"/>
          </ac:spMkLst>
        </pc:spChg>
        <pc:spChg chg="add mod">
          <ac:chgData name="Mr J Bee (BWCET)" userId="a1856448-f297-487a-a7ea-498499ce4ab3" providerId="ADAL" clId="{0768314E-8B68-4FD0-B5EB-C0E74A7F7F54}" dt="2023-12-08T16:22:31.265" v="2440" actId="1076"/>
          <ac:spMkLst>
            <pc:docMk/>
            <pc:sldMk cId="1315645585" sldId="338"/>
            <ac:spMk id="12" creationId="{92B6B08B-7AA3-AB69-A6B3-4999656C6E6F}"/>
          </ac:spMkLst>
        </pc:spChg>
        <pc:spChg chg="add mod">
          <ac:chgData name="Mr J Bee (BWCET)" userId="a1856448-f297-487a-a7ea-498499ce4ab3" providerId="ADAL" clId="{0768314E-8B68-4FD0-B5EB-C0E74A7F7F54}" dt="2023-12-08T16:22:34.861" v="2442" actId="1076"/>
          <ac:spMkLst>
            <pc:docMk/>
            <pc:sldMk cId="1315645585" sldId="338"/>
            <ac:spMk id="13" creationId="{0578961D-2280-A817-0186-AE90E9274834}"/>
          </ac:spMkLst>
        </pc:spChg>
        <pc:spChg chg="add mod">
          <ac:chgData name="Mr J Bee (BWCET)" userId="a1856448-f297-487a-a7ea-498499ce4ab3" providerId="ADAL" clId="{0768314E-8B68-4FD0-B5EB-C0E74A7F7F54}" dt="2023-12-08T16:22:34.861" v="2442" actId="1076"/>
          <ac:spMkLst>
            <pc:docMk/>
            <pc:sldMk cId="1315645585" sldId="338"/>
            <ac:spMk id="14" creationId="{EA00B817-5DBA-203E-EDB8-D5C3F70F073B}"/>
          </ac:spMkLst>
        </pc:spChg>
        <pc:spChg chg="add mod">
          <ac:chgData name="Mr J Bee (BWCET)" userId="a1856448-f297-487a-a7ea-498499ce4ab3" providerId="ADAL" clId="{0768314E-8B68-4FD0-B5EB-C0E74A7F7F54}" dt="2023-12-08T16:22:34.861" v="2442" actId="1076"/>
          <ac:spMkLst>
            <pc:docMk/>
            <pc:sldMk cId="1315645585" sldId="338"/>
            <ac:spMk id="15" creationId="{C84AF9B5-B23A-755B-C279-058E4BC5F0DA}"/>
          </ac:spMkLst>
        </pc:spChg>
        <pc:spChg chg="add mod">
          <ac:chgData name="Mr J Bee (BWCET)" userId="a1856448-f297-487a-a7ea-498499ce4ab3" providerId="ADAL" clId="{0768314E-8B68-4FD0-B5EB-C0E74A7F7F54}" dt="2023-12-08T16:22:34.861" v="2442" actId="1076"/>
          <ac:spMkLst>
            <pc:docMk/>
            <pc:sldMk cId="1315645585" sldId="338"/>
            <ac:spMk id="16" creationId="{BAA6D5DF-6A3E-CB18-9BEE-01420FDB4D40}"/>
          </ac:spMkLst>
        </pc:spChg>
        <pc:spChg chg="add mod">
          <ac:chgData name="Mr J Bee (BWCET)" userId="a1856448-f297-487a-a7ea-498499ce4ab3" providerId="ADAL" clId="{0768314E-8B68-4FD0-B5EB-C0E74A7F7F54}" dt="2023-12-08T16:22:45.987" v="2447"/>
          <ac:spMkLst>
            <pc:docMk/>
            <pc:sldMk cId="1315645585" sldId="338"/>
            <ac:spMk id="17" creationId="{478EFA0E-E949-28FF-CA66-D294BBFB9406}"/>
          </ac:spMkLst>
        </pc:spChg>
        <pc:spChg chg="add mod">
          <ac:chgData name="Mr J Bee (BWCET)" userId="a1856448-f297-487a-a7ea-498499ce4ab3" providerId="ADAL" clId="{0768314E-8B68-4FD0-B5EB-C0E74A7F7F54}" dt="2023-12-08T16:22:49.566" v="2449" actId="1076"/>
          <ac:spMkLst>
            <pc:docMk/>
            <pc:sldMk cId="1315645585" sldId="338"/>
            <ac:spMk id="18" creationId="{3DB160FE-2045-FB34-C339-05D0C01999B8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24:28.189" v="2478" actId="478"/>
        <pc:sldMkLst>
          <pc:docMk/>
          <pc:sldMk cId="1815587994" sldId="339"/>
        </pc:sldMkLst>
        <pc:spChg chg="add mod">
          <ac:chgData name="Mr J Bee (BWCET)" userId="a1856448-f297-487a-a7ea-498499ce4ab3" providerId="ADAL" clId="{0768314E-8B68-4FD0-B5EB-C0E74A7F7F54}" dt="2023-12-08T16:23:55.774" v="2476"/>
          <ac:spMkLst>
            <pc:docMk/>
            <pc:sldMk cId="1815587994" sldId="339"/>
            <ac:spMk id="2" creationId="{C9A40108-C1E9-0858-F258-BC8B8FE96874}"/>
          </ac:spMkLst>
        </pc:spChg>
        <pc:spChg chg="mod">
          <ac:chgData name="Mr J Bee (BWCET)" userId="a1856448-f297-487a-a7ea-498499ce4ab3" providerId="ADAL" clId="{0768314E-8B68-4FD0-B5EB-C0E74A7F7F54}" dt="2023-12-08T16:23:49.444" v="2475" actId="20577"/>
          <ac:spMkLst>
            <pc:docMk/>
            <pc:sldMk cId="1815587994" sldId="339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6:23:55.774" v="2476"/>
          <ac:spMkLst>
            <pc:docMk/>
            <pc:sldMk cId="1815587994" sldId="339"/>
            <ac:spMk id="4" creationId="{771E61E9-37C8-EA6A-D241-9CD3D7050F09}"/>
          </ac:spMkLst>
        </pc:spChg>
        <pc:spChg chg="add mod">
          <ac:chgData name="Mr J Bee (BWCET)" userId="a1856448-f297-487a-a7ea-498499ce4ab3" providerId="ADAL" clId="{0768314E-8B68-4FD0-B5EB-C0E74A7F7F54}" dt="2023-12-08T16:23:55.774" v="2476"/>
          <ac:spMkLst>
            <pc:docMk/>
            <pc:sldMk cId="1815587994" sldId="339"/>
            <ac:spMk id="5" creationId="{CFC6974B-86A5-FE19-ED56-D414C3E8408C}"/>
          </ac:spMkLst>
        </pc:spChg>
        <pc:spChg chg="add del mod">
          <ac:chgData name="Mr J Bee (BWCET)" userId="a1856448-f297-487a-a7ea-498499ce4ab3" providerId="ADAL" clId="{0768314E-8B68-4FD0-B5EB-C0E74A7F7F54}" dt="2023-12-08T16:24:28.189" v="2478" actId="478"/>
          <ac:spMkLst>
            <pc:docMk/>
            <pc:sldMk cId="1815587994" sldId="339"/>
            <ac:spMk id="6" creationId="{B0DFBB8E-F7C3-1E59-B351-B49046189DD9}"/>
          </ac:spMkLst>
        </pc:spChg>
        <pc:spChg chg="add del mod">
          <ac:chgData name="Mr J Bee (BWCET)" userId="a1856448-f297-487a-a7ea-498499ce4ab3" providerId="ADAL" clId="{0768314E-8B68-4FD0-B5EB-C0E74A7F7F54}" dt="2023-12-08T16:24:28.189" v="2478" actId="478"/>
          <ac:spMkLst>
            <pc:docMk/>
            <pc:sldMk cId="1815587994" sldId="339"/>
            <ac:spMk id="7" creationId="{F4088F0E-8CC8-390E-66B0-B6265035A7E5}"/>
          </ac:spMkLst>
        </pc:spChg>
        <pc:spChg chg="add del mod">
          <ac:chgData name="Mr J Bee (BWCET)" userId="a1856448-f297-487a-a7ea-498499ce4ab3" providerId="ADAL" clId="{0768314E-8B68-4FD0-B5EB-C0E74A7F7F54}" dt="2023-12-08T16:24:28.189" v="2478" actId="478"/>
          <ac:spMkLst>
            <pc:docMk/>
            <pc:sldMk cId="1815587994" sldId="339"/>
            <ac:spMk id="8" creationId="{9229199B-59FD-2026-7667-92864213A165}"/>
          </ac:spMkLst>
        </pc:spChg>
        <pc:spChg chg="del">
          <ac:chgData name="Mr J Bee (BWCET)" userId="a1856448-f297-487a-a7ea-498499ce4ab3" providerId="ADAL" clId="{0768314E-8B68-4FD0-B5EB-C0E74A7F7F54}" dt="2023-12-08T16:23:06.549" v="2453" actId="478"/>
          <ac:spMkLst>
            <pc:docMk/>
            <pc:sldMk cId="1815587994" sldId="339"/>
            <ac:spMk id="15" creationId="{779D16E8-F290-F2E9-A572-928409E071F0}"/>
          </ac:spMkLst>
        </pc:spChg>
        <pc:spChg chg="del">
          <ac:chgData name="Mr J Bee (BWCET)" userId="a1856448-f297-487a-a7ea-498499ce4ab3" providerId="ADAL" clId="{0768314E-8B68-4FD0-B5EB-C0E74A7F7F54}" dt="2023-12-08T16:23:06.111" v="2452" actId="478"/>
          <ac:spMkLst>
            <pc:docMk/>
            <pc:sldMk cId="1815587994" sldId="339"/>
            <ac:spMk id="16" creationId="{6CA6DD33-C7E9-C167-6B40-59D60CFE712E}"/>
          </ac:spMkLst>
        </pc:spChg>
        <pc:spChg chg="del">
          <ac:chgData name="Mr J Bee (BWCET)" userId="a1856448-f297-487a-a7ea-498499ce4ab3" providerId="ADAL" clId="{0768314E-8B68-4FD0-B5EB-C0E74A7F7F54}" dt="2023-12-08T16:23:05.563" v="2451" actId="478"/>
          <ac:spMkLst>
            <pc:docMk/>
            <pc:sldMk cId="1815587994" sldId="339"/>
            <ac:spMk id="17" creationId="{513B37A3-BE80-BF62-E85E-B5AF1BCA724E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30:52.286" v="2556" actId="478"/>
        <pc:sldMkLst>
          <pc:docMk/>
          <pc:sldMk cId="361107577" sldId="340"/>
        </pc:sldMkLst>
        <pc:spChg chg="del">
          <ac:chgData name="Mr J Bee (BWCET)" userId="a1856448-f297-487a-a7ea-498499ce4ab3" providerId="ADAL" clId="{0768314E-8B68-4FD0-B5EB-C0E74A7F7F54}" dt="2023-12-08T16:24:32.103" v="2480" actId="478"/>
          <ac:spMkLst>
            <pc:docMk/>
            <pc:sldMk cId="361107577" sldId="340"/>
            <ac:spMk id="2" creationId="{C9A40108-C1E9-0858-F258-BC8B8FE96874}"/>
          </ac:spMkLst>
        </pc:spChg>
        <pc:spChg chg="mod">
          <ac:chgData name="Mr J Bee (BWCET)" userId="a1856448-f297-487a-a7ea-498499ce4ab3" providerId="ADAL" clId="{0768314E-8B68-4FD0-B5EB-C0E74A7F7F54}" dt="2023-12-08T16:24:39.609" v="2504" actId="20577"/>
          <ac:spMkLst>
            <pc:docMk/>
            <pc:sldMk cId="361107577" sldId="340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6:24:32.103" v="2480" actId="478"/>
          <ac:spMkLst>
            <pc:docMk/>
            <pc:sldMk cId="361107577" sldId="340"/>
            <ac:spMk id="4" creationId="{771E61E9-37C8-EA6A-D241-9CD3D7050F09}"/>
          </ac:spMkLst>
        </pc:spChg>
        <pc:spChg chg="del">
          <ac:chgData name="Mr J Bee (BWCET)" userId="a1856448-f297-487a-a7ea-498499ce4ab3" providerId="ADAL" clId="{0768314E-8B68-4FD0-B5EB-C0E74A7F7F54}" dt="2023-12-08T16:24:32.103" v="2480" actId="478"/>
          <ac:spMkLst>
            <pc:docMk/>
            <pc:sldMk cId="361107577" sldId="340"/>
            <ac:spMk id="5" creationId="{CFC6974B-86A5-FE19-ED56-D414C3E8408C}"/>
          </ac:spMkLst>
        </pc:spChg>
        <pc:spChg chg="add mod">
          <ac:chgData name="Mr J Bee (BWCET)" userId="a1856448-f297-487a-a7ea-498499ce4ab3" providerId="ADAL" clId="{0768314E-8B68-4FD0-B5EB-C0E74A7F7F54}" dt="2023-12-08T16:24:43.839" v="2505"/>
          <ac:spMkLst>
            <pc:docMk/>
            <pc:sldMk cId="361107577" sldId="340"/>
            <ac:spMk id="6" creationId="{D905CF8F-67D3-953E-ADA7-1BCBC4C9EE67}"/>
          </ac:spMkLst>
        </pc:spChg>
        <pc:spChg chg="add mod">
          <ac:chgData name="Mr J Bee (BWCET)" userId="a1856448-f297-487a-a7ea-498499ce4ab3" providerId="ADAL" clId="{0768314E-8B68-4FD0-B5EB-C0E74A7F7F54}" dt="2023-12-08T16:25:29.303" v="2527" actId="1076"/>
          <ac:spMkLst>
            <pc:docMk/>
            <pc:sldMk cId="361107577" sldId="340"/>
            <ac:spMk id="7" creationId="{6E0C4F63-12E9-C3F4-7009-9E8A251549DF}"/>
          </ac:spMkLst>
        </pc:spChg>
        <pc:spChg chg="add mod">
          <ac:chgData name="Mr J Bee (BWCET)" userId="a1856448-f297-487a-a7ea-498499ce4ab3" providerId="ADAL" clId="{0768314E-8B68-4FD0-B5EB-C0E74A7F7F54}" dt="2023-12-08T16:25:45.531" v="2533" actId="20577"/>
          <ac:spMkLst>
            <pc:docMk/>
            <pc:sldMk cId="361107577" sldId="340"/>
            <ac:spMk id="8" creationId="{55F93562-0766-81AC-44DD-B3902E0EBCB9}"/>
          </ac:spMkLst>
        </pc:spChg>
        <pc:spChg chg="add mod">
          <ac:chgData name="Mr J Bee (BWCET)" userId="a1856448-f297-487a-a7ea-498499ce4ab3" providerId="ADAL" clId="{0768314E-8B68-4FD0-B5EB-C0E74A7F7F54}" dt="2023-12-08T16:26:19.475" v="2539" actId="20577"/>
          <ac:spMkLst>
            <pc:docMk/>
            <pc:sldMk cId="361107577" sldId="340"/>
            <ac:spMk id="9" creationId="{6B383A5F-5AB6-2938-9469-C388B7415978}"/>
          </ac:spMkLst>
        </pc:spChg>
        <pc:spChg chg="add mod">
          <ac:chgData name="Mr J Bee (BWCET)" userId="a1856448-f297-487a-a7ea-498499ce4ab3" providerId="ADAL" clId="{0768314E-8B68-4FD0-B5EB-C0E74A7F7F54}" dt="2023-12-08T16:29:59.556" v="2543" actId="20577"/>
          <ac:spMkLst>
            <pc:docMk/>
            <pc:sldMk cId="361107577" sldId="340"/>
            <ac:spMk id="10" creationId="{BF523297-1E4B-8CAC-F906-EAD11C1EEEC6}"/>
          </ac:spMkLst>
        </pc:spChg>
        <pc:spChg chg="add mod">
          <ac:chgData name="Mr J Bee (BWCET)" userId="a1856448-f297-487a-a7ea-498499ce4ab3" providerId="ADAL" clId="{0768314E-8B68-4FD0-B5EB-C0E74A7F7F54}" dt="2023-12-08T16:30:11.794" v="2547" actId="14100"/>
          <ac:spMkLst>
            <pc:docMk/>
            <pc:sldMk cId="361107577" sldId="340"/>
            <ac:spMk id="11" creationId="{66F59B1F-48BC-6A0D-4BD6-A1D7D93040F1}"/>
          </ac:spMkLst>
        </pc:spChg>
        <pc:spChg chg="add mod">
          <ac:chgData name="Mr J Bee (BWCET)" userId="a1856448-f297-487a-a7ea-498499ce4ab3" providerId="ADAL" clId="{0768314E-8B68-4FD0-B5EB-C0E74A7F7F54}" dt="2023-12-08T16:30:15.707" v="2549" actId="1076"/>
          <ac:spMkLst>
            <pc:docMk/>
            <pc:sldMk cId="361107577" sldId="340"/>
            <ac:spMk id="12" creationId="{0DC9571D-FE1C-0F8F-68A0-8B9DC6576479}"/>
          </ac:spMkLst>
        </pc:spChg>
        <pc:spChg chg="add mod">
          <ac:chgData name="Mr J Bee (BWCET)" userId="a1856448-f297-487a-a7ea-498499ce4ab3" providerId="ADAL" clId="{0768314E-8B68-4FD0-B5EB-C0E74A7F7F54}" dt="2023-12-08T16:30:18.257" v="2551" actId="1076"/>
          <ac:spMkLst>
            <pc:docMk/>
            <pc:sldMk cId="361107577" sldId="340"/>
            <ac:spMk id="13" creationId="{A74541F8-16DB-E3F7-8646-2A057891E272}"/>
          </ac:spMkLst>
        </pc:spChg>
        <pc:spChg chg="add del mod">
          <ac:chgData name="Mr J Bee (BWCET)" userId="a1856448-f297-487a-a7ea-498499ce4ab3" providerId="ADAL" clId="{0768314E-8B68-4FD0-B5EB-C0E74A7F7F54}" dt="2023-12-08T16:30:52.286" v="2556" actId="478"/>
          <ac:spMkLst>
            <pc:docMk/>
            <pc:sldMk cId="361107577" sldId="340"/>
            <ac:spMk id="14" creationId="{8CFA2910-C70A-6776-5697-17B066A9A3AF}"/>
          </ac:spMkLst>
        </pc:spChg>
      </pc:sldChg>
      <pc:sldChg chg="addSp delSp modSp add mod addAnim delAnim modAnim">
        <pc:chgData name="Mr J Bee (BWCET)" userId="a1856448-f297-487a-a7ea-498499ce4ab3" providerId="ADAL" clId="{0768314E-8B68-4FD0-B5EB-C0E74A7F7F54}" dt="2023-12-14T08:58:16.354" v="3088" actId="478"/>
        <pc:sldMkLst>
          <pc:docMk/>
          <pc:sldMk cId="1790406716" sldId="341"/>
        </pc:sldMkLst>
        <pc:spChg chg="add del mod">
          <ac:chgData name="Mr J Bee (BWCET)" userId="a1856448-f297-487a-a7ea-498499ce4ab3" providerId="ADAL" clId="{0768314E-8B68-4FD0-B5EB-C0E74A7F7F54}" dt="2023-12-14T08:58:16.354" v="3088" actId="478"/>
          <ac:spMkLst>
            <pc:docMk/>
            <pc:sldMk cId="1790406716" sldId="341"/>
            <ac:spMk id="2" creationId="{42F7E4D1-7849-4A78-7B6D-2625F804D0FA}"/>
          </ac:spMkLst>
        </pc:spChg>
        <pc:spChg chg="mod">
          <ac:chgData name="Mr J Bee (BWCET)" userId="a1856448-f297-487a-a7ea-498499ce4ab3" providerId="ADAL" clId="{0768314E-8B68-4FD0-B5EB-C0E74A7F7F54}" dt="2023-12-08T16:32:12.132" v="2761" actId="20577"/>
          <ac:spMkLst>
            <pc:docMk/>
            <pc:sldMk cId="1790406716" sldId="341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6:32:16.113" v="2764" actId="1076"/>
          <ac:spMkLst>
            <pc:docMk/>
            <pc:sldMk cId="1790406716" sldId="341"/>
            <ac:spMk id="4" creationId="{C840ADC4-8D59-477E-BEC9-8967D8166A67}"/>
          </ac:spMkLst>
        </pc:spChg>
        <pc:spChg chg="add mod">
          <ac:chgData name="Mr J Bee (BWCET)" userId="a1856448-f297-487a-a7ea-498499ce4ab3" providerId="ADAL" clId="{0768314E-8B68-4FD0-B5EB-C0E74A7F7F54}" dt="2023-12-08T16:32:19.481" v="2766" actId="1076"/>
          <ac:spMkLst>
            <pc:docMk/>
            <pc:sldMk cId="1790406716" sldId="341"/>
            <ac:spMk id="5" creationId="{004EF826-EE82-2006-38F1-D5C6F4926EC0}"/>
          </ac:spMkLst>
        </pc:spChg>
        <pc:spChg chg="del">
          <ac:chgData name="Mr J Bee (BWCET)" userId="a1856448-f297-487a-a7ea-498499ce4ab3" providerId="ADAL" clId="{0768314E-8B68-4FD0-B5EB-C0E74A7F7F54}" dt="2023-12-08T16:30:57.574" v="2559" actId="478"/>
          <ac:spMkLst>
            <pc:docMk/>
            <pc:sldMk cId="1790406716" sldId="341"/>
            <ac:spMk id="6" creationId="{D905CF8F-67D3-953E-ADA7-1BCBC4C9EE67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7" creationId="{6E0C4F63-12E9-C3F4-7009-9E8A251549DF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8" creationId="{55F93562-0766-81AC-44DD-B3902E0EBCB9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9" creationId="{6B383A5F-5AB6-2938-9469-C388B7415978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10" creationId="{BF523297-1E4B-8CAC-F906-EAD11C1EEEC6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11" creationId="{66F59B1F-48BC-6A0D-4BD6-A1D7D93040F1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12" creationId="{0DC9571D-FE1C-0F8F-68A0-8B9DC6576479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13" creationId="{A74541F8-16DB-E3F7-8646-2A057891E272}"/>
          </ac:spMkLst>
        </pc:spChg>
        <pc:spChg chg="add mod">
          <ac:chgData name="Mr J Bee (BWCET)" userId="a1856448-f297-487a-a7ea-498499ce4ab3" providerId="ADAL" clId="{0768314E-8B68-4FD0-B5EB-C0E74A7F7F54}" dt="2023-12-08T16:32:22.042" v="2768" actId="1076"/>
          <ac:spMkLst>
            <pc:docMk/>
            <pc:sldMk cId="1790406716" sldId="341"/>
            <ac:spMk id="14" creationId="{6958B02D-F0FF-6C86-499C-3705A6893388}"/>
          </ac:spMkLst>
        </pc:spChg>
        <pc:spChg chg="add mod">
          <ac:chgData name="Mr J Bee (BWCET)" userId="a1856448-f297-487a-a7ea-498499ce4ab3" providerId="ADAL" clId="{0768314E-8B68-4FD0-B5EB-C0E74A7F7F54}" dt="2023-12-08T16:32:40.123" v="2772" actId="207"/>
          <ac:spMkLst>
            <pc:docMk/>
            <pc:sldMk cId="1790406716" sldId="341"/>
            <ac:spMk id="15" creationId="{CF9CDD8B-9E7E-C0BD-F6DB-60A0E027ADCA}"/>
          </ac:spMkLst>
        </pc:spChg>
        <pc:cxnChg chg="add mod">
          <ac:chgData name="Mr J Bee (BWCET)" userId="a1856448-f297-487a-a7ea-498499ce4ab3" providerId="ADAL" clId="{0768314E-8B68-4FD0-B5EB-C0E74A7F7F54}" dt="2023-12-08T16:33:01.522" v="2777" actId="1076"/>
          <ac:cxnSpMkLst>
            <pc:docMk/>
            <pc:sldMk cId="1790406716" sldId="341"/>
            <ac:cxnSpMk id="17" creationId="{352BFB57-41C1-1305-A0FE-2F99B57D1298}"/>
          </ac:cxnSpMkLst>
        </pc:cxnChg>
        <pc:cxnChg chg="add mod">
          <ac:chgData name="Mr J Bee (BWCET)" userId="a1856448-f297-487a-a7ea-498499ce4ab3" providerId="ADAL" clId="{0768314E-8B68-4FD0-B5EB-C0E74A7F7F54}" dt="2023-12-08T16:33:05.499" v="2779" actId="14100"/>
          <ac:cxnSpMkLst>
            <pc:docMk/>
            <pc:sldMk cId="1790406716" sldId="341"/>
            <ac:cxnSpMk id="18" creationId="{0484A30B-4D79-EFC5-BD9E-7BCFF9EF2085}"/>
          </ac:cxnSpMkLst>
        </pc:cxnChg>
      </pc:sldChg>
      <pc:sldChg chg="addSp modSp add mod">
        <pc:chgData name="Mr J Bee (BWCET)" userId="a1856448-f297-487a-a7ea-498499ce4ab3" providerId="ADAL" clId="{0768314E-8B68-4FD0-B5EB-C0E74A7F7F54}" dt="2023-12-08T16:34:14.361" v="2787" actId="1076"/>
        <pc:sldMkLst>
          <pc:docMk/>
          <pc:sldMk cId="2287977982" sldId="342"/>
        </pc:sldMkLst>
        <pc:spChg chg="mod">
          <ac:chgData name="Mr J Bee (BWCET)" userId="a1856448-f297-487a-a7ea-498499ce4ab3" providerId="ADAL" clId="{0768314E-8B68-4FD0-B5EB-C0E74A7F7F54}" dt="2023-12-08T16:33:34.309" v="2785" actId="20577"/>
          <ac:spMkLst>
            <pc:docMk/>
            <pc:sldMk cId="2287977982" sldId="342"/>
            <ac:spMk id="2" creationId="{E7793C06-E3AB-0F8A-1C4F-03B358A5582F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4" creationId="{6F29F8DD-EFDE-FD2D-3CCA-53EE946AABAC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5" creationId="{676262F1-226D-CC05-4EED-BDF0329851E4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6" creationId="{37392649-724D-45D0-A38B-23D1AE0309B0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7" creationId="{778EB985-EF5F-C4F1-3DB6-FE7A0354B4F3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8" creationId="{71DF27B2-367C-60A1-B2C8-1739B53CFA68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9" creationId="{12CD13A6-3E5C-590B-581A-3EED24A90850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10" creationId="{4E85D776-4DE7-18E1-DA30-E8E2E75AE13C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11" creationId="{BA032010-0275-BE0F-A587-9AAE251A4BB4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12" creationId="{CDA309D2-EA46-0361-C9A8-13E3C829E58B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13" creationId="{3DA86A02-484E-A44F-B2EC-BBB3D80AF982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4" creationId="{98F98956-1C8A-0904-C11A-739BD2E0BBC6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5" creationId="{97C9AA4C-C78C-A69F-2B3D-554BBB8A5870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6" creationId="{68C2C06C-B90A-61DE-A9B9-E8B8C39B85EA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7" creationId="{A71172C7-C12D-101E-F32C-12BC9BE0691C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8" creationId="{D61BD7AA-2BA1-7878-3C01-6CD09855B461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9" creationId="{CE31862A-963D-76C9-1DF5-68ADB94BC439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0" creationId="{DDC81C90-5FF0-49F4-FC4A-0A60491AE499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1" creationId="{B0A82820-C764-76E7-3E8D-20E155623247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2" creationId="{0AA0BBC3-2F5C-4149-220C-DC6D5F3541F2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3" creationId="{2295071A-6149-23E2-99C9-BF1615C75139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4" creationId="{945C12AA-EE36-458E-5F6A-AA8970DD0C5D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5" creationId="{24DBCBDF-7BD3-508B-83AA-320D2F1BD800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08:58:06.914" v="3086" actId="478"/>
        <pc:sldMkLst>
          <pc:docMk/>
          <pc:sldMk cId="998337809" sldId="343"/>
        </pc:sldMkLst>
        <pc:spChg chg="del">
          <ac:chgData name="Mr J Bee (BWCET)" userId="a1856448-f297-487a-a7ea-498499ce4ab3" providerId="ADAL" clId="{0768314E-8B68-4FD0-B5EB-C0E74A7F7F54}" dt="2023-12-14T08:54:38.402" v="2801" actId="478"/>
          <ac:spMkLst>
            <pc:docMk/>
            <pc:sldMk cId="998337809" sldId="343"/>
            <ac:spMk id="2" creationId="{42F7E4D1-7849-4A78-7B6D-2625F804D0FA}"/>
          </ac:spMkLst>
        </pc:spChg>
        <pc:spChg chg="mod">
          <ac:chgData name="Mr J Bee (BWCET)" userId="a1856448-f297-487a-a7ea-498499ce4ab3" providerId="ADAL" clId="{0768314E-8B68-4FD0-B5EB-C0E74A7F7F54}" dt="2023-12-14T08:55:16.414" v="2914" actId="20577"/>
          <ac:spMkLst>
            <pc:docMk/>
            <pc:sldMk cId="998337809" sldId="343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08:54:21.630" v="2800" actId="478"/>
          <ac:spMkLst>
            <pc:docMk/>
            <pc:sldMk cId="998337809" sldId="343"/>
            <ac:spMk id="4" creationId="{C840ADC4-8D59-477E-BEC9-8967D8166A67}"/>
          </ac:spMkLst>
        </pc:spChg>
        <pc:spChg chg="del">
          <ac:chgData name="Mr J Bee (BWCET)" userId="a1856448-f297-487a-a7ea-498499ce4ab3" providerId="ADAL" clId="{0768314E-8B68-4FD0-B5EB-C0E74A7F7F54}" dt="2023-12-14T08:54:21.630" v="2800" actId="478"/>
          <ac:spMkLst>
            <pc:docMk/>
            <pc:sldMk cId="998337809" sldId="343"/>
            <ac:spMk id="5" creationId="{004EF826-EE82-2006-38F1-D5C6F4926EC0}"/>
          </ac:spMkLst>
        </pc:spChg>
        <pc:spChg chg="add del mod">
          <ac:chgData name="Mr J Bee (BWCET)" userId="a1856448-f297-487a-a7ea-498499ce4ab3" providerId="ADAL" clId="{0768314E-8B68-4FD0-B5EB-C0E74A7F7F54}" dt="2023-12-14T08:58:03.283" v="3085" actId="478"/>
          <ac:spMkLst>
            <pc:docMk/>
            <pc:sldMk cId="998337809" sldId="343"/>
            <ac:spMk id="6" creationId="{791EA2C7-2AD6-DF1C-8528-A87BB235E244}"/>
          </ac:spMkLst>
        </pc:spChg>
        <pc:spChg chg="add del mod">
          <ac:chgData name="Mr J Bee (BWCET)" userId="a1856448-f297-487a-a7ea-498499ce4ab3" providerId="ADAL" clId="{0768314E-8B68-4FD0-B5EB-C0E74A7F7F54}" dt="2023-12-14T08:58:06.914" v="3086" actId="478"/>
          <ac:spMkLst>
            <pc:docMk/>
            <pc:sldMk cId="998337809" sldId="343"/>
            <ac:spMk id="7" creationId="{61F2899F-F94B-DA0F-4CCA-50A4FDAE49E7}"/>
          </ac:spMkLst>
        </pc:spChg>
        <pc:spChg chg="add mod">
          <ac:chgData name="Mr J Bee (BWCET)" userId="a1856448-f297-487a-a7ea-498499ce4ab3" providerId="ADAL" clId="{0768314E-8B68-4FD0-B5EB-C0E74A7F7F54}" dt="2023-12-14T08:55:23.395" v="2919" actId="1076"/>
          <ac:spMkLst>
            <pc:docMk/>
            <pc:sldMk cId="998337809" sldId="343"/>
            <ac:spMk id="8" creationId="{D9CDB878-0394-3133-FC7D-90543A9011B3}"/>
          </ac:spMkLst>
        </pc:spChg>
        <pc:spChg chg="del">
          <ac:chgData name="Mr J Bee (BWCET)" userId="a1856448-f297-487a-a7ea-498499ce4ab3" providerId="ADAL" clId="{0768314E-8B68-4FD0-B5EB-C0E74A7F7F54}" dt="2023-12-14T08:54:21.630" v="2800" actId="478"/>
          <ac:spMkLst>
            <pc:docMk/>
            <pc:sldMk cId="998337809" sldId="343"/>
            <ac:spMk id="14" creationId="{6958B02D-F0FF-6C86-499C-3705A6893388}"/>
          </ac:spMkLst>
        </pc:spChg>
        <pc:spChg chg="del">
          <ac:chgData name="Mr J Bee (BWCET)" userId="a1856448-f297-487a-a7ea-498499ce4ab3" providerId="ADAL" clId="{0768314E-8B68-4FD0-B5EB-C0E74A7F7F54}" dt="2023-12-14T08:54:20.292" v="2799" actId="478"/>
          <ac:spMkLst>
            <pc:docMk/>
            <pc:sldMk cId="998337809" sldId="343"/>
            <ac:spMk id="15" creationId="{CF9CDD8B-9E7E-C0BD-F6DB-60A0E027ADCA}"/>
          </ac:spMkLst>
        </pc:spChg>
        <pc:cxnChg chg="del">
          <ac:chgData name="Mr J Bee (BWCET)" userId="a1856448-f297-487a-a7ea-498499ce4ab3" providerId="ADAL" clId="{0768314E-8B68-4FD0-B5EB-C0E74A7F7F54}" dt="2023-12-14T08:54:20.292" v="2799" actId="478"/>
          <ac:cxnSpMkLst>
            <pc:docMk/>
            <pc:sldMk cId="998337809" sldId="343"/>
            <ac:cxnSpMk id="17" creationId="{352BFB57-41C1-1305-A0FE-2F99B57D1298}"/>
          </ac:cxnSpMkLst>
        </pc:cxnChg>
        <pc:cxnChg chg="del">
          <ac:chgData name="Mr J Bee (BWCET)" userId="a1856448-f297-487a-a7ea-498499ce4ab3" providerId="ADAL" clId="{0768314E-8B68-4FD0-B5EB-C0E74A7F7F54}" dt="2023-12-14T08:54:20.292" v="2799" actId="478"/>
          <ac:cxnSpMkLst>
            <pc:docMk/>
            <pc:sldMk cId="998337809" sldId="343"/>
            <ac:cxnSpMk id="18" creationId="{0484A30B-4D79-EFC5-BD9E-7BCFF9EF2085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8:57:58.542" v="3084" actId="20577"/>
        <pc:sldMkLst>
          <pc:docMk/>
          <pc:sldMk cId="6771298" sldId="344"/>
        </pc:sldMkLst>
        <pc:spChg chg="mod">
          <ac:chgData name="Mr J Bee (BWCET)" userId="a1856448-f297-487a-a7ea-498499ce4ab3" providerId="ADAL" clId="{0768314E-8B68-4FD0-B5EB-C0E74A7F7F54}" dt="2023-12-14T08:57:58.542" v="3084" actId="20577"/>
          <ac:spMkLst>
            <pc:docMk/>
            <pc:sldMk cId="6771298" sldId="344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08:57:06.888" v="3023" actId="20577"/>
          <ac:spMkLst>
            <pc:docMk/>
            <pc:sldMk cId="6771298" sldId="344"/>
            <ac:spMk id="5" creationId="{F5760B20-4E2E-C130-73BD-DE2B69EB7107}"/>
          </ac:spMkLst>
        </pc:spChg>
        <pc:spChg chg="del">
          <ac:chgData name="Mr J Bee (BWCET)" userId="a1856448-f297-487a-a7ea-498499ce4ab3" providerId="ADAL" clId="{0768314E-8B68-4FD0-B5EB-C0E74A7F7F54}" dt="2023-12-14T08:57:45.944" v="3077" actId="478"/>
          <ac:spMkLst>
            <pc:docMk/>
            <pc:sldMk cId="6771298" sldId="344"/>
            <ac:spMk id="6" creationId="{791EA2C7-2AD6-DF1C-8528-A87BB235E244}"/>
          </ac:spMkLst>
        </pc:spChg>
        <pc:spChg chg="del">
          <ac:chgData name="Mr J Bee (BWCET)" userId="a1856448-f297-487a-a7ea-498499ce4ab3" providerId="ADAL" clId="{0768314E-8B68-4FD0-B5EB-C0E74A7F7F54}" dt="2023-12-14T08:56:05.362" v="2922" actId="478"/>
          <ac:spMkLst>
            <pc:docMk/>
            <pc:sldMk cId="6771298" sldId="344"/>
            <ac:spMk id="7" creationId="{61F2899F-F94B-DA0F-4CCA-50A4FDAE49E7}"/>
          </ac:spMkLst>
        </pc:spChg>
        <pc:spChg chg="del">
          <ac:chgData name="Mr J Bee (BWCET)" userId="a1856448-f297-487a-a7ea-498499ce4ab3" providerId="ADAL" clId="{0768314E-8B68-4FD0-B5EB-C0E74A7F7F54}" dt="2023-12-14T08:56:04.827" v="2921" actId="478"/>
          <ac:spMkLst>
            <pc:docMk/>
            <pc:sldMk cId="6771298" sldId="344"/>
            <ac:spMk id="8" creationId="{D9CDB878-0394-3133-FC7D-90543A9011B3}"/>
          </ac:spMkLst>
        </pc:spChg>
        <pc:spChg chg="add mod">
          <ac:chgData name="Mr J Bee (BWCET)" userId="a1856448-f297-487a-a7ea-498499ce4ab3" providerId="ADAL" clId="{0768314E-8B68-4FD0-B5EB-C0E74A7F7F54}" dt="2023-12-14T08:57:22.654" v="3030" actId="14100"/>
          <ac:spMkLst>
            <pc:docMk/>
            <pc:sldMk cId="6771298" sldId="344"/>
            <ac:spMk id="9" creationId="{40650A31-AC09-F3A3-ECE8-F074AF23CC4D}"/>
          </ac:spMkLst>
        </pc:spChg>
        <pc:spChg chg="add mod">
          <ac:chgData name="Mr J Bee (BWCET)" userId="a1856448-f297-487a-a7ea-498499ce4ab3" providerId="ADAL" clId="{0768314E-8B68-4FD0-B5EB-C0E74A7F7F54}" dt="2023-12-14T08:57:42.303" v="3075" actId="20577"/>
          <ac:spMkLst>
            <pc:docMk/>
            <pc:sldMk cId="6771298" sldId="344"/>
            <ac:spMk id="10" creationId="{CFDE6BAA-68D5-5949-1207-9D4B687C9060}"/>
          </ac:spMkLst>
        </pc:spChg>
        <pc:spChg chg="add del mod">
          <ac:chgData name="Mr J Bee (BWCET)" userId="a1856448-f297-487a-a7ea-498499ce4ab3" providerId="ADAL" clId="{0768314E-8B68-4FD0-B5EB-C0E74A7F7F54}" dt="2023-12-14T08:57:32.778" v="3034" actId="478"/>
          <ac:spMkLst>
            <pc:docMk/>
            <pc:sldMk cId="6771298" sldId="344"/>
            <ac:spMk id="11" creationId="{620FFAB8-0BC2-2488-1781-DB631A2FAE2E}"/>
          </ac:spMkLst>
        </pc:spChg>
        <pc:spChg chg="add mod">
          <ac:chgData name="Mr J Bee (BWCET)" userId="a1856448-f297-487a-a7ea-498499ce4ab3" providerId="ADAL" clId="{0768314E-8B68-4FD0-B5EB-C0E74A7F7F54}" dt="2023-12-14T08:57:43.850" v="3076"/>
          <ac:spMkLst>
            <pc:docMk/>
            <pc:sldMk cId="6771298" sldId="344"/>
            <ac:spMk id="12" creationId="{972FB890-D971-B54F-5086-83D4B28FA970}"/>
          </ac:spMkLst>
        </pc:spChg>
        <pc:spChg chg="add del mod">
          <ac:chgData name="Mr J Bee (BWCET)" userId="a1856448-f297-487a-a7ea-498499ce4ab3" providerId="ADAL" clId="{0768314E-8B68-4FD0-B5EB-C0E74A7F7F54}" dt="2023-12-14T08:57:55.495" v="3082" actId="478"/>
          <ac:spMkLst>
            <pc:docMk/>
            <pc:sldMk cId="6771298" sldId="344"/>
            <ac:spMk id="13" creationId="{A19D8082-4EFC-765A-9CE3-FBC60B297D7B}"/>
          </ac:spMkLst>
        </pc:spChg>
        <pc:picChg chg="add mod">
          <ac:chgData name="Mr J Bee (BWCET)" userId="a1856448-f297-487a-a7ea-498499ce4ab3" providerId="ADAL" clId="{0768314E-8B68-4FD0-B5EB-C0E74A7F7F54}" dt="2023-12-14T08:56:44.039" v="2982" actId="196"/>
          <ac:picMkLst>
            <pc:docMk/>
            <pc:sldMk cId="6771298" sldId="344"/>
            <ac:picMk id="4" creationId="{6E1A6D50-3F9E-46C2-FDF1-6AB464002253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09:02:34.770" v="3196"/>
        <pc:sldMkLst>
          <pc:docMk/>
          <pc:sldMk cId="1263542363" sldId="345"/>
        </pc:sldMkLst>
        <pc:spChg chg="add mod">
          <ac:chgData name="Mr J Bee (BWCET)" userId="a1856448-f297-487a-a7ea-498499ce4ab3" providerId="ADAL" clId="{0768314E-8B68-4FD0-B5EB-C0E74A7F7F54}" dt="2023-12-14T09:01:18.419" v="3125"/>
          <ac:spMkLst>
            <pc:docMk/>
            <pc:sldMk cId="1263542363" sldId="345"/>
            <ac:spMk id="2" creationId="{EBEF9CDC-B634-2737-7CBA-DC538F9CD2CC}"/>
          </ac:spMkLst>
        </pc:spChg>
        <pc:spChg chg="mod">
          <ac:chgData name="Mr J Bee (BWCET)" userId="a1856448-f297-487a-a7ea-498499ce4ab3" providerId="ADAL" clId="{0768314E-8B68-4FD0-B5EB-C0E74A7F7F54}" dt="2023-12-14T09:01:10.335" v="3124" actId="20577"/>
          <ac:spMkLst>
            <pc:docMk/>
            <pc:sldMk cId="1263542363" sldId="345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08:58:43.492" v="3091" actId="478"/>
          <ac:spMkLst>
            <pc:docMk/>
            <pc:sldMk cId="1263542363" sldId="345"/>
            <ac:spMk id="5" creationId="{F5760B20-4E2E-C130-73BD-DE2B69EB7107}"/>
          </ac:spMkLst>
        </pc:spChg>
        <pc:spChg chg="add mod">
          <ac:chgData name="Mr J Bee (BWCET)" userId="a1856448-f297-487a-a7ea-498499ce4ab3" providerId="ADAL" clId="{0768314E-8B68-4FD0-B5EB-C0E74A7F7F54}" dt="2023-12-14T09:02:23.698" v="3191" actId="33524"/>
          <ac:spMkLst>
            <pc:docMk/>
            <pc:sldMk cId="1263542363" sldId="345"/>
            <ac:spMk id="8" creationId="{2727AA8F-E050-B562-AADF-52D80978466A}"/>
          </ac:spMkLst>
        </pc:spChg>
        <pc:spChg chg="del">
          <ac:chgData name="Mr J Bee (BWCET)" userId="a1856448-f297-487a-a7ea-498499ce4ab3" providerId="ADAL" clId="{0768314E-8B68-4FD0-B5EB-C0E74A7F7F54}" dt="2023-12-14T08:58:43.492" v="3091" actId="478"/>
          <ac:spMkLst>
            <pc:docMk/>
            <pc:sldMk cId="1263542363" sldId="345"/>
            <ac:spMk id="9" creationId="{40650A31-AC09-F3A3-ECE8-F074AF23CC4D}"/>
          </ac:spMkLst>
        </pc:spChg>
        <pc:spChg chg="del">
          <ac:chgData name="Mr J Bee (BWCET)" userId="a1856448-f297-487a-a7ea-498499ce4ab3" providerId="ADAL" clId="{0768314E-8B68-4FD0-B5EB-C0E74A7F7F54}" dt="2023-12-14T08:58:43.492" v="3091" actId="478"/>
          <ac:spMkLst>
            <pc:docMk/>
            <pc:sldMk cId="1263542363" sldId="345"/>
            <ac:spMk id="10" creationId="{CFDE6BAA-68D5-5949-1207-9D4B687C9060}"/>
          </ac:spMkLst>
        </pc:spChg>
        <pc:spChg chg="add mod">
          <ac:chgData name="Mr J Bee (BWCET)" userId="a1856448-f297-487a-a7ea-498499ce4ab3" providerId="ADAL" clId="{0768314E-8B68-4FD0-B5EB-C0E74A7F7F54}" dt="2023-12-14T09:02:32.178" v="3195" actId="14100"/>
          <ac:spMkLst>
            <pc:docMk/>
            <pc:sldMk cId="1263542363" sldId="345"/>
            <ac:spMk id="11" creationId="{30F1C46B-34D5-B26B-4B12-B3775425EB89}"/>
          </ac:spMkLst>
        </pc:spChg>
        <pc:spChg chg="del">
          <ac:chgData name="Mr J Bee (BWCET)" userId="a1856448-f297-487a-a7ea-498499ce4ab3" providerId="ADAL" clId="{0768314E-8B68-4FD0-B5EB-C0E74A7F7F54}" dt="2023-12-14T08:58:43.492" v="3091" actId="478"/>
          <ac:spMkLst>
            <pc:docMk/>
            <pc:sldMk cId="1263542363" sldId="345"/>
            <ac:spMk id="12" creationId="{972FB890-D971-B54F-5086-83D4B28FA970}"/>
          </ac:spMkLst>
        </pc:spChg>
        <pc:picChg chg="del">
          <ac:chgData name="Mr J Bee (BWCET)" userId="a1856448-f297-487a-a7ea-498499ce4ab3" providerId="ADAL" clId="{0768314E-8B68-4FD0-B5EB-C0E74A7F7F54}" dt="2023-12-14T08:58:41.537" v="3090" actId="478"/>
          <ac:picMkLst>
            <pc:docMk/>
            <pc:sldMk cId="1263542363" sldId="345"/>
            <ac:picMk id="4" creationId="{6E1A6D50-3F9E-46C2-FDF1-6AB464002253}"/>
          </ac:picMkLst>
        </pc:picChg>
        <pc:picChg chg="add mod">
          <ac:chgData name="Mr J Bee (BWCET)" userId="a1856448-f297-487a-a7ea-498499ce4ab3" providerId="ADAL" clId="{0768314E-8B68-4FD0-B5EB-C0E74A7F7F54}" dt="2023-12-14T09:01:40.994" v="3129" actId="196"/>
          <ac:picMkLst>
            <pc:docMk/>
            <pc:sldMk cId="1263542363" sldId="345"/>
            <ac:picMk id="7" creationId="{188B5CE2-3936-EA50-341D-63D20BBC2261}"/>
          </ac:picMkLst>
        </pc:picChg>
        <pc:picChg chg="add mod">
          <ac:chgData name="Mr J Bee (BWCET)" userId="a1856448-f297-487a-a7ea-498499ce4ab3" providerId="ADAL" clId="{0768314E-8B68-4FD0-B5EB-C0E74A7F7F54}" dt="2023-12-14T09:00:55.952" v="3108" actId="688"/>
          <ac:picMkLst>
            <pc:docMk/>
            <pc:sldMk cId="1263542363" sldId="345"/>
            <ac:picMk id="1026" creationId="{1826DA5B-03FF-945D-4261-B988E42EF4E6}"/>
          </ac:picMkLst>
        </pc:picChg>
        <pc:picChg chg="add mod">
          <ac:chgData name="Mr J Bee (BWCET)" userId="a1856448-f297-487a-a7ea-498499ce4ab3" providerId="ADAL" clId="{0768314E-8B68-4FD0-B5EB-C0E74A7F7F54}" dt="2023-12-14T09:00:57.618" v="3109" actId="1076"/>
          <ac:picMkLst>
            <pc:docMk/>
            <pc:sldMk cId="1263542363" sldId="345"/>
            <ac:picMk id="1028" creationId="{A870DDAC-7337-4152-9A44-C55C98D2A5D4}"/>
          </ac:picMkLst>
        </pc:picChg>
        <pc:picChg chg="add mod">
          <ac:chgData name="Mr J Bee (BWCET)" userId="a1856448-f297-487a-a7ea-498499ce4ab3" providerId="ADAL" clId="{0768314E-8B68-4FD0-B5EB-C0E74A7F7F54}" dt="2023-12-14T09:00:59.817" v="3110" actId="1076"/>
          <ac:picMkLst>
            <pc:docMk/>
            <pc:sldMk cId="1263542363" sldId="345"/>
            <ac:picMk id="1030" creationId="{F988D14F-BD05-4717-532B-E50F283E6AF6}"/>
          </ac:picMkLst>
        </pc:picChg>
      </pc:sldChg>
      <pc:sldChg chg="add del">
        <pc:chgData name="Mr J Bee (BWCET)" userId="a1856448-f297-487a-a7ea-498499ce4ab3" providerId="ADAL" clId="{0768314E-8B68-4FD0-B5EB-C0E74A7F7F54}" dt="2023-12-14T08:57:16.596" v="3025"/>
        <pc:sldMkLst>
          <pc:docMk/>
          <pc:sldMk cId="1528093521" sldId="345"/>
        </pc:sldMkLst>
      </pc:sldChg>
      <pc:sldChg chg="addSp delSp modSp add mod delAnim modAnim">
        <pc:chgData name="Mr J Bee (BWCET)" userId="a1856448-f297-487a-a7ea-498499ce4ab3" providerId="ADAL" clId="{0768314E-8B68-4FD0-B5EB-C0E74A7F7F54}" dt="2023-12-14T09:07:48.724" v="3337" actId="478"/>
        <pc:sldMkLst>
          <pc:docMk/>
          <pc:sldMk cId="2484694616" sldId="346"/>
        </pc:sldMkLst>
        <pc:spChg chg="del">
          <ac:chgData name="Mr J Bee (BWCET)" userId="a1856448-f297-487a-a7ea-498499ce4ab3" providerId="ADAL" clId="{0768314E-8B68-4FD0-B5EB-C0E74A7F7F54}" dt="2023-12-14T09:03:26.042" v="3210" actId="478"/>
          <ac:spMkLst>
            <pc:docMk/>
            <pc:sldMk cId="2484694616" sldId="346"/>
            <ac:spMk id="2" creationId="{EBEF9CDC-B634-2737-7CBA-DC538F9CD2CC}"/>
          </ac:spMkLst>
        </pc:spChg>
        <pc:spChg chg="mod">
          <ac:chgData name="Mr J Bee (BWCET)" userId="a1856448-f297-487a-a7ea-498499ce4ab3" providerId="ADAL" clId="{0768314E-8B68-4FD0-B5EB-C0E74A7F7F54}" dt="2023-12-14T09:05:36.280" v="3313" actId="20577"/>
          <ac:spMkLst>
            <pc:docMk/>
            <pc:sldMk cId="2484694616" sldId="346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05:14.916" v="3287" actId="478"/>
          <ac:spMkLst>
            <pc:docMk/>
            <pc:sldMk cId="2484694616" sldId="346"/>
            <ac:spMk id="4" creationId="{8F6E1777-E615-30B2-DF16-95BF00C06FFE}"/>
          </ac:spMkLst>
        </pc:spChg>
        <pc:spChg chg="add mod">
          <ac:chgData name="Mr J Bee (BWCET)" userId="a1856448-f297-487a-a7ea-498499ce4ab3" providerId="ADAL" clId="{0768314E-8B68-4FD0-B5EB-C0E74A7F7F54}" dt="2023-12-14T09:05:07.903" v="3286" actId="1076"/>
          <ac:spMkLst>
            <pc:docMk/>
            <pc:sldMk cId="2484694616" sldId="346"/>
            <ac:spMk id="5" creationId="{D3E9F775-CDE8-B028-146A-31576AF70F00}"/>
          </ac:spMkLst>
        </pc:spChg>
        <pc:spChg chg="add mod">
          <ac:chgData name="Mr J Bee (BWCET)" userId="a1856448-f297-487a-a7ea-498499ce4ab3" providerId="ADAL" clId="{0768314E-8B68-4FD0-B5EB-C0E74A7F7F54}" dt="2023-12-14T09:05:07.903" v="3286" actId="1076"/>
          <ac:spMkLst>
            <pc:docMk/>
            <pc:sldMk cId="2484694616" sldId="346"/>
            <ac:spMk id="6" creationId="{0E30C42A-C02F-FC6B-FDE7-C40898A44929}"/>
          </ac:spMkLst>
        </pc:spChg>
        <pc:spChg chg="del">
          <ac:chgData name="Mr J Bee (BWCET)" userId="a1856448-f297-487a-a7ea-498499ce4ab3" providerId="ADAL" clId="{0768314E-8B68-4FD0-B5EB-C0E74A7F7F54}" dt="2023-12-14T09:03:22.879" v="3209" actId="478"/>
          <ac:spMkLst>
            <pc:docMk/>
            <pc:sldMk cId="2484694616" sldId="346"/>
            <ac:spMk id="8" creationId="{2727AA8F-E050-B562-AADF-52D80978466A}"/>
          </ac:spMkLst>
        </pc:spChg>
        <pc:spChg chg="add mod">
          <ac:chgData name="Mr J Bee (BWCET)" userId="a1856448-f297-487a-a7ea-498499ce4ab3" providerId="ADAL" clId="{0768314E-8B68-4FD0-B5EB-C0E74A7F7F54}" dt="2023-12-14T09:05:07.903" v="3286" actId="1076"/>
          <ac:spMkLst>
            <pc:docMk/>
            <pc:sldMk cId="2484694616" sldId="346"/>
            <ac:spMk id="9" creationId="{E53B7D8A-7FF9-32BF-A7E4-6F06EF83D42B}"/>
          </ac:spMkLst>
        </pc:spChg>
        <pc:spChg chg="del">
          <ac:chgData name="Mr J Bee (BWCET)" userId="a1856448-f297-487a-a7ea-498499ce4ab3" providerId="ADAL" clId="{0768314E-8B68-4FD0-B5EB-C0E74A7F7F54}" dt="2023-12-14T09:03:22.148" v="3208" actId="478"/>
          <ac:spMkLst>
            <pc:docMk/>
            <pc:sldMk cId="2484694616" sldId="346"/>
            <ac:spMk id="11" creationId="{30F1C46B-34D5-B26B-4B12-B3775425EB89}"/>
          </ac:spMkLst>
        </pc:spChg>
        <pc:spChg chg="add del mod">
          <ac:chgData name="Mr J Bee (BWCET)" userId="a1856448-f297-487a-a7ea-498499ce4ab3" providerId="ADAL" clId="{0768314E-8B68-4FD0-B5EB-C0E74A7F7F54}" dt="2023-12-14T09:05:31.759" v="3300" actId="478"/>
          <ac:spMkLst>
            <pc:docMk/>
            <pc:sldMk cId="2484694616" sldId="346"/>
            <ac:spMk id="16" creationId="{A7C40C30-BFBC-A982-4254-650725A44389}"/>
          </ac:spMkLst>
        </pc:spChg>
        <pc:spChg chg="add mod">
          <ac:chgData name="Mr J Bee (BWCET)" userId="a1856448-f297-487a-a7ea-498499ce4ab3" providerId="ADAL" clId="{0768314E-8B68-4FD0-B5EB-C0E74A7F7F54}" dt="2023-12-14T09:05:56.708" v="3317" actId="14100"/>
          <ac:spMkLst>
            <pc:docMk/>
            <pc:sldMk cId="2484694616" sldId="346"/>
            <ac:spMk id="17" creationId="{6686AD51-26F7-5C29-3A70-4E2876B83FB7}"/>
          </ac:spMkLst>
        </pc:spChg>
        <pc:spChg chg="add del">
          <ac:chgData name="Mr J Bee (BWCET)" userId="a1856448-f297-487a-a7ea-498499ce4ab3" providerId="ADAL" clId="{0768314E-8B68-4FD0-B5EB-C0E74A7F7F54}" dt="2023-12-14T09:06:44.672" v="3325" actId="478"/>
          <ac:spMkLst>
            <pc:docMk/>
            <pc:sldMk cId="2484694616" sldId="346"/>
            <ac:spMk id="19" creationId="{9EBB173A-2DD6-5DD6-4D37-97E0DF1A0E10}"/>
          </ac:spMkLst>
        </pc:spChg>
        <pc:spChg chg="add mod">
          <ac:chgData name="Mr J Bee (BWCET)" userId="a1856448-f297-487a-a7ea-498499ce4ab3" providerId="ADAL" clId="{0768314E-8B68-4FD0-B5EB-C0E74A7F7F54}" dt="2023-12-14T09:07:12.734" v="3332" actId="1076"/>
          <ac:spMkLst>
            <pc:docMk/>
            <pc:sldMk cId="2484694616" sldId="346"/>
            <ac:spMk id="21" creationId="{8E75010E-AA85-1743-94EF-95DE12539EBA}"/>
          </ac:spMkLst>
        </pc:spChg>
        <pc:spChg chg="add mod">
          <ac:chgData name="Mr J Bee (BWCET)" userId="a1856448-f297-487a-a7ea-498499ce4ab3" providerId="ADAL" clId="{0768314E-8B68-4FD0-B5EB-C0E74A7F7F54}" dt="2023-12-14T09:07:19.118" v="3335" actId="1076"/>
          <ac:spMkLst>
            <pc:docMk/>
            <pc:sldMk cId="2484694616" sldId="346"/>
            <ac:spMk id="22" creationId="{4F252CE9-F0A1-A82D-6535-96034B422623}"/>
          </ac:spMkLst>
        </pc:spChg>
        <pc:spChg chg="add del mod">
          <ac:chgData name="Mr J Bee (BWCET)" userId="a1856448-f297-487a-a7ea-498499ce4ab3" providerId="ADAL" clId="{0768314E-8B68-4FD0-B5EB-C0E74A7F7F54}" dt="2023-12-14T09:07:48.724" v="3337" actId="478"/>
          <ac:spMkLst>
            <pc:docMk/>
            <pc:sldMk cId="2484694616" sldId="346"/>
            <ac:spMk id="23" creationId="{4C2AF01C-3AF5-60FE-E874-7E9E4F1FB62D}"/>
          </ac:spMkLst>
        </pc:spChg>
        <pc:picChg chg="add del mod">
          <ac:chgData name="Mr J Bee (BWCET)" userId="a1856448-f297-487a-a7ea-498499ce4ab3" providerId="ADAL" clId="{0768314E-8B68-4FD0-B5EB-C0E74A7F7F54}" dt="2023-12-14T09:03:21.647" v="3207" actId="478"/>
          <ac:picMkLst>
            <pc:docMk/>
            <pc:sldMk cId="2484694616" sldId="346"/>
            <ac:picMk id="7" creationId="{188B5CE2-3936-EA50-341D-63D20BBC2261}"/>
          </ac:picMkLst>
        </pc:picChg>
        <pc:picChg chg="add mod">
          <ac:chgData name="Mr J Bee (BWCET)" userId="a1856448-f297-487a-a7ea-498499ce4ab3" providerId="ADAL" clId="{0768314E-8B68-4FD0-B5EB-C0E74A7F7F54}" dt="2023-12-14T09:06:10.502" v="3323" actId="1076"/>
          <ac:picMkLst>
            <pc:docMk/>
            <pc:sldMk cId="2484694616" sldId="346"/>
            <ac:picMk id="18" creationId="{754E1784-D335-392C-BA14-E2A4C9403D02}"/>
          </ac:picMkLst>
        </pc:picChg>
        <pc:picChg chg="add mod">
          <ac:chgData name="Mr J Bee (BWCET)" userId="a1856448-f297-487a-a7ea-498499ce4ab3" providerId="ADAL" clId="{0768314E-8B68-4FD0-B5EB-C0E74A7F7F54}" dt="2023-12-14T09:06:52.654" v="3328" actId="1076"/>
          <ac:picMkLst>
            <pc:docMk/>
            <pc:sldMk cId="2484694616" sldId="346"/>
            <ac:picMk id="20" creationId="{99FEA214-D33C-2C0C-3390-74DF67D37F95}"/>
          </ac:picMkLst>
        </pc:picChg>
        <pc:picChg chg="add del mod">
          <ac:chgData name="Mr J Bee (BWCET)" userId="a1856448-f297-487a-a7ea-498499ce4ab3" providerId="ADAL" clId="{0768314E-8B68-4FD0-B5EB-C0E74A7F7F54}" dt="2023-12-14T09:05:07.903" v="3286" actId="1076"/>
          <ac:picMkLst>
            <pc:docMk/>
            <pc:sldMk cId="2484694616" sldId="346"/>
            <ac:picMk id="1026" creationId="{1826DA5B-03FF-945D-4261-B988E42EF4E6}"/>
          </ac:picMkLst>
        </pc:picChg>
        <pc:picChg chg="add del mod">
          <ac:chgData name="Mr J Bee (BWCET)" userId="a1856448-f297-487a-a7ea-498499ce4ab3" providerId="ADAL" clId="{0768314E-8B68-4FD0-B5EB-C0E74A7F7F54}" dt="2023-12-14T09:05:07.903" v="3286" actId="1076"/>
          <ac:picMkLst>
            <pc:docMk/>
            <pc:sldMk cId="2484694616" sldId="346"/>
            <ac:picMk id="1028" creationId="{A870DDAC-7337-4152-9A44-C55C98D2A5D4}"/>
          </ac:picMkLst>
        </pc:picChg>
        <pc:picChg chg="add del mod">
          <ac:chgData name="Mr J Bee (BWCET)" userId="a1856448-f297-487a-a7ea-498499ce4ab3" providerId="ADAL" clId="{0768314E-8B68-4FD0-B5EB-C0E74A7F7F54}" dt="2023-12-14T09:05:07.903" v="3286" actId="1076"/>
          <ac:picMkLst>
            <pc:docMk/>
            <pc:sldMk cId="2484694616" sldId="346"/>
            <ac:picMk id="1030" creationId="{F988D14F-BD05-4717-532B-E50F283E6AF6}"/>
          </ac:picMkLst>
        </pc:picChg>
        <pc:picChg chg="add mod">
          <ac:chgData name="Mr J Bee (BWCET)" userId="a1856448-f297-487a-a7ea-498499ce4ab3" providerId="ADAL" clId="{0768314E-8B68-4FD0-B5EB-C0E74A7F7F54}" dt="2023-12-14T09:06:05.150" v="3321" actId="688"/>
          <ac:picMkLst>
            <pc:docMk/>
            <pc:sldMk cId="2484694616" sldId="346"/>
            <ac:picMk id="2050" creationId="{66D47087-8DF5-ECFB-630E-764CB886001F}"/>
          </ac:picMkLst>
        </pc:picChg>
        <pc:cxnChg chg="add mod">
          <ac:chgData name="Mr J Bee (BWCET)" userId="a1856448-f297-487a-a7ea-498499ce4ab3" providerId="ADAL" clId="{0768314E-8B68-4FD0-B5EB-C0E74A7F7F54}" dt="2023-12-14T09:05:07.903" v="3286" actId="1076"/>
          <ac:cxnSpMkLst>
            <pc:docMk/>
            <pc:sldMk cId="2484694616" sldId="346"/>
            <ac:cxnSpMk id="12" creationId="{F0EDE109-56BA-65CB-C449-C4AB4550D9E5}"/>
          </ac:cxnSpMkLst>
        </pc:cxnChg>
        <pc:cxnChg chg="add mod">
          <ac:chgData name="Mr J Bee (BWCET)" userId="a1856448-f297-487a-a7ea-498499ce4ab3" providerId="ADAL" clId="{0768314E-8B68-4FD0-B5EB-C0E74A7F7F54}" dt="2023-12-14T09:05:07.903" v="3286" actId="1076"/>
          <ac:cxnSpMkLst>
            <pc:docMk/>
            <pc:sldMk cId="2484694616" sldId="346"/>
            <ac:cxnSpMk id="13" creationId="{CD588993-0B60-E212-6D45-FCE45E31459E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09:09.479" v="3538" actId="478"/>
        <pc:sldMkLst>
          <pc:docMk/>
          <pc:sldMk cId="1936077276" sldId="347"/>
        </pc:sldMkLst>
        <pc:spChg chg="add del mod">
          <ac:chgData name="Mr J Bee (BWCET)" userId="a1856448-f297-487a-a7ea-498499ce4ab3" providerId="ADAL" clId="{0768314E-8B68-4FD0-B5EB-C0E74A7F7F54}" dt="2023-12-14T09:09:08.487" v="3537" actId="478"/>
          <ac:spMkLst>
            <pc:docMk/>
            <pc:sldMk cId="1936077276" sldId="347"/>
            <ac:spMk id="2" creationId="{001255B4-129F-5AB6-E5AA-241935D525B3}"/>
          </ac:spMkLst>
        </pc:spChg>
        <pc:spChg chg="mod">
          <ac:chgData name="Mr J Bee (BWCET)" userId="a1856448-f297-487a-a7ea-498499ce4ab3" providerId="ADAL" clId="{0768314E-8B68-4FD0-B5EB-C0E74A7F7F54}" dt="2023-12-14T09:08:57.567" v="3529" actId="20577"/>
          <ac:spMkLst>
            <pc:docMk/>
            <pc:sldMk cId="1936077276" sldId="347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09:09.479" v="3538" actId="478"/>
          <ac:spMkLst>
            <pc:docMk/>
            <pc:sldMk cId="1936077276" sldId="347"/>
            <ac:spMk id="4" creationId="{BCD80290-D5BE-BE72-6506-56BB32FE6D62}"/>
          </ac:spMkLst>
        </pc:spChg>
        <pc:spChg chg="del">
          <ac:chgData name="Mr J Bee (BWCET)" userId="a1856448-f297-487a-a7ea-498499ce4ab3" providerId="ADAL" clId="{0768314E-8B68-4FD0-B5EB-C0E74A7F7F54}" dt="2023-12-14T09:07:53.288" v="3339" actId="478"/>
          <ac:spMkLst>
            <pc:docMk/>
            <pc:sldMk cId="1936077276" sldId="347"/>
            <ac:spMk id="5" creationId="{D3E9F775-CDE8-B028-146A-31576AF70F00}"/>
          </ac:spMkLst>
        </pc:spChg>
        <pc:spChg chg="del">
          <ac:chgData name="Mr J Bee (BWCET)" userId="a1856448-f297-487a-a7ea-498499ce4ab3" providerId="ADAL" clId="{0768314E-8B68-4FD0-B5EB-C0E74A7F7F54}" dt="2023-12-14T09:07:53.288" v="3339" actId="478"/>
          <ac:spMkLst>
            <pc:docMk/>
            <pc:sldMk cId="1936077276" sldId="347"/>
            <ac:spMk id="6" creationId="{0E30C42A-C02F-FC6B-FDE7-C40898A44929}"/>
          </ac:spMkLst>
        </pc:spChg>
        <pc:spChg chg="add mod">
          <ac:chgData name="Mr J Bee (BWCET)" userId="a1856448-f297-487a-a7ea-498499ce4ab3" providerId="ADAL" clId="{0768314E-8B68-4FD0-B5EB-C0E74A7F7F54}" dt="2023-12-14T09:09:04.940" v="3534" actId="1076"/>
          <ac:spMkLst>
            <pc:docMk/>
            <pc:sldMk cId="1936077276" sldId="347"/>
            <ac:spMk id="7" creationId="{AF7C03FA-A173-F790-37D2-71AF18DD7317}"/>
          </ac:spMkLst>
        </pc:spChg>
        <pc:spChg chg="add mod">
          <ac:chgData name="Mr J Bee (BWCET)" userId="a1856448-f297-487a-a7ea-498499ce4ab3" providerId="ADAL" clId="{0768314E-8B68-4FD0-B5EB-C0E74A7F7F54}" dt="2023-12-14T09:09:07.356" v="3536" actId="1076"/>
          <ac:spMkLst>
            <pc:docMk/>
            <pc:sldMk cId="1936077276" sldId="347"/>
            <ac:spMk id="8" creationId="{5C695B26-F528-4D03-9B9D-8DE8588E0EFE}"/>
          </ac:spMkLst>
        </pc:spChg>
        <pc:spChg chg="del">
          <ac:chgData name="Mr J Bee (BWCET)" userId="a1856448-f297-487a-a7ea-498499ce4ab3" providerId="ADAL" clId="{0768314E-8B68-4FD0-B5EB-C0E74A7F7F54}" dt="2023-12-14T09:07:53.288" v="3339" actId="478"/>
          <ac:spMkLst>
            <pc:docMk/>
            <pc:sldMk cId="1936077276" sldId="347"/>
            <ac:spMk id="9" creationId="{E53B7D8A-7FF9-32BF-A7E4-6F06EF83D42B}"/>
          </ac:spMkLst>
        </pc:spChg>
        <pc:spChg chg="del">
          <ac:chgData name="Mr J Bee (BWCET)" userId="a1856448-f297-487a-a7ea-498499ce4ab3" providerId="ADAL" clId="{0768314E-8B68-4FD0-B5EB-C0E74A7F7F54}" dt="2023-12-14T09:08:01.191" v="3340" actId="478"/>
          <ac:spMkLst>
            <pc:docMk/>
            <pc:sldMk cId="1936077276" sldId="347"/>
            <ac:spMk id="17" creationId="{6686AD51-26F7-5C29-3A70-4E2876B83FB7}"/>
          </ac:spMkLst>
        </pc:spChg>
        <pc:spChg chg="del">
          <ac:chgData name="Mr J Bee (BWCET)" userId="a1856448-f297-487a-a7ea-498499ce4ab3" providerId="ADAL" clId="{0768314E-8B68-4FD0-B5EB-C0E74A7F7F54}" dt="2023-12-14T09:07:53.288" v="3339" actId="478"/>
          <ac:spMkLst>
            <pc:docMk/>
            <pc:sldMk cId="1936077276" sldId="347"/>
            <ac:spMk id="21" creationId="{8E75010E-AA85-1743-94EF-95DE12539EBA}"/>
          </ac:spMkLst>
        </pc:spChg>
        <pc:spChg chg="del">
          <ac:chgData name="Mr J Bee (BWCET)" userId="a1856448-f297-487a-a7ea-498499ce4ab3" providerId="ADAL" clId="{0768314E-8B68-4FD0-B5EB-C0E74A7F7F54}" dt="2023-12-14T09:07:53.288" v="3339" actId="478"/>
          <ac:spMkLst>
            <pc:docMk/>
            <pc:sldMk cId="1936077276" sldId="347"/>
            <ac:spMk id="22" creationId="{4F252CE9-F0A1-A82D-6535-96034B422623}"/>
          </ac:spMkLst>
        </pc:sp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18" creationId="{754E1784-D335-392C-BA14-E2A4C9403D02}"/>
          </ac:picMkLst>
        </pc:pic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20" creationId="{99FEA214-D33C-2C0C-3390-74DF67D37F95}"/>
          </ac:picMkLst>
        </pc:pic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1026" creationId="{1826DA5B-03FF-945D-4261-B988E42EF4E6}"/>
          </ac:picMkLst>
        </pc:pic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1028" creationId="{A870DDAC-7337-4152-9A44-C55C98D2A5D4}"/>
          </ac:picMkLst>
        </pc:pic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1030" creationId="{F988D14F-BD05-4717-532B-E50F283E6AF6}"/>
          </ac:picMkLst>
        </pc:pic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2050" creationId="{66D47087-8DF5-ECFB-630E-764CB886001F}"/>
          </ac:picMkLst>
        </pc:picChg>
        <pc:cxnChg chg="del">
          <ac:chgData name="Mr J Bee (BWCET)" userId="a1856448-f297-487a-a7ea-498499ce4ab3" providerId="ADAL" clId="{0768314E-8B68-4FD0-B5EB-C0E74A7F7F54}" dt="2023-12-14T09:07:53.288" v="3339" actId="478"/>
          <ac:cxnSpMkLst>
            <pc:docMk/>
            <pc:sldMk cId="1936077276" sldId="347"/>
            <ac:cxnSpMk id="12" creationId="{F0EDE109-56BA-65CB-C449-C4AB4550D9E5}"/>
          </ac:cxnSpMkLst>
        </pc:cxnChg>
        <pc:cxnChg chg="del">
          <ac:chgData name="Mr J Bee (BWCET)" userId="a1856448-f297-487a-a7ea-498499ce4ab3" providerId="ADAL" clId="{0768314E-8B68-4FD0-B5EB-C0E74A7F7F54}" dt="2023-12-14T09:07:53.288" v="3339" actId="478"/>
          <ac:cxnSpMkLst>
            <pc:docMk/>
            <pc:sldMk cId="1936077276" sldId="347"/>
            <ac:cxnSpMk id="13" creationId="{CD588993-0B60-E212-6D45-FCE45E31459E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10:01.113" v="3580"/>
        <pc:sldMkLst>
          <pc:docMk/>
          <pc:sldMk cId="3319926584" sldId="348"/>
        </pc:sldMkLst>
        <pc:spChg chg="add mod">
          <ac:chgData name="Mr J Bee (BWCET)" userId="a1856448-f297-487a-a7ea-498499ce4ab3" providerId="ADAL" clId="{0768314E-8B68-4FD0-B5EB-C0E74A7F7F54}" dt="2023-12-14T09:09:57.279" v="3578"/>
          <ac:spMkLst>
            <pc:docMk/>
            <pc:sldMk cId="3319926584" sldId="348"/>
            <ac:spMk id="2" creationId="{CA4328CC-9962-0200-A38A-177DBEFA3056}"/>
          </ac:spMkLst>
        </pc:spChg>
        <pc:spChg chg="mod">
          <ac:chgData name="Mr J Bee (BWCET)" userId="a1856448-f297-487a-a7ea-498499ce4ab3" providerId="ADAL" clId="{0768314E-8B68-4FD0-B5EB-C0E74A7F7F54}" dt="2023-12-14T09:09:50.082" v="3576" actId="20577"/>
          <ac:spMkLst>
            <pc:docMk/>
            <pc:sldMk cId="3319926584" sldId="348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09:10:01.113" v="3580"/>
          <ac:spMkLst>
            <pc:docMk/>
            <pc:sldMk cId="3319926584" sldId="348"/>
            <ac:spMk id="4" creationId="{9761798E-1DAD-A6A0-53CF-E74D04458DA8}"/>
          </ac:spMkLst>
        </pc:spChg>
        <pc:spChg chg="del">
          <ac:chgData name="Mr J Bee (BWCET)" userId="a1856448-f297-487a-a7ea-498499ce4ab3" providerId="ADAL" clId="{0768314E-8B68-4FD0-B5EB-C0E74A7F7F54}" dt="2023-12-14T09:09:55.095" v="3577" actId="478"/>
          <ac:spMkLst>
            <pc:docMk/>
            <pc:sldMk cId="3319926584" sldId="348"/>
            <ac:spMk id="7" creationId="{AF7C03FA-A173-F790-37D2-71AF18DD7317}"/>
          </ac:spMkLst>
        </pc:spChg>
        <pc:spChg chg="del">
          <ac:chgData name="Mr J Bee (BWCET)" userId="a1856448-f297-487a-a7ea-498499ce4ab3" providerId="ADAL" clId="{0768314E-8B68-4FD0-B5EB-C0E74A7F7F54}" dt="2023-12-14T09:09:58.739" v="3579" actId="478"/>
          <ac:spMkLst>
            <pc:docMk/>
            <pc:sldMk cId="3319926584" sldId="348"/>
            <ac:spMk id="8" creationId="{5C695B26-F528-4D03-9B9D-8DE8588E0EFE}"/>
          </ac:spMkLst>
        </pc:spChg>
      </pc:sldChg>
      <pc:sldChg chg="modSp add mod">
        <pc:chgData name="Mr J Bee (BWCET)" userId="a1856448-f297-487a-a7ea-498499ce4ab3" providerId="ADAL" clId="{0768314E-8B68-4FD0-B5EB-C0E74A7F7F54}" dt="2023-12-14T09:10:15.506" v="3590" actId="20577"/>
        <pc:sldMkLst>
          <pc:docMk/>
          <pc:sldMk cId="1572147274" sldId="349"/>
        </pc:sldMkLst>
        <pc:spChg chg="mod">
          <ac:chgData name="Mr J Bee (BWCET)" userId="a1856448-f297-487a-a7ea-498499ce4ab3" providerId="ADAL" clId="{0768314E-8B68-4FD0-B5EB-C0E74A7F7F54}" dt="2023-12-14T09:10:15.506" v="3590" actId="20577"/>
          <ac:spMkLst>
            <pc:docMk/>
            <pc:sldMk cId="1572147274" sldId="349"/>
            <ac:spMk id="2" creationId="{E7793C06-E3AB-0F8A-1C4F-03B358A5582F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09:40:50.184" v="3677"/>
        <pc:sldMkLst>
          <pc:docMk/>
          <pc:sldMk cId="747518769" sldId="350"/>
        </pc:sldMkLst>
        <pc:spChg chg="del">
          <ac:chgData name="Mr J Bee (BWCET)" userId="a1856448-f297-487a-a7ea-498499ce4ab3" providerId="ADAL" clId="{0768314E-8B68-4FD0-B5EB-C0E74A7F7F54}" dt="2023-12-14T09:37:58.179" v="3593" actId="478"/>
          <ac:spMkLst>
            <pc:docMk/>
            <pc:sldMk cId="747518769" sldId="350"/>
            <ac:spMk id="2" creationId="{CA4328CC-9962-0200-A38A-177DBEFA3056}"/>
          </ac:spMkLst>
        </pc:spChg>
        <pc:spChg chg="mod">
          <ac:chgData name="Mr J Bee (BWCET)" userId="a1856448-f297-487a-a7ea-498499ce4ab3" providerId="ADAL" clId="{0768314E-8B68-4FD0-B5EB-C0E74A7F7F54}" dt="2023-12-14T09:40:49.355" v="3676" actId="20577"/>
          <ac:spMkLst>
            <pc:docMk/>
            <pc:sldMk cId="747518769" sldId="350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09:37:57.501" v="3592" actId="478"/>
          <ac:spMkLst>
            <pc:docMk/>
            <pc:sldMk cId="747518769" sldId="350"/>
            <ac:spMk id="4" creationId="{9761798E-1DAD-A6A0-53CF-E74D04458DA8}"/>
          </ac:spMkLst>
        </pc:spChg>
        <pc:spChg chg="add del mod">
          <ac:chgData name="Mr J Bee (BWCET)" userId="a1856448-f297-487a-a7ea-498499ce4ab3" providerId="ADAL" clId="{0768314E-8B68-4FD0-B5EB-C0E74A7F7F54}" dt="2023-12-14T09:40:44.876" v="3668" actId="478"/>
          <ac:spMkLst>
            <pc:docMk/>
            <pc:sldMk cId="747518769" sldId="350"/>
            <ac:spMk id="5" creationId="{030021D4-A5CF-B6C5-6C50-A2D4C36BDCD7}"/>
          </ac:spMkLst>
        </pc:spChg>
        <pc:spChg chg="add mod">
          <ac:chgData name="Mr J Bee (BWCET)" userId="a1856448-f297-487a-a7ea-498499ce4ab3" providerId="ADAL" clId="{0768314E-8B68-4FD0-B5EB-C0E74A7F7F54}" dt="2023-12-14T09:40:17.553" v="3658" actId="20577"/>
          <ac:spMkLst>
            <pc:docMk/>
            <pc:sldMk cId="747518769" sldId="350"/>
            <ac:spMk id="6" creationId="{63647D29-CCCF-B949-9D3A-C78E402D7624}"/>
          </ac:spMkLst>
        </pc:spChg>
        <pc:spChg chg="add mod">
          <ac:chgData name="Mr J Bee (BWCET)" userId="a1856448-f297-487a-a7ea-498499ce4ab3" providerId="ADAL" clId="{0768314E-8B68-4FD0-B5EB-C0E74A7F7F54}" dt="2023-12-14T09:40:12.960" v="3657" actId="20577"/>
          <ac:spMkLst>
            <pc:docMk/>
            <pc:sldMk cId="747518769" sldId="350"/>
            <ac:spMk id="7" creationId="{013DA114-5396-55E8-B092-136AA6BCF387}"/>
          </ac:spMkLst>
        </pc:spChg>
        <pc:spChg chg="add mod">
          <ac:chgData name="Mr J Bee (BWCET)" userId="a1856448-f297-487a-a7ea-498499ce4ab3" providerId="ADAL" clId="{0768314E-8B68-4FD0-B5EB-C0E74A7F7F54}" dt="2023-12-14T09:40:50.184" v="3677"/>
          <ac:spMkLst>
            <pc:docMk/>
            <pc:sldMk cId="747518769" sldId="350"/>
            <ac:spMk id="8" creationId="{3C50646E-21F2-7A1F-DBD2-9CB90310F16A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09:41:25.083" v="3693" actId="478"/>
        <pc:sldMkLst>
          <pc:docMk/>
          <pc:sldMk cId="1436660575" sldId="351"/>
        </pc:sldMkLst>
        <pc:spChg chg="add mod">
          <ac:chgData name="Mr J Bee (BWCET)" userId="a1856448-f297-487a-a7ea-498499ce4ab3" providerId="ADAL" clId="{0768314E-8B68-4FD0-B5EB-C0E74A7F7F54}" dt="2023-12-14T09:40:41.645" v="3667"/>
          <ac:spMkLst>
            <pc:docMk/>
            <pc:sldMk cId="1436660575" sldId="351"/>
            <ac:spMk id="2" creationId="{1DB75D60-7D79-9CB4-A24B-43ACA0AB296F}"/>
          </ac:spMkLst>
        </pc:spChg>
        <pc:spChg chg="mod">
          <ac:chgData name="Mr J Bee (BWCET)" userId="a1856448-f297-487a-a7ea-498499ce4ab3" providerId="ADAL" clId="{0768314E-8B68-4FD0-B5EB-C0E74A7F7F54}" dt="2023-12-14T09:40:40.601" v="3666" actId="20577"/>
          <ac:spMkLst>
            <pc:docMk/>
            <pc:sldMk cId="1436660575" sldId="351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41:25.083" v="3693" actId="478"/>
          <ac:spMkLst>
            <pc:docMk/>
            <pc:sldMk cId="1436660575" sldId="351"/>
            <ac:spMk id="4" creationId="{0312D5CE-141D-3D89-2A12-673092499A8A}"/>
          </ac:spMkLst>
        </pc:spChg>
        <pc:spChg chg="del">
          <ac:chgData name="Mr J Bee (BWCET)" userId="a1856448-f297-487a-a7ea-498499ce4ab3" providerId="ADAL" clId="{0768314E-8B68-4FD0-B5EB-C0E74A7F7F54}" dt="2023-12-14T09:40:29.357" v="3660" actId="478"/>
          <ac:spMkLst>
            <pc:docMk/>
            <pc:sldMk cId="1436660575" sldId="351"/>
            <ac:spMk id="5" creationId="{030021D4-A5CF-B6C5-6C50-A2D4C36BDCD7}"/>
          </ac:spMkLst>
        </pc:spChg>
        <pc:spChg chg="mod">
          <ac:chgData name="Mr J Bee (BWCET)" userId="a1856448-f297-487a-a7ea-498499ce4ab3" providerId="ADAL" clId="{0768314E-8B68-4FD0-B5EB-C0E74A7F7F54}" dt="2023-12-14T09:41:06.800" v="3686" actId="20577"/>
          <ac:spMkLst>
            <pc:docMk/>
            <pc:sldMk cId="1436660575" sldId="351"/>
            <ac:spMk id="6" creationId="{63647D29-CCCF-B949-9D3A-C78E402D7624}"/>
          </ac:spMkLst>
        </pc:spChg>
        <pc:spChg chg="mod">
          <ac:chgData name="Mr J Bee (BWCET)" userId="a1856448-f297-487a-a7ea-498499ce4ab3" providerId="ADAL" clId="{0768314E-8B68-4FD0-B5EB-C0E74A7F7F54}" dt="2023-12-14T09:41:14.874" v="3691" actId="20577"/>
          <ac:spMkLst>
            <pc:docMk/>
            <pc:sldMk cId="1436660575" sldId="351"/>
            <ac:spMk id="7" creationId="{013DA114-5396-55E8-B092-136AA6BCF387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09:45:40.440" v="3806" actId="1076"/>
        <pc:sldMkLst>
          <pc:docMk/>
          <pc:sldMk cId="2203586988" sldId="352"/>
        </pc:sldMkLst>
        <pc:spChg chg="del mod">
          <ac:chgData name="Mr J Bee (BWCET)" userId="a1856448-f297-487a-a7ea-498499ce4ab3" providerId="ADAL" clId="{0768314E-8B68-4FD0-B5EB-C0E74A7F7F54}" dt="2023-12-14T09:41:30.652" v="3697" actId="478"/>
          <ac:spMkLst>
            <pc:docMk/>
            <pc:sldMk cId="2203586988" sldId="352"/>
            <ac:spMk id="2" creationId="{1DB75D60-7D79-9CB4-A24B-43ACA0AB296F}"/>
          </ac:spMkLst>
        </pc:spChg>
        <pc:spChg chg="mod">
          <ac:chgData name="Mr J Bee (BWCET)" userId="a1856448-f297-487a-a7ea-498499ce4ab3" providerId="ADAL" clId="{0768314E-8B68-4FD0-B5EB-C0E74A7F7F54}" dt="2023-12-14T09:44:42.425" v="3789" actId="20577"/>
          <ac:spMkLst>
            <pc:docMk/>
            <pc:sldMk cId="2203586988" sldId="352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43:29.269" v="3705" actId="478"/>
          <ac:spMkLst>
            <pc:docMk/>
            <pc:sldMk cId="2203586988" sldId="352"/>
            <ac:spMk id="4" creationId="{F4419662-829C-E3F7-11A2-A5D9D44A316F}"/>
          </ac:spMkLst>
        </pc:spChg>
        <pc:spChg chg="del">
          <ac:chgData name="Mr J Bee (BWCET)" userId="a1856448-f297-487a-a7ea-498499ce4ab3" providerId="ADAL" clId="{0768314E-8B68-4FD0-B5EB-C0E74A7F7F54}" dt="2023-12-14T09:41:28.555" v="3695" actId="478"/>
          <ac:spMkLst>
            <pc:docMk/>
            <pc:sldMk cId="2203586988" sldId="352"/>
            <ac:spMk id="6" creationId="{63647D29-CCCF-B949-9D3A-C78E402D7624}"/>
          </ac:spMkLst>
        </pc:spChg>
        <pc:spChg chg="del">
          <ac:chgData name="Mr J Bee (BWCET)" userId="a1856448-f297-487a-a7ea-498499ce4ab3" providerId="ADAL" clId="{0768314E-8B68-4FD0-B5EB-C0E74A7F7F54}" dt="2023-12-14T09:41:28.555" v="3695" actId="478"/>
          <ac:spMkLst>
            <pc:docMk/>
            <pc:sldMk cId="2203586988" sldId="352"/>
            <ac:spMk id="7" creationId="{013DA114-5396-55E8-B092-136AA6BCF387}"/>
          </ac:spMkLst>
        </pc:spChg>
        <pc:spChg chg="add del mod">
          <ac:chgData name="Mr J Bee (BWCET)" userId="a1856448-f297-487a-a7ea-498499ce4ab3" providerId="ADAL" clId="{0768314E-8B68-4FD0-B5EB-C0E74A7F7F54}" dt="2023-12-14T09:44:40.605" v="3788" actId="478"/>
          <ac:spMkLst>
            <pc:docMk/>
            <pc:sldMk cId="2203586988" sldId="352"/>
            <ac:spMk id="9" creationId="{EC335244-6365-3C4B-7F93-F3F1DDB22511}"/>
          </ac:spMkLst>
        </pc:spChg>
        <pc:spChg chg="add mod">
          <ac:chgData name="Mr J Bee (BWCET)" userId="a1856448-f297-487a-a7ea-498499ce4ab3" providerId="ADAL" clId="{0768314E-8B68-4FD0-B5EB-C0E74A7F7F54}" dt="2023-12-14T09:44:43.828" v="3790"/>
          <ac:spMkLst>
            <pc:docMk/>
            <pc:sldMk cId="2203586988" sldId="352"/>
            <ac:spMk id="10" creationId="{162B7483-B0BF-FD49-8C69-F3752C96B479}"/>
          </ac:spMkLst>
        </pc:spChg>
        <pc:spChg chg="add mod">
          <ac:chgData name="Mr J Bee (BWCET)" userId="a1856448-f297-487a-a7ea-498499ce4ab3" providerId="ADAL" clId="{0768314E-8B68-4FD0-B5EB-C0E74A7F7F54}" dt="2023-12-14T09:45:40.440" v="3806" actId="1076"/>
          <ac:spMkLst>
            <pc:docMk/>
            <pc:sldMk cId="2203586988" sldId="352"/>
            <ac:spMk id="14" creationId="{6210BF07-3413-F7C5-5C84-5812C7ED342F}"/>
          </ac:spMkLst>
        </pc:spChg>
        <pc:picChg chg="add mod">
          <ac:chgData name="Mr J Bee (BWCET)" userId="a1856448-f297-487a-a7ea-498499ce4ab3" providerId="ADAL" clId="{0768314E-8B68-4FD0-B5EB-C0E74A7F7F54}" dt="2023-12-14T09:45:26.236" v="3800" actId="1076"/>
          <ac:picMkLst>
            <pc:docMk/>
            <pc:sldMk cId="2203586988" sldId="352"/>
            <ac:picMk id="12" creationId="{0BA6EA07-9E21-5388-7B84-E68F5A844463}"/>
          </ac:picMkLst>
        </pc:picChg>
        <pc:picChg chg="add mod">
          <ac:chgData name="Mr J Bee (BWCET)" userId="a1856448-f297-487a-a7ea-498499ce4ab3" providerId="ADAL" clId="{0768314E-8B68-4FD0-B5EB-C0E74A7F7F54}" dt="2023-12-14T09:45:22.676" v="3798" actId="1076"/>
          <ac:picMkLst>
            <pc:docMk/>
            <pc:sldMk cId="2203586988" sldId="352"/>
            <ac:picMk id="3074" creationId="{CF6BF73A-9E0D-C9C7-5B33-2040120C8BDD}"/>
          </ac:picMkLst>
        </pc:picChg>
        <pc:cxnChg chg="add mod">
          <ac:chgData name="Mr J Bee (BWCET)" userId="a1856448-f297-487a-a7ea-498499ce4ab3" providerId="ADAL" clId="{0768314E-8B68-4FD0-B5EB-C0E74A7F7F54}" dt="2023-12-14T09:45:22.676" v="3798" actId="1076"/>
          <ac:cxnSpMkLst>
            <pc:docMk/>
            <pc:sldMk cId="2203586988" sldId="352"/>
            <ac:cxnSpMk id="8" creationId="{A1144C3B-80AD-46FE-D375-81ADFF106509}"/>
          </ac:cxnSpMkLst>
        </pc:cxnChg>
        <pc:cxnChg chg="add mod">
          <ac:chgData name="Mr J Bee (BWCET)" userId="a1856448-f297-487a-a7ea-498499ce4ab3" providerId="ADAL" clId="{0768314E-8B68-4FD0-B5EB-C0E74A7F7F54}" dt="2023-12-14T09:45:37.929" v="3805" actId="14100"/>
          <ac:cxnSpMkLst>
            <pc:docMk/>
            <pc:sldMk cId="2203586988" sldId="352"/>
            <ac:cxnSpMk id="13" creationId="{BA76E970-2815-2DE9-07CA-8958E754D33D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45:53.088" v="3809" actId="1076"/>
        <pc:sldMkLst>
          <pc:docMk/>
          <pc:sldMk cId="3121709494" sldId="353"/>
        </pc:sldMkLst>
        <pc:spChg chg="add mod">
          <ac:chgData name="Mr J Bee (BWCET)" userId="a1856448-f297-487a-a7ea-498499ce4ab3" providerId="ADAL" clId="{0768314E-8B68-4FD0-B5EB-C0E74A7F7F54}" dt="2023-12-14T09:44:29.516" v="3786"/>
          <ac:spMkLst>
            <pc:docMk/>
            <pc:sldMk cId="3121709494" sldId="353"/>
            <ac:spMk id="2" creationId="{8A9EE822-B2DB-0D0B-006B-94A2518BF989}"/>
          </ac:spMkLst>
        </pc:spChg>
        <pc:spChg chg="mod">
          <ac:chgData name="Mr J Bee (BWCET)" userId="a1856448-f297-487a-a7ea-498499ce4ab3" providerId="ADAL" clId="{0768314E-8B68-4FD0-B5EB-C0E74A7F7F54}" dt="2023-12-14T09:44:27.489" v="3785" actId="20577"/>
          <ac:spMkLst>
            <pc:docMk/>
            <pc:sldMk cId="3121709494" sldId="353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09:45:53.088" v="3809" actId="1076"/>
          <ac:spMkLst>
            <pc:docMk/>
            <pc:sldMk cId="3121709494" sldId="353"/>
            <ac:spMk id="7" creationId="{41C8DB78-A577-94E4-C7E8-075794BAC166}"/>
          </ac:spMkLst>
        </pc:spChg>
        <pc:spChg chg="del">
          <ac:chgData name="Mr J Bee (BWCET)" userId="a1856448-f297-487a-a7ea-498499ce4ab3" providerId="ADAL" clId="{0768314E-8B68-4FD0-B5EB-C0E74A7F7F54}" dt="2023-12-14T09:44:18.645" v="3772" actId="478"/>
          <ac:spMkLst>
            <pc:docMk/>
            <pc:sldMk cId="3121709494" sldId="353"/>
            <ac:spMk id="9" creationId="{EC335244-6365-3C4B-7F93-F3F1DDB22511}"/>
          </ac:spMkLst>
        </pc:spChg>
        <pc:picChg chg="add mod">
          <ac:chgData name="Mr J Bee (BWCET)" userId="a1856448-f297-487a-a7ea-498499ce4ab3" providerId="ADAL" clId="{0768314E-8B68-4FD0-B5EB-C0E74A7F7F54}" dt="2023-12-14T09:45:01.951" v="3794" actId="1076"/>
          <ac:picMkLst>
            <pc:docMk/>
            <pc:sldMk cId="3121709494" sldId="353"/>
            <ac:picMk id="5" creationId="{057F3537-B5C7-E03D-D4D7-0D7A3D15E57C}"/>
          </ac:picMkLst>
        </pc:picChg>
        <pc:picChg chg="mod">
          <ac:chgData name="Mr J Bee (BWCET)" userId="a1856448-f297-487a-a7ea-498499ce4ab3" providerId="ADAL" clId="{0768314E-8B68-4FD0-B5EB-C0E74A7F7F54}" dt="2023-12-14T09:44:56.456" v="3792" actId="1076"/>
          <ac:picMkLst>
            <pc:docMk/>
            <pc:sldMk cId="3121709494" sldId="353"/>
            <ac:picMk id="3074" creationId="{CF6BF73A-9E0D-C9C7-5B33-2040120C8BDD}"/>
          </ac:picMkLst>
        </pc:picChg>
        <pc:cxnChg chg="add mod">
          <ac:chgData name="Mr J Bee (BWCET)" userId="a1856448-f297-487a-a7ea-498499ce4ab3" providerId="ADAL" clId="{0768314E-8B68-4FD0-B5EB-C0E74A7F7F54}" dt="2023-12-14T09:45:49.256" v="3808" actId="14100"/>
          <ac:cxnSpMkLst>
            <pc:docMk/>
            <pc:sldMk cId="3121709494" sldId="353"/>
            <ac:cxnSpMk id="6" creationId="{49FC8365-D039-9F11-163B-257B2DD67148}"/>
          </ac:cxnSpMkLst>
        </pc:cxnChg>
        <pc:cxnChg chg="mod">
          <ac:chgData name="Mr J Bee (BWCET)" userId="a1856448-f297-487a-a7ea-498499ce4ab3" providerId="ADAL" clId="{0768314E-8B68-4FD0-B5EB-C0E74A7F7F54}" dt="2023-12-14T09:44:56.456" v="3792" actId="1076"/>
          <ac:cxnSpMkLst>
            <pc:docMk/>
            <pc:sldMk cId="3121709494" sldId="353"/>
            <ac:cxnSpMk id="8" creationId="{A1144C3B-80AD-46FE-D375-81ADFF106509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46:54.316" v="3858"/>
        <pc:sldMkLst>
          <pc:docMk/>
          <pc:sldMk cId="498952045" sldId="354"/>
        </pc:sldMkLst>
        <pc:spChg chg="del">
          <ac:chgData name="Mr J Bee (BWCET)" userId="a1856448-f297-487a-a7ea-498499ce4ab3" providerId="ADAL" clId="{0768314E-8B68-4FD0-B5EB-C0E74A7F7F54}" dt="2023-12-14T09:46:45.965" v="3821" actId="478"/>
          <ac:spMkLst>
            <pc:docMk/>
            <pc:sldMk cId="498952045" sldId="354"/>
            <ac:spMk id="2" creationId="{8A9EE822-B2DB-0D0B-006B-94A2518BF989}"/>
          </ac:spMkLst>
        </pc:spChg>
        <pc:spChg chg="mod">
          <ac:chgData name="Mr J Bee (BWCET)" userId="a1856448-f297-487a-a7ea-498499ce4ab3" providerId="ADAL" clId="{0768314E-8B68-4FD0-B5EB-C0E74A7F7F54}" dt="2023-12-14T09:46:53.460" v="3857" actId="20577"/>
          <ac:spMkLst>
            <pc:docMk/>
            <pc:sldMk cId="498952045" sldId="354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09:46:23.092" v="3815" actId="478"/>
          <ac:spMkLst>
            <pc:docMk/>
            <pc:sldMk cId="498952045" sldId="354"/>
            <ac:spMk id="7" creationId="{41C8DB78-A577-94E4-C7E8-075794BAC166}"/>
          </ac:spMkLst>
        </pc:spChg>
        <pc:spChg chg="add mod">
          <ac:chgData name="Mr J Bee (BWCET)" userId="a1856448-f297-487a-a7ea-498499ce4ab3" providerId="ADAL" clId="{0768314E-8B68-4FD0-B5EB-C0E74A7F7F54}" dt="2023-12-14T09:46:54.316" v="3858"/>
          <ac:spMkLst>
            <pc:docMk/>
            <pc:sldMk cId="498952045" sldId="354"/>
            <ac:spMk id="15" creationId="{BF01781E-BFEF-2912-99F3-8472C7348016}"/>
          </ac:spMkLst>
        </pc:spChg>
        <pc:cxnChg chg="add mod">
          <ac:chgData name="Mr J Bee (BWCET)" userId="a1856448-f297-487a-a7ea-498499ce4ab3" providerId="ADAL" clId="{0768314E-8B68-4FD0-B5EB-C0E74A7F7F54}" dt="2023-12-14T09:46:16.897" v="3813" actId="1076"/>
          <ac:cxnSpMkLst>
            <pc:docMk/>
            <pc:sldMk cId="498952045" sldId="354"/>
            <ac:cxnSpMk id="4" creationId="{37048E8D-F144-1C97-580D-1BD125C25782}"/>
          </ac:cxnSpMkLst>
        </pc:cxnChg>
        <pc:cxnChg chg="mod">
          <ac:chgData name="Mr J Bee (BWCET)" userId="a1856448-f297-487a-a7ea-498499ce4ab3" providerId="ADAL" clId="{0768314E-8B68-4FD0-B5EB-C0E74A7F7F54}" dt="2023-12-14T09:46:30.560" v="3816" actId="14100"/>
          <ac:cxnSpMkLst>
            <pc:docMk/>
            <pc:sldMk cId="498952045" sldId="354"/>
            <ac:cxnSpMk id="6" creationId="{49FC8365-D039-9F11-163B-257B2DD67148}"/>
          </ac:cxnSpMkLst>
        </pc:cxnChg>
        <pc:cxnChg chg="mod">
          <ac:chgData name="Mr J Bee (BWCET)" userId="a1856448-f297-487a-a7ea-498499ce4ab3" providerId="ADAL" clId="{0768314E-8B68-4FD0-B5EB-C0E74A7F7F54}" dt="2023-12-14T09:46:35.768" v="3817" actId="14100"/>
          <ac:cxnSpMkLst>
            <pc:docMk/>
            <pc:sldMk cId="498952045" sldId="354"/>
            <ac:cxnSpMk id="8" creationId="{A1144C3B-80AD-46FE-D375-81ADFF106509}"/>
          </ac:cxnSpMkLst>
        </pc:cxnChg>
        <pc:cxnChg chg="add mod">
          <ac:chgData name="Mr J Bee (BWCET)" userId="a1856448-f297-487a-a7ea-498499ce4ab3" providerId="ADAL" clId="{0768314E-8B68-4FD0-B5EB-C0E74A7F7F54}" dt="2023-12-14T09:46:43.672" v="3820" actId="14100"/>
          <ac:cxnSpMkLst>
            <pc:docMk/>
            <pc:sldMk cId="498952045" sldId="354"/>
            <ac:cxnSpMk id="13" creationId="{31BCCFC8-CB6D-42BC-F7DE-744BC5989022}"/>
          </ac:cxnSpMkLst>
        </pc:cxnChg>
      </pc:sldChg>
      <pc:sldChg chg="modSp add mod">
        <pc:chgData name="Mr J Bee (BWCET)" userId="a1856448-f297-487a-a7ea-498499ce4ab3" providerId="ADAL" clId="{0768314E-8B68-4FD0-B5EB-C0E74A7F7F54}" dt="2023-12-14T09:47:52.440" v="3863" actId="14100"/>
        <pc:sldMkLst>
          <pc:docMk/>
          <pc:sldMk cId="2220848351" sldId="355"/>
        </pc:sldMkLst>
        <pc:cxnChg chg="mod">
          <ac:chgData name="Mr J Bee (BWCET)" userId="a1856448-f297-487a-a7ea-498499ce4ab3" providerId="ADAL" clId="{0768314E-8B68-4FD0-B5EB-C0E74A7F7F54}" dt="2023-12-14T09:47:43.044" v="3862" actId="14100"/>
          <ac:cxnSpMkLst>
            <pc:docMk/>
            <pc:sldMk cId="2220848351" sldId="355"/>
            <ac:cxnSpMk id="8" creationId="{A1144C3B-80AD-46FE-D375-81ADFF106509}"/>
          </ac:cxnSpMkLst>
        </pc:cxnChg>
        <pc:cxnChg chg="mod">
          <ac:chgData name="Mr J Bee (BWCET)" userId="a1856448-f297-487a-a7ea-498499ce4ab3" providerId="ADAL" clId="{0768314E-8B68-4FD0-B5EB-C0E74A7F7F54}" dt="2023-12-14T09:47:52.440" v="3863" actId="14100"/>
          <ac:cxnSpMkLst>
            <pc:docMk/>
            <pc:sldMk cId="2220848351" sldId="355"/>
            <ac:cxnSpMk id="13" creationId="{31BCCFC8-CB6D-42BC-F7DE-744BC5989022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50:28.209" v="3980" actId="478"/>
        <pc:sldMkLst>
          <pc:docMk/>
          <pc:sldMk cId="2803793095" sldId="356"/>
        </pc:sldMkLst>
        <pc:spChg chg="add mod">
          <ac:chgData name="Mr J Bee (BWCET)" userId="a1856448-f297-487a-a7ea-498499ce4ab3" providerId="ADAL" clId="{0768314E-8B68-4FD0-B5EB-C0E74A7F7F54}" dt="2023-12-14T09:48:59.436" v="3873" actId="1076"/>
          <ac:spMkLst>
            <pc:docMk/>
            <pc:sldMk cId="2803793095" sldId="356"/>
            <ac:spMk id="2" creationId="{3A25F1AB-D515-37D0-4C66-DDC963B0AE04}"/>
          </ac:spMkLst>
        </pc:spChg>
        <pc:spChg chg="mod">
          <ac:chgData name="Mr J Bee (BWCET)" userId="a1856448-f297-487a-a7ea-498499ce4ab3" providerId="ADAL" clId="{0768314E-8B68-4FD0-B5EB-C0E74A7F7F54}" dt="2023-12-14T09:50:10.009" v="3977" actId="20577"/>
          <ac:spMkLst>
            <pc:docMk/>
            <pc:sldMk cId="2803793095" sldId="356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49:39.444" v="3961" actId="478"/>
          <ac:spMkLst>
            <pc:docMk/>
            <pc:sldMk cId="2803793095" sldId="356"/>
            <ac:spMk id="7" creationId="{615CCD08-2943-6A6D-4F4D-E1B7B8484F8A}"/>
          </ac:spMkLst>
        </pc:spChg>
        <pc:spChg chg="add mod">
          <ac:chgData name="Mr J Bee (BWCET)" userId="a1856448-f297-487a-a7ea-498499ce4ab3" providerId="ADAL" clId="{0768314E-8B68-4FD0-B5EB-C0E74A7F7F54}" dt="2023-12-14T09:50:00.493" v="3972" actId="14100"/>
          <ac:spMkLst>
            <pc:docMk/>
            <pc:sldMk cId="2803793095" sldId="356"/>
            <ac:spMk id="9" creationId="{EA137377-7027-A6C1-1782-5F44561E80DF}"/>
          </ac:spMkLst>
        </pc:spChg>
        <pc:spChg chg="add del mod">
          <ac:chgData name="Mr J Bee (BWCET)" userId="a1856448-f297-487a-a7ea-498499ce4ab3" providerId="ADAL" clId="{0768314E-8B68-4FD0-B5EB-C0E74A7F7F54}" dt="2023-12-14T09:50:07.196" v="3975" actId="478"/>
          <ac:spMkLst>
            <pc:docMk/>
            <pc:sldMk cId="2803793095" sldId="356"/>
            <ac:spMk id="10" creationId="{A450A659-EB04-29C7-4110-36326E47B4E4}"/>
          </ac:spMkLst>
        </pc:spChg>
        <pc:spChg chg="add mod">
          <ac:chgData name="Mr J Bee (BWCET)" userId="a1856448-f297-487a-a7ea-498499ce4ab3" providerId="ADAL" clId="{0768314E-8B68-4FD0-B5EB-C0E74A7F7F54}" dt="2023-12-14T09:50:11.136" v="3978"/>
          <ac:spMkLst>
            <pc:docMk/>
            <pc:sldMk cId="2803793095" sldId="356"/>
            <ac:spMk id="11" creationId="{16FD9F4A-C421-5A50-42FB-1DE7C2436EBF}"/>
          </ac:spMkLst>
        </pc:spChg>
        <pc:spChg chg="add del mod">
          <ac:chgData name="Mr J Bee (BWCET)" userId="a1856448-f297-487a-a7ea-498499ce4ab3" providerId="ADAL" clId="{0768314E-8B68-4FD0-B5EB-C0E74A7F7F54}" dt="2023-12-14T09:50:28.209" v="3980" actId="478"/>
          <ac:spMkLst>
            <pc:docMk/>
            <pc:sldMk cId="2803793095" sldId="356"/>
            <ac:spMk id="12" creationId="{8D8AD415-1346-E6FE-73C4-81A59BB73D7B}"/>
          </ac:spMkLst>
        </pc:spChg>
        <pc:spChg chg="del">
          <ac:chgData name="Mr J Bee (BWCET)" userId="a1856448-f297-487a-a7ea-498499ce4ab3" providerId="ADAL" clId="{0768314E-8B68-4FD0-B5EB-C0E74A7F7F54}" dt="2023-12-14T09:49:01.220" v="3874" actId="478"/>
          <ac:spMkLst>
            <pc:docMk/>
            <pc:sldMk cId="2803793095" sldId="356"/>
            <ac:spMk id="15" creationId="{BF01781E-BFEF-2912-99F3-8472C7348016}"/>
          </ac:spMkLst>
        </pc:spChg>
        <pc:picChg chg="del">
          <ac:chgData name="Mr J Bee (BWCET)" userId="a1856448-f297-487a-a7ea-498499ce4ab3" providerId="ADAL" clId="{0768314E-8B68-4FD0-B5EB-C0E74A7F7F54}" dt="2023-12-14T09:48:14.868" v="3865" actId="478"/>
          <ac:picMkLst>
            <pc:docMk/>
            <pc:sldMk cId="2803793095" sldId="356"/>
            <ac:picMk id="5" creationId="{057F3537-B5C7-E03D-D4D7-0D7A3D15E57C}"/>
          </ac:picMkLst>
        </pc:picChg>
        <pc:picChg chg="del">
          <ac:chgData name="Mr J Bee (BWCET)" userId="a1856448-f297-487a-a7ea-498499ce4ab3" providerId="ADAL" clId="{0768314E-8B68-4FD0-B5EB-C0E74A7F7F54}" dt="2023-12-14T09:48:14.868" v="3865" actId="478"/>
          <ac:picMkLst>
            <pc:docMk/>
            <pc:sldMk cId="2803793095" sldId="356"/>
            <ac:picMk id="3074" creationId="{CF6BF73A-9E0D-C9C7-5B33-2040120C8BDD}"/>
          </ac:picMkLst>
        </pc:picChg>
        <pc:cxnChg chg="del">
          <ac:chgData name="Mr J Bee (BWCET)" userId="a1856448-f297-487a-a7ea-498499ce4ab3" providerId="ADAL" clId="{0768314E-8B68-4FD0-B5EB-C0E74A7F7F54}" dt="2023-12-14T09:48:14.868" v="3865" actId="478"/>
          <ac:cxnSpMkLst>
            <pc:docMk/>
            <pc:sldMk cId="2803793095" sldId="356"/>
            <ac:cxnSpMk id="4" creationId="{37048E8D-F144-1C97-580D-1BD125C25782}"/>
          </ac:cxnSpMkLst>
        </pc:cxnChg>
        <pc:cxnChg chg="del">
          <ac:chgData name="Mr J Bee (BWCET)" userId="a1856448-f297-487a-a7ea-498499ce4ab3" providerId="ADAL" clId="{0768314E-8B68-4FD0-B5EB-C0E74A7F7F54}" dt="2023-12-14T09:48:14.868" v="3865" actId="478"/>
          <ac:cxnSpMkLst>
            <pc:docMk/>
            <pc:sldMk cId="2803793095" sldId="356"/>
            <ac:cxnSpMk id="6" creationId="{49FC8365-D039-9F11-163B-257B2DD67148}"/>
          </ac:cxnSpMkLst>
        </pc:cxnChg>
        <pc:cxnChg chg="del">
          <ac:chgData name="Mr J Bee (BWCET)" userId="a1856448-f297-487a-a7ea-498499ce4ab3" providerId="ADAL" clId="{0768314E-8B68-4FD0-B5EB-C0E74A7F7F54}" dt="2023-12-14T09:48:14.868" v="3865" actId="478"/>
          <ac:cxnSpMkLst>
            <pc:docMk/>
            <pc:sldMk cId="2803793095" sldId="356"/>
            <ac:cxnSpMk id="8" creationId="{A1144C3B-80AD-46FE-D375-81ADFF106509}"/>
          </ac:cxnSpMkLst>
        </pc:cxnChg>
        <pc:cxnChg chg="del">
          <ac:chgData name="Mr J Bee (BWCET)" userId="a1856448-f297-487a-a7ea-498499ce4ab3" providerId="ADAL" clId="{0768314E-8B68-4FD0-B5EB-C0E74A7F7F54}" dt="2023-12-14T09:48:14.868" v="3865" actId="478"/>
          <ac:cxnSpMkLst>
            <pc:docMk/>
            <pc:sldMk cId="2803793095" sldId="356"/>
            <ac:cxnSpMk id="13" creationId="{31BCCFC8-CB6D-42BC-F7DE-744BC5989022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52:05.280" v="4066" actId="14100"/>
        <pc:sldMkLst>
          <pc:docMk/>
          <pc:sldMk cId="1625761527" sldId="357"/>
        </pc:sldMkLst>
        <pc:spChg chg="mod">
          <ac:chgData name="Mr J Bee (BWCET)" userId="a1856448-f297-487a-a7ea-498499ce4ab3" providerId="ADAL" clId="{0768314E-8B68-4FD0-B5EB-C0E74A7F7F54}" dt="2023-12-14T09:51:51.593" v="4060" actId="404"/>
          <ac:spMkLst>
            <pc:docMk/>
            <pc:sldMk cId="1625761527" sldId="357"/>
            <ac:spMk id="2" creationId="{3A25F1AB-D515-37D0-4C66-DDC963B0AE04}"/>
          </ac:spMkLst>
        </pc:spChg>
        <pc:spChg chg="add del mod">
          <ac:chgData name="Mr J Bee (BWCET)" userId="a1856448-f297-487a-a7ea-498499ce4ab3" providerId="ADAL" clId="{0768314E-8B68-4FD0-B5EB-C0E74A7F7F54}" dt="2023-12-14T09:50:44.289" v="3998" actId="20577"/>
          <ac:spMkLst>
            <pc:docMk/>
            <pc:sldMk cId="1625761527" sldId="357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09:51:59.348" v="4063" actId="14100"/>
          <ac:spMkLst>
            <pc:docMk/>
            <pc:sldMk cId="1625761527" sldId="357"/>
            <ac:spMk id="6" creationId="{B725A2FB-2447-15C2-EA75-E9A8F84F79F5}"/>
          </ac:spMkLst>
        </pc:spChg>
        <pc:spChg chg="add mod">
          <ac:chgData name="Mr J Bee (BWCET)" userId="a1856448-f297-487a-a7ea-498499ce4ab3" providerId="ADAL" clId="{0768314E-8B68-4FD0-B5EB-C0E74A7F7F54}" dt="2023-12-14T09:52:05.280" v="4066" actId="14100"/>
          <ac:spMkLst>
            <pc:docMk/>
            <pc:sldMk cId="1625761527" sldId="357"/>
            <ac:spMk id="7" creationId="{4CFF69D3-99C8-88D3-86BB-839B0010DAEA}"/>
          </ac:spMkLst>
        </pc:spChg>
        <pc:spChg chg="del">
          <ac:chgData name="Mr J Bee (BWCET)" userId="a1856448-f297-487a-a7ea-498499ce4ab3" providerId="ADAL" clId="{0768314E-8B68-4FD0-B5EB-C0E74A7F7F54}" dt="2023-12-14T09:50:34.747" v="3982" actId="478"/>
          <ac:spMkLst>
            <pc:docMk/>
            <pc:sldMk cId="1625761527" sldId="357"/>
            <ac:spMk id="11" creationId="{16FD9F4A-C421-5A50-42FB-1DE7C2436EBF}"/>
          </ac:spMkLst>
        </pc:spChg>
        <pc:picChg chg="add mod">
          <ac:chgData name="Mr J Bee (BWCET)" userId="a1856448-f297-487a-a7ea-498499ce4ab3" providerId="ADAL" clId="{0768314E-8B68-4FD0-B5EB-C0E74A7F7F54}" dt="2023-12-14T09:51:56.546" v="4061" actId="1076"/>
          <ac:picMkLst>
            <pc:docMk/>
            <pc:sldMk cId="1625761527" sldId="357"/>
            <ac:picMk id="5" creationId="{7013A9EF-9955-A8A5-5285-774E47E99C8A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09:56:19.714" v="4198"/>
        <pc:sldMkLst>
          <pc:docMk/>
          <pc:sldMk cId="1153413627" sldId="358"/>
        </pc:sldMkLst>
        <pc:spChg chg="del">
          <ac:chgData name="Mr J Bee (BWCET)" userId="a1856448-f297-487a-a7ea-498499ce4ab3" providerId="ADAL" clId="{0768314E-8B68-4FD0-B5EB-C0E74A7F7F54}" dt="2023-12-14T09:53:01.154" v="4069" actId="478"/>
          <ac:spMkLst>
            <pc:docMk/>
            <pc:sldMk cId="1153413627" sldId="358"/>
            <ac:spMk id="2" creationId="{3A25F1AB-D515-37D0-4C66-DDC963B0AE04}"/>
          </ac:spMkLst>
        </pc:spChg>
        <pc:spChg chg="mod">
          <ac:chgData name="Mr J Bee (BWCET)" userId="a1856448-f297-487a-a7ea-498499ce4ab3" providerId="ADAL" clId="{0768314E-8B68-4FD0-B5EB-C0E74A7F7F54}" dt="2023-12-14T09:53:09.209" v="4103" actId="20577"/>
          <ac:spMkLst>
            <pc:docMk/>
            <pc:sldMk cId="1153413627" sldId="358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56:17.726" v="4197" actId="478"/>
          <ac:spMkLst>
            <pc:docMk/>
            <pc:sldMk cId="1153413627" sldId="358"/>
            <ac:spMk id="4" creationId="{B6E4F9FF-33C7-6E2C-0A7E-312C39290CB7}"/>
          </ac:spMkLst>
        </pc:spChg>
        <pc:spChg chg="del">
          <ac:chgData name="Mr J Bee (BWCET)" userId="a1856448-f297-487a-a7ea-498499ce4ab3" providerId="ADAL" clId="{0768314E-8B68-4FD0-B5EB-C0E74A7F7F54}" dt="2023-12-14T09:53:01.154" v="4069" actId="478"/>
          <ac:spMkLst>
            <pc:docMk/>
            <pc:sldMk cId="1153413627" sldId="358"/>
            <ac:spMk id="6" creationId="{B725A2FB-2447-15C2-EA75-E9A8F84F79F5}"/>
          </ac:spMkLst>
        </pc:spChg>
        <pc:spChg chg="del">
          <ac:chgData name="Mr J Bee (BWCET)" userId="a1856448-f297-487a-a7ea-498499ce4ab3" providerId="ADAL" clId="{0768314E-8B68-4FD0-B5EB-C0E74A7F7F54}" dt="2023-12-14T09:53:01.154" v="4069" actId="478"/>
          <ac:spMkLst>
            <pc:docMk/>
            <pc:sldMk cId="1153413627" sldId="358"/>
            <ac:spMk id="7" creationId="{4CFF69D3-99C8-88D3-86BB-839B0010DAEA}"/>
          </ac:spMkLst>
        </pc:spChg>
        <pc:spChg chg="del">
          <ac:chgData name="Mr J Bee (BWCET)" userId="a1856448-f297-487a-a7ea-498499ce4ab3" providerId="ADAL" clId="{0768314E-8B68-4FD0-B5EB-C0E74A7F7F54}" dt="2023-12-14T09:53:02.781" v="4070" actId="478"/>
          <ac:spMkLst>
            <pc:docMk/>
            <pc:sldMk cId="1153413627" sldId="358"/>
            <ac:spMk id="9" creationId="{EA137377-7027-A6C1-1782-5F44561E80DF}"/>
          </ac:spMkLst>
        </pc:spChg>
        <pc:spChg chg="add mod">
          <ac:chgData name="Mr J Bee (BWCET)" userId="a1856448-f297-487a-a7ea-498499ce4ab3" providerId="ADAL" clId="{0768314E-8B68-4FD0-B5EB-C0E74A7F7F54}" dt="2023-12-14T09:56:19.714" v="4198"/>
          <ac:spMkLst>
            <pc:docMk/>
            <pc:sldMk cId="1153413627" sldId="358"/>
            <ac:spMk id="10" creationId="{EC749876-B2DB-4BFB-BBFB-DDF68D30FCFA}"/>
          </ac:spMkLst>
        </pc:spChg>
        <pc:graphicFrameChg chg="add mod modGraphic">
          <ac:chgData name="Mr J Bee (BWCET)" userId="a1856448-f297-487a-a7ea-498499ce4ab3" providerId="ADAL" clId="{0768314E-8B68-4FD0-B5EB-C0E74A7F7F54}" dt="2023-12-14T09:55:27.321" v="4196" actId="207"/>
          <ac:graphicFrameMkLst>
            <pc:docMk/>
            <pc:sldMk cId="1153413627" sldId="358"/>
            <ac:graphicFrameMk id="8" creationId="{038C637D-4BD4-2F16-E1AD-BFD9C6CB544D}"/>
          </ac:graphicFrameMkLst>
        </pc:graphicFrameChg>
        <pc:picChg chg="del">
          <ac:chgData name="Mr J Bee (BWCET)" userId="a1856448-f297-487a-a7ea-498499ce4ab3" providerId="ADAL" clId="{0768314E-8B68-4FD0-B5EB-C0E74A7F7F54}" dt="2023-12-14T09:52:59.316" v="4068" actId="478"/>
          <ac:picMkLst>
            <pc:docMk/>
            <pc:sldMk cId="1153413627" sldId="358"/>
            <ac:picMk id="5" creationId="{7013A9EF-9955-A8A5-5285-774E47E99C8A}"/>
          </ac:picMkLst>
        </pc:picChg>
      </pc:sldChg>
      <pc:sldChg chg="modSp add mod">
        <pc:chgData name="Mr J Bee (BWCET)" userId="a1856448-f297-487a-a7ea-498499ce4ab3" providerId="ADAL" clId="{0768314E-8B68-4FD0-B5EB-C0E74A7F7F54}" dt="2023-12-14T09:57:46.710" v="4203" actId="207"/>
        <pc:sldMkLst>
          <pc:docMk/>
          <pc:sldMk cId="2334395745" sldId="359"/>
        </pc:sldMkLst>
        <pc:graphicFrameChg chg="modGraphic">
          <ac:chgData name="Mr J Bee (BWCET)" userId="a1856448-f297-487a-a7ea-498499ce4ab3" providerId="ADAL" clId="{0768314E-8B68-4FD0-B5EB-C0E74A7F7F54}" dt="2023-12-14T09:57:46.710" v="4203" actId="207"/>
          <ac:graphicFrameMkLst>
            <pc:docMk/>
            <pc:sldMk cId="2334395745" sldId="359"/>
            <ac:graphicFrameMk id="8" creationId="{038C637D-4BD4-2F16-E1AD-BFD9C6CB544D}"/>
          </ac:graphicFrameMkLst>
        </pc:graphicFrameChg>
      </pc:sldChg>
      <pc:sldChg chg="addSp delSp modSp add mod delAnim modAnim">
        <pc:chgData name="Mr J Bee (BWCET)" userId="a1856448-f297-487a-a7ea-498499ce4ab3" providerId="ADAL" clId="{0768314E-8B68-4FD0-B5EB-C0E74A7F7F54}" dt="2023-12-14T10:00:24.458" v="4377"/>
        <pc:sldMkLst>
          <pc:docMk/>
          <pc:sldMk cId="2464754395" sldId="360"/>
        </pc:sldMkLst>
        <pc:spChg chg="add del mod">
          <ac:chgData name="Mr J Bee (BWCET)" userId="a1856448-f297-487a-a7ea-498499ce4ab3" providerId="ADAL" clId="{0768314E-8B68-4FD0-B5EB-C0E74A7F7F54}" dt="2023-12-14T09:59:29.149" v="4345" actId="478"/>
          <ac:spMkLst>
            <pc:docMk/>
            <pc:sldMk cId="2464754395" sldId="360"/>
            <ac:spMk id="2" creationId="{F42E1E50-C272-ED9E-C3F7-983A4D061CB0}"/>
          </ac:spMkLst>
        </pc:spChg>
        <pc:spChg chg="mod">
          <ac:chgData name="Mr J Bee (BWCET)" userId="a1856448-f297-487a-a7ea-498499ce4ab3" providerId="ADAL" clId="{0768314E-8B68-4FD0-B5EB-C0E74A7F7F54}" dt="2023-12-14T10:00:01.486" v="4369" actId="14100"/>
          <ac:spMkLst>
            <pc:docMk/>
            <pc:sldMk cId="2464754395" sldId="360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0:00:05.041" v="4371" actId="14100"/>
          <ac:spMkLst>
            <pc:docMk/>
            <pc:sldMk cId="2464754395" sldId="360"/>
            <ac:spMk id="6" creationId="{EC20D1F1-EEAB-D59C-9016-F9FB8479B21E}"/>
          </ac:spMkLst>
        </pc:spChg>
        <pc:spChg chg="add mod">
          <ac:chgData name="Mr J Bee (BWCET)" userId="a1856448-f297-487a-a7ea-498499ce4ab3" providerId="ADAL" clId="{0768314E-8B68-4FD0-B5EB-C0E74A7F7F54}" dt="2023-12-14T09:59:47.253" v="4365" actId="1076"/>
          <ac:spMkLst>
            <pc:docMk/>
            <pc:sldMk cId="2464754395" sldId="360"/>
            <ac:spMk id="7" creationId="{9552D3F0-A654-0486-82EA-94B0724996BC}"/>
          </ac:spMkLst>
        </pc:spChg>
        <pc:spChg chg="add mod">
          <ac:chgData name="Mr J Bee (BWCET)" userId="a1856448-f297-487a-a7ea-498499ce4ab3" providerId="ADAL" clId="{0768314E-8B68-4FD0-B5EB-C0E74A7F7F54}" dt="2023-12-14T10:00:08.249" v="4373" actId="1076"/>
          <ac:spMkLst>
            <pc:docMk/>
            <pc:sldMk cId="2464754395" sldId="360"/>
            <ac:spMk id="9" creationId="{87F335F7-96DB-129E-C8AD-E9A39E4662AB}"/>
          </ac:spMkLst>
        </pc:spChg>
        <pc:spChg chg="del">
          <ac:chgData name="Mr J Bee (BWCET)" userId="a1856448-f297-487a-a7ea-498499ce4ab3" providerId="ADAL" clId="{0768314E-8B68-4FD0-B5EB-C0E74A7F7F54}" dt="2023-12-14T09:57:57.861" v="4206" actId="478"/>
          <ac:spMkLst>
            <pc:docMk/>
            <pc:sldMk cId="2464754395" sldId="360"/>
            <ac:spMk id="10" creationId="{EC749876-B2DB-4BFB-BBFB-DDF68D30FCFA}"/>
          </ac:spMkLst>
        </pc:spChg>
        <pc:spChg chg="add mod">
          <ac:chgData name="Mr J Bee (BWCET)" userId="a1856448-f297-487a-a7ea-498499ce4ab3" providerId="ADAL" clId="{0768314E-8B68-4FD0-B5EB-C0E74A7F7F54}" dt="2023-12-14T10:00:16.121" v="4376" actId="14100"/>
          <ac:spMkLst>
            <pc:docMk/>
            <pc:sldMk cId="2464754395" sldId="360"/>
            <ac:spMk id="11" creationId="{2808A24A-08E5-8AD4-308B-9056817891E9}"/>
          </ac:spMkLst>
        </pc:spChg>
        <pc:graphicFrameChg chg="del">
          <ac:chgData name="Mr J Bee (BWCET)" userId="a1856448-f297-487a-a7ea-498499ce4ab3" providerId="ADAL" clId="{0768314E-8B68-4FD0-B5EB-C0E74A7F7F54}" dt="2023-12-14T09:57:56.222" v="4205" actId="478"/>
          <ac:graphicFrameMkLst>
            <pc:docMk/>
            <pc:sldMk cId="2464754395" sldId="360"/>
            <ac:graphicFrameMk id="8" creationId="{038C637D-4BD4-2F16-E1AD-BFD9C6CB544D}"/>
          </ac:graphicFrameMkLst>
        </pc:graphicFrameChg>
        <pc:picChg chg="add mod">
          <ac:chgData name="Mr J Bee (BWCET)" userId="a1856448-f297-487a-a7ea-498499ce4ab3" providerId="ADAL" clId="{0768314E-8B68-4FD0-B5EB-C0E74A7F7F54}" dt="2023-12-14T09:59:53.072" v="4367" actId="1076"/>
          <ac:picMkLst>
            <pc:docMk/>
            <pc:sldMk cId="2464754395" sldId="360"/>
            <ac:picMk id="5" creationId="{E4373DF7-2E19-E441-CAB2-6736DA9F2C91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0:02:23.586" v="4494" actId="1076"/>
        <pc:sldMkLst>
          <pc:docMk/>
          <pc:sldMk cId="1644851902" sldId="361"/>
        </pc:sldMkLst>
        <pc:spChg chg="add del mod">
          <ac:chgData name="Mr J Bee (BWCET)" userId="a1856448-f297-487a-a7ea-498499ce4ab3" providerId="ADAL" clId="{0768314E-8B68-4FD0-B5EB-C0E74A7F7F54}" dt="2023-12-14T10:01:50.578" v="4488" actId="478"/>
          <ac:spMkLst>
            <pc:docMk/>
            <pc:sldMk cId="1644851902" sldId="361"/>
            <ac:spMk id="2" creationId="{0A66E8FB-ACD6-DCEF-9818-23ADE892A4E3}"/>
          </ac:spMkLst>
        </pc:spChg>
        <pc:spChg chg="mod">
          <ac:chgData name="Mr J Bee (BWCET)" userId="a1856448-f297-487a-a7ea-498499ce4ab3" providerId="ADAL" clId="{0768314E-8B68-4FD0-B5EB-C0E74A7F7F54}" dt="2023-12-14T10:01:42.698" v="4482" actId="20577"/>
          <ac:spMkLst>
            <pc:docMk/>
            <pc:sldMk cId="1644851902" sldId="361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0:01:47.465" v="4485" actId="1076"/>
          <ac:spMkLst>
            <pc:docMk/>
            <pc:sldMk cId="1644851902" sldId="361"/>
            <ac:spMk id="4" creationId="{519BEED6-5DA7-689F-9A04-62C7BD68666B}"/>
          </ac:spMkLst>
        </pc:spChg>
        <pc:spChg chg="del">
          <ac:chgData name="Mr J Bee (BWCET)" userId="a1856448-f297-487a-a7ea-498499ce4ab3" providerId="ADAL" clId="{0768314E-8B68-4FD0-B5EB-C0E74A7F7F54}" dt="2023-12-14T10:01:06.681" v="4380" actId="478"/>
          <ac:spMkLst>
            <pc:docMk/>
            <pc:sldMk cId="1644851902" sldId="361"/>
            <ac:spMk id="6" creationId="{EC20D1F1-EEAB-D59C-9016-F9FB8479B21E}"/>
          </ac:spMkLst>
        </pc:spChg>
        <pc:spChg chg="del">
          <ac:chgData name="Mr J Bee (BWCET)" userId="a1856448-f297-487a-a7ea-498499ce4ab3" providerId="ADAL" clId="{0768314E-8B68-4FD0-B5EB-C0E74A7F7F54}" dt="2023-12-14T10:01:09.189" v="4382" actId="478"/>
          <ac:spMkLst>
            <pc:docMk/>
            <pc:sldMk cId="1644851902" sldId="361"/>
            <ac:spMk id="7" creationId="{9552D3F0-A654-0486-82EA-94B0724996BC}"/>
          </ac:spMkLst>
        </pc:spChg>
        <pc:spChg chg="add mod">
          <ac:chgData name="Mr J Bee (BWCET)" userId="a1856448-f297-487a-a7ea-498499ce4ab3" providerId="ADAL" clId="{0768314E-8B68-4FD0-B5EB-C0E74A7F7F54}" dt="2023-12-14T10:01:49.481" v="4487" actId="1076"/>
          <ac:spMkLst>
            <pc:docMk/>
            <pc:sldMk cId="1644851902" sldId="361"/>
            <ac:spMk id="8" creationId="{077B4BE9-03C7-F26D-C051-19EA0035E5CA}"/>
          </ac:spMkLst>
        </pc:spChg>
        <pc:spChg chg="del">
          <ac:chgData name="Mr J Bee (BWCET)" userId="a1856448-f297-487a-a7ea-498499ce4ab3" providerId="ADAL" clId="{0768314E-8B68-4FD0-B5EB-C0E74A7F7F54}" dt="2023-12-14T10:01:07.233" v="4381" actId="478"/>
          <ac:spMkLst>
            <pc:docMk/>
            <pc:sldMk cId="1644851902" sldId="361"/>
            <ac:spMk id="9" creationId="{87F335F7-96DB-129E-C8AD-E9A39E4662AB}"/>
          </ac:spMkLst>
        </pc:spChg>
        <pc:spChg chg="del">
          <ac:chgData name="Mr J Bee (BWCET)" userId="a1856448-f297-487a-a7ea-498499ce4ab3" providerId="ADAL" clId="{0768314E-8B68-4FD0-B5EB-C0E74A7F7F54}" dt="2023-12-14T10:01:06.681" v="4380" actId="478"/>
          <ac:spMkLst>
            <pc:docMk/>
            <pc:sldMk cId="1644851902" sldId="361"/>
            <ac:spMk id="11" creationId="{2808A24A-08E5-8AD4-308B-9056817891E9}"/>
          </ac:spMkLst>
        </pc:spChg>
        <pc:picChg chg="del">
          <ac:chgData name="Mr J Bee (BWCET)" userId="a1856448-f297-487a-a7ea-498499ce4ab3" providerId="ADAL" clId="{0768314E-8B68-4FD0-B5EB-C0E74A7F7F54}" dt="2023-12-14T10:01:05.617" v="4379" actId="478"/>
          <ac:picMkLst>
            <pc:docMk/>
            <pc:sldMk cId="1644851902" sldId="361"/>
            <ac:picMk id="5" creationId="{E4373DF7-2E19-E441-CAB2-6736DA9F2C91}"/>
          </ac:picMkLst>
        </pc:picChg>
        <pc:picChg chg="add mod">
          <ac:chgData name="Mr J Bee (BWCET)" userId="a1856448-f297-487a-a7ea-498499ce4ab3" providerId="ADAL" clId="{0768314E-8B68-4FD0-B5EB-C0E74A7F7F54}" dt="2023-12-14T10:02:23.586" v="4494" actId="1076"/>
          <ac:picMkLst>
            <pc:docMk/>
            <pc:sldMk cId="1644851902" sldId="361"/>
            <ac:picMk id="12" creationId="{BB473A51-A0A0-557F-9BA0-D14724421347}"/>
          </ac:picMkLst>
        </pc:picChg>
      </pc:sldChg>
      <pc:sldChg chg="addSp delSp modSp add mod addAnim delAnim modAnim">
        <pc:chgData name="Mr J Bee (BWCET)" userId="a1856448-f297-487a-a7ea-498499ce4ab3" providerId="ADAL" clId="{0768314E-8B68-4FD0-B5EB-C0E74A7F7F54}" dt="2023-12-14T10:57:36.541" v="4670" actId="478"/>
        <pc:sldMkLst>
          <pc:docMk/>
          <pc:sldMk cId="3584315896" sldId="362"/>
        </pc:sldMkLst>
        <pc:spChg chg="add mod">
          <ac:chgData name="Mr J Bee (BWCET)" userId="a1856448-f297-487a-a7ea-498499ce4ab3" providerId="ADAL" clId="{0768314E-8B68-4FD0-B5EB-C0E74A7F7F54}" dt="2023-12-14T10:56:55.502" v="4659" actId="1076"/>
          <ac:spMkLst>
            <pc:docMk/>
            <pc:sldMk cId="3584315896" sldId="362"/>
            <ac:spMk id="2" creationId="{28587D0D-24F0-475D-4267-7FD9F77712ED}"/>
          </ac:spMkLst>
        </pc:spChg>
        <pc:spChg chg="add del mod">
          <ac:chgData name="Mr J Bee (BWCET)" userId="a1856448-f297-487a-a7ea-498499ce4ab3" providerId="ADAL" clId="{0768314E-8B68-4FD0-B5EB-C0E74A7F7F54}" dt="2023-12-14T10:04:38.085" v="4638" actId="21"/>
          <ac:spMkLst>
            <pc:docMk/>
            <pc:sldMk cId="3584315896" sldId="362"/>
            <ac:spMk id="2" creationId="{D83CB426-593D-F5D1-D68C-284EE7B61119}"/>
          </ac:spMkLst>
        </pc:spChg>
        <pc:spChg chg="mod">
          <ac:chgData name="Mr J Bee (BWCET)" userId="a1856448-f297-487a-a7ea-498499ce4ab3" providerId="ADAL" clId="{0768314E-8B68-4FD0-B5EB-C0E74A7F7F54}" dt="2023-12-14T10:03:19.234" v="4510" actId="20577"/>
          <ac:spMkLst>
            <pc:docMk/>
            <pc:sldMk cId="3584315896" sldId="362"/>
            <ac:spMk id="3" creationId="{0E9425A1-27C1-66AF-0AD1-87EE2C2CFD06}"/>
          </ac:spMkLst>
        </pc:spChg>
        <pc:spChg chg="del mod">
          <ac:chgData name="Mr J Bee (BWCET)" userId="a1856448-f297-487a-a7ea-498499ce4ab3" providerId="ADAL" clId="{0768314E-8B68-4FD0-B5EB-C0E74A7F7F54}" dt="2023-12-14T10:57:35.399" v="4668" actId="478"/>
          <ac:spMkLst>
            <pc:docMk/>
            <pc:sldMk cId="3584315896" sldId="362"/>
            <ac:spMk id="4" creationId="{519BEED6-5DA7-689F-9A04-62C7BD68666B}"/>
          </ac:spMkLst>
        </pc:spChg>
        <pc:spChg chg="add del mod">
          <ac:chgData name="Mr J Bee (BWCET)" userId="a1856448-f297-487a-a7ea-498499ce4ab3" providerId="ADAL" clId="{0768314E-8B68-4FD0-B5EB-C0E74A7F7F54}" dt="2023-12-14T10:56:49.241" v="4656" actId="20577"/>
          <ac:spMkLst>
            <pc:docMk/>
            <pc:sldMk cId="3584315896" sldId="362"/>
            <ac:spMk id="5" creationId="{78670EF2-D3CA-AD93-7DA2-BF30E52B6350}"/>
          </ac:spMkLst>
        </pc:spChg>
        <pc:spChg chg="add del mod">
          <ac:chgData name="Mr J Bee (BWCET)" userId="a1856448-f297-487a-a7ea-498499ce4ab3" providerId="ADAL" clId="{0768314E-8B68-4FD0-B5EB-C0E74A7F7F54}" dt="2023-12-14T10:57:36.541" v="4670" actId="478"/>
          <ac:spMkLst>
            <pc:docMk/>
            <pc:sldMk cId="3584315896" sldId="362"/>
            <ac:spMk id="6" creationId="{CEE2D7F3-33DA-FAE6-A2C6-BDAEB375FC92}"/>
          </ac:spMkLst>
        </pc:spChg>
        <pc:spChg chg="add del mod">
          <ac:chgData name="Mr J Bee (BWCET)" userId="a1856448-f297-487a-a7ea-498499ce4ab3" providerId="ADAL" clId="{0768314E-8B68-4FD0-B5EB-C0E74A7F7F54}" dt="2023-12-14T10:03:28.381" v="4514" actId="478"/>
          <ac:spMkLst>
            <pc:docMk/>
            <pc:sldMk cId="3584315896" sldId="362"/>
            <ac:spMk id="6" creationId="{D6A47FE0-8101-56EB-F72E-A416D034B88E}"/>
          </ac:spMkLst>
        </pc:spChg>
        <pc:spChg chg="add del mod">
          <ac:chgData name="Mr J Bee (BWCET)" userId="a1856448-f297-487a-a7ea-498499ce4ab3" providerId="ADAL" clId="{0768314E-8B68-4FD0-B5EB-C0E74A7F7F54}" dt="2023-12-14T10:04:40.245" v="4639" actId="21"/>
          <ac:spMkLst>
            <pc:docMk/>
            <pc:sldMk cId="3584315896" sldId="362"/>
            <ac:spMk id="7" creationId="{241E0B9F-4987-382A-50A2-1B6341DC3B38}"/>
          </ac:spMkLst>
        </pc:spChg>
        <pc:spChg chg="add mod">
          <ac:chgData name="Mr J Bee (BWCET)" userId="a1856448-f297-487a-a7ea-498499ce4ab3" providerId="ADAL" clId="{0768314E-8B68-4FD0-B5EB-C0E74A7F7F54}" dt="2023-12-14T10:57:04.825" v="4664" actId="1076"/>
          <ac:spMkLst>
            <pc:docMk/>
            <pc:sldMk cId="3584315896" sldId="362"/>
            <ac:spMk id="7" creationId="{E803A547-4D39-63EF-D1E4-411999404C8D}"/>
          </ac:spMkLst>
        </pc:spChg>
        <pc:spChg chg="del mod">
          <ac:chgData name="Mr J Bee (BWCET)" userId="a1856448-f297-487a-a7ea-498499ce4ab3" providerId="ADAL" clId="{0768314E-8B68-4FD0-B5EB-C0E74A7F7F54}" dt="2023-12-14T10:03:21.586" v="4511" actId="478"/>
          <ac:spMkLst>
            <pc:docMk/>
            <pc:sldMk cId="3584315896" sldId="362"/>
            <ac:spMk id="8" creationId="{077B4BE9-03C7-F26D-C051-19EA0035E5CA}"/>
          </ac:spMkLst>
        </pc:spChg>
        <pc:picChg chg="add mod">
          <ac:chgData name="Mr J Bee (BWCET)" userId="a1856448-f297-487a-a7ea-498499ce4ab3" providerId="ADAL" clId="{0768314E-8B68-4FD0-B5EB-C0E74A7F7F54}" dt="2023-12-14T10:57:31.741" v="4667" actId="1076"/>
          <ac:picMkLst>
            <pc:docMk/>
            <pc:sldMk cId="3584315896" sldId="362"/>
            <ac:picMk id="9" creationId="{5DEC2D2B-BFBD-3226-DD01-431D79B35AD7}"/>
          </ac:picMkLst>
        </pc:picChg>
        <pc:picChg chg="add del">
          <ac:chgData name="Mr J Bee (BWCET)" userId="a1856448-f297-487a-a7ea-498499ce4ab3" providerId="ADAL" clId="{0768314E-8B68-4FD0-B5EB-C0E74A7F7F54}" dt="2023-12-14T10:02:57.773" v="4498" actId="478"/>
          <ac:picMkLst>
            <pc:docMk/>
            <pc:sldMk cId="3584315896" sldId="362"/>
            <ac:picMk id="12" creationId="{BB473A51-A0A0-557F-9BA0-D14724421347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1:00:21.309" v="4712" actId="1076"/>
        <pc:sldMkLst>
          <pc:docMk/>
          <pc:sldMk cId="2748752760" sldId="363"/>
        </pc:sldMkLst>
        <pc:spChg chg="mod">
          <ac:chgData name="Mr J Bee (BWCET)" userId="a1856448-f297-487a-a7ea-498499ce4ab3" providerId="ADAL" clId="{0768314E-8B68-4FD0-B5EB-C0E74A7F7F54}" dt="2023-12-14T10:59:48.158" v="4706" actId="1076"/>
          <ac:spMkLst>
            <pc:docMk/>
            <pc:sldMk cId="2748752760" sldId="363"/>
            <ac:spMk id="2" creationId="{3A25F1AB-D515-37D0-4C66-DDC963B0AE04}"/>
          </ac:spMkLst>
        </pc:spChg>
        <pc:spChg chg="add mod">
          <ac:chgData name="Mr J Bee (BWCET)" userId="a1856448-f297-487a-a7ea-498499ce4ab3" providerId="ADAL" clId="{0768314E-8B68-4FD0-B5EB-C0E74A7F7F54}" dt="2023-12-14T11:00:21.309" v="4712" actId="1076"/>
          <ac:spMkLst>
            <pc:docMk/>
            <pc:sldMk cId="2748752760" sldId="363"/>
            <ac:spMk id="4" creationId="{C632B7AD-757F-988D-8D4F-B6A3F80183FD}"/>
          </ac:spMkLst>
        </pc:spChg>
        <pc:spChg chg="mod">
          <ac:chgData name="Mr J Bee (BWCET)" userId="a1856448-f297-487a-a7ea-498499ce4ab3" providerId="ADAL" clId="{0768314E-8B68-4FD0-B5EB-C0E74A7F7F54}" dt="2023-12-14T10:59:19.420" v="4699" actId="20577"/>
          <ac:spMkLst>
            <pc:docMk/>
            <pc:sldMk cId="2748752760" sldId="363"/>
            <ac:spMk id="6" creationId="{B725A2FB-2447-15C2-EA75-E9A8F84F79F5}"/>
          </ac:spMkLst>
        </pc:spChg>
        <pc:spChg chg="del">
          <ac:chgData name="Mr J Bee (BWCET)" userId="a1856448-f297-487a-a7ea-498499ce4ab3" providerId="ADAL" clId="{0768314E-8B68-4FD0-B5EB-C0E74A7F7F54}" dt="2023-12-14T10:58:44.157" v="4672" actId="478"/>
          <ac:spMkLst>
            <pc:docMk/>
            <pc:sldMk cId="2748752760" sldId="363"/>
            <ac:spMk id="7" creationId="{4CFF69D3-99C8-88D3-86BB-839B0010DAEA}"/>
          </ac:spMkLst>
        </pc:spChg>
        <pc:spChg chg="add del mod">
          <ac:chgData name="Mr J Bee (BWCET)" userId="a1856448-f297-487a-a7ea-498499ce4ab3" providerId="ADAL" clId="{0768314E-8B68-4FD0-B5EB-C0E74A7F7F54}" dt="2023-12-14T10:59:41.378" v="4704" actId="478"/>
          <ac:spMkLst>
            <pc:docMk/>
            <pc:sldMk cId="2748752760" sldId="363"/>
            <ac:spMk id="8" creationId="{4344531C-7581-A0D1-C998-93DF1E985D38}"/>
          </ac:spMkLst>
        </pc:spChg>
        <pc:spChg chg="del">
          <ac:chgData name="Mr J Bee (BWCET)" userId="a1856448-f297-487a-a7ea-498499ce4ab3" providerId="ADAL" clId="{0768314E-8B68-4FD0-B5EB-C0E74A7F7F54}" dt="2023-12-14T10:58:44.582" v="4673" actId="478"/>
          <ac:spMkLst>
            <pc:docMk/>
            <pc:sldMk cId="2748752760" sldId="363"/>
            <ac:spMk id="9" creationId="{EA137377-7027-A6C1-1782-5F44561E80DF}"/>
          </ac:spMkLst>
        </pc:spChg>
        <pc:spChg chg="add mod">
          <ac:chgData name="Mr J Bee (BWCET)" userId="a1856448-f297-487a-a7ea-498499ce4ab3" providerId="ADAL" clId="{0768314E-8B68-4FD0-B5EB-C0E74A7F7F54}" dt="2023-12-14T10:59:43.052" v="4705"/>
          <ac:spMkLst>
            <pc:docMk/>
            <pc:sldMk cId="2748752760" sldId="363"/>
            <ac:spMk id="10" creationId="{2D7BB9BB-D5D7-855D-FC9E-AC7671E734E9}"/>
          </ac:spMkLst>
        </pc:spChg>
        <pc:picChg chg="del">
          <ac:chgData name="Mr J Bee (BWCET)" userId="a1856448-f297-487a-a7ea-498499ce4ab3" providerId="ADAL" clId="{0768314E-8B68-4FD0-B5EB-C0E74A7F7F54}" dt="2023-12-14T10:58:49.163" v="4674" actId="478"/>
          <ac:picMkLst>
            <pc:docMk/>
            <pc:sldMk cId="2748752760" sldId="363"/>
            <ac:picMk id="5" creationId="{7013A9EF-9955-A8A5-5285-774E47E99C8A}"/>
          </ac:picMkLst>
        </pc:picChg>
        <pc:picChg chg="add mod">
          <ac:chgData name="Mr J Bee (BWCET)" userId="a1856448-f297-487a-a7ea-498499ce4ab3" providerId="ADAL" clId="{0768314E-8B68-4FD0-B5EB-C0E74A7F7F54}" dt="2023-12-14T11:00:14.424" v="4711" actId="196"/>
          <ac:picMkLst>
            <pc:docMk/>
            <pc:sldMk cId="2748752760" sldId="363"/>
            <ac:picMk id="12" creationId="{143C5561-C2DB-5CCD-2CCF-D0264F2E2AC9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1:05:09.985" v="4941" actId="20577"/>
        <pc:sldMkLst>
          <pc:docMk/>
          <pc:sldMk cId="927329337" sldId="364"/>
        </pc:sldMkLst>
        <pc:spChg chg="mod">
          <ac:chgData name="Mr J Bee (BWCET)" userId="a1856448-f297-487a-a7ea-498499ce4ab3" providerId="ADAL" clId="{0768314E-8B68-4FD0-B5EB-C0E74A7F7F54}" dt="2023-12-14T11:03:29.778" v="4887" actId="404"/>
          <ac:spMkLst>
            <pc:docMk/>
            <pc:sldMk cId="927329337" sldId="364"/>
            <ac:spMk id="2" creationId="{3A25F1AB-D515-37D0-4C66-DDC963B0AE04}"/>
          </ac:spMkLst>
        </pc:spChg>
        <pc:spChg chg="mod">
          <ac:chgData name="Mr J Bee (BWCET)" userId="a1856448-f297-487a-a7ea-498499ce4ab3" providerId="ADAL" clId="{0768314E-8B68-4FD0-B5EB-C0E74A7F7F54}" dt="2023-12-14T11:01:38.892" v="4850" actId="20577"/>
          <ac:spMkLst>
            <pc:docMk/>
            <pc:sldMk cId="927329337" sldId="364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1:00:41.548" v="4714" actId="478"/>
          <ac:spMkLst>
            <pc:docMk/>
            <pc:sldMk cId="927329337" sldId="364"/>
            <ac:spMk id="4" creationId="{C632B7AD-757F-988D-8D4F-B6A3F80183FD}"/>
          </ac:spMkLst>
        </pc:spChg>
        <pc:spChg chg="add del mod">
          <ac:chgData name="Mr J Bee (BWCET)" userId="a1856448-f297-487a-a7ea-498499ce4ab3" providerId="ADAL" clId="{0768314E-8B68-4FD0-B5EB-C0E74A7F7F54}" dt="2023-12-14T11:02:25.286" v="4855" actId="478"/>
          <ac:spMkLst>
            <pc:docMk/>
            <pc:sldMk cId="927329337" sldId="364"/>
            <ac:spMk id="5" creationId="{DB85B1B4-76AA-CAEA-66AC-73B3D85C5124}"/>
          </ac:spMkLst>
        </pc:spChg>
        <pc:spChg chg="del">
          <ac:chgData name="Mr J Bee (BWCET)" userId="a1856448-f297-487a-a7ea-498499ce4ab3" providerId="ADAL" clId="{0768314E-8B68-4FD0-B5EB-C0E74A7F7F54}" dt="2023-12-14T11:01:24.557" v="4823" actId="478"/>
          <ac:spMkLst>
            <pc:docMk/>
            <pc:sldMk cId="927329337" sldId="364"/>
            <ac:spMk id="6" creationId="{B725A2FB-2447-15C2-EA75-E9A8F84F79F5}"/>
          </ac:spMkLst>
        </pc:spChg>
        <pc:spChg chg="add mod">
          <ac:chgData name="Mr J Bee (BWCET)" userId="a1856448-f297-487a-a7ea-498499ce4ab3" providerId="ADAL" clId="{0768314E-8B68-4FD0-B5EB-C0E74A7F7F54}" dt="2023-12-14T11:01:41.777" v="4851" actId="1076"/>
          <ac:spMkLst>
            <pc:docMk/>
            <pc:sldMk cId="927329337" sldId="364"/>
            <ac:spMk id="7" creationId="{3824E15A-ABA1-8A14-7B30-AEAB462FDF77}"/>
          </ac:spMkLst>
        </pc:spChg>
        <pc:spChg chg="add mod">
          <ac:chgData name="Mr J Bee (BWCET)" userId="a1856448-f297-487a-a7ea-498499ce4ab3" providerId="ADAL" clId="{0768314E-8B68-4FD0-B5EB-C0E74A7F7F54}" dt="2023-12-14T11:01:44.841" v="4853" actId="1076"/>
          <ac:spMkLst>
            <pc:docMk/>
            <pc:sldMk cId="927329337" sldId="364"/>
            <ac:spMk id="8" creationId="{FC9CDA20-3A93-8CA3-1D7B-0C54387C36A6}"/>
          </ac:spMkLst>
        </pc:spChg>
        <pc:spChg chg="del">
          <ac:chgData name="Mr J Bee (BWCET)" userId="a1856448-f297-487a-a7ea-498499ce4ab3" providerId="ADAL" clId="{0768314E-8B68-4FD0-B5EB-C0E74A7F7F54}" dt="2023-12-14T11:00:43.499" v="4715" actId="478"/>
          <ac:spMkLst>
            <pc:docMk/>
            <pc:sldMk cId="927329337" sldId="364"/>
            <ac:spMk id="10" creationId="{2D7BB9BB-D5D7-855D-FC9E-AC7671E734E9}"/>
          </ac:spMkLst>
        </pc:spChg>
        <pc:spChg chg="add mod">
          <ac:chgData name="Mr J Bee (BWCET)" userId="a1856448-f297-487a-a7ea-498499ce4ab3" providerId="ADAL" clId="{0768314E-8B68-4FD0-B5EB-C0E74A7F7F54}" dt="2023-12-14T11:03:45.746" v="4900" actId="20577"/>
          <ac:spMkLst>
            <pc:docMk/>
            <pc:sldMk cId="927329337" sldId="364"/>
            <ac:spMk id="13" creationId="{017D92BA-8585-111C-6139-23DDAF19EDA3}"/>
          </ac:spMkLst>
        </pc:spChg>
        <pc:spChg chg="add mod">
          <ac:chgData name="Mr J Bee (BWCET)" userId="a1856448-f297-487a-a7ea-498499ce4ab3" providerId="ADAL" clId="{0768314E-8B68-4FD0-B5EB-C0E74A7F7F54}" dt="2023-12-14T11:03:56.378" v="4909" actId="20577"/>
          <ac:spMkLst>
            <pc:docMk/>
            <pc:sldMk cId="927329337" sldId="364"/>
            <ac:spMk id="15" creationId="{F5A216E8-06B6-BE99-EA80-E190756F8821}"/>
          </ac:spMkLst>
        </pc:spChg>
        <pc:spChg chg="add mod">
          <ac:chgData name="Mr J Bee (BWCET)" userId="a1856448-f297-487a-a7ea-498499ce4ab3" providerId="ADAL" clId="{0768314E-8B68-4FD0-B5EB-C0E74A7F7F54}" dt="2023-12-14T11:04:45.789" v="4922" actId="1076"/>
          <ac:spMkLst>
            <pc:docMk/>
            <pc:sldMk cId="927329337" sldId="364"/>
            <ac:spMk id="20" creationId="{E9CDEAB9-4496-8A26-AE4A-2037A79398E5}"/>
          </ac:spMkLst>
        </pc:spChg>
        <pc:spChg chg="add mod">
          <ac:chgData name="Mr J Bee (BWCET)" userId="a1856448-f297-487a-a7ea-498499ce4ab3" providerId="ADAL" clId="{0768314E-8B68-4FD0-B5EB-C0E74A7F7F54}" dt="2023-12-14T11:04:59.362" v="4930" actId="20577"/>
          <ac:spMkLst>
            <pc:docMk/>
            <pc:sldMk cId="927329337" sldId="364"/>
            <ac:spMk id="21" creationId="{512B95B0-0095-D3A6-70E7-25FE1F2A2F68}"/>
          </ac:spMkLst>
        </pc:spChg>
        <pc:spChg chg="add mod">
          <ac:chgData name="Mr J Bee (BWCET)" userId="a1856448-f297-487a-a7ea-498499ce4ab3" providerId="ADAL" clId="{0768314E-8B68-4FD0-B5EB-C0E74A7F7F54}" dt="2023-12-14T11:05:09.985" v="4941" actId="20577"/>
          <ac:spMkLst>
            <pc:docMk/>
            <pc:sldMk cId="927329337" sldId="364"/>
            <ac:spMk id="22" creationId="{63F80987-C5F7-D8B6-B308-A86D98786A27}"/>
          </ac:spMkLst>
        </pc:spChg>
        <pc:picChg chg="add mod">
          <ac:chgData name="Mr J Bee (BWCET)" userId="a1856448-f297-487a-a7ea-498499ce4ab3" providerId="ADAL" clId="{0768314E-8B68-4FD0-B5EB-C0E74A7F7F54}" dt="2023-12-14T11:02:47.425" v="4859" actId="1076"/>
          <ac:picMkLst>
            <pc:docMk/>
            <pc:sldMk cId="927329337" sldId="364"/>
            <ac:picMk id="11" creationId="{AE1471EF-CA3E-C677-5D09-845626944EF1}"/>
          </ac:picMkLst>
        </pc:picChg>
        <pc:picChg chg="del">
          <ac:chgData name="Mr J Bee (BWCET)" userId="a1856448-f297-487a-a7ea-498499ce4ab3" providerId="ADAL" clId="{0768314E-8B68-4FD0-B5EB-C0E74A7F7F54}" dt="2023-12-14T11:01:25.380" v="4824" actId="478"/>
          <ac:picMkLst>
            <pc:docMk/>
            <pc:sldMk cId="927329337" sldId="364"/>
            <ac:picMk id="12" creationId="{143C5561-C2DB-5CCD-2CCF-D0264F2E2AC9}"/>
          </ac:picMkLst>
        </pc:picChg>
        <pc:picChg chg="add del mod">
          <ac:chgData name="Mr J Bee (BWCET)" userId="a1856448-f297-487a-a7ea-498499ce4ab3" providerId="ADAL" clId="{0768314E-8B68-4FD0-B5EB-C0E74A7F7F54}" dt="2023-12-14T11:02:56.900" v="4862" actId="478"/>
          <ac:picMkLst>
            <pc:docMk/>
            <pc:sldMk cId="927329337" sldId="364"/>
            <ac:picMk id="14" creationId="{9E9F084F-7148-9B3D-501C-6031D55597D2}"/>
          </ac:picMkLst>
        </pc:picChg>
        <pc:picChg chg="add mod">
          <ac:chgData name="Mr J Bee (BWCET)" userId="a1856448-f297-487a-a7ea-498499ce4ab3" providerId="ADAL" clId="{0768314E-8B68-4FD0-B5EB-C0E74A7F7F54}" dt="2023-12-14T11:04:22.493" v="4912" actId="1076"/>
          <ac:picMkLst>
            <pc:docMk/>
            <pc:sldMk cId="927329337" sldId="364"/>
            <ac:picMk id="17" creationId="{8B1C51A7-168E-D231-6287-87EA7D8F174E}"/>
          </ac:picMkLst>
        </pc:picChg>
        <pc:picChg chg="add mod">
          <ac:chgData name="Mr J Bee (BWCET)" userId="a1856448-f297-487a-a7ea-498499ce4ab3" providerId="ADAL" clId="{0768314E-8B68-4FD0-B5EB-C0E74A7F7F54}" dt="2023-12-14T11:04:26.430" v="4913" actId="1076"/>
          <ac:picMkLst>
            <pc:docMk/>
            <pc:sldMk cId="927329337" sldId="364"/>
            <ac:picMk id="19" creationId="{3A2FFFCB-6EA2-CBFA-D6EC-4DB4AAC294C3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1:07:17.155" v="5037" actId="478"/>
        <pc:sldMkLst>
          <pc:docMk/>
          <pc:sldMk cId="3921649681" sldId="365"/>
        </pc:sldMkLst>
        <pc:spChg chg="mod">
          <ac:chgData name="Mr J Bee (BWCET)" userId="a1856448-f297-487a-a7ea-498499ce4ab3" providerId="ADAL" clId="{0768314E-8B68-4FD0-B5EB-C0E74A7F7F54}" dt="2023-12-14T11:06:58.326" v="5035" actId="1076"/>
          <ac:spMkLst>
            <pc:docMk/>
            <pc:sldMk cId="3921649681" sldId="365"/>
            <ac:spMk id="2" creationId="{3A25F1AB-D515-37D0-4C66-DDC963B0AE04}"/>
          </ac:spMkLst>
        </pc:spChg>
        <pc:spChg chg="mod">
          <ac:chgData name="Mr J Bee (BWCET)" userId="a1856448-f297-487a-a7ea-498499ce4ab3" providerId="ADAL" clId="{0768314E-8B68-4FD0-B5EB-C0E74A7F7F54}" dt="2023-12-14T11:05:31.986" v="4985" actId="20577"/>
          <ac:spMkLst>
            <pc:docMk/>
            <pc:sldMk cId="3921649681" sldId="365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1:05:37.022" v="4987" actId="1076"/>
          <ac:spMkLst>
            <pc:docMk/>
            <pc:sldMk cId="3921649681" sldId="365"/>
            <ac:spMk id="4" creationId="{0E0DC423-A450-1EA8-7D9E-E361D99D5C2C}"/>
          </ac:spMkLst>
        </pc:spChg>
        <pc:spChg chg="add mod">
          <ac:chgData name="Mr J Bee (BWCET)" userId="a1856448-f297-487a-a7ea-498499ce4ab3" providerId="ADAL" clId="{0768314E-8B68-4FD0-B5EB-C0E74A7F7F54}" dt="2023-12-14T11:06:58.326" v="5035" actId="1076"/>
          <ac:spMkLst>
            <pc:docMk/>
            <pc:sldMk cId="3921649681" sldId="365"/>
            <ac:spMk id="5" creationId="{D8AF5738-B50C-5E0A-48BE-A5F6D458C120}"/>
          </ac:spMkLst>
        </pc:spChg>
        <pc:spChg chg="add mod">
          <ac:chgData name="Mr J Bee (BWCET)" userId="a1856448-f297-487a-a7ea-498499ce4ab3" providerId="ADAL" clId="{0768314E-8B68-4FD0-B5EB-C0E74A7F7F54}" dt="2023-12-14T11:06:58.326" v="5035" actId="1076"/>
          <ac:spMkLst>
            <pc:docMk/>
            <pc:sldMk cId="3921649681" sldId="365"/>
            <ac:spMk id="6" creationId="{D5876754-51C9-C04F-7551-3246965A6561}"/>
          </ac:spMkLst>
        </pc:spChg>
        <pc:spChg chg="del">
          <ac:chgData name="Mr J Bee (BWCET)" userId="a1856448-f297-487a-a7ea-498499ce4ab3" providerId="ADAL" clId="{0768314E-8B68-4FD0-B5EB-C0E74A7F7F54}" dt="2023-12-14T11:05:23.563" v="4944" actId="478"/>
          <ac:spMkLst>
            <pc:docMk/>
            <pc:sldMk cId="3921649681" sldId="365"/>
            <ac:spMk id="7" creationId="{3824E15A-ABA1-8A14-7B30-AEAB462FDF77}"/>
          </ac:spMkLst>
        </pc:spChg>
        <pc:spChg chg="del">
          <ac:chgData name="Mr J Bee (BWCET)" userId="a1856448-f297-487a-a7ea-498499ce4ab3" providerId="ADAL" clId="{0768314E-8B68-4FD0-B5EB-C0E74A7F7F54}" dt="2023-12-14T11:05:20.855" v="4943" actId="478"/>
          <ac:spMkLst>
            <pc:docMk/>
            <pc:sldMk cId="3921649681" sldId="365"/>
            <ac:spMk id="8" creationId="{FC9CDA20-3A93-8CA3-1D7B-0C54387C36A6}"/>
          </ac:spMkLst>
        </pc:spChg>
        <pc:spChg chg="add del mod">
          <ac:chgData name="Mr J Bee (BWCET)" userId="a1856448-f297-487a-a7ea-498499ce4ab3" providerId="ADAL" clId="{0768314E-8B68-4FD0-B5EB-C0E74A7F7F54}" dt="2023-12-14T11:06:41.043" v="5020" actId="478"/>
          <ac:spMkLst>
            <pc:docMk/>
            <pc:sldMk cId="3921649681" sldId="365"/>
            <ac:spMk id="9" creationId="{C50B58B5-E9F5-6081-09B8-ACE69B26AF70}"/>
          </ac:spMkLst>
        </pc:spChg>
        <pc:spChg chg="add del mod">
          <ac:chgData name="Mr J Bee (BWCET)" userId="a1856448-f297-487a-a7ea-498499ce4ab3" providerId="ADAL" clId="{0768314E-8B68-4FD0-B5EB-C0E74A7F7F54}" dt="2023-12-14T11:07:17.155" v="5037" actId="478"/>
          <ac:spMkLst>
            <pc:docMk/>
            <pc:sldMk cId="3921649681" sldId="365"/>
            <ac:spMk id="10" creationId="{38405345-352D-2568-770E-158C573E8C66}"/>
          </ac:spMkLst>
        </pc:spChg>
        <pc:spChg chg="add del mod">
          <ac:chgData name="Mr J Bee (BWCET)" userId="a1856448-f297-487a-a7ea-498499ce4ab3" providerId="ADAL" clId="{0768314E-8B68-4FD0-B5EB-C0E74A7F7F54}" dt="2023-12-14T11:07:17.155" v="5037" actId="478"/>
          <ac:spMkLst>
            <pc:docMk/>
            <pc:sldMk cId="3921649681" sldId="365"/>
            <ac:spMk id="12" creationId="{A567EC64-5913-067E-27E0-7E4802A74F3D}"/>
          </ac:spMkLst>
        </pc:spChg>
        <pc:spChg chg="mod">
          <ac:chgData name="Mr J Bee (BWCET)" userId="a1856448-f297-487a-a7ea-498499ce4ab3" providerId="ADAL" clId="{0768314E-8B68-4FD0-B5EB-C0E74A7F7F54}" dt="2023-12-14T11:06:58.326" v="5035" actId="1076"/>
          <ac:spMkLst>
            <pc:docMk/>
            <pc:sldMk cId="3921649681" sldId="365"/>
            <ac:spMk id="13" creationId="{017D92BA-8585-111C-6139-23DDAF19EDA3}"/>
          </ac:spMkLst>
        </pc:spChg>
        <pc:spChg chg="add del mod">
          <ac:chgData name="Mr J Bee (BWCET)" userId="a1856448-f297-487a-a7ea-498499ce4ab3" providerId="ADAL" clId="{0768314E-8B68-4FD0-B5EB-C0E74A7F7F54}" dt="2023-12-14T11:07:17.155" v="5037" actId="478"/>
          <ac:spMkLst>
            <pc:docMk/>
            <pc:sldMk cId="3921649681" sldId="365"/>
            <ac:spMk id="14" creationId="{7793F327-C09E-F28A-7339-87CB305947A1}"/>
          </ac:spMkLst>
        </pc:spChg>
        <pc:spChg chg="del mod">
          <ac:chgData name="Mr J Bee (BWCET)" userId="a1856448-f297-487a-a7ea-498499ce4ab3" providerId="ADAL" clId="{0768314E-8B68-4FD0-B5EB-C0E74A7F7F54}" dt="2023-12-14T11:06:41.043" v="5020" actId="478"/>
          <ac:spMkLst>
            <pc:docMk/>
            <pc:sldMk cId="3921649681" sldId="365"/>
            <ac:spMk id="15" creationId="{F5A216E8-06B6-BE99-EA80-E190756F8821}"/>
          </ac:spMkLst>
        </pc:spChg>
        <pc:spChg chg="del mod">
          <ac:chgData name="Mr J Bee (BWCET)" userId="a1856448-f297-487a-a7ea-498499ce4ab3" providerId="ADAL" clId="{0768314E-8B68-4FD0-B5EB-C0E74A7F7F54}" dt="2023-12-14T11:06:26.323" v="5016" actId="478"/>
          <ac:spMkLst>
            <pc:docMk/>
            <pc:sldMk cId="3921649681" sldId="365"/>
            <ac:spMk id="20" creationId="{E9CDEAB9-4496-8A26-AE4A-2037A79398E5}"/>
          </ac:spMkLst>
        </pc:spChg>
        <pc:spChg chg="del mod">
          <ac:chgData name="Mr J Bee (BWCET)" userId="a1856448-f297-487a-a7ea-498499ce4ab3" providerId="ADAL" clId="{0768314E-8B68-4FD0-B5EB-C0E74A7F7F54}" dt="2023-12-14T11:06:26.323" v="5016" actId="478"/>
          <ac:spMkLst>
            <pc:docMk/>
            <pc:sldMk cId="3921649681" sldId="365"/>
            <ac:spMk id="21" creationId="{512B95B0-0095-D3A6-70E7-25FE1F2A2F68}"/>
          </ac:spMkLst>
        </pc:spChg>
        <pc:spChg chg="del mod">
          <ac:chgData name="Mr J Bee (BWCET)" userId="a1856448-f297-487a-a7ea-498499ce4ab3" providerId="ADAL" clId="{0768314E-8B68-4FD0-B5EB-C0E74A7F7F54}" dt="2023-12-14T11:06:23.435" v="5015" actId="478"/>
          <ac:spMkLst>
            <pc:docMk/>
            <pc:sldMk cId="3921649681" sldId="365"/>
            <ac:spMk id="22" creationId="{63F80987-C5F7-D8B6-B308-A86D98786A27}"/>
          </ac:spMkLst>
        </pc:spChg>
        <pc:picChg chg="del mod">
          <ac:chgData name="Mr J Bee (BWCET)" userId="a1856448-f297-487a-a7ea-498499ce4ab3" providerId="ADAL" clId="{0768314E-8B68-4FD0-B5EB-C0E74A7F7F54}" dt="2023-12-14T11:06:26.323" v="5016" actId="478"/>
          <ac:picMkLst>
            <pc:docMk/>
            <pc:sldMk cId="3921649681" sldId="365"/>
            <ac:picMk id="11" creationId="{AE1471EF-CA3E-C677-5D09-845626944EF1}"/>
          </ac:picMkLst>
        </pc:picChg>
        <pc:picChg chg="del mod">
          <ac:chgData name="Mr J Bee (BWCET)" userId="a1856448-f297-487a-a7ea-498499ce4ab3" providerId="ADAL" clId="{0768314E-8B68-4FD0-B5EB-C0E74A7F7F54}" dt="2023-12-14T11:06:26.323" v="5016" actId="478"/>
          <ac:picMkLst>
            <pc:docMk/>
            <pc:sldMk cId="3921649681" sldId="365"/>
            <ac:picMk id="17" creationId="{8B1C51A7-168E-D231-6287-87EA7D8F174E}"/>
          </ac:picMkLst>
        </pc:picChg>
        <pc:picChg chg="del mod">
          <ac:chgData name="Mr J Bee (BWCET)" userId="a1856448-f297-487a-a7ea-498499ce4ab3" providerId="ADAL" clId="{0768314E-8B68-4FD0-B5EB-C0E74A7F7F54}" dt="2023-12-14T11:06:21.251" v="5013" actId="478"/>
          <ac:picMkLst>
            <pc:docMk/>
            <pc:sldMk cId="3921649681" sldId="365"/>
            <ac:picMk id="19" creationId="{3A2FFFCB-6EA2-CBFA-D6EC-4DB4AAC294C3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1:13:51.323" v="5342" actId="20577"/>
        <pc:sldMkLst>
          <pc:docMk/>
          <pc:sldMk cId="1040714439" sldId="366"/>
        </pc:sldMkLst>
        <pc:spChg chg="del">
          <ac:chgData name="Mr J Bee (BWCET)" userId="a1856448-f297-487a-a7ea-498499ce4ab3" providerId="ADAL" clId="{0768314E-8B68-4FD0-B5EB-C0E74A7F7F54}" dt="2023-12-14T11:07:21.323" v="5039" actId="478"/>
          <ac:spMkLst>
            <pc:docMk/>
            <pc:sldMk cId="1040714439" sldId="366"/>
            <ac:spMk id="2" creationId="{3A25F1AB-D515-37D0-4C66-DDC963B0AE04}"/>
          </ac:spMkLst>
        </pc:spChg>
        <pc:spChg chg="mod">
          <ac:chgData name="Mr J Bee (BWCET)" userId="a1856448-f297-487a-a7ea-498499ce4ab3" providerId="ADAL" clId="{0768314E-8B68-4FD0-B5EB-C0E74A7F7F54}" dt="2023-12-14T11:13:51.323" v="5342" actId="20577"/>
          <ac:spMkLst>
            <pc:docMk/>
            <pc:sldMk cId="1040714439" sldId="366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1:11:18.231" v="5040" actId="478"/>
          <ac:spMkLst>
            <pc:docMk/>
            <pc:sldMk cId="1040714439" sldId="366"/>
            <ac:spMk id="4" creationId="{0E0DC423-A450-1EA8-7D9E-E361D99D5C2C}"/>
          </ac:spMkLst>
        </pc:spChg>
        <pc:spChg chg="del">
          <ac:chgData name="Mr J Bee (BWCET)" userId="a1856448-f297-487a-a7ea-498499ce4ab3" providerId="ADAL" clId="{0768314E-8B68-4FD0-B5EB-C0E74A7F7F54}" dt="2023-12-14T11:07:21.323" v="5039" actId="478"/>
          <ac:spMkLst>
            <pc:docMk/>
            <pc:sldMk cId="1040714439" sldId="366"/>
            <ac:spMk id="5" creationId="{D8AF5738-B50C-5E0A-48BE-A5F6D458C120}"/>
          </ac:spMkLst>
        </pc:spChg>
        <pc:spChg chg="del">
          <ac:chgData name="Mr J Bee (BWCET)" userId="a1856448-f297-487a-a7ea-498499ce4ab3" providerId="ADAL" clId="{0768314E-8B68-4FD0-B5EB-C0E74A7F7F54}" dt="2023-12-14T11:07:21.323" v="5039" actId="478"/>
          <ac:spMkLst>
            <pc:docMk/>
            <pc:sldMk cId="1040714439" sldId="366"/>
            <ac:spMk id="6" creationId="{D5876754-51C9-C04F-7551-3246965A6561}"/>
          </ac:spMkLst>
        </pc:spChg>
        <pc:spChg chg="add del mod">
          <ac:chgData name="Mr J Bee (BWCET)" userId="a1856448-f297-487a-a7ea-498499ce4ab3" providerId="ADAL" clId="{0768314E-8B68-4FD0-B5EB-C0E74A7F7F54}" dt="2023-12-14T11:13:32.275" v="5313" actId="478"/>
          <ac:spMkLst>
            <pc:docMk/>
            <pc:sldMk cId="1040714439" sldId="366"/>
            <ac:spMk id="7" creationId="{E82CA227-9E62-B235-DD41-D8E7309FC0B9}"/>
          </ac:spMkLst>
        </pc:spChg>
        <pc:spChg chg="add mod">
          <ac:chgData name="Mr J Bee (BWCET)" userId="a1856448-f297-487a-a7ea-498499ce4ab3" providerId="ADAL" clId="{0768314E-8B68-4FD0-B5EB-C0E74A7F7F54}" dt="2023-12-14T11:13:28.270" v="5310" actId="1076"/>
          <ac:spMkLst>
            <pc:docMk/>
            <pc:sldMk cId="1040714439" sldId="366"/>
            <ac:spMk id="8" creationId="{815E631B-BFBC-0A78-316A-FCA88D1055D2}"/>
          </ac:spMkLst>
        </pc:spChg>
        <pc:spChg chg="add mod">
          <ac:chgData name="Mr J Bee (BWCET)" userId="a1856448-f297-487a-a7ea-498499ce4ab3" providerId="ADAL" clId="{0768314E-8B68-4FD0-B5EB-C0E74A7F7F54}" dt="2023-12-14T11:13:36.518" v="5316" actId="1076"/>
          <ac:spMkLst>
            <pc:docMk/>
            <pc:sldMk cId="1040714439" sldId="366"/>
            <ac:spMk id="9" creationId="{66F3860A-156E-1394-A28A-4C497AFECDA9}"/>
          </ac:spMkLst>
        </pc:spChg>
        <pc:spChg chg="add mod">
          <ac:chgData name="Mr J Bee (BWCET)" userId="a1856448-f297-487a-a7ea-498499ce4ab3" providerId="ADAL" clId="{0768314E-8B68-4FD0-B5EB-C0E74A7F7F54}" dt="2023-12-14T11:13:35.126" v="5315" actId="1076"/>
          <ac:spMkLst>
            <pc:docMk/>
            <pc:sldMk cId="1040714439" sldId="366"/>
            <ac:spMk id="10" creationId="{DEB7C79D-34A7-A4C1-40AB-B8FC820972F8}"/>
          </ac:spMkLst>
        </pc:spChg>
        <pc:spChg chg="add mod">
          <ac:chgData name="Mr J Bee (BWCET)" userId="a1856448-f297-487a-a7ea-498499ce4ab3" providerId="ADAL" clId="{0768314E-8B68-4FD0-B5EB-C0E74A7F7F54}" dt="2023-12-14T11:13:38.958" v="5318" actId="1076"/>
          <ac:spMkLst>
            <pc:docMk/>
            <pc:sldMk cId="1040714439" sldId="366"/>
            <ac:spMk id="11" creationId="{0FAB5F8A-0E49-7800-EA51-F9AC2662646C}"/>
          </ac:spMkLst>
        </pc:spChg>
        <pc:spChg chg="add mod">
          <ac:chgData name="Mr J Bee (BWCET)" userId="a1856448-f297-487a-a7ea-498499ce4ab3" providerId="ADAL" clId="{0768314E-8B68-4FD0-B5EB-C0E74A7F7F54}" dt="2023-12-14T11:13:43.013" v="5320" actId="1076"/>
          <ac:spMkLst>
            <pc:docMk/>
            <pc:sldMk cId="1040714439" sldId="366"/>
            <ac:spMk id="12" creationId="{9FCA343E-ED13-BEB8-8F4D-CE178EBDD7FC}"/>
          </ac:spMkLst>
        </pc:spChg>
        <pc:spChg chg="del">
          <ac:chgData name="Mr J Bee (BWCET)" userId="a1856448-f297-487a-a7ea-498499ce4ab3" providerId="ADAL" clId="{0768314E-8B68-4FD0-B5EB-C0E74A7F7F54}" dt="2023-12-14T11:07:21.323" v="5039" actId="478"/>
          <ac:spMkLst>
            <pc:docMk/>
            <pc:sldMk cId="1040714439" sldId="366"/>
            <ac:spMk id="13" creationId="{017D92BA-8585-111C-6139-23DDAF19EDA3}"/>
          </ac:spMkLst>
        </pc:spChg>
      </pc:sldChg>
      <pc:sldChg chg="add del">
        <pc:chgData name="Mr J Bee (BWCET)" userId="a1856448-f297-487a-a7ea-498499ce4ab3" providerId="ADAL" clId="{0768314E-8B68-4FD0-B5EB-C0E74A7F7F54}" dt="2023-12-14T11:14:38.396" v="5344"/>
        <pc:sldMkLst>
          <pc:docMk/>
          <pc:sldMk cId="132729539" sldId="367"/>
        </pc:sldMkLst>
      </pc:sldChg>
      <pc:sldChg chg="modSp add mod">
        <pc:chgData name="Mr J Bee (BWCET)" userId="a1856448-f297-487a-a7ea-498499ce4ab3" providerId="ADAL" clId="{0768314E-8B68-4FD0-B5EB-C0E74A7F7F54}" dt="2023-12-14T11:14:50.827" v="5354" actId="20577"/>
        <pc:sldMkLst>
          <pc:docMk/>
          <pc:sldMk cId="2598776967" sldId="367"/>
        </pc:sldMkLst>
        <pc:spChg chg="mod">
          <ac:chgData name="Mr J Bee (BWCET)" userId="a1856448-f297-487a-a7ea-498499ce4ab3" providerId="ADAL" clId="{0768314E-8B68-4FD0-B5EB-C0E74A7F7F54}" dt="2023-12-14T11:14:50.827" v="5354" actId="20577"/>
          <ac:spMkLst>
            <pc:docMk/>
            <pc:sldMk cId="2598776967" sldId="367"/>
            <ac:spMk id="2" creationId="{E7793C06-E3AB-0F8A-1C4F-03B358A5582F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11:34:35.031" v="5539"/>
        <pc:sldMkLst>
          <pc:docMk/>
          <pc:sldMk cId="2512311041" sldId="368"/>
        </pc:sldMkLst>
        <pc:spChg chg="add del mod ord">
          <ac:chgData name="Mr J Bee (BWCET)" userId="a1856448-f297-487a-a7ea-498499ce4ab3" providerId="ADAL" clId="{0768314E-8B68-4FD0-B5EB-C0E74A7F7F54}" dt="2023-12-14T11:34:19.610" v="5505" actId="478"/>
          <ac:spMkLst>
            <pc:docMk/>
            <pc:sldMk cId="2512311041" sldId="368"/>
            <ac:spMk id="2" creationId="{655A9C4F-6253-8314-E507-E431EE09B031}"/>
          </ac:spMkLst>
        </pc:spChg>
        <pc:spChg chg="mod">
          <ac:chgData name="Mr J Bee (BWCET)" userId="a1856448-f297-487a-a7ea-498499ce4ab3" providerId="ADAL" clId="{0768314E-8B68-4FD0-B5EB-C0E74A7F7F54}" dt="2023-12-14T11:16:05.098" v="5444" actId="20577"/>
          <ac:spMkLst>
            <pc:docMk/>
            <pc:sldMk cId="2512311041" sldId="368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1:33:06.519" v="5448" actId="13822"/>
          <ac:spMkLst>
            <pc:docMk/>
            <pc:sldMk cId="2512311041" sldId="368"/>
            <ac:spMk id="4" creationId="{D550F71E-368A-DB35-0977-3B4737374610}"/>
          </ac:spMkLst>
        </pc:spChg>
        <pc:spChg chg="del">
          <ac:chgData name="Mr J Bee (BWCET)" userId="a1856448-f297-487a-a7ea-498499ce4ab3" providerId="ADAL" clId="{0768314E-8B68-4FD0-B5EB-C0E74A7F7F54}" dt="2023-12-14T11:15:36.726" v="5356" actId="478"/>
          <ac:spMkLst>
            <pc:docMk/>
            <pc:sldMk cId="2512311041" sldId="368"/>
            <ac:spMk id="8" creationId="{815E631B-BFBC-0A78-316A-FCA88D1055D2}"/>
          </ac:spMkLst>
        </pc:spChg>
        <pc:spChg chg="del">
          <ac:chgData name="Mr J Bee (BWCET)" userId="a1856448-f297-487a-a7ea-498499ce4ab3" providerId="ADAL" clId="{0768314E-8B68-4FD0-B5EB-C0E74A7F7F54}" dt="2023-12-14T11:15:36.726" v="5356" actId="478"/>
          <ac:spMkLst>
            <pc:docMk/>
            <pc:sldMk cId="2512311041" sldId="368"/>
            <ac:spMk id="9" creationId="{66F3860A-156E-1394-A28A-4C497AFECDA9}"/>
          </ac:spMkLst>
        </pc:spChg>
        <pc:spChg chg="del">
          <ac:chgData name="Mr J Bee (BWCET)" userId="a1856448-f297-487a-a7ea-498499ce4ab3" providerId="ADAL" clId="{0768314E-8B68-4FD0-B5EB-C0E74A7F7F54}" dt="2023-12-14T11:15:36.726" v="5356" actId="478"/>
          <ac:spMkLst>
            <pc:docMk/>
            <pc:sldMk cId="2512311041" sldId="368"/>
            <ac:spMk id="10" creationId="{DEB7C79D-34A7-A4C1-40AB-B8FC820972F8}"/>
          </ac:spMkLst>
        </pc:spChg>
        <pc:spChg chg="del">
          <ac:chgData name="Mr J Bee (BWCET)" userId="a1856448-f297-487a-a7ea-498499ce4ab3" providerId="ADAL" clId="{0768314E-8B68-4FD0-B5EB-C0E74A7F7F54}" dt="2023-12-14T11:15:36.726" v="5356" actId="478"/>
          <ac:spMkLst>
            <pc:docMk/>
            <pc:sldMk cId="2512311041" sldId="368"/>
            <ac:spMk id="11" creationId="{0FAB5F8A-0E49-7800-EA51-F9AC2662646C}"/>
          </ac:spMkLst>
        </pc:spChg>
        <pc:spChg chg="del">
          <ac:chgData name="Mr J Bee (BWCET)" userId="a1856448-f297-487a-a7ea-498499ce4ab3" providerId="ADAL" clId="{0768314E-8B68-4FD0-B5EB-C0E74A7F7F54}" dt="2023-12-14T11:15:36.726" v="5356" actId="478"/>
          <ac:spMkLst>
            <pc:docMk/>
            <pc:sldMk cId="2512311041" sldId="368"/>
            <ac:spMk id="12" creationId="{9FCA343E-ED13-BEB8-8F4D-CE178EBDD7FC}"/>
          </ac:spMkLst>
        </pc:spChg>
        <pc:spChg chg="add mod">
          <ac:chgData name="Mr J Bee (BWCET)" userId="a1856448-f297-487a-a7ea-498499ce4ab3" providerId="ADAL" clId="{0768314E-8B68-4FD0-B5EB-C0E74A7F7F54}" dt="2023-12-14T11:33:55.324" v="5493" actId="20577"/>
          <ac:spMkLst>
            <pc:docMk/>
            <pc:sldMk cId="2512311041" sldId="368"/>
            <ac:spMk id="14" creationId="{A1C7934A-401D-B070-19AF-29144DE0BA5E}"/>
          </ac:spMkLst>
        </pc:spChg>
        <pc:spChg chg="add mod">
          <ac:chgData name="Mr J Bee (BWCET)" userId="a1856448-f297-487a-a7ea-498499ce4ab3" providerId="ADAL" clId="{0768314E-8B68-4FD0-B5EB-C0E74A7F7F54}" dt="2023-12-14T11:33:35.362" v="5454" actId="1076"/>
          <ac:spMkLst>
            <pc:docMk/>
            <pc:sldMk cId="2512311041" sldId="368"/>
            <ac:spMk id="15" creationId="{60162E91-053E-F184-2185-7D45D1C6FF04}"/>
          </ac:spMkLst>
        </pc:spChg>
        <pc:spChg chg="add mod">
          <ac:chgData name="Mr J Bee (BWCET)" userId="a1856448-f297-487a-a7ea-498499ce4ab3" providerId="ADAL" clId="{0768314E-8B68-4FD0-B5EB-C0E74A7F7F54}" dt="2023-12-14T11:34:12.633" v="5502" actId="1076"/>
          <ac:spMkLst>
            <pc:docMk/>
            <pc:sldMk cId="2512311041" sldId="368"/>
            <ac:spMk id="18" creationId="{EA8AD533-E295-A00F-FB46-84A8A86B9F97}"/>
          </ac:spMkLst>
        </pc:spChg>
        <pc:spChg chg="add mod">
          <ac:chgData name="Mr J Bee (BWCET)" userId="a1856448-f297-487a-a7ea-498499ce4ab3" providerId="ADAL" clId="{0768314E-8B68-4FD0-B5EB-C0E74A7F7F54}" dt="2023-12-14T11:34:33.934" v="5538" actId="6549"/>
          <ac:spMkLst>
            <pc:docMk/>
            <pc:sldMk cId="2512311041" sldId="368"/>
            <ac:spMk id="19" creationId="{81986376-2FFA-3169-AE5D-A9675B7EF9F6}"/>
          </ac:spMkLst>
        </pc:spChg>
        <pc:spChg chg="add del mod">
          <ac:chgData name="Mr J Bee (BWCET)" userId="a1856448-f297-487a-a7ea-498499ce4ab3" providerId="ADAL" clId="{0768314E-8B68-4FD0-B5EB-C0E74A7F7F54}" dt="2023-12-14T11:34:23.229" v="5507" actId="478"/>
          <ac:spMkLst>
            <pc:docMk/>
            <pc:sldMk cId="2512311041" sldId="368"/>
            <ac:spMk id="20" creationId="{BCA8D7D6-8357-C5DB-D6B0-E7356B031952}"/>
          </ac:spMkLst>
        </pc:spChg>
        <pc:spChg chg="add del mod">
          <ac:chgData name="Mr J Bee (BWCET)" userId="a1856448-f297-487a-a7ea-498499ce4ab3" providerId="ADAL" clId="{0768314E-8B68-4FD0-B5EB-C0E74A7F7F54}" dt="2023-12-14T11:34:21.938" v="5506" actId="478"/>
          <ac:spMkLst>
            <pc:docMk/>
            <pc:sldMk cId="2512311041" sldId="368"/>
            <ac:spMk id="22" creationId="{C28D346F-FB8A-1D8B-760C-8FFA27BCBD1D}"/>
          </ac:spMkLst>
        </pc:spChg>
        <pc:spChg chg="add mod">
          <ac:chgData name="Mr J Bee (BWCET)" userId="a1856448-f297-487a-a7ea-498499ce4ab3" providerId="ADAL" clId="{0768314E-8B68-4FD0-B5EB-C0E74A7F7F54}" dt="2023-12-14T11:34:35.031" v="5539"/>
          <ac:spMkLst>
            <pc:docMk/>
            <pc:sldMk cId="2512311041" sldId="368"/>
            <ac:spMk id="23" creationId="{3430E043-1873-1E67-EBD1-7C3EAF15D791}"/>
          </ac:spMkLst>
        </pc:spChg>
        <pc:cxnChg chg="add mod">
          <ac:chgData name="Mr J Bee (BWCET)" userId="a1856448-f297-487a-a7ea-498499ce4ab3" providerId="ADAL" clId="{0768314E-8B68-4FD0-B5EB-C0E74A7F7F54}" dt="2023-12-14T11:33:28.306" v="5452" actId="14100"/>
          <ac:cxnSpMkLst>
            <pc:docMk/>
            <pc:sldMk cId="2512311041" sldId="368"/>
            <ac:cxnSpMk id="6" creationId="{1F2239B9-9B1E-45DA-B06B-287B50917524}"/>
          </ac:cxnSpMkLst>
        </pc:cxnChg>
        <pc:cxnChg chg="add mod">
          <ac:chgData name="Mr J Bee (BWCET)" userId="a1856448-f297-487a-a7ea-498499ce4ab3" providerId="ADAL" clId="{0768314E-8B68-4FD0-B5EB-C0E74A7F7F54}" dt="2023-12-14T11:33:43.089" v="5455" actId="14100"/>
          <ac:cxnSpMkLst>
            <pc:docMk/>
            <pc:sldMk cId="2512311041" sldId="368"/>
            <ac:cxnSpMk id="16" creationId="{26FABE54-1013-2B8D-61C9-AE4E2E5E9296}"/>
          </ac:cxnSpMkLst>
        </pc:cxnChg>
        <pc:cxnChg chg="add del mod">
          <ac:chgData name="Mr J Bee (BWCET)" userId="a1856448-f297-487a-a7ea-498499ce4ab3" providerId="ADAL" clId="{0768314E-8B68-4FD0-B5EB-C0E74A7F7F54}" dt="2023-12-14T11:34:23.229" v="5507" actId="478"/>
          <ac:cxnSpMkLst>
            <pc:docMk/>
            <pc:sldMk cId="2512311041" sldId="368"/>
            <ac:cxnSpMk id="21" creationId="{86E0FD89-310A-701F-24CF-36527155758C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1:38:02.180" v="5656"/>
        <pc:sldMkLst>
          <pc:docMk/>
          <pc:sldMk cId="2877795064" sldId="369"/>
        </pc:sldMkLst>
        <pc:spChg chg="add del mod">
          <ac:chgData name="Mr J Bee (BWCET)" userId="a1856448-f297-487a-a7ea-498499ce4ab3" providerId="ADAL" clId="{0768314E-8B68-4FD0-B5EB-C0E74A7F7F54}" dt="2023-12-14T11:37:51.930" v="5642" actId="478"/>
          <ac:spMkLst>
            <pc:docMk/>
            <pc:sldMk cId="2877795064" sldId="369"/>
            <ac:spMk id="2" creationId="{D4CBD4CF-6DA0-6C67-CFCA-22BF120CB53A}"/>
          </ac:spMkLst>
        </pc:spChg>
        <pc:spChg chg="mod">
          <ac:chgData name="Mr J Bee (BWCET)" userId="a1856448-f297-487a-a7ea-498499ce4ab3" providerId="ADAL" clId="{0768314E-8B68-4FD0-B5EB-C0E74A7F7F54}" dt="2023-12-14T11:38:01.268" v="5655" actId="20577"/>
          <ac:spMkLst>
            <pc:docMk/>
            <pc:sldMk cId="2877795064" sldId="369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1:35:03.369" v="5543" actId="478"/>
          <ac:spMkLst>
            <pc:docMk/>
            <pc:sldMk cId="2877795064" sldId="369"/>
            <ac:spMk id="4" creationId="{D550F71E-368A-DB35-0977-3B4737374610}"/>
          </ac:spMkLst>
        </pc:spChg>
        <pc:spChg chg="add mod">
          <ac:chgData name="Mr J Bee (BWCET)" userId="a1856448-f297-487a-a7ea-498499ce4ab3" providerId="ADAL" clId="{0768314E-8B68-4FD0-B5EB-C0E74A7F7F54}" dt="2023-12-14T11:35:46.074" v="5602" actId="1582"/>
          <ac:spMkLst>
            <pc:docMk/>
            <pc:sldMk cId="2877795064" sldId="369"/>
            <ac:spMk id="5" creationId="{E84C73CF-C424-A6B5-B24C-F9B3E8F67C14}"/>
          </ac:spMkLst>
        </pc:spChg>
        <pc:spChg chg="add mod">
          <ac:chgData name="Mr J Bee (BWCET)" userId="a1856448-f297-487a-a7ea-498499ce4ab3" providerId="ADAL" clId="{0768314E-8B68-4FD0-B5EB-C0E74A7F7F54}" dt="2023-12-14T11:36:24.389" v="5610" actId="1076"/>
          <ac:spMkLst>
            <pc:docMk/>
            <pc:sldMk cId="2877795064" sldId="369"/>
            <ac:spMk id="7" creationId="{5A38EF8F-FE9A-EFAB-AB9D-E0A81E421C52}"/>
          </ac:spMkLst>
        </pc:spChg>
        <pc:spChg chg="add mod">
          <ac:chgData name="Mr J Bee (BWCET)" userId="a1856448-f297-487a-a7ea-498499ce4ab3" providerId="ADAL" clId="{0768314E-8B68-4FD0-B5EB-C0E74A7F7F54}" dt="2023-12-14T11:37:27.399" v="5630" actId="1076"/>
          <ac:spMkLst>
            <pc:docMk/>
            <pc:sldMk cId="2877795064" sldId="369"/>
            <ac:spMk id="13" creationId="{29C38F97-3362-7643-1D67-E0498CA02D86}"/>
          </ac:spMkLst>
        </pc:spChg>
        <pc:spChg chg="del">
          <ac:chgData name="Mr J Bee (BWCET)" userId="a1856448-f297-487a-a7ea-498499ce4ab3" providerId="ADAL" clId="{0768314E-8B68-4FD0-B5EB-C0E74A7F7F54}" dt="2023-12-14T11:35:05.123" v="5544" actId="478"/>
          <ac:spMkLst>
            <pc:docMk/>
            <pc:sldMk cId="2877795064" sldId="369"/>
            <ac:spMk id="14" creationId="{A1C7934A-401D-B070-19AF-29144DE0BA5E}"/>
          </ac:spMkLst>
        </pc:spChg>
        <pc:spChg chg="del">
          <ac:chgData name="Mr J Bee (BWCET)" userId="a1856448-f297-487a-a7ea-498499ce4ab3" providerId="ADAL" clId="{0768314E-8B68-4FD0-B5EB-C0E74A7F7F54}" dt="2023-12-14T11:35:03.369" v="5543" actId="478"/>
          <ac:spMkLst>
            <pc:docMk/>
            <pc:sldMk cId="2877795064" sldId="369"/>
            <ac:spMk id="15" creationId="{60162E91-053E-F184-2185-7D45D1C6FF04}"/>
          </ac:spMkLst>
        </pc:spChg>
        <pc:spChg chg="del">
          <ac:chgData name="Mr J Bee (BWCET)" userId="a1856448-f297-487a-a7ea-498499ce4ab3" providerId="ADAL" clId="{0768314E-8B68-4FD0-B5EB-C0E74A7F7F54}" dt="2023-12-14T11:35:01.820" v="5542" actId="478"/>
          <ac:spMkLst>
            <pc:docMk/>
            <pc:sldMk cId="2877795064" sldId="369"/>
            <ac:spMk id="18" creationId="{EA8AD533-E295-A00F-FB46-84A8A86B9F97}"/>
          </ac:spMkLst>
        </pc:spChg>
        <pc:spChg chg="del">
          <ac:chgData name="Mr J Bee (BWCET)" userId="a1856448-f297-487a-a7ea-498499ce4ab3" providerId="ADAL" clId="{0768314E-8B68-4FD0-B5EB-C0E74A7F7F54}" dt="2023-12-14T11:34:59.242" v="5541" actId="478"/>
          <ac:spMkLst>
            <pc:docMk/>
            <pc:sldMk cId="2877795064" sldId="369"/>
            <ac:spMk id="19" creationId="{81986376-2FFA-3169-AE5D-A9675B7EF9F6}"/>
          </ac:spMkLst>
        </pc:spChg>
        <pc:spChg chg="del">
          <ac:chgData name="Mr J Bee (BWCET)" userId="a1856448-f297-487a-a7ea-498499ce4ab3" providerId="ADAL" clId="{0768314E-8B68-4FD0-B5EB-C0E74A7F7F54}" dt="2023-12-14T11:34:59.242" v="5541" actId="478"/>
          <ac:spMkLst>
            <pc:docMk/>
            <pc:sldMk cId="2877795064" sldId="369"/>
            <ac:spMk id="23" creationId="{3430E043-1873-1E67-EBD1-7C3EAF15D791}"/>
          </ac:spMkLst>
        </pc:spChg>
        <pc:spChg chg="add mod">
          <ac:chgData name="Mr J Bee (BWCET)" userId="a1856448-f297-487a-a7ea-498499ce4ab3" providerId="ADAL" clId="{0768314E-8B68-4FD0-B5EB-C0E74A7F7F54}" dt="2023-12-14T11:37:26.238" v="5629" actId="688"/>
          <ac:spMkLst>
            <pc:docMk/>
            <pc:sldMk cId="2877795064" sldId="369"/>
            <ac:spMk id="24" creationId="{3BB904D3-8D4F-A206-F76D-6535E832EE65}"/>
          </ac:spMkLst>
        </pc:spChg>
        <pc:spChg chg="add mod">
          <ac:chgData name="Mr J Bee (BWCET)" userId="a1856448-f297-487a-a7ea-498499ce4ab3" providerId="ADAL" clId="{0768314E-8B68-4FD0-B5EB-C0E74A7F7F54}" dt="2023-12-14T11:38:02.180" v="5656"/>
          <ac:spMkLst>
            <pc:docMk/>
            <pc:sldMk cId="2877795064" sldId="369"/>
            <ac:spMk id="31" creationId="{F2A3573F-C0E5-CB5C-06B4-3A98176A4095}"/>
          </ac:spMkLst>
        </pc:spChg>
        <pc:cxnChg chg="del">
          <ac:chgData name="Mr J Bee (BWCET)" userId="a1856448-f297-487a-a7ea-498499ce4ab3" providerId="ADAL" clId="{0768314E-8B68-4FD0-B5EB-C0E74A7F7F54}" dt="2023-12-14T11:35:03.369" v="5543" actId="478"/>
          <ac:cxnSpMkLst>
            <pc:docMk/>
            <pc:sldMk cId="2877795064" sldId="369"/>
            <ac:cxnSpMk id="6" creationId="{1F2239B9-9B1E-45DA-B06B-287B50917524}"/>
          </ac:cxnSpMkLst>
        </pc:cxnChg>
        <pc:cxnChg chg="add mod">
          <ac:chgData name="Mr J Bee (BWCET)" userId="a1856448-f297-487a-a7ea-498499ce4ab3" providerId="ADAL" clId="{0768314E-8B68-4FD0-B5EB-C0E74A7F7F54}" dt="2023-12-14T11:36:45.146" v="5614" actId="692"/>
          <ac:cxnSpMkLst>
            <pc:docMk/>
            <pc:sldMk cId="2877795064" sldId="369"/>
            <ac:cxnSpMk id="9" creationId="{8029AA49-2814-3320-3B28-EE4C5DCFB857}"/>
          </ac:cxnSpMkLst>
        </pc:cxnChg>
        <pc:cxnChg chg="add mod">
          <ac:chgData name="Mr J Bee (BWCET)" userId="a1856448-f297-487a-a7ea-498499ce4ab3" providerId="ADAL" clId="{0768314E-8B68-4FD0-B5EB-C0E74A7F7F54}" dt="2023-12-14T11:36:54.526" v="5617" actId="14100"/>
          <ac:cxnSpMkLst>
            <pc:docMk/>
            <pc:sldMk cId="2877795064" sldId="369"/>
            <ac:cxnSpMk id="10" creationId="{C6D4FA90-9B9D-7F5D-73CA-CA5B378DDB29}"/>
          </ac:cxnSpMkLst>
        </pc:cxnChg>
        <pc:cxnChg chg="del">
          <ac:chgData name="Mr J Bee (BWCET)" userId="a1856448-f297-487a-a7ea-498499ce4ab3" providerId="ADAL" clId="{0768314E-8B68-4FD0-B5EB-C0E74A7F7F54}" dt="2023-12-14T11:35:03.369" v="5543" actId="478"/>
          <ac:cxnSpMkLst>
            <pc:docMk/>
            <pc:sldMk cId="2877795064" sldId="369"/>
            <ac:cxnSpMk id="16" creationId="{26FABE54-1013-2B8D-61C9-AE4E2E5E9296}"/>
          </ac:cxnSpMkLst>
        </pc:cxnChg>
        <pc:cxnChg chg="add mod">
          <ac:chgData name="Mr J Bee (BWCET)" userId="a1856448-f297-487a-a7ea-498499ce4ab3" providerId="ADAL" clId="{0768314E-8B68-4FD0-B5EB-C0E74A7F7F54}" dt="2023-12-14T11:37:29.635" v="5633" actId="1037"/>
          <ac:cxnSpMkLst>
            <pc:docMk/>
            <pc:sldMk cId="2877795064" sldId="369"/>
            <ac:cxnSpMk id="17" creationId="{21C33DF1-CFAB-75D8-F1B7-9A5403541895}"/>
          </ac:cxnSpMkLst>
        </pc:cxnChg>
        <pc:cxnChg chg="add mod">
          <ac:chgData name="Mr J Bee (BWCET)" userId="a1856448-f297-487a-a7ea-498499ce4ab3" providerId="ADAL" clId="{0768314E-8B68-4FD0-B5EB-C0E74A7F7F54}" dt="2023-12-14T11:37:13.935" v="5624" actId="14100"/>
          <ac:cxnSpMkLst>
            <pc:docMk/>
            <pc:sldMk cId="2877795064" sldId="369"/>
            <ac:cxnSpMk id="20" creationId="{AEAEE037-8691-172E-4392-5F2FDB168063}"/>
          </ac:cxnSpMkLst>
        </pc:cxnChg>
        <pc:cxnChg chg="add mod">
          <ac:chgData name="Mr J Bee (BWCET)" userId="a1856448-f297-487a-a7ea-498499ce4ab3" providerId="ADAL" clId="{0768314E-8B68-4FD0-B5EB-C0E74A7F7F54}" dt="2023-12-14T11:37:36.045" v="5636" actId="14100"/>
          <ac:cxnSpMkLst>
            <pc:docMk/>
            <pc:sldMk cId="2877795064" sldId="369"/>
            <ac:cxnSpMk id="25" creationId="{6046104A-A046-E082-6D00-4C1254D0A02C}"/>
          </ac:cxnSpMkLst>
        </pc:cxnChg>
        <pc:cxnChg chg="add mod">
          <ac:chgData name="Mr J Bee (BWCET)" userId="a1856448-f297-487a-a7ea-498499ce4ab3" providerId="ADAL" clId="{0768314E-8B68-4FD0-B5EB-C0E74A7F7F54}" dt="2023-12-14T11:37:39.605" v="5638" actId="1076"/>
          <ac:cxnSpMkLst>
            <pc:docMk/>
            <pc:sldMk cId="2877795064" sldId="369"/>
            <ac:cxnSpMk id="28" creationId="{B9D7943B-2609-FB1D-0A8E-0F1E023253E3}"/>
          </ac:cxnSpMkLst>
        </pc:cxnChg>
        <pc:cxnChg chg="add mod">
          <ac:chgData name="Mr J Bee (BWCET)" userId="a1856448-f297-487a-a7ea-498499ce4ab3" providerId="ADAL" clId="{0768314E-8B68-4FD0-B5EB-C0E74A7F7F54}" dt="2023-12-14T11:37:45.781" v="5641" actId="14100"/>
          <ac:cxnSpMkLst>
            <pc:docMk/>
            <pc:sldMk cId="2877795064" sldId="369"/>
            <ac:cxnSpMk id="29" creationId="{36BDAE47-9E00-BC0C-9AE0-029B0FBC7284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1:40:41.885" v="5808" actId="14100"/>
        <pc:sldMkLst>
          <pc:docMk/>
          <pc:sldMk cId="3047517509" sldId="370"/>
        </pc:sldMkLst>
        <pc:spChg chg="mod">
          <ac:chgData name="Mr J Bee (BWCET)" userId="a1856448-f297-487a-a7ea-498499ce4ab3" providerId="ADAL" clId="{0768314E-8B68-4FD0-B5EB-C0E74A7F7F54}" dt="2023-12-14T11:39:37.811" v="5777" actId="20577"/>
          <ac:spMkLst>
            <pc:docMk/>
            <pc:sldMk cId="3047517509" sldId="370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1:38:32.089" v="5658" actId="478"/>
          <ac:spMkLst>
            <pc:docMk/>
            <pc:sldMk cId="3047517509" sldId="370"/>
            <ac:spMk id="5" creationId="{E84C73CF-C424-A6B5-B24C-F9B3E8F67C14}"/>
          </ac:spMkLst>
        </pc:spChg>
        <pc:spChg chg="del">
          <ac:chgData name="Mr J Bee (BWCET)" userId="a1856448-f297-487a-a7ea-498499ce4ab3" providerId="ADAL" clId="{0768314E-8B68-4FD0-B5EB-C0E74A7F7F54}" dt="2023-12-14T11:38:32.089" v="5658" actId="478"/>
          <ac:spMkLst>
            <pc:docMk/>
            <pc:sldMk cId="3047517509" sldId="370"/>
            <ac:spMk id="7" creationId="{5A38EF8F-FE9A-EFAB-AB9D-E0A81E421C52}"/>
          </ac:spMkLst>
        </pc:spChg>
        <pc:spChg chg="del">
          <ac:chgData name="Mr J Bee (BWCET)" userId="a1856448-f297-487a-a7ea-498499ce4ab3" providerId="ADAL" clId="{0768314E-8B68-4FD0-B5EB-C0E74A7F7F54}" dt="2023-12-14T11:38:32.089" v="5658" actId="478"/>
          <ac:spMkLst>
            <pc:docMk/>
            <pc:sldMk cId="3047517509" sldId="370"/>
            <ac:spMk id="13" creationId="{29C38F97-3362-7643-1D67-E0498CA02D86}"/>
          </ac:spMkLst>
        </pc:spChg>
        <pc:spChg chg="add mod">
          <ac:chgData name="Mr J Bee (BWCET)" userId="a1856448-f297-487a-a7ea-498499ce4ab3" providerId="ADAL" clId="{0768314E-8B68-4FD0-B5EB-C0E74A7F7F54}" dt="2023-12-14T11:39:38.845" v="5778"/>
          <ac:spMkLst>
            <pc:docMk/>
            <pc:sldMk cId="3047517509" sldId="370"/>
            <ac:spMk id="14" creationId="{CFD573CF-DF83-F24F-D795-CEBA39D636EC}"/>
          </ac:spMkLst>
        </pc:spChg>
        <pc:spChg chg="add mod">
          <ac:chgData name="Mr J Bee (BWCET)" userId="a1856448-f297-487a-a7ea-498499ce4ab3" providerId="ADAL" clId="{0768314E-8B68-4FD0-B5EB-C0E74A7F7F54}" dt="2023-12-14T11:39:42.814" v="5780" actId="1076"/>
          <ac:spMkLst>
            <pc:docMk/>
            <pc:sldMk cId="3047517509" sldId="370"/>
            <ac:spMk id="15" creationId="{985BF7BF-4F7B-E380-3CFF-4960B4861BBD}"/>
          </ac:spMkLst>
        </pc:spChg>
        <pc:spChg chg="del">
          <ac:chgData name="Mr J Bee (BWCET)" userId="a1856448-f297-487a-a7ea-498499ce4ab3" providerId="ADAL" clId="{0768314E-8B68-4FD0-B5EB-C0E74A7F7F54}" dt="2023-12-14T11:38:49.222" v="5661" actId="478"/>
          <ac:spMkLst>
            <pc:docMk/>
            <pc:sldMk cId="3047517509" sldId="370"/>
            <ac:spMk id="31" creationId="{F2A3573F-C0E5-CB5C-06B4-3A98176A4095}"/>
          </ac:spMkLst>
        </pc:spChg>
        <pc:picChg chg="add mod">
          <ac:chgData name="Mr J Bee (BWCET)" userId="a1856448-f297-487a-a7ea-498499ce4ab3" providerId="ADAL" clId="{0768314E-8B68-4FD0-B5EB-C0E74A7F7F54}" dt="2023-12-14T11:40:39.037" v="5807" actId="1076"/>
          <ac:picMkLst>
            <pc:docMk/>
            <pc:sldMk cId="3047517509" sldId="370"/>
            <ac:picMk id="2" creationId="{34C7BDFC-9A3A-F990-9D2B-B6295A8EA7FB}"/>
          </ac:picMkLst>
        </pc:picChg>
        <pc:picChg chg="add del mod">
          <ac:chgData name="Mr J Bee (BWCET)" userId="a1856448-f297-487a-a7ea-498499ce4ab3" providerId="ADAL" clId="{0768314E-8B68-4FD0-B5EB-C0E74A7F7F54}" dt="2023-12-14T11:40:29.642" v="5799" actId="478"/>
          <ac:picMkLst>
            <pc:docMk/>
            <pc:sldMk cId="3047517509" sldId="370"/>
            <ac:picMk id="16" creationId="{9EDF60CA-DAC5-9F34-E38B-8BD36923C0EF}"/>
          </ac:picMkLst>
        </pc:picChg>
        <pc:picChg chg="add del mod">
          <ac:chgData name="Mr J Bee (BWCET)" userId="a1856448-f297-487a-a7ea-498499ce4ab3" providerId="ADAL" clId="{0768314E-8B68-4FD0-B5EB-C0E74A7F7F54}" dt="2023-12-14T11:40:29.977" v="5800" actId="478"/>
          <ac:picMkLst>
            <pc:docMk/>
            <pc:sldMk cId="3047517509" sldId="370"/>
            <ac:picMk id="23" creationId="{A8667597-FD1C-0B31-643D-B838B07BADFF}"/>
          </ac:picMkLst>
        </pc:picChg>
        <pc:picChg chg="add del mod">
          <ac:chgData name="Mr J Bee (BWCET)" userId="a1856448-f297-487a-a7ea-498499ce4ab3" providerId="ADAL" clId="{0768314E-8B68-4FD0-B5EB-C0E74A7F7F54}" dt="2023-12-14T11:40:30.938" v="5803" actId="478"/>
          <ac:picMkLst>
            <pc:docMk/>
            <pc:sldMk cId="3047517509" sldId="370"/>
            <ac:picMk id="26" creationId="{D686C32D-F5CB-4A51-4EB5-5F63E18E3F5C}"/>
          </ac:picMkLst>
        </pc:picChg>
        <pc:picChg chg="add del mod">
          <ac:chgData name="Mr J Bee (BWCET)" userId="a1856448-f297-487a-a7ea-498499ce4ab3" providerId="ADAL" clId="{0768314E-8B68-4FD0-B5EB-C0E74A7F7F54}" dt="2023-12-14T11:40:30.571" v="5802" actId="478"/>
          <ac:picMkLst>
            <pc:docMk/>
            <pc:sldMk cId="3047517509" sldId="370"/>
            <ac:picMk id="30" creationId="{A2B61FB7-CAB0-9DF1-7EF1-9F41C4084330}"/>
          </ac:picMkLst>
        </pc:picChg>
        <pc:cxnChg chg="add mod">
          <ac:chgData name="Mr J Bee (BWCET)" userId="a1856448-f297-487a-a7ea-498499ce4ab3" providerId="ADAL" clId="{0768314E-8B68-4FD0-B5EB-C0E74A7F7F54}" dt="2023-12-14T11:40:34.901" v="5804" actId="1076"/>
          <ac:cxnSpMkLst>
            <pc:docMk/>
            <pc:sldMk cId="3047517509" sldId="370"/>
            <ac:cxnSpMk id="4" creationId="{9FE6BA08-788F-D135-5522-659CC2550487}"/>
          </ac:cxnSpMkLst>
        </pc:cxnChg>
        <pc:cxnChg chg="add mod">
          <ac:chgData name="Mr J Bee (BWCET)" userId="a1856448-f297-487a-a7ea-498499ce4ab3" providerId="ADAL" clId="{0768314E-8B68-4FD0-B5EB-C0E74A7F7F54}" dt="2023-12-14T11:40:41.885" v="5808" actId="14100"/>
          <ac:cxnSpMkLst>
            <pc:docMk/>
            <pc:sldMk cId="3047517509" sldId="370"/>
            <ac:cxnSpMk id="6" creationId="{BFEBC683-21BC-DDD8-7913-EE4BEA4EBE87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9" creationId="{8029AA49-2814-3320-3B28-EE4C5DCFB857}"/>
          </ac:cxnSpMkLst>
        </pc:cxnChg>
        <pc:cxnChg chg="del mod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10" creationId="{C6D4FA90-9B9D-7F5D-73CA-CA5B378DDB29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17" creationId="{21C33DF1-CFAB-75D8-F1B7-9A5403541895}"/>
          </ac:cxnSpMkLst>
        </pc:cxnChg>
        <pc:cxnChg chg="add del mod">
          <ac:chgData name="Mr J Bee (BWCET)" userId="a1856448-f297-487a-a7ea-498499ce4ab3" providerId="ADAL" clId="{0768314E-8B68-4FD0-B5EB-C0E74A7F7F54}" dt="2023-12-14T11:40:08.874" v="5791" actId="478"/>
          <ac:cxnSpMkLst>
            <pc:docMk/>
            <pc:sldMk cId="3047517509" sldId="370"/>
            <ac:cxnSpMk id="18" creationId="{445389E5-2E8A-6907-1496-E717DEC3692A}"/>
          </ac:cxnSpMkLst>
        </pc:cxnChg>
        <pc:cxnChg chg="add del mod">
          <ac:chgData name="Mr J Bee (BWCET)" userId="a1856448-f297-487a-a7ea-498499ce4ab3" providerId="ADAL" clId="{0768314E-8B68-4FD0-B5EB-C0E74A7F7F54}" dt="2023-12-14T11:40:09.828" v="5792" actId="478"/>
          <ac:cxnSpMkLst>
            <pc:docMk/>
            <pc:sldMk cId="3047517509" sldId="370"/>
            <ac:cxnSpMk id="19" creationId="{85F27F90-682B-BC16-7F54-3FC8F28F790A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20" creationId="{AEAEE037-8691-172E-4392-5F2FDB168063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25" creationId="{6046104A-A046-E082-6D00-4C1254D0A02C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28" creationId="{B9D7943B-2609-FB1D-0A8E-0F1E023253E3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29" creationId="{36BDAE47-9E00-BC0C-9AE0-029B0FBC7284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1:44:26.029" v="5937" actId="478"/>
        <pc:sldMkLst>
          <pc:docMk/>
          <pc:sldMk cId="3039990014" sldId="371"/>
        </pc:sldMkLst>
        <pc:spChg chg="mod">
          <ac:chgData name="Mr J Bee (BWCET)" userId="a1856448-f297-487a-a7ea-498499ce4ab3" providerId="ADAL" clId="{0768314E-8B68-4FD0-B5EB-C0E74A7F7F54}" dt="2023-12-14T11:42:04.660" v="5900" actId="20577"/>
          <ac:spMkLst>
            <pc:docMk/>
            <pc:sldMk cId="3039990014" sldId="371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1:41:04.097" v="5813"/>
          <ac:spMkLst>
            <pc:docMk/>
            <pc:sldMk cId="3039990014" sldId="371"/>
            <ac:spMk id="5" creationId="{BDE0FCCA-EE90-1C52-A715-7F9510A12023}"/>
          </ac:spMkLst>
        </pc:spChg>
        <pc:spChg chg="add mod">
          <ac:chgData name="Mr J Bee (BWCET)" userId="a1856448-f297-487a-a7ea-498499ce4ab3" providerId="ADAL" clId="{0768314E-8B68-4FD0-B5EB-C0E74A7F7F54}" dt="2023-12-14T11:41:56.890" v="5886" actId="20577"/>
          <ac:spMkLst>
            <pc:docMk/>
            <pc:sldMk cId="3039990014" sldId="371"/>
            <ac:spMk id="8" creationId="{AF033368-C37A-A645-B3FF-DD493FB73EEC}"/>
          </ac:spMkLst>
        </pc:spChg>
        <pc:spChg chg="add del mod">
          <ac:chgData name="Mr J Bee (BWCET)" userId="a1856448-f297-487a-a7ea-498499ce4ab3" providerId="ADAL" clId="{0768314E-8B68-4FD0-B5EB-C0E74A7F7F54}" dt="2023-12-14T11:43:48.923" v="5932" actId="478"/>
          <ac:spMkLst>
            <pc:docMk/>
            <pc:sldMk cId="3039990014" sldId="371"/>
            <ac:spMk id="9" creationId="{1CF55422-97A5-D351-9703-8AED96BEBE03}"/>
          </ac:spMkLst>
        </pc:spChg>
        <pc:spChg chg="del">
          <ac:chgData name="Mr J Bee (BWCET)" userId="a1856448-f297-487a-a7ea-498499ce4ab3" providerId="ADAL" clId="{0768314E-8B68-4FD0-B5EB-C0E74A7F7F54}" dt="2023-12-14T11:40:58.781" v="5812" actId="478"/>
          <ac:spMkLst>
            <pc:docMk/>
            <pc:sldMk cId="3039990014" sldId="371"/>
            <ac:spMk id="14" creationId="{CFD573CF-DF83-F24F-D795-CEBA39D636EC}"/>
          </ac:spMkLst>
        </pc:spChg>
        <pc:spChg chg="del">
          <ac:chgData name="Mr J Bee (BWCET)" userId="a1856448-f297-487a-a7ea-498499ce4ab3" providerId="ADAL" clId="{0768314E-8B68-4FD0-B5EB-C0E74A7F7F54}" dt="2023-12-14T11:40:56.529" v="5811" actId="478"/>
          <ac:spMkLst>
            <pc:docMk/>
            <pc:sldMk cId="3039990014" sldId="371"/>
            <ac:spMk id="15" creationId="{985BF7BF-4F7B-E380-3CFF-4960B4861BBD}"/>
          </ac:spMkLst>
        </pc:spChg>
        <pc:spChg chg="add del">
          <ac:chgData name="Mr J Bee (BWCET)" userId="a1856448-f297-487a-a7ea-498499ce4ab3" providerId="ADAL" clId="{0768314E-8B68-4FD0-B5EB-C0E74A7F7F54}" dt="2023-12-14T11:43:09.947" v="5919" actId="478"/>
          <ac:spMkLst>
            <pc:docMk/>
            <pc:sldMk cId="3039990014" sldId="371"/>
            <ac:spMk id="20" creationId="{B870E9AF-9EBE-99EE-1666-9A07ADA25AE8}"/>
          </ac:spMkLst>
        </pc:spChg>
        <pc:spChg chg="add mod">
          <ac:chgData name="Mr J Bee (BWCET)" userId="a1856448-f297-487a-a7ea-498499ce4ab3" providerId="ADAL" clId="{0768314E-8B68-4FD0-B5EB-C0E74A7F7F54}" dt="2023-12-14T11:43:18.915" v="5921" actId="13822"/>
          <ac:spMkLst>
            <pc:docMk/>
            <pc:sldMk cId="3039990014" sldId="371"/>
            <ac:spMk id="21" creationId="{D1ADE899-BCA3-6FD2-F80B-7906133650A4}"/>
          </ac:spMkLst>
        </pc:spChg>
        <pc:spChg chg="add mod">
          <ac:chgData name="Mr J Bee (BWCET)" userId="a1856448-f297-487a-a7ea-498499ce4ab3" providerId="ADAL" clId="{0768314E-8B68-4FD0-B5EB-C0E74A7F7F54}" dt="2023-12-14T11:43:24.842" v="5923" actId="1076"/>
          <ac:spMkLst>
            <pc:docMk/>
            <pc:sldMk cId="3039990014" sldId="371"/>
            <ac:spMk id="22" creationId="{AB0B1CE4-9863-F8CC-F3DD-09ED669B4301}"/>
          </ac:spMkLst>
        </pc:spChg>
        <pc:spChg chg="add mod">
          <ac:chgData name="Mr J Bee (BWCET)" userId="a1856448-f297-487a-a7ea-498499ce4ab3" providerId="ADAL" clId="{0768314E-8B68-4FD0-B5EB-C0E74A7F7F54}" dt="2023-12-14T11:43:38.394" v="5927" actId="1076"/>
          <ac:spMkLst>
            <pc:docMk/>
            <pc:sldMk cId="3039990014" sldId="371"/>
            <ac:spMk id="23" creationId="{756AA54E-1603-F31F-4569-6F09701A6F30}"/>
          </ac:spMkLst>
        </pc:spChg>
        <pc:spChg chg="add mod">
          <ac:chgData name="Mr J Bee (BWCET)" userId="a1856448-f297-487a-a7ea-498499ce4ab3" providerId="ADAL" clId="{0768314E-8B68-4FD0-B5EB-C0E74A7F7F54}" dt="2023-12-14T11:43:44.794" v="5931" actId="20577"/>
          <ac:spMkLst>
            <pc:docMk/>
            <pc:sldMk cId="3039990014" sldId="371"/>
            <ac:spMk id="25" creationId="{111D024B-4A1A-32EC-7DB3-7C229610990F}"/>
          </ac:spMkLst>
        </pc:spChg>
        <pc:spChg chg="add mod">
          <ac:chgData name="Mr J Bee (BWCET)" userId="a1856448-f297-487a-a7ea-498499ce4ab3" providerId="ADAL" clId="{0768314E-8B68-4FD0-B5EB-C0E74A7F7F54}" dt="2023-12-14T11:43:51.496" v="5933"/>
          <ac:spMkLst>
            <pc:docMk/>
            <pc:sldMk cId="3039990014" sldId="371"/>
            <ac:spMk id="26" creationId="{0D9B8D2D-B1FE-FA80-204A-EBEFC4AE4FCF}"/>
          </ac:spMkLst>
        </pc:spChg>
        <pc:spChg chg="add del mod">
          <ac:chgData name="Mr J Bee (BWCET)" userId="a1856448-f297-487a-a7ea-498499ce4ab3" providerId="ADAL" clId="{0768314E-8B68-4FD0-B5EB-C0E74A7F7F54}" dt="2023-12-14T11:44:26.029" v="5937" actId="478"/>
          <ac:spMkLst>
            <pc:docMk/>
            <pc:sldMk cId="3039990014" sldId="371"/>
            <ac:spMk id="28" creationId="{162114FC-D9B3-35CD-9C03-D3E5CAB809FE}"/>
          </ac:spMkLst>
        </pc:spChg>
        <pc:picChg chg="del">
          <ac:chgData name="Mr J Bee (BWCET)" userId="a1856448-f297-487a-a7ea-498499ce4ab3" providerId="ADAL" clId="{0768314E-8B68-4FD0-B5EB-C0E74A7F7F54}" dt="2023-12-14T11:40:55.681" v="5810" actId="478"/>
          <ac:picMkLst>
            <pc:docMk/>
            <pc:sldMk cId="3039990014" sldId="371"/>
            <ac:picMk id="2" creationId="{34C7BDFC-9A3A-F990-9D2B-B6295A8EA7FB}"/>
          </ac:picMkLst>
        </pc:picChg>
        <pc:picChg chg="add mod">
          <ac:chgData name="Mr J Bee (BWCET)" userId="a1856448-f297-487a-a7ea-498499ce4ab3" providerId="ADAL" clId="{0768314E-8B68-4FD0-B5EB-C0E74A7F7F54}" dt="2023-12-14T11:41:16.882" v="5816" actId="14100"/>
          <ac:picMkLst>
            <pc:docMk/>
            <pc:sldMk cId="3039990014" sldId="371"/>
            <ac:picMk id="7" creationId="{5DF0036B-B275-2E24-906B-D96438600BD2}"/>
          </ac:picMkLst>
        </pc:picChg>
        <pc:cxnChg chg="del">
          <ac:chgData name="Mr J Bee (BWCET)" userId="a1856448-f297-487a-a7ea-498499ce4ab3" providerId="ADAL" clId="{0768314E-8B68-4FD0-B5EB-C0E74A7F7F54}" dt="2023-12-14T11:40:55.681" v="5810" actId="478"/>
          <ac:cxnSpMkLst>
            <pc:docMk/>
            <pc:sldMk cId="3039990014" sldId="371"/>
            <ac:cxnSpMk id="4" creationId="{9FE6BA08-788F-D135-5522-659CC2550487}"/>
          </ac:cxnSpMkLst>
        </pc:cxnChg>
        <pc:cxnChg chg="del">
          <ac:chgData name="Mr J Bee (BWCET)" userId="a1856448-f297-487a-a7ea-498499ce4ab3" providerId="ADAL" clId="{0768314E-8B68-4FD0-B5EB-C0E74A7F7F54}" dt="2023-12-14T11:40:55.681" v="5810" actId="478"/>
          <ac:cxnSpMkLst>
            <pc:docMk/>
            <pc:sldMk cId="3039990014" sldId="371"/>
            <ac:cxnSpMk id="6" creationId="{BFEBC683-21BC-DDD8-7913-EE4BEA4EBE87}"/>
          </ac:cxnSpMkLst>
        </pc:cxnChg>
        <pc:cxnChg chg="add mod">
          <ac:chgData name="Mr J Bee (BWCET)" userId="a1856448-f297-487a-a7ea-498499ce4ab3" providerId="ADAL" clId="{0768314E-8B68-4FD0-B5EB-C0E74A7F7F54}" dt="2023-12-14T11:42:42.465" v="5913" actId="1076"/>
          <ac:cxnSpMkLst>
            <pc:docMk/>
            <pc:sldMk cId="3039990014" sldId="371"/>
            <ac:cxnSpMk id="11" creationId="{5FA743AF-91F9-5B65-CBAC-3F6F0955401A}"/>
          </ac:cxnSpMkLst>
        </pc:cxnChg>
        <pc:cxnChg chg="add mod">
          <ac:chgData name="Mr J Bee (BWCET)" userId="a1856448-f297-487a-a7ea-498499ce4ab3" providerId="ADAL" clId="{0768314E-8B68-4FD0-B5EB-C0E74A7F7F54}" dt="2023-12-14T11:42:42.465" v="5913" actId="1076"/>
          <ac:cxnSpMkLst>
            <pc:docMk/>
            <pc:sldMk cId="3039990014" sldId="371"/>
            <ac:cxnSpMk id="12" creationId="{6B06766C-EA63-0084-0ACA-E9D6C534A086}"/>
          </ac:cxnSpMkLst>
        </pc:cxnChg>
        <pc:cxnChg chg="add mod">
          <ac:chgData name="Mr J Bee (BWCET)" userId="a1856448-f297-487a-a7ea-498499ce4ab3" providerId="ADAL" clId="{0768314E-8B68-4FD0-B5EB-C0E74A7F7F54}" dt="2023-12-14T11:42:50.698" v="5917" actId="14100"/>
          <ac:cxnSpMkLst>
            <pc:docMk/>
            <pc:sldMk cId="3039990014" sldId="371"/>
            <ac:cxnSpMk id="16" creationId="{7BC5702D-8CBE-EC10-C5FD-DC89DAF9509C}"/>
          </ac:cxnSpMkLst>
        </pc:cxnChg>
        <pc:cxnChg chg="add mod">
          <ac:chgData name="Mr J Bee (BWCET)" userId="a1856448-f297-487a-a7ea-498499ce4ab3" providerId="ADAL" clId="{0768314E-8B68-4FD0-B5EB-C0E74A7F7F54}" dt="2023-12-14T11:42:48.585" v="5916" actId="14100"/>
          <ac:cxnSpMkLst>
            <pc:docMk/>
            <pc:sldMk cId="3039990014" sldId="371"/>
            <ac:cxnSpMk id="17" creationId="{AB3BB3CA-00F3-A2C7-C18F-3F5118029FFD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1:46:19.206" v="5995" actId="478"/>
        <pc:sldMkLst>
          <pc:docMk/>
          <pc:sldMk cId="215076343" sldId="372"/>
        </pc:sldMkLst>
        <pc:spChg chg="add del mod">
          <ac:chgData name="Mr J Bee (BWCET)" userId="a1856448-f297-487a-a7ea-498499ce4ab3" providerId="ADAL" clId="{0768314E-8B68-4FD0-B5EB-C0E74A7F7F54}" dt="2023-12-14T11:45:06.754" v="5957" actId="478"/>
          <ac:spMkLst>
            <pc:docMk/>
            <pc:sldMk cId="215076343" sldId="372"/>
            <ac:spMk id="2" creationId="{CE9EA6C0-E9A3-3B57-E085-D42F6B875D1E}"/>
          </ac:spMkLst>
        </pc:spChg>
        <pc:spChg chg="mod">
          <ac:chgData name="Mr J Bee (BWCET)" userId="a1856448-f297-487a-a7ea-498499ce4ab3" providerId="ADAL" clId="{0768314E-8B68-4FD0-B5EB-C0E74A7F7F54}" dt="2023-12-14T11:45:12.225" v="5982" actId="20577"/>
          <ac:spMkLst>
            <pc:docMk/>
            <pc:sldMk cId="215076343" sldId="372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1:45:13.620" v="5983"/>
          <ac:spMkLst>
            <pc:docMk/>
            <pc:sldMk cId="215076343" sldId="372"/>
            <ac:spMk id="4" creationId="{9B8981FE-71F6-6EC4-4290-B8A4BC2E9318}"/>
          </ac:spMkLst>
        </pc:spChg>
        <pc:spChg chg="del">
          <ac:chgData name="Mr J Bee (BWCET)" userId="a1856448-f297-487a-a7ea-498499ce4ab3" providerId="ADAL" clId="{0768314E-8B68-4FD0-B5EB-C0E74A7F7F54}" dt="2023-12-14T11:44:28.957" v="5938" actId="478"/>
          <ac:spMkLst>
            <pc:docMk/>
            <pc:sldMk cId="215076343" sldId="372"/>
            <ac:spMk id="5" creationId="{BDE0FCCA-EE90-1C52-A715-7F9510A12023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8" creationId="{AF033368-C37A-A645-B3FF-DD493FB73EEC}"/>
          </ac:spMkLst>
        </pc:spChg>
        <pc:spChg chg="add mod">
          <ac:chgData name="Mr J Bee (BWCET)" userId="a1856448-f297-487a-a7ea-498499ce4ab3" providerId="ADAL" clId="{0768314E-8B68-4FD0-B5EB-C0E74A7F7F54}" dt="2023-12-14T11:46:06.286" v="5993" actId="14100"/>
          <ac:spMkLst>
            <pc:docMk/>
            <pc:sldMk cId="215076343" sldId="372"/>
            <ac:spMk id="15" creationId="{5A1C8E71-2AFA-AD49-0C72-24BF2D339B31}"/>
          </ac:spMkLst>
        </pc:spChg>
        <pc:spChg chg="add del mod">
          <ac:chgData name="Mr J Bee (BWCET)" userId="a1856448-f297-487a-a7ea-498499ce4ab3" providerId="ADAL" clId="{0768314E-8B68-4FD0-B5EB-C0E74A7F7F54}" dt="2023-12-14T11:46:19.206" v="5995" actId="478"/>
          <ac:spMkLst>
            <pc:docMk/>
            <pc:sldMk cId="215076343" sldId="372"/>
            <ac:spMk id="18" creationId="{34853A4E-3107-E4A6-006A-E1B42EC52B82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1" creationId="{D1ADE899-BCA3-6FD2-F80B-7906133650A4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2" creationId="{AB0B1CE4-9863-F8CC-F3DD-09ED669B4301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3" creationId="{756AA54E-1603-F31F-4569-6F09701A6F30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4" creationId="{3BB904D3-8D4F-A206-F76D-6535E832EE65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5" creationId="{111D024B-4A1A-32EC-7DB3-7C229610990F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6" creationId="{0D9B8D2D-B1FE-FA80-204A-EBEFC4AE4FCF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8" creationId="{162114FC-D9B3-35CD-9C03-D3E5CAB809FE}"/>
          </ac:spMkLst>
        </pc:spChg>
        <pc:picChg chg="del">
          <ac:chgData name="Mr J Bee (BWCET)" userId="a1856448-f297-487a-a7ea-498499ce4ab3" providerId="ADAL" clId="{0768314E-8B68-4FD0-B5EB-C0E74A7F7F54}" dt="2023-12-14T11:44:24.471" v="5936" actId="478"/>
          <ac:picMkLst>
            <pc:docMk/>
            <pc:sldMk cId="215076343" sldId="372"/>
            <ac:picMk id="7" creationId="{5DF0036B-B275-2E24-906B-D96438600BD2}"/>
          </ac:picMkLst>
        </pc:picChg>
        <pc:picChg chg="add mod">
          <ac:chgData name="Mr J Bee (BWCET)" userId="a1856448-f297-487a-a7ea-498499ce4ab3" providerId="ADAL" clId="{0768314E-8B68-4FD0-B5EB-C0E74A7F7F54}" dt="2023-12-14T11:45:39.005" v="5989" actId="1076"/>
          <ac:picMkLst>
            <pc:docMk/>
            <pc:sldMk cId="215076343" sldId="372"/>
            <ac:picMk id="10" creationId="{6DEBBD37-D754-EF85-1438-6D93FF89C30A}"/>
          </ac:picMkLst>
        </pc:picChg>
        <pc:picChg chg="add mod">
          <ac:chgData name="Mr J Bee (BWCET)" userId="a1856448-f297-487a-a7ea-498499ce4ab3" providerId="ADAL" clId="{0768314E-8B68-4FD0-B5EB-C0E74A7F7F54}" dt="2023-12-14T11:45:04.693" v="5956" actId="1076"/>
          <ac:picMkLst>
            <pc:docMk/>
            <pc:sldMk cId="215076343" sldId="372"/>
            <ac:picMk id="1026" creationId="{28B679A3-491F-A1E3-ADE8-59F0B234C940}"/>
          </ac:picMkLst>
        </pc:picChg>
        <pc:cxnChg chg="add mod">
          <ac:chgData name="Mr J Bee (BWCET)" userId="a1856448-f297-487a-a7ea-498499ce4ab3" providerId="ADAL" clId="{0768314E-8B68-4FD0-B5EB-C0E74A7F7F54}" dt="2023-12-14T11:45:31.077" v="5987" actId="692"/>
          <ac:cxnSpMkLst>
            <pc:docMk/>
            <pc:sldMk cId="215076343" sldId="372"/>
            <ac:cxnSpMk id="9" creationId="{2BECFB35-4CDB-D872-0E2F-BA508188092E}"/>
          </ac:cxnSpMkLst>
        </pc:cxnChg>
        <pc:cxnChg chg="del">
          <ac:chgData name="Mr J Bee (BWCET)" userId="a1856448-f297-487a-a7ea-498499ce4ab3" providerId="ADAL" clId="{0768314E-8B68-4FD0-B5EB-C0E74A7F7F54}" dt="2023-12-14T11:44:24.471" v="5936" actId="478"/>
          <ac:cxnSpMkLst>
            <pc:docMk/>
            <pc:sldMk cId="215076343" sldId="372"/>
            <ac:cxnSpMk id="11" creationId="{5FA743AF-91F9-5B65-CBAC-3F6F0955401A}"/>
          </ac:cxnSpMkLst>
        </pc:cxnChg>
        <pc:cxnChg chg="del">
          <ac:chgData name="Mr J Bee (BWCET)" userId="a1856448-f297-487a-a7ea-498499ce4ab3" providerId="ADAL" clId="{0768314E-8B68-4FD0-B5EB-C0E74A7F7F54}" dt="2023-12-14T11:44:24.471" v="5936" actId="478"/>
          <ac:cxnSpMkLst>
            <pc:docMk/>
            <pc:sldMk cId="215076343" sldId="372"/>
            <ac:cxnSpMk id="12" creationId="{6B06766C-EA63-0084-0ACA-E9D6C534A086}"/>
          </ac:cxnSpMkLst>
        </pc:cxnChg>
        <pc:cxnChg chg="add mod">
          <ac:chgData name="Mr J Bee (BWCET)" userId="a1856448-f297-487a-a7ea-498499ce4ab3" providerId="ADAL" clId="{0768314E-8B68-4FD0-B5EB-C0E74A7F7F54}" dt="2023-12-14T11:45:54.245" v="5990" actId="14100"/>
          <ac:cxnSpMkLst>
            <pc:docMk/>
            <pc:sldMk cId="215076343" sldId="372"/>
            <ac:cxnSpMk id="13" creationId="{E6C2B8D8-698C-4BC1-D050-A7EF2E87A5FE}"/>
          </ac:cxnSpMkLst>
        </pc:cxnChg>
        <pc:cxnChg chg="del">
          <ac:chgData name="Mr J Bee (BWCET)" userId="a1856448-f297-487a-a7ea-498499ce4ab3" providerId="ADAL" clId="{0768314E-8B68-4FD0-B5EB-C0E74A7F7F54}" dt="2023-12-14T11:44:24.471" v="5936" actId="478"/>
          <ac:cxnSpMkLst>
            <pc:docMk/>
            <pc:sldMk cId="215076343" sldId="372"/>
            <ac:cxnSpMk id="16" creationId="{7BC5702D-8CBE-EC10-C5FD-DC89DAF9509C}"/>
          </ac:cxnSpMkLst>
        </pc:cxnChg>
        <pc:cxnChg chg="del">
          <ac:chgData name="Mr J Bee (BWCET)" userId="a1856448-f297-487a-a7ea-498499ce4ab3" providerId="ADAL" clId="{0768314E-8B68-4FD0-B5EB-C0E74A7F7F54}" dt="2023-12-14T11:44:24.471" v="5936" actId="478"/>
          <ac:cxnSpMkLst>
            <pc:docMk/>
            <pc:sldMk cId="215076343" sldId="372"/>
            <ac:cxnSpMk id="17" creationId="{AB3BB3CA-00F3-A2C7-C18F-3F5118029FFD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1:48:07.014" v="6174" actId="478"/>
        <pc:sldMkLst>
          <pc:docMk/>
          <pc:sldMk cId="3150467696" sldId="373"/>
        </pc:sldMkLst>
        <pc:spChg chg="add del mod">
          <ac:chgData name="Mr J Bee (BWCET)" userId="a1856448-f297-487a-a7ea-498499ce4ab3" providerId="ADAL" clId="{0768314E-8B68-4FD0-B5EB-C0E74A7F7F54}" dt="2023-12-14T11:47:18.661" v="6169" actId="478"/>
          <ac:spMkLst>
            <pc:docMk/>
            <pc:sldMk cId="3150467696" sldId="373"/>
            <ac:spMk id="2" creationId="{DE1D7AAE-C26F-7E7F-2A62-C8C6622FABB9}"/>
          </ac:spMkLst>
        </pc:spChg>
        <pc:spChg chg="mod">
          <ac:chgData name="Mr J Bee (BWCET)" userId="a1856448-f297-487a-a7ea-498499ce4ab3" providerId="ADAL" clId="{0768314E-8B68-4FD0-B5EB-C0E74A7F7F54}" dt="2023-12-14T11:47:11.650" v="6165" actId="20577"/>
          <ac:spMkLst>
            <pc:docMk/>
            <pc:sldMk cId="3150467696" sldId="373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1:46:24.316" v="5998" actId="478"/>
          <ac:spMkLst>
            <pc:docMk/>
            <pc:sldMk cId="3150467696" sldId="373"/>
            <ac:spMk id="4" creationId="{9B8981FE-71F6-6EC4-4290-B8A4BC2E9318}"/>
          </ac:spMkLst>
        </pc:spChg>
        <pc:spChg chg="add mod">
          <ac:chgData name="Mr J Bee (BWCET)" userId="a1856448-f297-487a-a7ea-498499ce4ab3" providerId="ADAL" clId="{0768314E-8B68-4FD0-B5EB-C0E74A7F7F54}" dt="2023-12-14T11:47:21.869" v="6170" actId="1076"/>
          <ac:spMkLst>
            <pc:docMk/>
            <pc:sldMk cId="3150467696" sldId="373"/>
            <ac:spMk id="5" creationId="{EDB63204-2E45-EF5C-AD3F-F6BADA684853}"/>
          </ac:spMkLst>
        </pc:spChg>
        <pc:spChg chg="add mod">
          <ac:chgData name="Mr J Bee (BWCET)" userId="a1856448-f297-487a-a7ea-498499ce4ab3" providerId="ADAL" clId="{0768314E-8B68-4FD0-B5EB-C0E74A7F7F54}" dt="2023-12-14T11:47:24.182" v="6172" actId="1076"/>
          <ac:spMkLst>
            <pc:docMk/>
            <pc:sldMk cId="3150467696" sldId="373"/>
            <ac:spMk id="6" creationId="{45E1A373-ACF8-9F6B-6E2A-B9A4605863C0}"/>
          </ac:spMkLst>
        </pc:spChg>
        <pc:spChg chg="add del mod">
          <ac:chgData name="Mr J Bee (BWCET)" userId="a1856448-f297-487a-a7ea-498499ce4ab3" providerId="ADAL" clId="{0768314E-8B68-4FD0-B5EB-C0E74A7F7F54}" dt="2023-12-14T11:48:07.014" v="6174" actId="478"/>
          <ac:spMkLst>
            <pc:docMk/>
            <pc:sldMk cId="3150467696" sldId="373"/>
            <ac:spMk id="7" creationId="{8589BB73-4B4F-EAAC-6B5D-31C6730FCAF2}"/>
          </ac:spMkLst>
        </pc:spChg>
        <pc:spChg chg="del">
          <ac:chgData name="Mr J Bee (BWCET)" userId="a1856448-f297-487a-a7ea-498499ce4ab3" providerId="ADAL" clId="{0768314E-8B68-4FD0-B5EB-C0E74A7F7F54}" dt="2023-12-14T11:46:22.850" v="5997" actId="478"/>
          <ac:spMkLst>
            <pc:docMk/>
            <pc:sldMk cId="3150467696" sldId="373"/>
            <ac:spMk id="15" creationId="{5A1C8E71-2AFA-AD49-0C72-24BF2D339B31}"/>
          </ac:spMkLst>
        </pc:spChg>
        <pc:picChg chg="del">
          <ac:chgData name="Mr J Bee (BWCET)" userId="a1856448-f297-487a-a7ea-498499ce4ab3" providerId="ADAL" clId="{0768314E-8B68-4FD0-B5EB-C0E74A7F7F54}" dt="2023-12-14T11:46:22.850" v="5997" actId="478"/>
          <ac:picMkLst>
            <pc:docMk/>
            <pc:sldMk cId="3150467696" sldId="373"/>
            <ac:picMk id="10" creationId="{6DEBBD37-D754-EF85-1438-6D93FF89C30A}"/>
          </ac:picMkLst>
        </pc:picChg>
        <pc:picChg chg="del">
          <ac:chgData name="Mr J Bee (BWCET)" userId="a1856448-f297-487a-a7ea-498499ce4ab3" providerId="ADAL" clId="{0768314E-8B68-4FD0-B5EB-C0E74A7F7F54}" dt="2023-12-14T11:46:22.850" v="5997" actId="478"/>
          <ac:picMkLst>
            <pc:docMk/>
            <pc:sldMk cId="3150467696" sldId="373"/>
            <ac:picMk id="1026" creationId="{28B679A3-491F-A1E3-ADE8-59F0B234C940}"/>
          </ac:picMkLst>
        </pc:picChg>
        <pc:cxnChg chg="del">
          <ac:chgData name="Mr J Bee (BWCET)" userId="a1856448-f297-487a-a7ea-498499ce4ab3" providerId="ADAL" clId="{0768314E-8B68-4FD0-B5EB-C0E74A7F7F54}" dt="2023-12-14T11:46:22.850" v="5997" actId="478"/>
          <ac:cxnSpMkLst>
            <pc:docMk/>
            <pc:sldMk cId="3150467696" sldId="373"/>
            <ac:cxnSpMk id="9" creationId="{2BECFB35-4CDB-D872-0E2F-BA508188092E}"/>
          </ac:cxnSpMkLst>
        </pc:cxnChg>
        <pc:cxnChg chg="del">
          <ac:chgData name="Mr J Bee (BWCET)" userId="a1856448-f297-487a-a7ea-498499ce4ab3" providerId="ADAL" clId="{0768314E-8B68-4FD0-B5EB-C0E74A7F7F54}" dt="2023-12-14T11:46:22.850" v="5997" actId="478"/>
          <ac:cxnSpMkLst>
            <pc:docMk/>
            <pc:sldMk cId="3150467696" sldId="373"/>
            <ac:cxnSpMk id="13" creationId="{E6C2B8D8-698C-4BC1-D050-A7EF2E87A5FE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2:04:07.302" v="6241" actId="478"/>
        <pc:sldMkLst>
          <pc:docMk/>
          <pc:sldMk cId="3843563478" sldId="374"/>
        </pc:sldMkLst>
        <pc:spChg chg="add del mod">
          <ac:chgData name="Mr J Bee (BWCET)" userId="a1856448-f297-487a-a7ea-498499ce4ab3" providerId="ADAL" clId="{0768314E-8B68-4FD0-B5EB-C0E74A7F7F54}" dt="2023-12-14T11:48:41.054" v="6219" actId="478"/>
          <ac:spMkLst>
            <pc:docMk/>
            <pc:sldMk cId="3843563478" sldId="374"/>
            <ac:spMk id="2" creationId="{B93CADB0-F033-172D-93BB-CBDE8A8B7FF9}"/>
          </ac:spMkLst>
        </pc:spChg>
        <pc:spChg chg="mod">
          <ac:chgData name="Mr J Bee (BWCET)" userId="a1856448-f297-487a-a7ea-498499ce4ab3" providerId="ADAL" clId="{0768314E-8B68-4FD0-B5EB-C0E74A7F7F54}" dt="2023-12-14T11:48:33.318" v="6215" actId="20577"/>
          <ac:spMkLst>
            <pc:docMk/>
            <pc:sldMk cId="3843563478" sldId="374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1:48:46.570" v="6220"/>
          <ac:spMkLst>
            <pc:docMk/>
            <pc:sldMk cId="3843563478" sldId="374"/>
            <ac:spMk id="4" creationId="{DFBB9424-75E7-3D11-0759-27904CFCEF5B}"/>
          </ac:spMkLst>
        </pc:spChg>
        <pc:spChg chg="del">
          <ac:chgData name="Mr J Bee (BWCET)" userId="a1856448-f297-487a-a7ea-498499ce4ab3" providerId="ADAL" clId="{0768314E-8B68-4FD0-B5EB-C0E74A7F7F54}" dt="2023-12-14T11:48:39.333" v="6218" actId="478"/>
          <ac:spMkLst>
            <pc:docMk/>
            <pc:sldMk cId="3843563478" sldId="374"/>
            <ac:spMk id="5" creationId="{EDB63204-2E45-EF5C-AD3F-F6BADA684853}"/>
          </ac:spMkLst>
        </pc:spChg>
        <pc:spChg chg="del">
          <ac:chgData name="Mr J Bee (BWCET)" userId="a1856448-f297-487a-a7ea-498499ce4ab3" providerId="ADAL" clId="{0768314E-8B68-4FD0-B5EB-C0E74A7F7F54}" dt="2023-12-14T11:48:11.858" v="6176" actId="478"/>
          <ac:spMkLst>
            <pc:docMk/>
            <pc:sldMk cId="3843563478" sldId="374"/>
            <ac:spMk id="6" creationId="{45E1A373-ACF8-9F6B-6E2A-B9A4605863C0}"/>
          </ac:spMkLst>
        </pc:spChg>
        <pc:spChg chg="add mod">
          <ac:chgData name="Mr J Bee (BWCET)" userId="a1856448-f297-487a-a7ea-498499ce4ab3" providerId="ADAL" clId="{0768314E-8B68-4FD0-B5EB-C0E74A7F7F54}" dt="2023-12-14T11:50:29.401" v="6237" actId="1076"/>
          <ac:spMkLst>
            <pc:docMk/>
            <pc:sldMk cId="3843563478" sldId="374"/>
            <ac:spMk id="13" creationId="{D975E534-B32D-491E-3A49-1CB7B1723C55}"/>
          </ac:spMkLst>
        </pc:spChg>
        <pc:spChg chg="add mod">
          <ac:chgData name="Mr J Bee (BWCET)" userId="a1856448-f297-487a-a7ea-498499ce4ab3" providerId="ADAL" clId="{0768314E-8B68-4FD0-B5EB-C0E74A7F7F54}" dt="2023-12-14T11:50:31.954" v="6239" actId="1076"/>
          <ac:spMkLst>
            <pc:docMk/>
            <pc:sldMk cId="3843563478" sldId="374"/>
            <ac:spMk id="14" creationId="{86D0477D-32F4-62CA-B071-C75C0D4936B2}"/>
          </ac:spMkLst>
        </pc:spChg>
        <pc:spChg chg="add del mod">
          <ac:chgData name="Mr J Bee (BWCET)" userId="a1856448-f297-487a-a7ea-498499ce4ab3" providerId="ADAL" clId="{0768314E-8B68-4FD0-B5EB-C0E74A7F7F54}" dt="2023-12-14T12:04:07.302" v="6241" actId="478"/>
          <ac:spMkLst>
            <pc:docMk/>
            <pc:sldMk cId="3843563478" sldId="374"/>
            <ac:spMk id="15" creationId="{B578A588-CB54-4CC3-8FA6-89EE8EC4F996}"/>
          </ac:spMkLst>
        </pc:spChg>
        <pc:picChg chg="add mod">
          <ac:chgData name="Mr J Bee (BWCET)" userId="a1856448-f297-487a-a7ea-498499ce4ab3" providerId="ADAL" clId="{0768314E-8B68-4FD0-B5EB-C0E74A7F7F54}" dt="2023-12-14T11:49:02.201" v="6223" actId="1076"/>
          <ac:picMkLst>
            <pc:docMk/>
            <pc:sldMk cId="3843563478" sldId="374"/>
            <ac:picMk id="8" creationId="{58330A56-60CD-C787-E7EE-169E5DDA7C29}"/>
          </ac:picMkLst>
        </pc:picChg>
        <pc:picChg chg="add mod">
          <ac:chgData name="Mr J Bee (BWCET)" userId="a1856448-f297-487a-a7ea-498499ce4ab3" providerId="ADAL" clId="{0768314E-8B68-4FD0-B5EB-C0E74A7F7F54}" dt="2023-12-14T11:50:19.569" v="6231" actId="1076"/>
          <ac:picMkLst>
            <pc:docMk/>
            <pc:sldMk cId="3843563478" sldId="374"/>
            <ac:picMk id="10" creationId="{DE536C56-3A0D-2F59-1321-2804F164A757}"/>
          </ac:picMkLst>
        </pc:picChg>
        <pc:picChg chg="add mod">
          <ac:chgData name="Mr J Bee (BWCET)" userId="a1856448-f297-487a-a7ea-498499ce4ab3" providerId="ADAL" clId="{0768314E-8B68-4FD0-B5EB-C0E74A7F7F54}" dt="2023-12-14T11:50:17.555" v="6230" actId="1076"/>
          <ac:picMkLst>
            <pc:docMk/>
            <pc:sldMk cId="3843563478" sldId="374"/>
            <ac:picMk id="12" creationId="{2BDA15CE-FC31-62C3-FDFF-FFA684FA4BB8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2:39:12.531" v="6347"/>
        <pc:sldMkLst>
          <pc:docMk/>
          <pc:sldMk cId="253230597" sldId="375"/>
        </pc:sldMkLst>
        <pc:spChg chg="add del mod">
          <ac:chgData name="Mr J Bee (BWCET)" userId="a1856448-f297-487a-a7ea-498499ce4ab3" providerId="ADAL" clId="{0768314E-8B68-4FD0-B5EB-C0E74A7F7F54}" dt="2023-12-14T12:39:10.670" v="6346" actId="478"/>
          <ac:spMkLst>
            <pc:docMk/>
            <pc:sldMk cId="253230597" sldId="375"/>
            <ac:spMk id="2" creationId="{7ED9C5C8-4330-6932-17F0-7BAAFDC02EDF}"/>
          </ac:spMkLst>
        </pc:spChg>
        <pc:spChg chg="mod">
          <ac:chgData name="Mr J Bee (BWCET)" userId="a1856448-f297-487a-a7ea-498499ce4ab3" providerId="ADAL" clId="{0768314E-8B68-4FD0-B5EB-C0E74A7F7F54}" dt="2023-12-14T12:04:41.484" v="6314" actId="20577"/>
          <ac:spMkLst>
            <pc:docMk/>
            <pc:sldMk cId="253230597" sldId="375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2:04:22.530" v="6245" actId="478"/>
          <ac:spMkLst>
            <pc:docMk/>
            <pc:sldMk cId="253230597" sldId="375"/>
            <ac:spMk id="4" creationId="{DFBB9424-75E7-3D11-0759-27904CFCEF5B}"/>
          </ac:spMkLst>
        </pc:spChg>
        <pc:spChg chg="add mod">
          <ac:chgData name="Mr J Bee (BWCET)" userId="a1856448-f297-487a-a7ea-498499ce4ab3" providerId="ADAL" clId="{0768314E-8B68-4FD0-B5EB-C0E74A7F7F54}" dt="2023-12-14T12:39:12.531" v="6347"/>
          <ac:spMkLst>
            <pc:docMk/>
            <pc:sldMk cId="253230597" sldId="375"/>
            <ac:spMk id="6" creationId="{762357F6-4D60-906B-7573-8BD9E28AE56C}"/>
          </ac:spMkLst>
        </pc:spChg>
        <pc:spChg chg="del">
          <ac:chgData name="Mr J Bee (BWCET)" userId="a1856448-f297-487a-a7ea-498499ce4ab3" providerId="ADAL" clId="{0768314E-8B68-4FD0-B5EB-C0E74A7F7F54}" dt="2023-12-14T12:04:11.972" v="6243" actId="478"/>
          <ac:spMkLst>
            <pc:docMk/>
            <pc:sldMk cId="253230597" sldId="375"/>
            <ac:spMk id="13" creationId="{D975E534-B32D-491E-3A49-1CB7B1723C55}"/>
          </ac:spMkLst>
        </pc:spChg>
        <pc:spChg chg="del">
          <ac:chgData name="Mr J Bee (BWCET)" userId="a1856448-f297-487a-a7ea-498499ce4ab3" providerId="ADAL" clId="{0768314E-8B68-4FD0-B5EB-C0E74A7F7F54}" dt="2023-12-14T12:04:11.972" v="6243" actId="478"/>
          <ac:spMkLst>
            <pc:docMk/>
            <pc:sldMk cId="253230597" sldId="375"/>
            <ac:spMk id="14" creationId="{86D0477D-32F4-62CA-B071-C75C0D4936B2}"/>
          </ac:spMkLst>
        </pc:spChg>
        <pc:graphicFrameChg chg="add mod modGraphic">
          <ac:chgData name="Mr J Bee (BWCET)" userId="a1856448-f297-487a-a7ea-498499ce4ab3" providerId="ADAL" clId="{0768314E-8B68-4FD0-B5EB-C0E74A7F7F54}" dt="2023-12-14T12:38:57.441" v="6345" actId="207"/>
          <ac:graphicFrameMkLst>
            <pc:docMk/>
            <pc:sldMk cId="253230597" sldId="375"/>
            <ac:graphicFrameMk id="5" creationId="{9CCBAE1A-121A-2E1C-FC74-75A679B87E55}"/>
          </ac:graphicFrameMkLst>
        </pc:graphicFrameChg>
        <pc:picChg chg="del">
          <ac:chgData name="Mr J Bee (BWCET)" userId="a1856448-f297-487a-a7ea-498499ce4ab3" providerId="ADAL" clId="{0768314E-8B68-4FD0-B5EB-C0E74A7F7F54}" dt="2023-12-14T12:04:20.083" v="6244" actId="478"/>
          <ac:picMkLst>
            <pc:docMk/>
            <pc:sldMk cId="253230597" sldId="375"/>
            <ac:picMk id="8" creationId="{58330A56-60CD-C787-E7EE-169E5DDA7C29}"/>
          </ac:picMkLst>
        </pc:picChg>
        <pc:picChg chg="del">
          <ac:chgData name="Mr J Bee (BWCET)" userId="a1856448-f297-487a-a7ea-498499ce4ab3" providerId="ADAL" clId="{0768314E-8B68-4FD0-B5EB-C0E74A7F7F54}" dt="2023-12-14T12:04:11.972" v="6243" actId="478"/>
          <ac:picMkLst>
            <pc:docMk/>
            <pc:sldMk cId="253230597" sldId="375"/>
            <ac:picMk id="10" creationId="{DE536C56-3A0D-2F59-1321-2804F164A757}"/>
          </ac:picMkLst>
        </pc:picChg>
        <pc:picChg chg="del">
          <ac:chgData name="Mr J Bee (BWCET)" userId="a1856448-f297-487a-a7ea-498499ce4ab3" providerId="ADAL" clId="{0768314E-8B68-4FD0-B5EB-C0E74A7F7F54}" dt="2023-12-14T12:04:11.972" v="6243" actId="478"/>
          <ac:picMkLst>
            <pc:docMk/>
            <pc:sldMk cId="253230597" sldId="375"/>
            <ac:picMk id="12" creationId="{2BDA15CE-FC31-62C3-FDFF-FFA684FA4BB8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2:44:56.535" v="6433"/>
        <pc:sldMkLst>
          <pc:docMk/>
          <pc:sldMk cId="111443671" sldId="376"/>
        </pc:sldMkLst>
        <pc:spChg chg="add del mod">
          <ac:chgData name="Mr J Bee (BWCET)" userId="a1856448-f297-487a-a7ea-498499ce4ab3" providerId="ADAL" clId="{0768314E-8B68-4FD0-B5EB-C0E74A7F7F54}" dt="2023-12-14T12:42:38.853" v="6428" actId="478"/>
          <ac:spMkLst>
            <pc:docMk/>
            <pc:sldMk cId="111443671" sldId="376"/>
            <ac:spMk id="2" creationId="{8765580F-0EB0-5E10-AC13-A92DF6ACCB89}"/>
          </ac:spMkLst>
        </pc:spChg>
        <pc:spChg chg="mod">
          <ac:chgData name="Mr J Bee (BWCET)" userId="a1856448-f297-487a-a7ea-498499ce4ab3" providerId="ADAL" clId="{0768314E-8B68-4FD0-B5EB-C0E74A7F7F54}" dt="2023-12-14T12:39:55.941" v="6417" actId="20577"/>
          <ac:spMkLst>
            <pc:docMk/>
            <pc:sldMk cId="111443671" sldId="376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2:39:38.965" v="6350" actId="478"/>
          <ac:spMkLst>
            <pc:docMk/>
            <pc:sldMk cId="111443671" sldId="376"/>
            <ac:spMk id="6" creationId="{762357F6-4D60-906B-7573-8BD9E28AE56C}"/>
          </ac:spMkLst>
        </pc:spChg>
        <pc:spChg chg="add mod">
          <ac:chgData name="Mr J Bee (BWCET)" userId="a1856448-f297-487a-a7ea-498499ce4ab3" providerId="ADAL" clId="{0768314E-8B68-4FD0-B5EB-C0E74A7F7F54}" dt="2023-12-14T12:42:32.300" v="6425" actId="14100"/>
          <ac:spMkLst>
            <pc:docMk/>
            <pc:sldMk cId="111443671" sldId="376"/>
            <ac:spMk id="8" creationId="{770470A6-E8A7-88EF-8216-2E65A5CC7B34}"/>
          </ac:spMkLst>
        </pc:spChg>
        <pc:spChg chg="add mod">
          <ac:chgData name="Mr J Bee (BWCET)" userId="a1856448-f297-487a-a7ea-498499ce4ab3" providerId="ADAL" clId="{0768314E-8B68-4FD0-B5EB-C0E74A7F7F54}" dt="2023-12-14T12:42:36.451" v="6427" actId="1076"/>
          <ac:spMkLst>
            <pc:docMk/>
            <pc:sldMk cId="111443671" sldId="376"/>
            <ac:spMk id="9" creationId="{0EADA941-D278-3237-DE07-5AF8B60901F5}"/>
          </ac:spMkLst>
        </pc:spChg>
        <pc:spChg chg="add mod">
          <ac:chgData name="Mr J Bee (BWCET)" userId="a1856448-f297-487a-a7ea-498499ce4ab3" providerId="ADAL" clId="{0768314E-8B68-4FD0-B5EB-C0E74A7F7F54}" dt="2023-12-14T12:42:42.256" v="6429"/>
          <ac:spMkLst>
            <pc:docMk/>
            <pc:sldMk cId="111443671" sldId="376"/>
            <ac:spMk id="10" creationId="{C7731D3E-8D10-3871-2787-42865BE1B174}"/>
          </ac:spMkLst>
        </pc:spChg>
        <pc:graphicFrameChg chg="del">
          <ac:chgData name="Mr J Bee (BWCET)" userId="a1856448-f297-487a-a7ea-498499ce4ab3" providerId="ADAL" clId="{0768314E-8B68-4FD0-B5EB-C0E74A7F7F54}" dt="2023-12-14T12:39:37.093" v="6349" actId="478"/>
          <ac:graphicFrameMkLst>
            <pc:docMk/>
            <pc:sldMk cId="111443671" sldId="376"/>
            <ac:graphicFrameMk id="5" creationId="{9CCBAE1A-121A-2E1C-FC74-75A679B87E55}"/>
          </ac:graphicFrameMkLst>
        </pc:graphicFrameChg>
        <pc:picChg chg="add mod">
          <ac:chgData name="Mr J Bee (BWCET)" userId="a1856448-f297-487a-a7ea-498499ce4ab3" providerId="ADAL" clId="{0768314E-8B68-4FD0-B5EB-C0E74A7F7F54}" dt="2023-12-14T12:42:15.512" v="6420" actId="1076"/>
          <ac:picMkLst>
            <pc:docMk/>
            <pc:sldMk cId="111443671" sldId="376"/>
            <ac:picMk id="7" creationId="{843F8E3A-D974-E2D9-72B6-FCD66FDA6024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2:51:51.666" v="6497"/>
        <pc:sldMkLst>
          <pc:docMk/>
          <pc:sldMk cId="102061385" sldId="377"/>
        </pc:sldMkLst>
        <pc:spChg chg="add del mod">
          <ac:chgData name="Mr J Bee (BWCET)" userId="a1856448-f297-487a-a7ea-498499ce4ab3" providerId="ADAL" clId="{0768314E-8B68-4FD0-B5EB-C0E74A7F7F54}" dt="2023-12-14T12:51:48.903" v="6495" actId="478"/>
          <ac:spMkLst>
            <pc:docMk/>
            <pc:sldMk cId="102061385" sldId="377"/>
            <ac:spMk id="2" creationId="{62B37366-DBC7-8EA1-9CE7-5277883FA47E}"/>
          </ac:spMkLst>
        </pc:spChg>
        <pc:spChg chg="mod">
          <ac:chgData name="Mr J Bee (BWCET)" userId="a1856448-f297-487a-a7ea-498499ce4ab3" providerId="ADAL" clId="{0768314E-8B68-4FD0-B5EB-C0E74A7F7F54}" dt="2023-12-14T12:51:50.677" v="6496" actId="6549"/>
          <ac:spMkLst>
            <pc:docMk/>
            <pc:sldMk cId="102061385" sldId="377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2:51:30.066" v="6489" actId="207"/>
          <ac:spMkLst>
            <pc:docMk/>
            <pc:sldMk cId="102061385" sldId="377"/>
            <ac:spMk id="4" creationId="{4029C47A-6363-49A7-51E8-1BF0CEE506A7}"/>
          </ac:spMkLst>
        </pc:spChg>
        <pc:spChg chg="add mod">
          <ac:chgData name="Mr J Bee (BWCET)" userId="a1856448-f297-487a-a7ea-498499ce4ab3" providerId="ADAL" clId="{0768314E-8B68-4FD0-B5EB-C0E74A7F7F54}" dt="2023-12-14T12:51:18.076" v="6488" actId="1076"/>
          <ac:spMkLst>
            <pc:docMk/>
            <pc:sldMk cId="102061385" sldId="377"/>
            <ac:spMk id="5" creationId="{474D059F-0C1A-A549-A246-353A98820E98}"/>
          </ac:spMkLst>
        </pc:spChg>
        <pc:spChg chg="add mod">
          <ac:chgData name="Mr J Bee (BWCET)" userId="a1856448-f297-487a-a7ea-498499ce4ab3" providerId="ADAL" clId="{0768314E-8B68-4FD0-B5EB-C0E74A7F7F54}" dt="2023-12-14T12:51:51.666" v="6497"/>
          <ac:spMkLst>
            <pc:docMk/>
            <pc:sldMk cId="102061385" sldId="377"/>
            <ac:spMk id="6" creationId="{972CFCAC-8280-DB06-FEFA-7E04DC4F1636}"/>
          </ac:spMkLst>
        </pc:spChg>
        <pc:spChg chg="del">
          <ac:chgData name="Mr J Bee (BWCET)" userId="a1856448-f297-487a-a7ea-498499ce4ab3" providerId="ADAL" clId="{0768314E-8B68-4FD0-B5EB-C0E74A7F7F54}" dt="2023-12-14T12:49:57.887" v="6435" actId="478"/>
          <ac:spMkLst>
            <pc:docMk/>
            <pc:sldMk cId="102061385" sldId="377"/>
            <ac:spMk id="8" creationId="{770470A6-E8A7-88EF-8216-2E65A5CC7B34}"/>
          </ac:spMkLst>
        </pc:spChg>
        <pc:spChg chg="del">
          <ac:chgData name="Mr J Bee (BWCET)" userId="a1856448-f297-487a-a7ea-498499ce4ab3" providerId="ADAL" clId="{0768314E-8B68-4FD0-B5EB-C0E74A7F7F54}" dt="2023-12-14T12:49:57.887" v="6435" actId="478"/>
          <ac:spMkLst>
            <pc:docMk/>
            <pc:sldMk cId="102061385" sldId="377"/>
            <ac:spMk id="9" creationId="{0EADA941-D278-3237-DE07-5AF8B60901F5}"/>
          </ac:spMkLst>
        </pc:spChg>
        <pc:spChg chg="del">
          <ac:chgData name="Mr J Bee (BWCET)" userId="a1856448-f297-487a-a7ea-498499ce4ab3" providerId="ADAL" clId="{0768314E-8B68-4FD0-B5EB-C0E74A7F7F54}" dt="2023-12-14T12:49:59.521" v="6436" actId="478"/>
          <ac:spMkLst>
            <pc:docMk/>
            <pc:sldMk cId="102061385" sldId="377"/>
            <ac:spMk id="10" creationId="{C7731D3E-8D10-3871-2787-42865BE1B174}"/>
          </ac:spMkLst>
        </pc:spChg>
        <pc:picChg chg="del">
          <ac:chgData name="Mr J Bee (BWCET)" userId="a1856448-f297-487a-a7ea-498499ce4ab3" providerId="ADAL" clId="{0768314E-8B68-4FD0-B5EB-C0E74A7F7F54}" dt="2023-12-14T12:49:57.887" v="6435" actId="478"/>
          <ac:picMkLst>
            <pc:docMk/>
            <pc:sldMk cId="102061385" sldId="377"/>
            <ac:picMk id="7" creationId="{843F8E3A-D974-E2D9-72B6-FCD66FDA6024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2:54:00.942" v="6529" actId="478"/>
        <pc:sldMkLst>
          <pc:docMk/>
          <pc:sldMk cId="43638795" sldId="378"/>
        </pc:sldMkLst>
        <pc:spChg chg="del">
          <ac:chgData name="Mr J Bee (BWCET)" userId="a1856448-f297-487a-a7ea-498499ce4ab3" providerId="ADAL" clId="{0768314E-8B68-4FD0-B5EB-C0E74A7F7F54}" dt="2023-12-14T12:51:43.189" v="6492" actId="478"/>
          <ac:spMkLst>
            <pc:docMk/>
            <pc:sldMk cId="43638795" sldId="378"/>
            <ac:spMk id="2" creationId="{62B37366-DBC7-8EA1-9CE7-5277883FA47E}"/>
          </ac:spMkLst>
        </pc:spChg>
        <pc:spChg chg="mod">
          <ac:chgData name="Mr J Bee (BWCET)" userId="a1856448-f297-487a-a7ea-498499ce4ab3" providerId="ADAL" clId="{0768314E-8B68-4FD0-B5EB-C0E74A7F7F54}" dt="2023-12-14T12:51:45.550" v="6493" actId="6549"/>
          <ac:spMkLst>
            <pc:docMk/>
            <pc:sldMk cId="43638795" sldId="378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2:51:41.685" v="6491" actId="478"/>
          <ac:spMkLst>
            <pc:docMk/>
            <pc:sldMk cId="43638795" sldId="378"/>
            <ac:spMk id="4" creationId="{4029C47A-6363-49A7-51E8-1BF0CEE506A7}"/>
          </ac:spMkLst>
        </pc:spChg>
        <pc:spChg chg="del">
          <ac:chgData name="Mr J Bee (BWCET)" userId="a1856448-f297-487a-a7ea-498499ce4ab3" providerId="ADAL" clId="{0768314E-8B68-4FD0-B5EB-C0E74A7F7F54}" dt="2023-12-14T12:51:41.685" v="6491" actId="478"/>
          <ac:spMkLst>
            <pc:docMk/>
            <pc:sldMk cId="43638795" sldId="378"/>
            <ac:spMk id="5" creationId="{474D059F-0C1A-A549-A246-353A98820E98}"/>
          </ac:spMkLst>
        </pc:spChg>
        <pc:spChg chg="add mod">
          <ac:chgData name="Mr J Bee (BWCET)" userId="a1856448-f297-487a-a7ea-498499ce4ab3" providerId="ADAL" clId="{0768314E-8B68-4FD0-B5EB-C0E74A7F7F54}" dt="2023-12-14T12:51:46.211" v="6494"/>
          <ac:spMkLst>
            <pc:docMk/>
            <pc:sldMk cId="43638795" sldId="378"/>
            <ac:spMk id="6" creationId="{FE0EEFDB-6A1B-1BD8-DB05-DCCAB4BDB65B}"/>
          </ac:spMkLst>
        </pc:spChg>
        <pc:spChg chg="add mod">
          <ac:chgData name="Mr J Bee (BWCET)" userId="a1856448-f297-487a-a7ea-498499ce4ab3" providerId="ADAL" clId="{0768314E-8B68-4FD0-B5EB-C0E74A7F7F54}" dt="2023-12-14T12:52:10.873" v="6502" actId="1582"/>
          <ac:spMkLst>
            <pc:docMk/>
            <pc:sldMk cId="43638795" sldId="378"/>
            <ac:spMk id="7" creationId="{12D98A5D-4644-FB9B-011F-9581B988A4A3}"/>
          </ac:spMkLst>
        </pc:spChg>
        <pc:spChg chg="add mod">
          <ac:chgData name="Mr J Bee (BWCET)" userId="a1856448-f297-487a-a7ea-498499ce4ab3" providerId="ADAL" clId="{0768314E-8B68-4FD0-B5EB-C0E74A7F7F54}" dt="2023-12-14T12:52:16.997" v="6504" actId="1076"/>
          <ac:spMkLst>
            <pc:docMk/>
            <pc:sldMk cId="43638795" sldId="378"/>
            <ac:spMk id="8" creationId="{EC78E08F-1BF9-BDDD-FCA7-E41A47EFA407}"/>
          </ac:spMkLst>
        </pc:spChg>
        <pc:spChg chg="add mod">
          <ac:chgData name="Mr J Bee (BWCET)" userId="a1856448-f297-487a-a7ea-498499ce4ab3" providerId="ADAL" clId="{0768314E-8B68-4FD0-B5EB-C0E74A7F7F54}" dt="2023-12-14T12:52:39.428" v="6507" actId="14100"/>
          <ac:spMkLst>
            <pc:docMk/>
            <pc:sldMk cId="43638795" sldId="378"/>
            <ac:spMk id="9" creationId="{3C9EBAB5-86F5-3D00-8BE7-487B21D1FAB3}"/>
          </ac:spMkLst>
        </pc:spChg>
        <pc:spChg chg="add mod">
          <ac:chgData name="Mr J Bee (BWCET)" userId="a1856448-f297-487a-a7ea-498499ce4ab3" providerId="ADAL" clId="{0768314E-8B68-4FD0-B5EB-C0E74A7F7F54}" dt="2023-12-14T12:53:32.428" v="6527" actId="14100"/>
          <ac:spMkLst>
            <pc:docMk/>
            <pc:sldMk cId="43638795" sldId="378"/>
            <ac:spMk id="10" creationId="{AB7463F1-E521-00A8-FA85-705955E4042C}"/>
          </ac:spMkLst>
        </pc:spChg>
        <pc:spChg chg="add del mod">
          <ac:chgData name="Mr J Bee (BWCET)" userId="a1856448-f297-487a-a7ea-498499ce4ab3" providerId="ADAL" clId="{0768314E-8B68-4FD0-B5EB-C0E74A7F7F54}" dt="2023-12-14T12:54:00.942" v="6529" actId="478"/>
          <ac:spMkLst>
            <pc:docMk/>
            <pc:sldMk cId="43638795" sldId="378"/>
            <ac:spMk id="11" creationId="{98744253-29E4-EBD7-401A-26ED01E355A4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12:56:44.569" v="6551"/>
        <pc:sldMkLst>
          <pc:docMk/>
          <pc:sldMk cId="1065133754" sldId="379"/>
        </pc:sldMkLst>
        <pc:spChg chg="add mod">
          <ac:chgData name="Mr J Bee (BWCET)" userId="a1856448-f297-487a-a7ea-498499ce4ab3" providerId="ADAL" clId="{0768314E-8B68-4FD0-B5EB-C0E74A7F7F54}" dt="2023-12-14T12:54:28.311" v="6537"/>
          <ac:spMkLst>
            <pc:docMk/>
            <pc:sldMk cId="1065133754" sldId="379"/>
            <ac:spMk id="5" creationId="{EE63FCD3-A686-EA7B-8BC2-B1E0304EAC1A}"/>
          </ac:spMkLst>
        </pc:spChg>
        <pc:spChg chg="del">
          <ac:chgData name="Mr J Bee (BWCET)" userId="a1856448-f297-487a-a7ea-498499ce4ab3" providerId="ADAL" clId="{0768314E-8B68-4FD0-B5EB-C0E74A7F7F54}" dt="2023-12-14T12:54:26.433" v="6536" actId="478"/>
          <ac:spMkLst>
            <pc:docMk/>
            <pc:sldMk cId="1065133754" sldId="379"/>
            <ac:spMk id="6" creationId="{FE0EEFDB-6A1B-1BD8-DB05-DCCAB4BDB65B}"/>
          </ac:spMkLst>
        </pc:spChg>
        <pc:spChg chg="del">
          <ac:chgData name="Mr J Bee (BWCET)" userId="a1856448-f297-487a-a7ea-498499ce4ab3" providerId="ADAL" clId="{0768314E-8B68-4FD0-B5EB-C0E74A7F7F54}" dt="2023-12-14T12:54:04.238" v="6531" actId="478"/>
          <ac:spMkLst>
            <pc:docMk/>
            <pc:sldMk cId="1065133754" sldId="379"/>
            <ac:spMk id="7" creationId="{12D98A5D-4644-FB9B-011F-9581B988A4A3}"/>
          </ac:spMkLst>
        </pc:spChg>
        <pc:spChg chg="del">
          <ac:chgData name="Mr J Bee (BWCET)" userId="a1856448-f297-487a-a7ea-498499ce4ab3" providerId="ADAL" clId="{0768314E-8B68-4FD0-B5EB-C0E74A7F7F54}" dt="2023-12-14T12:54:04.238" v="6531" actId="478"/>
          <ac:spMkLst>
            <pc:docMk/>
            <pc:sldMk cId="1065133754" sldId="379"/>
            <ac:spMk id="8" creationId="{EC78E08F-1BF9-BDDD-FCA7-E41A47EFA407}"/>
          </ac:spMkLst>
        </pc:spChg>
        <pc:spChg chg="del">
          <ac:chgData name="Mr J Bee (BWCET)" userId="a1856448-f297-487a-a7ea-498499ce4ab3" providerId="ADAL" clId="{0768314E-8B68-4FD0-B5EB-C0E74A7F7F54}" dt="2023-12-14T12:54:04.238" v="6531" actId="478"/>
          <ac:spMkLst>
            <pc:docMk/>
            <pc:sldMk cId="1065133754" sldId="379"/>
            <ac:spMk id="9" creationId="{3C9EBAB5-86F5-3D00-8BE7-487B21D1FAB3}"/>
          </ac:spMkLst>
        </pc:spChg>
        <pc:spChg chg="del">
          <ac:chgData name="Mr J Bee (BWCET)" userId="a1856448-f297-487a-a7ea-498499ce4ab3" providerId="ADAL" clId="{0768314E-8B68-4FD0-B5EB-C0E74A7F7F54}" dt="2023-12-14T12:54:05.076" v="6532" actId="478"/>
          <ac:spMkLst>
            <pc:docMk/>
            <pc:sldMk cId="1065133754" sldId="379"/>
            <ac:spMk id="10" creationId="{AB7463F1-E521-00A8-FA85-705955E4042C}"/>
          </ac:spMkLst>
        </pc:spChg>
        <pc:spChg chg="add mod">
          <ac:chgData name="Mr J Bee (BWCET)" userId="a1856448-f297-487a-a7ea-498499ce4ab3" providerId="ADAL" clId="{0768314E-8B68-4FD0-B5EB-C0E74A7F7F54}" dt="2023-12-14T12:56:39.808" v="6550" actId="14100"/>
          <ac:spMkLst>
            <pc:docMk/>
            <pc:sldMk cId="1065133754" sldId="379"/>
            <ac:spMk id="12" creationId="{E37B093B-4401-1195-F723-2B7AA0AFE208}"/>
          </ac:spMkLst>
        </pc:spChg>
        <pc:picChg chg="add mod">
          <ac:chgData name="Mr J Bee (BWCET)" userId="a1856448-f297-487a-a7ea-498499ce4ab3" providerId="ADAL" clId="{0768314E-8B68-4FD0-B5EB-C0E74A7F7F54}" dt="2023-12-14T12:56:31.393" v="6547" actId="1076"/>
          <ac:picMkLst>
            <pc:docMk/>
            <pc:sldMk cId="1065133754" sldId="379"/>
            <ac:picMk id="4" creationId="{2E84DD8B-C332-A987-9652-5B1FA7128B87}"/>
          </ac:picMkLst>
        </pc:picChg>
        <pc:picChg chg="add mod">
          <ac:chgData name="Mr J Bee (BWCET)" userId="a1856448-f297-487a-a7ea-498499ce4ab3" providerId="ADAL" clId="{0768314E-8B68-4FD0-B5EB-C0E74A7F7F54}" dt="2023-12-14T12:56:27.889" v="6546" actId="1076"/>
          <ac:picMkLst>
            <pc:docMk/>
            <pc:sldMk cId="1065133754" sldId="379"/>
            <ac:picMk id="11" creationId="{FDF6050D-A275-4B97-37C9-625D6E6FCF43}"/>
          </ac:picMkLst>
        </pc:picChg>
      </pc:sldChg>
      <pc:sldChg chg="addSp delSp modSp add del mod delAnim">
        <pc:chgData name="Mr J Bee (BWCET)" userId="a1856448-f297-487a-a7ea-498499ce4ab3" providerId="ADAL" clId="{0768314E-8B68-4FD0-B5EB-C0E74A7F7F54}" dt="2023-12-14T12:56:48.007" v="6552" actId="47"/>
        <pc:sldMkLst>
          <pc:docMk/>
          <pc:sldMk cId="2299883253" sldId="380"/>
        </pc:sldMkLst>
        <pc:spChg chg="del">
          <ac:chgData name="Mr J Bee (BWCET)" userId="a1856448-f297-487a-a7ea-498499ce4ab3" providerId="ADAL" clId="{0768314E-8B68-4FD0-B5EB-C0E74A7F7F54}" dt="2023-12-14T12:56:18.592" v="6543" actId="478"/>
          <ac:spMkLst>
            <pc:docMk/>
            <pc:sldMk cId="2299883253" sldId="380"/>
            <ac:spMk id="5" creationId="{EE63FCD3-A686-EA7B-8BC2-B1E0304EAC1A}"/>
          </ac:spMkLst>
        </pc:spChg>
        <pc:picChg chg="del">
          <ac:chgData name="Mr J Bee (BWCET)" userId="a1856448-f297-487a-a7ea-498499ce4ab3" providerId="ADAL" clId="{0768314E-8B68-4FD0-B5EB-C0E74A7F7F54}" dt="2023-12-14T12:56:11.401" v="6539" actId="478"/>
          <ac:picMkLst>
            <pc:docMk/>
            <pc:sldMk cId="2299883253" sldId="380"/>
            <ac:picMk id="4" creationId="{2E84DD8B-C332-A987-9652-5B1FA7128B87}"/>
          </ac:picMkLst>
        </pc:picChg>
        <pc:picChg chg="add mod">
          <ac:chgData name="Mr J Bee (BWCET)" userId="a1856448-f297-487a-a7ea-498499ce4ab3" providerId="ADAL" clId="{0768314E-8B68-4FD0-B5EB-C0E74A7F7F54}" dt="2023-12-14T12:56:16.984" v="6542" actId="1076"/>
          <ac:picMkLst>
            <pc:docMk/>
            <pc:sldMk cId="2299883253" sldId="380"/>
            <ac:picMk id="6" creationId="{D9CC2D8E-7830-3EF7-FFBF-E68028D8E0C8}"/>
          </ac:picMkLst>
        </pc:picChg>
      </pc:sldChg>
      <pc:sldChg chg="new del">
        <pc:chgData name="Mr J Bee (BWCET)" userId="a1856448-f297-487a-a7ea-498499ce4ab3" providerId="ADAL" clId="{0768314E-8B68-4FD0-B5EB-C0E74A7F7F54}" dt="2023-12-14T13:01:38.661" v="6555" actId="47"/>
        <pc:sldMkLst>
          <pc:docMk/>
          <pc:sldMk cId="2594456510" sldId="380"/>
        </pc:sldMkLst>
      </pc:sldChg>
      <pc:sldChg chg="add">
        <pc:chgData name="Mr J Bee (BWCET)" userId="a1856448-f297-487a-a7ea-498499ce4ab3" providerId="ADAL" clId="{0768314E-8B68-4FD0-B5EB-C0E74A7F7F54}" dt="2023-12-14T13:01:36.668" v="6554"/>
        <pc:sldMkLst>
          <pc:docMk/>
          <pc:sldMk cId="1427640076" sldId="381"/>
        </pc:sldMkLst>
      </pc:sldChg>
      <pc:sldChg chg="addSp delSp modSp add mod delAnim modAnim">
        <pc:chgData name="Mr J Bee (BWCET)" userId="a1856448-f297-487a-a7ea-498499ce4ab3" providerId="ADAL" clId="{0768314E-8B68-4FD0-B5EB-C0E74A7F7F54}" dt="2023-12-14T13:05:39.225" v="6746" actId="478"/>
        <pc:sldMkLst>
          <pc:docMk/>
          <pc:sldMk cId="3178078035" sldId="382"/>
        </pc:sldMkLst>
        <pc:spChg chg="add mod">
          <ac:chgData name="Mr J Bee (BWCET)" userId="a1856448-f297-487a-a7ea-498499ce4ab3" providerId="ADAL" clId="{0768314E-8B68-4FD0-B5EB-C0E74A7F7F54}" dt="2023-12-14T13:04:24.992" v="6696" actId="1076"/>
          <ac:spMkLst>
            <pc:docMk/>
            <pc:sldMk cId="3178078035" sldId="382"/>
            <ac:spMk id="2" creationId="{EDD03A1A-E837-AEBD-3EDA-0D0F6099DAD3}"/>
          </ac:spMkLst>
        </pc:spChg>
        <pc:spChg chg="mod">
          <ac:chgData name="Mr J Bee (BWCET)" userId="a1856448-f297-487a-a7ea-498499ce4ab3" providerId="ADAL" clId="{0768314E-8B68-4FD0-B5EB-C0E74A7F7F54}" dt="2023-12-14T13:02:43.072" v="6655" actId="20577"/>
          <ac:spMkLst>
            <pc:docMk/>
            <pc:sldMk cId="3178078035" sldId="382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3:01:49.533" v="6559" actId="478"/>
          <ac:spMkLst>
            <pc:docMk/>
            <pc:sldMk cId="3178078035" sldId="382"/>
            <ac:spMk id="5" creationId="{EE63FCD3-A686-EA7B-8BC2-B1E0304EAC1A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7" creationId="{4445400E-7DB4-D251-A221-F19F7CD1D3F2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8" creationId="{4E6DF7A1-024C-373B-E37A-84FFD31542CC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9" creationId="{29DF5334-D985-F4BC-8079-26A10E7A8F6A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0" creationId="{288BB2DE-013F-B648-C063-1E588E82AFF5}"/>
          </ac:spMkLst>
        </pc:spChg>
        <pc:spChg chg="del">
          <ac:chgData name="Mr J Bee (BWCET)" userId="a1856448-f297-487a-a7ea-498499ce4ab3" providerId="ADAL" clId="{0768314E-8B68-4FD0-B5EB-C0E74A7F7F54}" dt="2023-12-14T13:01:42.945" v="6557" actId="478"/>
          <ac:spMkLst>
            <pc:docMk/>
            <pc:sldMk cId="3178078035" sldId="382"/>
            <ac:spMk id="12" creationId="{E37B093B-4401-1195-F723-2B7AA0AFE208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3" creationId="{DC7B4F83-EA6E-BD2B-4301-B72ABA1C8EC7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4" creationId="{2BE2A0B4-779F-B58A-98D0-6FED7BF48159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5" creationId="{847650CA-EF66-7E5A-1DFA-1C0F9B886AD0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6" creationId="{4C87A0B2-B121-261C-0DF6-76BF8532C778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7" creationId="{27C8BFE6-5C30-3ED4-35AB-0D5068D79138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8" creationId="{C0A73B18-ECD9-71EA-4DA7-0B8A273314B2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9" creationId="{1E2C26C2-7754-F954-3AE1-4782B9FD45E7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20" creationId="{294C8CB3-5165-D5D0-414F-AAE15C9BA39E}"/>
          </ac:spMkLst>
        </pc:spChg>
        <pc:spChg chg="add mod">
          <ac:chgData name="Mr J Bee (BWCET)" userId="a1856448-f297-487a-a7ea-498499ce4ab3" providerId="ADAL" clId="{0768314E-8B68-4FD0-B5EB-C0E74A7F7F54}" dt="2023-12-14T13:04:30.881" v="6698" actId="1076"/>
          <ac:spMkLst>
            <pc:docMk/>
            <pc:sldMk cId="3178078035" sldId="382"/>
            <ac:spMk id="21" creationId="{F3E53B63-84C7-86A6-3958-76F94FDDF350}"/>
          </ac:spMkLst>
        </pc:spChg>
        <pc:spChg chg="add mod">
          <ac:chgData name="Mr J Bee (BWCET)" userId="a1856448-f297-487a-a7ea-498499ce4ab3" providerId="ADAL" clId="{0768314E-8B68-4FD0-B5EB-C0E74A7F7F54}" dt="2023-12-14T13:05:13.575" v="6743" actId="20577"/>
          <ac:spMkLst>
            <pc:docMk/>
            <pc:sldMk cId="3178078035" sldId="382"/>
            <ac:spMk id="22" creationId="{82AC7E0A-B593-99BC-3E64-0CCD94D0C90E}"/>
          </ac:spMkLst>
        </pc:spChg>
        <pc:spChg chg="add del mod">
          <ac:chgData name="Mr J Bee (BWCET)" userId="a1856448-f297-487a-a7ea-498499ce4ab3" providerId="ADAL" clId="{0768314E-8B68-4FD0-B5EB-C0E74A7F7F54}" dt="2023-12-14T13:05:10.791" v="6742" actId="478"/>
          <ac:spMkLst>
            <pc:docMk/>
            <pc:sldMk cId="3178078035" sldId="382"/>
            <ac:spMk id="23" creationId="{19255FD6-8C9E-3C32-08C0-A10B864A6CAB}"/>
          </ac:spMkLst>
        </pc:spChg>
        <pc:spChg chg="add del mod">
          <ac:chgData name="Mr J Bee (BWCET)" userId="a1856448-f297-487a-a7ea-498499ce4ab3" providerId="ADAL" clId="{0768314E-8B68-4FD0-B5EB-C0E74A7F7F54}" dt="2023-12-14T13:04:48.653" v="6702" actId="478"/>
          <ac:spMkLst>
            <pc:docMk/>
            <pc:sldMk cId="3178078035" sldId="382"/>
            <ac:spMk id="24" creationId="{0CF7A073-FCF2-B4C8-9B8D-DC0365D7F209}"/>
          </ac:spMkLst>
        </pc:spChg>
        <pc:spChg chg="add mod">
          <ac:chgData name="Mr J Bee (BWCET)" userId="a1856448-f297-487a-a7ea-498499ce4ab3" providerId="ADAL" clId="{0768314E-8B68-4FD0-B5EB-C0E74A7F7F54}" dt="2023-12-14T13:05:13.934" v="6744"/>
          <ac:spMkLst>
            <pc:docMk/>
            <pc:sldMk cId="3178078035" sldId="382"/>
            <ac:spMk id="25" creationId="{F06C5801-6862-507C-78B1-6394CEE8EE4A}"/>
          </ac:spMkLst>
        </pc:spChg>
        <pc:spChg chg="add del mod">
          <ac:chgData name="Mr J Bee (BWCET)" userId="a1856448-f297-487a-a7ea-498499ce4ab3" providerId="ADAL" clId="{0768314E-8B68-4FD0-B5EB-C0E74A7F7F54}" dt="2023-12-14T13:05:39.225" v="6746" actId="478"/>
          <ac:spMkLst>
            <pc:docMk/>
            <pc:sldMk cId="3178078035" sldId="382"/>
            <ac:spMk id="26" creationId="{9E0D63EF-01A6-BDCD-2B46-470F24D58BD2}"/>
          </ac:spMkLst>
        </pc:spChg>
        <pc:graphicFrameChg chg="add mod modGraphic">
          <ac:chgData name="Mr J Bee (BWCET)" userId="a1856448-f297-487a-a7ea-498499ce4ab3" providerId="ADAL" clId="{0768314E-8B68-4FD0-B5EB-C0E74A7F7F54}" dt="2023-12-14T13:04:38.867" v="6699" actId="1076"/>
          <ac:graphicFrameMkLst>
            <pc:docMk/>
            <pc:sldMk cId="3178078035" sldId="382"/>
            <ac:graphicFrameMk id="6" creationId="{802DE0BE-62CF-EA41-B5A0-4E6B6A3EE0D3}"/>
          </ac:graphicFrameMkLst>
        </pc:graphicFrameChg>
        <pc:picChg chg="del">
          <ac:chgData name="Mr J Bee (BWCET)" userId="a1856448-f297-487a-a7ea-498499ce4ab3" providerId="ADAL" clId="{0768314E-8B68-4FD0-B5EB-C0E74A7F7F54}" dt="2023-12-14T13:01:44.798" v="6558" actId="478"/>
          <ac:picMkLst>
            <pc:docMk/>
            <pc:sldMk cId="3178078035" sldId="382"/>
            <ac:picMk id="4" creationId="{2E84DD8B-C332-A987-9652-5B1FA7128B87}"/>
          </ac:picMkLst>
        </pc:picChg>
        <pc:picChg chg="del">
          <ac:chgData name="Mr J Bee (BWCET)" userId="a1856448-f297-487a-a7ea-498499ce4ab3" providerId="ADAL" clId="{0768314E-8B68-4FD0-B5EB-C0E74A7F7F54}" dt="2023-12-14T13:01:44.798" v="6558" actId="478"/>
          <ac:picMkLst>
            <pc:docMk/>
            <pc:sldMk cId="3178078035" sldId="382"/>
            <ac:picMk id="11" creationId="{FDF6050D-A275-4B97-37C9-625D6E6FCF43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3:09:59.489" v="6940" actId="478"/>
        <pc:sldMkLst>
          <pc:docMk/>
          <pc:sldMk cId="1058917594" sldId="383"/>
        </pc:sldMkLst>
        <pc:spChg chg="del">
          <ac:chgData name="Mr J Bee (BWCET)" userId="a1856448-f297-487a-a7ea-498499ce4ab3" providerId="ADAL" clId="{0768314E-8B68-4FD0-B5EB-C0E74A7F7F54}" dt="2023-12-14T13:05:51.469" v="6752" actId="478"/>
          <ac:spMkLst>
            <pc:docMk/>
            <pc:sldMk cId="1058917594" sldId="383"/>
            <ac:spMk id="2" creationId="{EDD03A1A-E837-AEBD-3EDA-0D0F6099DAD3}"/>
          </ac:spMkLst>
        </pc:spChg>
        <pc:spChg chg="mod">
          <ac:chgData name="Mr J Bee (BWCET)" userId="a1856448-f297-487a-a7ea-498499ce4ab3" providerId="ADAL" clId="{0768314E-8B68-4FD0-B5EB-C0E74A7F7F54}" dt="2023-12-14T13:07:43.733" v="6831" actId="20577"/>
          <ac:spMkLst>
            <pc:docMk/>
            <pc:sldMk cId="1058917594" sldId="383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13:09:29.173" v="6899" actId="478"/>
          <ac:spMkLst>
            <pc:docMk/>
            <pc:sldMk cId="1058917594" sldId="383"/>
            <ac:spMk id="5" creationId="{DAB46B4C-169E-4ECF-30F2-C2E81F075519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7" creationId="{4445400E-7DB4-D251-A221-F19F7CD1D3F2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8" creationId="{4E6DF7A1-024C-373B-E37A-84FFD31542CC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9" creationId="{29DF5334-D985-F4BC-8079-26A10E7A8F6A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0" creationId="{288BB2DE-013F-B648-C063-1E588E82AFF5}"/>
          </ac:spMkLst>
        </pc:spChg>
        <pc:spChg chg="add mod">
          <ac:chgData name="Mr J Bee (BWCET)" userId="a1856448-f297-487a-a7ea-498499ce4ab3" providerId="ADAL" clId="{0768314E-8B68-4FD0-B5EB-C0E74A7F7F54}" dt="2023-12-14T13:09:30.680" v="6900"/>
          <ac:spMkLst>
            <pc:docMk/>
            <pc:sldMk cId="1058917594" sldId="383"/>
            <ac:spMk id="11" creationId="{201EBCEF-F2B2-55C4-E851-FEA89E3BD327}"/>
          </ac:spMkLst>
        </pc:spChg>
        <pc:spChg chg="add mod">
          <ac:chgData name="Mr J Bee (BWCET)" userId="a1856448-f297-487a-a7ea-498499ce4ab3" providerId="ADAL" clId="{0768314E-8B68-4FD0-B5EB-C0E74A7F7F54}" dt="2023-12-14T13:09:47.325" v="6937" actId="20577"/>
          <ac:spMkLst>
            <pc:docMk/>
            <pc:sldMk cId="1058917594" sldId="383"/>
            <ac:spMk id="12" creationId="{E5E11AFB-E859-8BAA-53E8-564EB015EC4E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3" creationId="{DC7B4F83-EA6E-BD2B-4301-B72ABA1C8EC7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4" creationId="{2BE2A0B4-779F-B58A-98D0-6FED7BF48159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5" creationId="{847650CA-EF66-7E5A-1DFA-1C0F9B886AD0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6" creationId="{4C87A0B2-B121-261C-0DF6-76BF8532C778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7" creationId="{27C8BFE6-5C30-3ED4-35AB-0D5068D79138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8" creationId="{C0A73B18-ECD9-71EA-4DA7-0B8A273314B2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9" creationId="{1E2C26C2-7754-F954-3AE1-4782B9FD45E7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20" creationId="{294C8CB3-5165-D5D0-414F-AAE15C9BA39E}"/>
          </ac:spMkLst>
        </pc:spChg>
        <pc:spChg chg="del">
          <ac:chgData name="Mr J Bee (BWCET)" userId="a1856448-f297-487a-a7ea-498499ce4ab3" providerId="ADAL" clId="{0768314E-8B68-4FD0-B5EB-C0E74A7F7F54}" dt="2023-12-14T13:05:48.368" v="6751" actId="478"/>
          <ac:spMkLst>
            <pc:docMk/>
            <pc:sldMk cId="1058917594" sldId="383"/>
            <ac:spMk id="21" creationId="{F3E53B63-84C7-86A6-3958-76F94FDDF350}"/>
          </ac:spMkLst>
        </pc:spChg>
        <pc:spChg chg="del">
          <ac:chgData name="Mr J Bee (BWCET)" userId="a1856448-f297-487a-a7ea-498499ce4ab3" providerId="ADAL" clId="{0768314E-8B68-4FD0-B5EB-C0E74A7F7F54}" dt="2023-12-14T13:05:43.742" v="6749" actId="478"/>
          <ac:spMkLst>
            <pc:docMk/>
            <pc:sldMk cId="1058917594" sldId="383"/>
            <ac:spMk id="22" creationId="{82AC7E0A-B593-99BC-3E64-0CCD94D0C90E}"/>
          </ac:spMkLst>
        </pc:spChg>
        <pc:spChg chg="add del mod">
          <ac:chgData name="Mr J Bee (BWCET)" userId="a1856448-f297-487a-a7ea-498499ce4ab3" providerId="ADAL" clId="{0768314E-8B68-4FD0-B5EB-C0E74A7F7F54}" dt="2023-12-14T13:09:38.048" v="6903" actId="478"/>
          <ac:spMkLst>
            <pc:docMk/>
            <pc:sldMk cId="1058917594" sldId="383"/>
            <ac:spMk id="23" creationId="{E89E1DE5-60F0-A7EA-50E3-5D38CFA4503A}"/>
          </ac:spMkLst>
        </pc:spChg>
        <pc:spChg chg="add mod">
          <ac:chgData name="Mr J Bee (BWCET)" userId="a1856448-f297-487a-a7ea-498499ce4ab3" providerId="ADAL" clId="{0768314E-8B68-4FD0-B5EB-C0E74A7F7F54}" dt="2023-12-14T13:09:48.401" v="6938"/>
          <ac:spMkLst>
            <pc:docMk/>
            <pc:sldMk cId="1058917594" sldId="383"/>
            <ac:spMk id="24" creationId="{32F301BB-A767-9C19-0378-24817B60DA0A}"/>
          </ac:spMkLst>
        </pc:spChg>
        <pc:spChg chg="del">
          <ac:chgData name="Mr J Bee (BWCET)" userId="a1856448-f297-487a-a7ea-498499ce4ab3" providerId="ADAL" clId="{0768314E-8B68-4FD0-B5EB-C0E74A7F7F54}" dt="2023-12-14T13:05:42.061" v="6748" actId="478"/>
          <ac:spMkLst>
            <pc:docMk/>
            <pc:sldMk cId="1058917594" sldId="383"/>
            <ac:spMk id="25" creationId="{F06C5801-6862-507C-78B1-6394CEE8EE4A}"/>
          </ac:spMkLst>
        </pc:spChg>
        <pc:spChg chg="add del mod">
          <ac:chgData name="Mr J Bee (BWCET)" userId="a1856448-f297-487a-a7ea-498499ce4ab3" providerId="ADAL" clId="{0768314E-8B68-4FD0-B5EB-C0E74A7F7F54}" dt="2023-12-14T13:09:59.489" v="6940" actId="478"/>
          <ac:spMkLst>
            <pc:docMk/>
            <pc:sldMk cId="1058917594" sldId="383"/>
            <ac:spMk id="26" creationId="{970DD620-583B-1DE1-6C96-E2D36DC77363}"/>
          </ac:spMkLst>
        </pc:spChg>
        <pc:graphicFrameChg chg="add mod modGraphic">
          <ac:chgData name="Mr J Bee (BWCET)" userId="a1856448-f297-487a-a7ea-498499ce4ab3" providerId="ADAL" clId="{0768314E-8B68-4FD0-B5EB-C0E74A7F7F54}" dt="2023-12-14T13:09:21.918" v="6897" actId="20577"/>
          <ac:graphicFrameMkLst>
            <pc:docMk/>
            <pc:sldMk cId="1058917594" sldId="383"/>
            <ac:graphicFrameMk id="4" creationId="{33F1DBA9-435D-54C3-8136-0DE4C17F5EA4}"/>
          </ac:graphicFrameMkLst>
        </pc:graphicFrameChg>
        <pc:graphicFrameChg chg="del">
          <ac:chgData name="Mr J Bee (BWCET)" userId="a1856448-f297-487a-a7ea-498499ce4ab3" providerId="ADAL" clId="{0768314E-8B68-4FD0-B5EB-C0E74A7F7F54}" dt="2023-12-14T13:05:47.382" v="6750" actId="478"/>
          <ac:graphicFrameMkLst>
            <pc:docMk/>
            <pc:sldMk cId="1058917594" sldId="383"/>
            <ac:graphicFrameMk id="6" creationId="{802DE0BE-62CF-EA41-B5A0-4E6B6A3EE0D3}"/>
          </ac:graphicFrameMkLst>
        </pc:graphicFrameChg>
      </pc:sldChg>
      <pc:sldChg chg="addSp delSp modSp add mod delAnim modAnim">
        <pc:chgData name="Mr J Bee (BWCET)" userId="a1856448-f297-487a-a7ea-498499ce4ab3" providerId="ADAL" clId="{0768314E-8B68-4FD0-B5EB-C0E74A7F7F54}" dt="2023-12-14T13:17:25.353" v="7247" actId="478"/>
        <pc:sldMkLst>
          <pc:docMk/>
          <pc:sldMk cId="3502205360" sldId="384"/>
        </pc:sldMkLst>
        <pc:spChg chg="add del mod">
          <ac:chgData name="Mr J Bee (BWCET)" userId="a1856448-f297-487a-a7ea-498499ce4ab3" providerId="ADAL" clId="{0768314E-8B68-4FD0-B5EB-C0E74A7F7F54}" dt="2023-12-14T13:10:39.550" v="7020"/>
          <ac:spMkLst>
            <pc:docMk/>
            <pc:sldMk cId="3502205360" sldId="384"/>
            <ac:spMk id="2" creationId="{48AEBD24-C501-86CA-99E1-623B4BF3B8B5}"/>
          </ac:spMkLst>
        </pc:spChg>
        <pc:spChg chg="mod">
          <ac:chgData name="Mr J Bee (BWCET)" userId="a1856448-f297-487a-a7ea-498499ce4ab3" providerId="ADAL" clId="{0768314E-8B68-4FD0-B5EB-C0E74A7F7F54}" dt="2023-12-14T13:10:43.125" v="7021" actId="20577"/>
          <ac:spMkLst>
            <pc:docMk/>
            <pc:sldMk cId="3502205360" sldId="384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3:10:44.654" v="7022"/>
          <ac:spMkLst>
            <pc:docMk/>
            <pc:sldMk cId="3502205360" sldId="384"/>
            <ac:spMk id="5" creationId="{E3624307-68C1-791F-BB0A-98954BFF3302}"/>
          </ac:spMkLst>
        </pc:spChg>
        <pc:spChg chg="add mod">
          <ac:chgData name="Mr J Bee (BWCET)" userId="a1856448-f297-487a-a7ea-498499ce4ab3" providerId="ADAL" clId="{0768314E-8B68-4FD0-B5EB-C0E74A7F7F54}" dt="2023-12-14T13:13:14.872" v="7085" actId="1076"/>
          <ac:spMkLst>
            <pc:docMk/>
            <pc:sldMk cId="3502205360" sldId="384"/>
            <ac:spMk id="9" creationId="{A7B86561-074F-CA17-EB5B-8D6B83B1459F}"/>
          </ac:spMkLst>
        </pc:spChg>
        <pc:spChg chg="add mod">
          <ac:chgData name="Mr J Bee (BWCET)" userId="a1856448-f297-487a-a7ea-498499ce4ab3" providerId="ADAL" clId="{0768314E-8B68-4FD0-B5EB-C0E74A7F7F54}" dt="2023-12-14T13:13:10.897" v="7084" actId="1076"/>
          <ac:spMkLst>
            <pc:docMk/>
            <pc:sldMk cId="3502205360" sldId="384"/>
            <ac:spMk id="10" creationId="{53C5F789-3C6C-5902-625F-E380F22B2908}"/>
          </ac:spMkLst>
        </pc:spChg>
        <pc:spChg chg="del">
          <ac:chgData name="Mr J Bee (BWCET)" userId="a1856448-f297-487a-a7ea-498499ce4ab3" providerId="ADAL" clId="{0768314E-8B68-4FD0-B5EB-C0E74A7F7F54}" dt="2023-12-14T13:10:07.629" v="6945" actId="478"/>
          <ac:spMkLst>
            <pc:docMk/>
            <pc:sldMk cId="3502205360" sldId="384"/>
            <ac:spMk id="11" creationId="{201EBCEF-F2B2-55C4-E851-FEA89E3BD327}"/>
          </ac:spMkLst>
        </pc:spChg>
        <pc:spChg chg="del">
          <ac:chgData name="Mr J Bee (BWCET)" userId="a1856448-f297-487a-a7ea-498499ce4ab3" providerId="ADAL" clId="{0768314E-8B68-4FD0-B5EB-C0E74A7F7F54}" dt="2023-12-14T13:10:03.948" v="6943" actId="478"/>
          <ac:spMkLst>
            <pc:docMk/>
            <pc:sldMk cId="3502205360" sldId="384"/>
            <ac:spMk id="12" creationId="{E5E11AFB-E859-8BAA-53E8-564EB015EC4E}"/>
          </ac:spMkLst>
        </pc:spChg>
        <pc:spChg chg="add mod">
          <ac:chgData name="Mr J Bee (BWCET)" userId="a1856448-f297-487a-a7ea-498499ce4ab3" providerId="ADAL" clId="{0768314E-8B68-4FD0-B5EB-C0E74A7F7F54}" dt="2023-12-14T13:14:09.487" v="7217" actId="20577"/>
          <ac:spMkLst>
            <pc:docMk/>
            <pc:sldMk cId="3502205360" sldId="384"/>
            <ac:spMk id="13" creationId="{227EDE15-AE13-7FD6-EABC-A8ED6838BBC2}"/>
          </ac:spMkLst>
        </pc:spChg>
        <pc:spChg chg="add mod">
          <ac:chgData name="Mr J Bee (BWCET)" userId="a1856448-f297-487a-a7ea-498499ce4ab3" providerId="ADAL" clId="{0768314E-8B68-4FD0-B5EB-C0E74A7F7F54}" dt="2023-12-14T13:14:17.912" v="7220" actId="14100"/>
          <ac:spMkLst>
            <pc:docMk/>
            <pc:sldMk cId="3502205360" sldId="384"/>
            <ac:spMk id="14" creationId="{330E72F6-DD8F-F52A-2E36-BB4CBC6A30F7}"/>
          </ac:spMkLst>
        </pc:spChg>
        <pc:spChg chg="add mod">
          <ac:chgData name="Mr J Bee (BWCET)" userId="a1856448-f297-487a-a7ea-498499ce4ab3" providerId="ADAL" clId="{0768314E-8B68-4FD0-B5EB-C0E74A7F7F54}" dt="2023-12-14T13:14:21.265" v="7222" actId="1076"/>
          <ac:spMkLst>
            <pc:docMk/>
            <pc:sldMk cId="3502205360" sldId="384"/>
            <ac:spMk id="15" creationId="{FB189F3B-BDC4-65AE-DCEC-839C1BDACDCD}"/>
          </ac:spMkLst>
        </pc:spChg>
        <pc:spChg chg="add mod">
          <ac:chgData name="Mr J Bee (BWCET)" userId="a1856448-f297-487a-a7ea-498499ce4ab3" providerId="ADAL" clId="{0768314E-8B68-4FD0-B5EB-C0E74A7F7F54}" dt="2023-12-14T13:14:24.017" v="7224" actId="1076"/>
          <ac:spMkLst>
            <pc:docMk/>
            <pc:sldMk cId="3502205360" sldId="384"/>
            <ac:spMk id="16" creationId="{2FB9C748-2AFD-C407-A86C-EAE3071A7B8D}"/>
          </ac:spMkLst>
        </pc:spChg>
        <pc:spChg chg="add mod">
          <ac:chgData name="Mr J Bee (BWCET)" userId="a1856448-f297-487a-a7ea-498499ce4ab3" providerId="ADAL" clId="{0768314E-8B68-4FD0-B5EB-C0E74A7F7F54}" dt="2023-12-14T13:14:37.088" v="7231" actId="14100"/>
          <ac:spMkLst>
            <pc:docMk/>
            <pc:sldMk cId="3502205360" sldId="384"/>
            <ac:spMk id="17" creationId="{73F30FAB-7ED5-F68B-34D3-653BDF9B85E0}"/>
          </ac:spMkLst>
        </pc:spChg>
        <pc:spChg chg="add mod">
          <ac:chgData name="Mr J Bee (BWCET)" userId="a1856448-f297-487a-a7ea-498499ce4ab3" providerId="ADAL" clId="{0768314E-8B68-4FD0-B5EB-C0E74A7F7F54}" dt="2023-12-14T13:14:43.936" v="7235" actId="1076"/>
          <ac:spMkLst>
            <pc:docMk/>
            <pc:sldMk cId="3502205360" sldId="384"/>
            <ac:spMk id="18" creationId="{A0BBEA5B-8D5E-C864-8080-A7D5F8E4ECCA}"/>
          </ac:spMkLst>
        </pc:spChg>
        <pc:spChg chg="add del mod">
          <ac:chgData name="Mr J Bee (BWCET)" userId="a1856448-f297-487a-a7ea-498499ce4ab3" providerId="ADAL" clId="{0768314E-8B68-4FD0-B5EB-C0E74A7F7F54}" dt="2023-12-14T13:17:25.353" v="7247" actId="478"/>
          <ac:spMkLst>
            <pc:docMk/>
            <pc:sldMk cId="3502205360" sldId="384"/>
            <ac:spMk id="19" creationId="{41D05E21-C4DC-A513-A007-6DE5F5BD5D26}"/>
          </ac:spMkLst>
        </pc:spChg>
        <pc:spChg chg="del">
          <ac:chgData name="Mr J Bee (BWCET)" userId="a1856448-f297-487a-a7ea-498499ce4ab3" providerId="ADAL" clId="{0768314E-8B68-4FD0-B5EB-C0E74A7F7F54}" dt="2023-12-14T13:10:02.591" v="6942" actId="478"/>
          <ac:spMkLst>
            <pc:docMk/>
            <pc:sldMk cId="3502205360" sldId="384"/>
            <ac:spMk id="24" creationId="{32F301BB-A767-9C19-0378-24817B60DA0A}"/>
          </ac:spMkLst>
        </pc:spChg>
        <pc:graphicFrameChg chg="del">
          <ac:chgData name="Mr J Bee (BWCET)" userId="a1856448-f297-487a-a7ea-498499ce4ab3" providerId="ADAL" clId="{0768314E-8B68-4FD0-B5EB-C0E74A7F7F54}" dt="2023-12-14T13:10:06.037" v="6944" actId="478"/>
          <ac:graphicFrameMkLst>
            <pc:docMk/>
            <pc:sldMk cId="3502205360" sldId="384"/>
            <ac:graphicFrameMk id="4" creationId="{33F1DBA9-435D-54C3-8136-0DE4C17F5EA4}"/>
          </ac:graphicFrameMkLst>
        </pc:graphicFrameChg>
        <pc:graphicFrameChg chg="add mod">
          <ac:chgData name="Mr J Bee (BWCET)" userId="a1856448-f297-487a-a7ea-498499ce4ab3" providerId="ADAL" clId="{0768314E-8B68-4FD0-B5EB-C0E74A7F7F54}" dt="2023-12-14T13:13:08.361" v="7083" actId="14100"/>
          <ac:graphicFrameMkLst>
            <pc:docMk/>
            <pc:sldMk cId="3502205360" sldId="384"/>
            <ac:graphicFrameMk id="8" creationId="{78A3AD38-D310-4187-A551-CD850CB5F963}"/>
          </ac:graphicFrameMkLst>
        </pc:graphicFrameChg>
      </pc:sldChg>
      <pc:sldChg chg="addSp delSp modSp add mod delAnim modAnim">
        <pc:chgData name="Mr J Bee (BWCET)" userId="a1856448-f297-487a-a7ea-498499ce4ab3" providerId="ADAL" clId="{0768314E-8B68-4FD0-B5EB-C0E74A7F7F54}" dt="2023-12-14T13:19:36.041" v="7361" actId="478"/>
        <pc:sldMkLst>
          <pc:docMk/>
          <pc:sldMk cId="1405953044" sldId="385"/>
        </pc:sldMkLst>
        <pc:spChg chg="mod">
          <ac:chgData name="Mr J Bee (BWCET)" userId="a1856448-f297-487a-a7ea-498499ce4ab3" providerId="ADAL" clId="{0768314E-8B68-4FD0-B5EB-C0E74A7F7F54}" dt="2023-12-14T13:18:35.629" v="7357" actId="20577"/>
          <ac:spMkLst>
            <pc:docMk/>
            <pc:sldMk cId="1405953044" sldId="385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3:18:15.325" v="7262" actId="1076"/>
          <ac:spMkLst>
            <pc:docMk/>
            <pc:sldMk cId="1405953044" sldId="385"/>
            <ac:spMk id="4" creationId="{E45E1BF6-5919-B4D3-551F-1C5CA7F78EA1}"/>
          </ac:spMkLst>
        </pc:spChg>
        <pc:spChg chg="del">
          <ac:chgData name="Mr J Bee (BWCET)" userId="a1856448-f297-487a-a7ea-498499ce4ab3" providerId="ADAL" clId="{0768314E-8B68-4FD0-B5EB-C0E74A7F7F54}" dt="2023-12-14T13:18:25.741" v="7264" actId="478"/>
          <ac:spMkLst>
            <pc:docMk/>
            <pc:sldMk cId="1405953044" sldId="385"/>
            <ac:spMk id="5" creationId="{E3624307-68C1-791F-BB0A-98954BFF3302}"/>
          </ac:spMkLst>
        </pc:spChg>
        <pc:spChg chg="add mod">
          <ac:chgData name="Mr J Bee (BWCET)" userId="a1856448-f297-487a-a7ea-498499ce4ab3" providerId="ADAL" clId="{0768314E-8B68-4FD0-B5EB-C0E74A7F7F54}" dt="2023-12-14T13:18:15.325" v="7262" actId="1076"/>
          <ac:spMkLst>
            <pc:docMk/>
            <pc:sldMk cId="1405953044" sldId="385"/>
            <ac:spMk id="6" creationId="{7F4A8ACD-5DE0-5A5B-35FE-197713E719B0}"/>
          </ac:spMkLst>
        </pc:spChg>
        <pc:spChg chg="add mod">
          <ac:chgData name="Mr J Bee (BWCET)" userId="a1856448-f297-487a-a7ea-498499ce4ab3" providerId="ADAL" clId="{0768314E-8B68-4FD0-B5EB-C0E74A7F7F54}" dt="2023-12-14T13:18:15.325" v="7262" actId="1076"/>
          <ac:spMkLst>
            <pc:docMk/>
            <pc:sldMk cId="1405953044" sldId="385"/>
            <ac:spMk id="7" creationId="{BD5695C1-09F3-744C-9802-21DA0E13D5B1}"/>
          </ac:spMkLst>
        </pc:spChg>
        <pc:spChg chg="mod">
          <ac:chgData name="Mr J Bee (BWCET)" userId="a1856448-f297-487a-a7ea-498499ce4ab3" providerId="ADAL" clId="{0768314E-8B68-4FD0-B5EB-C0E74A7F7F54}" dt="2023-12-14T13:18:21.916" v="7263" actId="1076"/>
          <ac:spMkLst>
            <pc:docMk/>
            <pc:sldMk cId="1405953044" sldId="385"/>
            <ac:spMk id="9" creationId="{A7B86561-074F-CA17-EB5B-8D6B83B1459F}"/>
          </ac:spMkLst>
        </pc:spChg>
        <pc:spChg chg="mod">
          <ac:chgData name="Mr J Bee (BWCET)" userId="a1856448-f297-487a-a7ea-498499ce4ab3" providerId="ADAL" clId="{0768314E-8B68-4FD0-B5EB-C0E74A7F7F54}" dt="2023-12-14T13:18:21.916" v="7263" actId="1076"/>
          <ac:spMkLst>
            <pc:docMk/>
            <pc:sldMk cId="1405953044" sldId="385"/>
            <ac:spMk id="10" creationId="{53C5F789-3C6C-5902-625F-E380F22B2908}"/>
          </ac:spMkLst>
        </pc:spChg>
        <pc:spChg chg="add mod">
          <ac:chgData name="Mr J Bee (BWCET)" userId="a1856448-f297-487a-a7ea-498499ce4ab3" providerId="ADAL" clId="{0768314E-8B68-4FD0-B5EB-C0E74A7F7F54}" dt="2023-12-14T13:18:15.325" v="7262" actId="1076"/>
          <ac:spMkLst>
            <pc:docMk/>
            <pc:sldMk cId="1405953044" sldId="385"/>
            <ac:spMk id="11" creationId="{74B14132-46D5-C81D-095F-356EDBA37511}"/>
          </ac:spMkLst>
        </pc:spChg>
        <pc:spChg chg="add mod">
          <ac:chgData name="Mr J Bee (BWCET)" userId="a1856448-f297-487a-a7ea-498499ce4ab3" providerId="ADAL" clId="{0768314E-8B68-4FD0-B5EB-C0E74A7F7F54}" dt="2023-12-14T13:18:36.561" v="7358"/>
          <ac:spMkLst>
            <pc:docMk/>
            <pc:sldMk cId="1405953044" sldId="385"/>
            <ac:spMk id="12" creationId="{7A42BF33-B2A9-E945-F6CE-BE72FA379751}"/>
          </ac:spMkLst>
        </pc:spChg>
        <pc:spChg chg="del">
          <ac:chgData name="Mr J Bee (BWCET)" userId="a1856448-f297-487a-a7ea-498499ce4ab3" providerId="ADAL" clId="{0768314E-8B68-4FD0-B5EB-C0E74A7F7F54}" dt="2023-12-14T13:17:29" v="7248" actId="478"/>
          <ac:spMkLst>
            <pc:docMk/>
            <pc:sldMk cId="1405953044" sldId="385"/>
            <ac:spMk id="13" creationId="{227EDE15-AE13-7FD6-EABC-A8ED6838BBC2}"/>
          </ac:spMkLst>
        </pc:spChg>
        <pc:spChg chg="del">
          <ac:chgData name="Mr J Bee (BWCET)" userId="a1856448-f297-487a-a7ea-498499ce4ab3" providerId="ADAL" clId="{0768314E-8B68-4FD0-B5EB-C0E74A7F7F54}" dt="2023-12-14T13:17:29" v="7248" actId="478"/>
          <ac:spMkLst>
            <pc:docMk/>
            <pc:sldMk cId="1405953044" sldId="385"/>
            <ac:spMk id="14" creationId="{330E72F6-DD8F-F52A-2E36-BB4CBC6A30F7}"/>
          </ac:spMkLst>
        </pc:spChg>
        <pc:spChg chg="del">
          <ac:chgData name="Mr J Bee (BWCET)" userId="a1856448-f297-487a-a7ea-498499ce4ab3" providerId="ADAL" clId="{0768314E-8B68-4FD0-B5EB-C0E74A7F7F54}" dt="2023-12-14T13:17:29" v="7248" actId="478"/>
          <ac:spMkLst>
            <pc:docMk/>
            <pc:sldMk cId="1405953044" sldId="385"/>
            <ac:spMk id="15" creationId="{FB189F3B-BDC4-65AE-DCEC-839C1BDACDCD}"/>
          </ac:spMkLst>
        </pc:spChg>
        <pc:spChg chg="del">
          <ac:chgData name="Mr J Bee (BWCET)" userId="a1856448-f297-487a-a7ea-498499ce4ab3" providerId="ADAL" clId="{0768314E-8B68-4FD0-B5EB-C0E74A7F7F54}" dt="2023-12-14T13:17:29" v="7248" actId="478"/>
          <ac:spMkLst>
            <pc:docMk/>
            <pc:sldMk cId="1405953044" sldId="385"/>
            <ac:spMk id="16" creationId="{2FB9C748-2AFD-C407-A86C-EAE3071A7B8D}"/>
          </ac:spMkLst>
        </pc:spChg>
        <pc:spChg chg="mod">
          <ac:chgData name="Mr J Bee (BWCET)" userId="a1856448-f297-487a-a7ea-498499ce4ab3" providerId="ADAL" clId="{0768314E-8B68-4FD0-B5EB-C0E74A7F7F54}" dt="2023-12-14T13:18:21.916" v="7263" actId="1076"/>
          <ac:spMkLst>
            <pc:docMk/>
            <pc:sldMk cId="1405953044" sldId="385"/>
            <ac:spMk id="17" creationId="{73F30FAB-7ED5-F68B-34D3-653BDF9B85E0}"/>
          </ac:spMkLst>
        </pc:spChg>
        <pc:spChg chg="mod">
          <ac:chgData name="Mr J Bee (BWCET)" userId="a1856448-f297-487a-a7ea-498499ce4ab3" providerId="ADAL" clId="{0768314E-8B68-4FD0-B5EB-C0E74A7F7F54}" dt="2023-12-14T13:18:21.916" v="7263" actId="1076"/>
          <ac:spMkLst>
            <pc:docMk/>
            <pc:sldMk cId="1405953044" sldId="385"/>
            <ac:spMk id="18" creationId="{A0BBEA5B-8D5E-C864-8080-A7D5F8E4ECCA}"/>
          </ac:spMkLst>
        </pc:spChg>
        <pc:spChg chg="del">
          <ac:chgData name="Mr J Bee (BWCET)" userId="a1856448-f297-487a-a7ea-498499ce4ab3" providerId="ADAL" clId="{0768314E-8B68-4FD0-B5EB-C0E74A7F7F54}" dt="2023-12-14T13:17:23.498" v="7246" actId="478"/>
          <ac:spMkLst>
            <pc:docMk/>
            <pc:sldMk cId="1405953044" sldId="385"/>
            <ac:spMk id="19" creationId="{41D05E21-C4DC-A513-A007-6DE5F5BD5D26}"/>
          </ac:spMkLst>
        </pc:spChg>
        <pc:spChg chg="add del mod">
          <ac:chgData name="Mr J Bee (BWCET)" userId="a1856448-f297-487a-a7ea-498499ce4ab3" providerId="ADAL" clId="{0768314E-8B68-4FD0-B5EB-C0E74A7F7F54}" dt="2023-12-14T13:19:36.041" v="7361" actId="478"/>
          <ac:spMkLst>
            <pc:docMk/>
            <pc:sldMk cId="1405953044" sldId="385"/>
            <ac:spMk id="20" creationId="{5FC35AAA-8C9E-9F56-0760-9745B4A6C867}"/>
          </ac:spMkLst>
        </pc:spChg>
        <pc:graphicFrameChg chg="add mod">
          <ac:chgData name="Mr J Bee (BWCET)" userId="a1856448-f297-487a-a7ea-498499ce4ab3" providerId="ADAL" clId="{0768314E-8B68-4FD0-B5EB-C0E74A7F7F54}" dt="2023-12-14T13:18:39.219" v="7359"/>
          <ac:graphicFrameMkLst>
            <pc:docMk/>
            <pc:sldMk cId="1405953044" sldId="385"/>
            <ac:graphicFrameMk id="2" creationId="{724B184B-7D12-1D52-6063-6D257D0AF9E0}"/>
          </ac:graphicFrameMkLst>
        </pc:graphicFrameChg>
        <pc:graphicFrameChg chg="mod">
          <ac:chgData name="Mr J Bee (BWCET)" userId="a1856448-f297-487a-a7ea-498499ce4ab3" providerId="ADAL" clId="{0768314E-8B68-4FD0-B5EB-C0E74A7F7F54}" dt="2023-12-14T13:18:21.916" v="7263" actId="1076"/>
          <ac:graphicFrameMkLst>
            <pc:docMk/>
            <pc:sldMk cId="1405953044" sldId="385"/>
            <ac:graphicFrameMk id="8" creationId="{78A3AD38-D310-4187-A551-CD850CB5F963}"/>
          </ac:graphicFrameMkLst>
        </pc:graphicFrameChg>
      </pc:sldChg>
      <pc:sldChg chg="addSp delSp modSp add mod delAnim modAnim">
        <pc:chgData name="Mr J Bee (BWCET)" userId="a1856448-f297-487a-a7ea-498499ce4ab3" providerId="ADAL" clId="{0768314E-8B68-4FD0-B5EB-C0E74A7F7F54}" dt="2023-12-14T13:29:35.617" v="7822" actId="1076"/>
        <pc:sldMkLst>
          <pc:docMk/>
          <pc:sldMk cId="3671685566" sldId="386"/>
        </pc:sldMkLst>
        <pc:spChg chg="mod">
          <ac:chgData name="Mr J Bee (BWCET)" userId="a1856448-f297-487a-a7ea-498499ce4ab3" providerId="ADAL" clId="{0768314E-8B68-4FD0-B5EB-C0E74A7F7F54}" dt="2023-12-14T13:25:32.308" v="7653" actId="20577"/>
          <ac:spMkLst>
            <pc:docMk/>
            <pc:sldMk cId="3671685566" sldId="386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4" creationId="{E45E1BF6-5919-B4D3-551F-1C5CA7F78EA1}"/>
          </ac:spMkLst>
        </pc:spChg>
        <pc:spChg chg="add del mod">
          <ac:chgData name="Mr J Bee (BWCET)" userId="a1856448-f297-487a-a7ea-498499ce4ab3" providerId="ADAL" clId="{0768314E-8B68-4FD0-B5EB-C0E74A7F7F54}" dt="2023-12-14T13:19:48.790" v="7366" actId="478"/>
          <ac:spMkLst>
            <pc:docMk/>
            <pc:sldMk cId="3671685566" sldId="386"/>
            <ac:spMk id="5" creationId="{AD9BA759-8290-D7BA-7603-DABCBC0EC94B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6" creationId="{7F4A8ACD-5DE0-5A5B-35FE-197713E719B0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7" creationId="{BD5695C1-09F3-744C-9802-21DA0E13D5B1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9" creationId="{A7B86561-074F-CA17-EB5B-8D6B83B1459F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10" creationId="{53C5F789-3C6C-5902-625F-E380F22B2908}"/>
          </ac:spMkLst>
        </pc:spChg>
        <pc:spChg chg="del">
          <ac:chgData name="Mr J Bee (BWCET)" userId="a1856448-f297-487a-a7ea-498499ce4ab3" providerId="ADAL" clId="{0768314E-8B68-4FD0-B5EB-C0E74A7F7F54}" dt="2023-12-14T13:19:39.274" v="7363" actId="478"/>
          <ac:spMkLst>
            <pc:docMk/>
            <pc:sldMk cId="3671685566" sldId="386"/>
            <ac:spMk id="11" creationId="{74B14132-46D5-C81D-095F-356EDBA37511}"/>
          </ac:spMkLst>
        </pc:spChg>
        <pc:spChg chg="del">
          <ac:chgData name="Mr J Bee (BWCET)" userId="a1856448-f297-487a-a7ea-498499ce4ab3" providerId="ADAL" clId="{0768314E-8B68-4FD0-B5EB-C0E74A7F7F54}" dt="2023-12-14T13:24:52.487" v="7624" actId="478"/>
          <ac:spMkLst>
            <pc:docMk/>
            <pc:sldMk cId="3671685566" sldId="386"/>
            <ac:spMk id="12" creationId="{7A42BF33-B2A9-E945-F6CE-BE72FA379751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17" creationId="{73F30FAB-7ED5-F68B-34D3-653BDF9B85E0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18" creationId="{A0BBEA5B-8D5E-C864-8080-A7D5F8E4ECCA}"/>
          </ac:spMkLst>
        </pc:spChg>
        <pc:spChg chg="add mod">
          <ac:chgData name="Mr J Bee (BWCET)" userId="a1856448-f297-487a-a7ea-498499ce4ab3" providerId="ADAL" clId="{0768314E-8B68-4FD0-B5EB-C0E74A7F7F54}" dt="2023-12-14T13:24:17.932" v="7509" actId="20577"/>
          <ac:spMkLst>
            <pc:docMk/>
            <pc:sldMk cId="3671685566" sldId="386"/>
            <ac:spMk id="20" creationId="{9C911524-3C06-176A-369A-AAACF1C9CC3D}"/>
          </ac:spMkLst>
        </pc:spChg>
        <pc:spChg chg="add mod">
          <ac:chgData name="Mr J Bee (BWCET)" userId="a1856448-f297-487a-a7ea-498499ce4ab3" providerId="ADAL" clId="{0768314E-8B68-4FD0-B5EB-C0E74A7F7F54}" dt="2023-12-14T13:28:14.852" v="7784" actId="20577"/>
          <ac:spMkLst>
            <pc:docMk/>
            <pc:sldMk cId="3671685566" sldId="386"/>
            <ac:spMk id="21" creationId="{9B9493A6-3B87-02F6-9398-1861F5AE3AF9}"/>
          </ac:spMkLst>
        </pc:spChg>
        <pc:spChg chg="add mod">
          <ac:chgData name="Mr J Bee (BWCET)" userId="a1856448-f297-487a-a7ea-498499ce4ab3" providerId="ADAL" clId="{0768314E-8B68-4FD0-B5EB-C0E74A7F7F54}" dt="2023-12-14T13:23:52.424" v="7471" actId="1076"/>
          <ac:spMkLst>
            <pc:docMk/>
            <pc:sldMk cId="3671685566" sldId="386"/>
            <ac:spMk id="24" creationId="{7A821AFA-CBB7-C28F-86F6-B4FF346F77F4}"/>
          </ac:spMkLst>
        </pc:spChg>
        <pc:spChg chg="add mod">
          <ac:chgData name="Mr J Bee (BWCET)" userId="a1856448-f297-487a-a7ea-498499ce4ab3" providerId="ADAL" clId="{0768314E-8B68-4FD0-B5EB-C0E74A7F7F54}" dt="2023-12-14T13:24:04.054" v="7479" actId="20577"/>
          <ac:spMkLst>
            <pc:docMk/>
            <pc:sldMk cId="3671685566" sldId="386"/>
            <ac:spMk id="25" creationId="{E75009B7-8F4E-6DBB-F2C7-E0EF8BB15C52}"/>
          </ac:spMkLst>
        </pc:spChg>
        <pc:spChg chg="add del mod">
          <ac:chgData name="Mr J Bee (BWCET)" userId="a1856448-f297-487a-a7ea-498499ce4ab3" providerId="ADAL" clId="{0768314E-8B68-4FD0-B5EB-C0E74A7F7F54}" dt="2023-12-14T13:25:27.906" v="7651" actId="478"/>
          <ac:spMkLst>
            <pc:docMk/>
            <pc:sldMk cId="3671685566" sldId="386"/>
            <ac:spMk id="26" creationId="{485151D2-4DF1-B835-D91B-9F463E963CD3}"/>
          </ac:spMkLst>
        </pc:spChg>
        <pc:spChg chg="add mod">
          <ac:chgData name="Mr J Bee (BWCET)" userId="a1856448-f297-487a-a7ea-498499ce4ab3" providerId="ADAL" clId="{0768314E-8B68-4FD0-B5EB-C0E74A7F7F54}" dt="2023-12-14T13:25:33.392" v="7654"/>
          <ac:spMkLst>
            <pc:docMk/>
            <pc:sldMk cId="3671685566" sldId="386"/>
            <ac:spMk id="28" creationId="{DBFE8B4D-9DB1-DB34-7382-B9D61B0477D6}"/>
          </ac:spMkLst>
        </pc:spChg>
        <pc:spChg chg="add mod">
          <ac:chgData name="Mr J Bee (BWCET)" userId="a1856448-f297-487a-a7ea-498499ce4ab3" providerId="ADAL" clId="{0768314E-8B68-4FD0-B5EB-C0E74A7F7F54}" dt="2023-12-14T13:28:53.553" v="7810" actId="1076"/>
          <ac:spMkLst>
            <pc:docMk/>
            <pc:sldMk cId="3671685566" sldId="386"/>
            <ac:spMk id="29" creationId="{B2726BE5-01AA-7B7E-2471-56894B08C400}"/>
          </ac:spMkLst>
        </pc:spChg>
        <pc:spChg chg="add del mod">
          <ac:chgData name="Mr J Bee (BWCET)" userId="a1856448-f297-487a-a7ea-498499ce4ab3" providerId="ADAL" clId="{0768314E-8B68-4FD0-B5EB-C0E74A7F7F54}" dt="2023-12-14T13:28:49.989" v="7809" actId="478"/>
          <ac:spMkLst>
            <pc:docMk/>
            <pc:sldMk cId="3671685566" sldId="386"/>
            <ac:spMk id="30" creationId="{4858CB2E-CAA8-0B16-A2B2-E483A632448A}"/>
          </ac:spMkLst>
        </pc:spChg>
        <pc:spChg chg="add mod">
          <ac:chgData name="Mr J Bee (BWCET)" userId="a1856448-f297-487a-a7ea-498499ce4ab3" providerId="ADAL" clId="{0768314E-8B68-4FD0-B5EB-C0E74A7F7F54}" dt="2023-12-14T13:28:35.432" v="7803" actId="14100"/>
          <ac:spMkLst>
            <pc:docMk/>
            <pc:sldMk cId="3671685566" sldId="386"/>
            <ac:spMk id="31" creationId="{FC9F7745-34B2-CD2F-340A-3EEAF3D5E6DE}"/>
          </ac:spMkLst>
        </pc:spChg>
        <pc:spChg chg="add del mod">
          <ac:chgData name="Mr J Bee (BWCET)" userId="a1856448-f297-487a-a7ea-498499ce4ab3" providerId="ADAL" clId="{0768314E-8B68-4FD0-B5EB-C0E74A7F7F54}" dt="2023-12-14T13:28:49.429" v="7808" actId="478"/>
          <ac:spMkLst>
            <pc:docMk/>
            <pc:sldMk cId="3671685566" sldId="386"/>
            <ac:spMk id="32" creationId="{50DA88E7-0109-FD7A-10C1-E761150E6ADC}"/>
          </ac:spMkLst>
        </pc:spChg>
        <pc:spChg chg="add mod">
          <ac:chgData name="Mr J Bee (BWCET)" userId="a1856448-f297-487a-a7ea-498499ce4ab3" providerId="ADAL" clId="{0768314E-8B68-4FD0-B5EB-C0E74A7F7F54}" dt="2023-12-14T13:28:56.656" v="7811" actId="1076"/>
          <ac:spMkLst>
            <pc:docMk/>
            <pc:sldMk cId="3671685566" sldId="386"/>
            <ac:spMk id="33" creationId="{E8243DF9-7CF5-024B-A07B-8D66B7CF435A}"/>
          </ac:spMkLst>
        </pc:spChg>
        <pc:spChg chg="add mod">
          <ac:chgData name="Mr J Bee (BWCET)" userId="a1856448-f297-487a-a7ea-498499ce4ab3" providerId="ADAL" clId="{0768314E-8B68-4FD0-B5EB-C0E74A7F7F54}" dt="2023-12-14T13:29:17.729" v="7816" actId="14100"/>
          <ac:spMkLst>
            <pc:docMk/>
            <pc:sldMk cId="3671685566" sldId="386"/>
            <ac:spMk id="34" creationId="{F1C0AB34-FC21-18DB-130C-2C1D948C5968}"/>
          </ac:spMkLst>
        </pc:spChg>
        <pc:spChg chg="add mod">
          <ac:chgData name="Mr J Bee (BWCET)" userId="a1856448-f297-487a-a7ea-498499ce4ab3" providerId="ADAL" clId="{0768314E-8B68-4FD0-B5EB-C0E74A7F7F54}" dt="2023-12-14T13:29:22.007" v="7818" actId="1076"/>
          <ac:spMkLst>
            <pc:docMk/>
            <pc:sldMk cId="3671685566" sldId="386"/>
            <ac:spMk id="35" creationId="{995B241D-589A-A02F-CC4E-9C58D70D3FCA}"/>
          </ac:spMkLst>
        </pc:spChg>
        <pc:spChg chg="add mod">
          <ac:chgData name="Mr J Bee (BWCET)" userId="a1856448-f297-487a-a7ea-498499ce4ab3" providerId="ADAL" clId="{0768314E-8B68-4FD0-B5EB-C0E74A7F7F54}" dt="2023-12-14T13:29:31.009" v="7820" actId="1076"/>
          <ac:spMkLst>
            <pc:docMk/>
            <pc:sldMk cId="3671685566" sldId="386"/>
            <ac:spMk id="36" creationId="{7FFE5387-E3BF-2BBC-59A4-446969238A8C}"/>
          </ac:spMkLst>
        </pc:spChg>
        <pc:spChg chg="add mod">
          <ac:chgData name="Mr J Bee (BWCET)" userId="a1856448-f297-487a-a7ea-498499ce4ab3" providerId="ADAL" clId="{0768314E-8B68-4FD0-B5EB-C0E74A7F7F54}" dt="2023-12-14T13:29:35.617" v="7822" actId="1076"/>
          <ac:spMkLst>
            <pc:docMk/>
            <pc:sldMk cId="3671685566" sldId="386"/>
            <ac:spMk id="37" creationId="{9EE2BF07-DA4D-A9B1-4F94-96CE2C58A43B}"/>
          </ac:spMkLst>
        </pc:spChg>
        <pc:graphicFrameChg chg="del">
          <ac:chgData name="Mr J Bee (BWCET)" userId="a1856448-f297-487a-a7ea-498499ce4ab3" providerId="ADAL" clId="{0768314E-8B68-4FD0-B5EB-C0E74A7F7F54}" dt="2023-12-14T13:19:41.356" v="7364" actId="478"/>
          <ac:graphicFrameMkLst>
            <pc:docMk/>
            <pc:sldMk cId="3671685566" sldId="386"/>
            <ac:graphicFrameMk id="2" creationId="{724B184B-7D12-1D52-6063-6D257D0AF9E0}"/>
          </ac:graphicFrameMkLst>
        </pc:graphicFrameChg>
        <pc:graphicFrameChg chg="del">
          <ac:chgData name="Mr J Bee (BWCET)" userId="a1856448-f297-487a-a7ea-498499ce4ab3" providerId="ADAL" clId="{0768314E-8B68-4FD0-B5EB-C0E74A7F7F54}" dt="2023-12-14T13:19:41.356" v="7364" actId="478"/>
          <ac:graphicFrameMkLst>
            <pc:docMk/>
            <pc:sldMk cId="3671685566" sldId="386"/>
            <ac:graphicFrameMk id="8" creationId="{78A3AD38-D310-4187-A551-CD850CB5F963}"/>
          </ac:graphicFrameMkLst>
        </pc:graphicFrameChg>
        <pc:graphicFrameChg chg="add mod modGraphic">
          <ac:chgData name="Mr J Bee (BWCET)" userId="a1856448-f297-487a-a7ea-498499ce4ab3" providerId="ADAL" clId="{0768314E-8B68-4FD0-B5EB-C0E74A7F7F54}" dt="2023-12-14T13:27:42.040" v="7724" actId="20577"/>
          <ac:graphicFrameMkLst>
            <pc:docMk/>
            <pc:sldMk cId="3671685566" sldId="386"/>
            <ac:graphicFrameMk id="13" creationId="{D40CB9E0-DE9E-64D9-2F23-B6B8326A0B14}"/>
          </ac:graphicFrameMkLst>
        </pc:graphicFrameChg>
        <pc:picChg chg="add mod">
          <ac:chgData name="Mr J Bee (BWCET)" userId="a1856448-f297-487a-a7ea-498499ce4ab3" providerId="ADAL" clId="{0768314E-8B68-4FD0-B5EB-C0E74A7F7F54}" dt="2023-12-14T13:21:39.152" v="7406" actId="196"/>
          <ac:picMkLst>
            <pc:docMk/>
            <pc:sldMk cId="3671685566" sldId="386"/>
            <ac:picMk id="15" creationId="{3A1533CA-8ABE-77CC-BA8C-F386D2ED5DE7}"/>
          </ac:picMkLst>
        </pc:picChg>
        <pc:picChg chg="add del mod">
          <ac:chgData name="Mr J Bee (BWCET)" userId="a1856448-f297-487a-a7ea-498499ce4ab3" providerId="ADAL" clId="{0768314E-8B68-4FD0-B5EB-C0E74A7F7F54}" dt="2023-12-14T13:23:31.573" v="7462" actId="478"/>
          <ac:picMkLst>
            <pc:docMk/>
            <pc:sldMk cId="3671685566" sldId="386"/>
            <ac:picMk id="19" creationId="{E21DC133-9356-4BB3-C299-996EEB46A8D1}"/>
          </ac:picMkLst>
        </pc:picChg>
        <pc:picChg chg="add mod">
          <ac:chgData name="Mr J Bee (BWCET)" userId="a1856448-f297-487a-a7ea-498499ce4ab3" providerId="ADAL" clId="{0768314E-8B68-4FD0-B5EB-C0E74A7F7F54}" dt="2023-12-14T13:23:42.612" v="7464" actId="1076"/>
          <ac:picMkLst>
            <pc:docMk/>
            <pc:sldMk cId="3671685566" sldId="386"/>
            <ac:picMk id="23" creationId="{9194DFD3-491B-6DFE-366A-1F62E1DDF32F}"/>
          </ac:picMkLst>
        </pc:picChg>
      </pc:sldChg>
    </pc:docChg>
  </pc:docChgLst>
  <pc:docChgLst>
    <pc:chgData name="Mr J Bee (BWCET)" userId="a1856448-f297-487a-a7ea-498499ce4ab3" providerId="ADAL" clId="{528E977C-0D3A-4E08-9C31-E39F7E8FD8B5}"/>
    <pc:docChg chg="undo redo custSel addSld delSld modSld sldOrd">
      <pc:chgData name="Mr J Bee (BWCET)" userId="a1856448-f297-487a-a7ea-498499ce4ab3" providerId="ADAL" clId="{528E977C-0D3A-4E08-9C31-E39F7E8FD8B5}" dt="2023-12-19T09:19:58.180" v="8996" actId="20577"/>
      <pc:docMkLst>
        <pc:docMk/>
      </pc:docMkLst>
      <pc:sldChg chg="addSp delSp modSp mod addAnim delAnim modAnim">
        <pc:chgData name="Mr J Bee (BWCET)" userId="a1856448-f297-487a-a7ea-498499ce4ab3" providerId="ADAL" clId="{528E977C-0D3A-4E08-9C31-E39F7E8FD8B5}" dt="2023-12-14T13:35:32.029" v="189" actId="1076"/>
        <pc:sldMkLst>
          <pc:docMk/>
          <pc:sldMk cId="840905969" sldId="257"/>
        </pc:sldMkLst>
        <pc:spChg chg="add del mod">
          <ac:chgData name="Mr J Bee (BWCET)" userId="a1856448-f297-487a-a7ea-498499ce4ab3" providerId="ADAL" clId="{528E977C-0D3A-4E08-9C31-E39F7E8FD8B5}" dt="2023-12-14T13:31:44.765" v="5"/>
          <ac:spMkLst>
            <pc:docMk/>
            <pc:sldMk cId="840905969" sldId="257"/>
            <ac:spMk id="2" creationId="{5DB0FAC4-0223-DFE3-D09C-B563C185B5C4}"/>
          </ac:spMkLst>
        </pc:spChg>
        <pc:spChg chg="add del">
          <ac:chgData name="Mr J Bee (BWCET)" userId="a1856448-f297-487a-a7ea-498499ce4ab3" providerId="ADAL" clId="{528E977C-0D3A-4E08-9C31-E39F7E8FD8B5}" dt="2023-12-14T13:31:45.447" v="7" actId="478"/>
          <ac:spMkLst>
            <pc:docMk/>
            <pc:sldMk cId="840905969" sldId="257"/>
            <ac:spMk id="6" creationId="{FA4DF059-3B8A-89DA-E80F-D99A788ADB33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8" creationId="{ACEE0D63-A748-AAA6-82FB-4BE4FD6DCD09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9" creationId="{C1E31F8A-77B3-4903-6C9F-231E87499FA6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10" creationId="{ED95E267-3E5D-E9FF-1BB7-583ADE783334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11" creationId="{FCF29297-DEB2-F11B-AE83-10EA18E9CF68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12" creationId="{9B93C27A-E73F-E8A7-BF53-BD7356C96D4D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18" creationId="{8D1402C2-CAA2-B948-0432-658880256356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19" creationId="{5BFBDE4E-F452-E3BA-C1EE-310659429242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20" creationId="{CE44C246-9966-3BE4-6254-F91ADA3C2F6F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21" creationId="{593B8866-064D-88BD-9BC3-3B8ED94C2738}"/>
          </ac:spMkLst>
        </pc:spChg>
        <pc:spChg chg="add del">
          <ac:chgData name="Mr J Bee (BWCET)" userId="a1856448-f297-487a-a7ea-498499ce4ab3" providerId="ADAL" clId="{528E977C-0D3A-4E08-9C31-E39F7E8FD8B5}" dt="2023-12-14T13:31:44.989" v="6" actId="478"/>
          <ac:spMkLst>
            <pc:docMk/>
            <pc:sldMk cId="840905969" sldId="257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23" creationId="{1845679B-9D89-EE7A-4BAA-308232002F0B}"/>
          </ac:spMkLst>
        </pc:spChg>
        <pc:spChg chg="add mod">
          <ac:chgData name="Mr J Bee (BWCET)" userId="a1856448-f297-487a-a7ea-498499ce4ab3" providerId="ADAL" clId="{528E977C-0D3A-4E08-9C31-E39F7E8FD8B5}" dt="2023-12-14T13:34:41.989" v="66" actId="1076"/>
          <ac:spMkLst>
            <pc:docMk/>
            <pc:sldMk cId="840905969" sldId="257"/>
            <ac:spMk id="28" creationId="{D116643E-20E1-C036-73DB-9A061E21CF85}"/>
          </ac:spMkLst>
        </pc:spChg>
        <pc:spChg chg="add mod">
          <ac:chgData name="Mr J Bee (BWCET)" userId="a1856448-f297-487a-a7ea-498499ce4ab3" providerId="ADAL" clId="{528E977C-0D3A-4E08-9C31-E39F7E8FD8B5}" dt="2023-12-14T13:34:41.989" v="66" actId="1076"/>
          <ac:spMkLst>
            <pc:docMk/>
            <pc:sldMk cId="840905969" sldId="257"/>
            <ac:spMk id="29" creationId="{4BFD7F59-B192-FD48-53D9-19924D2320CE}"/>
          </ac:spMkLst>
        </pc:spChg>
        <pc:spChg chg="add mod">
          <ac:chgData name="Mr J Bee (BWCET)" userId="a1856448-f297-487a-a7ea-498499ce4ab3" providerId="ADAL" clId="{528E977C-0D3A-4E08-9C31-E39F7E8FD8B5}" dt="2023-12-14T13:34:41.989" v="66" actId="1076"/>
          <ac:spMkLst>
            <pc:docMk/>
            <pc:sldMk cId="840905969" sldId="257"/>
            <ac:spMk id="30" creationId="{298EBAD4-B584-4319-7F56-B365804677BF}"/>
          </ac:spMkLst>
        </pc:spChg>
        <pc:spChg chg="add mod">
          <ac:chgData name="Mr J Bee (BWCET)" userId="a1856448-f297-487a-a7ea-498499ce4ab3" providerId="ADAL" clId="{528E977C-0D3A-4E08-9C31-E39F7E8FD8B5}" dt="2023-12-14T13:34:41.989" v="66" actId="1076"/>
          <ac:spMkLst>
            <pc:docMk/>
            <pc:sldMk cId="840905969" sldId="257"/>
            <ac:spMk id="31" creationId="{30AB9293-9EC0-9D9D-3521-07950DB31739}"/>
          </ac:spMkLst>
        </pc:spChg>
        <pc:spChg chg="add mod">
          <ac:chgData name="Mr J Bee (BWCET)" userId="a1856448-f297-487a-a7ea-498499ce4ab3" providerId="ADAL" clId="{528E977C-0D3A-4E08-9C31-E39F7E8FD8B5}" dt="2023-12-14T13:34:41.989" v="66" actId="1076"/>
          <ac:spMkLst>
            <pc:docMk/>
            <pc:sldMk cId="840905969" sldId="257"/>
            <ac:spMk id="32" creationId="{7FFE126C-CA8D-8929-9E74-518EFE75F8A5}"/>
          </ac:spMkLst>
        </pc:spChg>
        <pc:spChg chg="add mod">
          <ac:chgData name="Mr J Bee (BWCET)" userId="a1856448-f297-487a-a7ea-498499ce4ab3" providerId="ADAL" clId="{528E977C-0D3A-4E08-9C31-E39F7E8FD8B5}" dt="2023-12-14T13:34:41.989" v="66" actId="1076"/>
          <ac:spMkLst>
            <pc:docMk/>
            <pc:sldMk cId="840905969" sldId="257"/>
            <ac:spMk id="33" creationId="{87045835-1FA2-007D-5C1F-1E175884DDED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34" creationId="{C7A59230-9DA1-5319-35CC-32816CD34DD6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35" creationId="{CF3B2E3D-36EF-CF4B-5BF2-79715FE7D409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36" creationId="{8AB84BB3-A9D2-6BA2-CB06-816801945024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37" creationId="{286F3FCA-60E9-BA55-8B49-EC4C686D39C9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39" creationId="{947C9A86-7F0C-1E0F-A7A5-617908953D96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0" creationId="{09A9FA47-F547-A575-411A-1E68D7C51417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2" creationId="{9130F91A-54A7-D001-D966-29FDD6D4B2EF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3" creationId="{D872279B-A250-A7FE-7C82-08DD412ECED7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4" creationId="{3F836B8E-81B4-90CC-2441-ACBDC93C3E94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5" creationId="{C1CFE4F9-59B8-D6A2-9048-FE10AF82F1AD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6" creationId="{021F9AEC-FC66-0707-4AC5-9D098AAF0EBA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7" creationId="{AC20452D-6E68-E31A-E82D-C40D1DD9252C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8" creationId="{2336BD7E-B05B-6B9C-5C5B-ABD88D4B6F20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9" creationId="{0D56F9A1-77D8-A231-ED21-ECDA1342575E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51" creationId="{0B509E9B-A660-D8F8-5E77-94BDCD4D287A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52" creationId="{F16BD6B2-0307-1142-CD4C-86986E5C09B9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53" creationId="{90F5AE0A-6E1F-2E73-8722-8676A606A406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54" creationId="{445A9AE5-0554-5A31-5CCD-48984627278A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55" creationId="{03D9215D-B106-9103-FCB8-5353DC0B0881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58" creationId="{ACE8B15B-4E0E-6504-CDFA-AC3DBB51340C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59" creationId="{B8DE544A-9CA8-5675-CF4F-D864C220F44E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60" creationId="{F124F9D7-B3A2-6372-7F5C-538CD440A85A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62" creationId="{2A621D05-7C18-9D2D-B5C7-B9FBD134B54B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63" creationId="{895EB34B-77DB-7422-4CCE-8BBA0BB27FD3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67" creationId="{966761A2-86EF-56C4-9F2B-763331F16A02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68" creationId="{4547D56C-02AD-AB7A-9C24-0D1D19A9421D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69" creationId="{BDC80EE6-E04B-7C05-106F-4F52316C00D3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70" creationId="{732F4DBF-2DA2-9286-0751-45926883E96B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71" creationId="{4D1D6CA2-1518-5E6B-E35F-1969247F58F6}"/>
          </ac:spMkLst>
        </pc:spChg>
        <pc:spChg chg="add mod">
          <ac:chgData name="Mr J Bee (BWCET)" userId="a1856448-f297-487a-a7ea-498499ce4ab3" providerId="ADAL" clId="{528E977C-0D3A-4E08-9C31-E39F7E8FD8B5}" dt="2023-12-14T13:35:22.928" v="184" actId="20577"/>
          <ac:spMkLst>
            <pc:docMk/>
            <pc:sldMk cId="840905969" sldId="257"/>
            <ac:spMk id="72" creationId="{985C17CB-0005-BDB7-54F4-A9135C733E2C}"/>
          </ac:spMkLst>
        </pc:spChg>
        <pc:spChg chg="add del mod">
          <ac:chgData name="Mr J Bee (BWCET)" userId="a1856448-f297-487a-a7ea-498499ce4ab3" providerId="ADAL" clId="{528E977C-0D3A-4E08-9C31-E39F7E8FD8B5}" dt="2023-12-14T13:34:52.364" v="69" actId="478"/>
          <ac:spMkLst>
            <pc:docMk/>
            <pc:sldMk cId="840905969" sldId="257"/>
            <ac:spMk id="73" creationId="{257C9ACD-D42B-CDA2-AC23-DD59F4F79056}"/>
          </ac:spMkLst>
        </pc:spChg>
        <pc:spChg chg="add mod">
          <ac:chgData name="Mr J Bee (BWCET)" userId="a1856448-f297-487a-a7ea-498499ce4ab3" providerId="ADAL" clId="{528E977C-0D3A-4E08-9C31-E39F7E8FD8B5}" dt="2023-12-14T13:35:23.844" v="185"/>
          <ac:spMkLst>
            <pc:docMk/>
            <pc:sldMk cId="840905969" sldId="257"/>
            <ac:spMk id="74" creationId="{30054C34-7EB7-3988-7875-00099D6AEB45}"/>
          </ac:spMkLst>
        </pc:spChg>
        <pc:spChg chg="add mod">
          <ac:chgData name="Mr J Bee (BWCET)" userId="a1856448-f297-487a-a7ea-498499ce4ab3" providerId="ADAL" clId="{528E977C-0D3A-4E08-9C31-E39F7E8FD8B5}" dt="2023-12-14T13:35:27.717" v="187" actId="1076"/>
          <ac:spMkLst>
            <pc:docMk/>
            <pc:sldMk cId="840905969" sldId="257"/>
            <ac:spMk id="75" creationId="{27D08624-4D9D-2D2D-8D79-CADB9F41FA1E}"/>
          </ac:spMkLst>
        </pc:spChg>
        <pc:spChg chg="add mod">
          <ac:chgData name="Mr J Bee (BWCET)" userId="a1856448-f297-487a-a7ea-498499ce4ab3" providerId="ADAL" clId="{528E977C-0D3A-4E08-9C31-E39F7E8FD8B5}" dt="2023-12-14T13:35:32.029" v="189" actId="1076"/>
          <ac:spMkLst>
            <pc:docMk/>
            <pc:sldMk cId="840905969" sldId="257"/>
            <ac:spMk id="76" creationId="{30944403-823A-2B76-80F4-D708F9C7CB28}"/>
          </ac:spMkLst>
        </pc:spChg>
        <pc:graphicFrameChg chg="del">
          <ac:chgData name="Mr J Bee (BWCET)" userId="a1856448-f297-487a-a7ea-498499ce4ab3" providerId="ADAL" clId="{528E977C-0D3A-4E08-9C31-E39F7E8FD8B5}" dt="2023-12-14T13:31:34.914" v="1" actId="478"/>
          <ac:graphicFrameMkLst>
            <pc:docMk/>
            <pc:sldMk cId="840905969" sldId="257"/>
            <ac:graphicFrameMk id="7" creationId="{3DD33F9D-9DEC-70B4-475B-9AB4E793222F}"/>
          </ac:graphicFrameMkLst>
        </pc:graphicFrameChg>
        <pc:graphicFrameChg chg="del">
          <ac:chgData name="Mr J Bee (BWCET)" userId="a1856448-f297-487a-a7ea-498499ce4ab3" providerId="ADAL" clId="{528E977C-0D3A-4E08-9C31-E39F7E8FD8B5}" dt="2023-12-14T13:31:34.914" v="1" actId="478"/>
          <ac:graphicFrameMkLst>
            <pc:docMk/>
            <pc:sldMk cId="840905969" sldId="257"/>
            <ac:graphicFrameMk id="24" creationId="{40476587-5BD5-2A44-EDD7-187CBCBB8377}"/>
          </ac:graphicFrameMkLst>
        </pc:graphicFrameChg>
        <pc:graphicFrameChg chg="del">
          <ac:chgData name="Mr J Bee (BWCET)" userId="a1856448-f297-487a-a7ea-498499ce4ab3" providerId="ADAL" clId="{528E977C-0D3A-4E08-9C31-E39F7E8FD8B5}" dt="2023-12-14T13:31:34.914" v="1" actId="478"/>
          <ac:graphicFrameMkLst>
            <pc:docMk/>
            <pc:sldMk cId="840905969" sldId="257"/>
            <ac:graphicFrameMk id="50" creationId="{E18AE65D-101A-1B24-66B7-537F1E00178F}"/>
          </ac:graphicFrameMkLst>
        </pc:graphicFrameChg>
        <pc:graphicFrameChg chg="del">
          <ac:chgData name="Mr J Bee (BWCET)" userId="a1856448-f297-487a-a7ea-498499ce4ab3" providerId="ADAL" clId="{528E977C-0D3A-4E08-9C31-E39F7E8FD8B5}" dt="2023-12-14T13:31:34.914" v="1" actId="478"/>
          <ac:graphicFrameMkLst>
            <pc:docMk/>
            <pc:sldMk cId="840905969" sldId="257"/>
            <ac:graphicFrameMk id="61" creationId="{C742A53D-8F82-0F6D-DC65-541064E2573B}"/>
          </ac:graphicFrameMkLst>
        </pc:graphicFrameChg>
        <pc:graphicFrameChg chg="del">
          <ac:chgData name="Mr J Bee (BWCET)" userId="a1856448-f297-487a-a7ea-498499ce4ab3" providerId="ADAL" clId="{528E977C-0D3A-4E08-9C31-E39F7E8FD8B5}" dt="2023-12-14T13:31:34.914" v="1" actId="478"/>
          <ac:graphicFrameMkLst>
            <pc:docMk/>
            <pc:sldMk cId="840905969" sldId="257"/>
            <ac:graphicFrameMk id="64" creationId="{ACFF2C3A-A85F-19D6-ED7F-76F6834780E8}"/>
          </ac:graphicFrameMkLst>
        </pc:graphicFrameChg>
        <pc:graphicFrameChg chg="del">
          <ac:chgData name="Mr J Bee (BWCET)" userId="a1856448-f297-487a-a7ea-498499ce4ab3" providerId="ADAL" clId="{528E977C-0D3A-4E08-9C31-E39F7E8FD8B5}" dt="2023-12-14T13:31:34.914" v="1" actId="478"/>
          <ac:graphicFrameMkLst>
            <pc:docMk/>
            <pc:sldMk cId="840905969" sldId="257"/>
            <ac:graphicFrameMk id="65" creationId="{CDD470F7-ADA2-5294-542C-2304D6E3FDEE}"/>
          </ac:graphicFrameMkLst>
        </pc:graphicFrameChg>
        <pc:picChg chg="del">
          <ac:chgData name="Mr J Bee (BWCET)" userId="a1856448-f297-487a-a7ea-498499ce4ab3" providerId="ADAL" clId="{528E977C-0D3A-4E08-9C31-E39F7E8FD8B5}" dt="2023-12-14T13:31:34.914" v="1" actId="478"/>
          <ac:picMkLst>
            <pc:docMk/>
            <pc:sldMk cId="840905969" sldId="257"/>
            <ac:picMk id="66" creationId="{07FEA53C-3084-06CC-C840-B9E1E6307E7E}"/>
          </ac:picMkLst>
        </pc:picChg>
        <pc:picChg chg="del">
          <ac:chgData name="Mr J Bee (BWCET)" userId="a1856448-f297-487a-a7ea-498499ce4ab3" providerId="ADAL" clId="{528E977C-0D3A-4E08-9C31-E39F7E8FD8B5}" dt="2023-12-14T13:31:34.914" v="1" actId="478"/>
          <ac:picMkLst>
            <pc:docMk/>
            <pc:sldMk cId="840905969" sldId="257"/>
            <ac:picMk id="1026" creationId="{57E844B3-FD9A-113E-12D3-B12BD96D9C64}"/>
          </ac:picMkLst>
        </pc:picChg>
        <pc:picChg chg="del">
          <ac:chgData name="Mr J Bee (BWCET)" userId="a1856448-f297-487a-a7ea-498499ce4ab3" providerId="ADAL" clId="{528E977C-0D3A-4E08-9C31-E39F7E8FD8B5}" dt="2023-12-14T13:31:34.914" v="1" actId="478"/>
          <ac:picMkLst>
            <pc:docMk/>
            <pc:sldMk cId="840905969" sldId="257"/>
            <ac:picMk id="1032" creationId="{D5F10652-4C9A-DD32-7796-413F5F9AA3A6}"/>
          </ac:picMkLst>
        </pc:picChg>
        <pc:picChg chg="del">
          <ac:chgData name="Mr J Bee (BWCET)" userId="a1856448-f297-487a-a7ea-498499ce4ab3" providerId="ADAL" clId="{528E977C-0D3A-4E08-9C31-E39F7E8FD8B5}" dt="2023-12-14T13:31:34.914" v="1" actId="478"/>
          <ac:picMkLst>
            <pc:docMk/>
            <pc:sldMk cId="840905969" sldId="257"/>
            <ac:picMk id="1034" creationId="{5525AADC-7CE8-BC2C-6779-8D1553C1F805}"/>
          </ac:picMkLst>
        </pc:picChg>
        <pc:cxnChg chg="add mod">
          <ac:chgData name="Mr J Bee (BWCET)" userId="a1856448-f297-487a-a7ea-498499ce4ab3" providerId="ADAL" clId="{528E977C-0D3A-4E08-9C31-E39F7E8FD8B5}" dt="2023-12-14T13:34:34.464" v="65" actId="1076"/>
          <ac:cxnSpMkLst>
            <pc:docMk/>
            <pc:sldMk cId="840905969" sldId="257"/>
            <ac:cxnSpMk id="4" creationId="{A01A5F0B-04B5-919A-E6C8-B313AD72E8D9}"/>
          </ac:cxnSpMkLst>
        </pc:cxnChg>
        <pc:cxnChg chg="add mod">
          <ac:chgData name="Mr J Bee (BWCET)" userId="a1856448-f297-487a-a7ea-498499ce4ab3" providerId="ADAL" clId="{528E977C-0D3A-4E08-9C31-E39F7E8FD8B5}" dt="2023-12-14T13:34:34.464" v="65" actId="1076"/>
          <ac:cxnSpMkLst>
            <pc:docMk/>
            <pc:sldMk cId="840905969" sldId="257"/>
            <ac:cxnSpMk id="5" creationId="{50014591-D4FF-D4E3-2BE7-8006041CCD0A}"/>
          </ac:cxnSpMkLst>
        </pc:cxnChg>
        <pc:cxnChg chg="add mod">
          <ac:chgData name="Mr J Bee (BWCET)" userId="a1856448-f297-487a-a7ea-498499ce4ab3" providerId="ADAL" clId="{528E977C-0D3A-4E08-9C31-E39F7E8FD8B5}" dt="2023-12-14T13:34:34.464" v="65" actId="1076"/>
          <ac:cxnSpMkLst>
            <pc:docMk/>
            <pc:sldMk cId="840905969" sldId="257"/>
            <ac:cxnSpMk id="15" creationId="{0013C0FB-576B-DBDB-470E-BE34B87818B0}"/>
          </ac:cxnSpMkLst>
        </pc:cxnChg>
        <pc:cxnChg chg="add del mod">
          <ac:chgData name="Mr J Bee (BWCET)" userId="a1856448-f297-487a-a7ea-498499ce4ab3" providerId="ADAL" clId="{528E977C-0D3A-4E08-9C31-E39F7E8FD8B5}" dt="2023-12-14T13:32:34.198" v="30" actId="478"/>
          <ac:cxnSpMkLst>
            <pc:docMk/>
            <pc:sldMk cId="840905969" sldId="257"/>
            <ac:cxnSpMk id="16" creationId="{D0088608-BACD-7301-7ECA-210F16B3B91F}"/>
          </ac:cxnSpMkLst>
        </pc:cxnChg>
        <pc:cxnChg chg="add mod">
          <ac:chgData name="Mr J Bee (BWCET)" userId="a1856448-f297-487a-a7ea-498499ce4ab3" providerId="ADAL" clId="{528E977C-0D3A-4E08-9C31-E39F7E8FD8B5}" dt="2023-12-14T13:34:34.464" v="65" actId="1076"/>
          <ac:cxnSpMkLst>
            <pc:docMk/>
            <pc:sldMk cId="840905969" sldId="257"/>
            <ac:cxnSpMk id="26" creationId="{6F2822AC-9A25-1BED-3FDF-13C649AA6333}"/>
          </ac:cxnSpMkLst>
        </pc:cxnChg>
      </pc:sldChg>
      <pc:sldChg chg="modSp add mod">
        <pc:chgData name="Mr J Bee (BWCET)" userId="a1856448-f297-487a-a7ea-498499ce4ab3" providerId="ADAL" clId="{528E977C-0D3A-4E08-9C31-E39F7E8FD8B5}" dt="2023-12-14T13:36:12.313" v="199" actId="1037"/>
        <pc:sldMkLst>
          <pc:docMk/>
          <pc:sldMk cId="1161916710" sldId="258"/>
        </pc:sldMkLst>
        <pc:spChg chg="mod">
          <ac:chgData name="Mr J Bee (BWCET)" userId="a1856448-f297-487a-a7ea-498499ce4ab3" providerId="ADAL" clId="{528E977C-0D3A-4E08-9C31-E39F7E8FD8B5}" dt="2023-12-14T13:35:50.185" v="191" actId="1076"/>
          <ac:spMkLst>
            <pc:docMk/>
            <pc:sldMk cId="1161916710" sldId="258"/>
            <ac:spMk id="34" creationId="{C7A59230-9DA1-5319-35CC-32816CD34DD6}"/>
          </ac:spMkLst>
        </pc:spChg>
        <pc:spChg chg="mod">
          <ac:chgData name="Mr J Bee (BWCET)" userId="a1856448-f297-487a-a7ea-498499ce4ab3" providerId="ADAL" clId="{528E977C-0D3A-4E08-9C31-E39F7E8FD8B5}" dt="2023-12-14T13:35:50.185" v="191" actId="1076"/>
          <ac:spMkLst>
            <pc:docMk/>
            <pc:sldMk cId="1161916710" sldId="258"/>
            <ac:spMk id="35" creationId="{CF3B2E3D-36EF-CF4B-5BF2-79715FE7D409}"/>
          </ac:spMkLst>
        </pc:spChg>
        <pc:spChg chg="mod">
          <ac:chgData name="Mr J Bee (BWCET)" userId="a1856448-f297-487a-a7ea-498499ce4ab3" providerId="ADAL" clId="{528E977C-0D3A-4E08-9C31-E39F7E8FD8B5}" dt="2023-12-14T13:35:50.185" v="191" actId="1076"/>
          <ac:spMkLst>
            <pc:docMk/>
            <pc:sldMk cId="1161916710" sldId="258"/>
            <ac:spMk id="36" creationId="{8AB84BB3-A9D2-6BA2-CB06-816801945024}"/>
          </ac:spMkLst>
        </pc:spChg>
        <pc:spChg chg="mod">
          <ac:chgData name="Mr J Bee (BWCET)" userId="a1856448-f297-487a-a7ea-498499ce4ab3" providerId="ADAL" clId="{528E977C-0D3A-4E08-9C31-E39F7E8FD8B5}" dt="2023-12-14T13:35:50.185" v="191" actId="1076"/>
          <ac:spMkLst>
            <pc:docMk/>
            <pc:sldMk cId="1161916710" sldId="258"/>
            <ac:spMk id="37" creationId="{286F3FCA-60E9-BA55-8B49-EC4C686D39C9}"/>
          </ac:spMkLst>
        </pc:spChg>
        <pc:spChg chg="mod">
          <ac:chgData name="Mr J Bee (BWCET)" userId="a1856448-f297-487a-a7ea-498499ce4ab3" providerId="ADAL" clId="{528E977C-0D3A-4E08-9C31-E39F7E8FD8B5}" dt="2023-12-14T13:35:56.233" v="192" actId="1076"/>
          <ac:spMkLst>
            <pc:docMk/>
            <pc:sldMk cId="1161916710" sldId="258"/>
            <ac:spMk id="58" creationId="{ACE8B15B-4E0E-6504-CDFA-AC3DBB51340C}"/>
          </ac:spMkLst>
        </pc:spChg>
        <pc:spChg chg="mod">
          <ac:chgData name="Mr J Bee (BWCET)" userId="a1856448-f297-487a-a7ea-498499ce4ab3" providerId="ADAL" clId="{528E977C-0D3A-4E08-9C31-E39F7E8FD8B5}" dt="2023-12-14T13:35:56.233" v="192" actId="1076"/>
          <ac:spMkLst>
            <pc:docMk/>
            <pc:sldMk cId="1161916710" sldId="258"/>
            <ac:spMk id="59" creationId="{B8DE544A-9CA8-5675-CF4F-D864C220F44E}"/>
          </ac:spMkLst>
        </pc:spChg>
        <pc:spChg chg="mod">
          <ac:chgData name="Mr J Bee (BWCET)" userId="a1856448-f297-487a-a7ea-498499ce4ab3" providerId="ADAL" clId="{528E977C-0D3A-4E08-9C31-E39F7E8FD8B5}" dt="2023-12-14T13:35:56.233" v="192" actId="1076"/>
          <ac:spMkLst>
            <pc:docMk/>
            <pc:sldMk cId="1161916710" sldId="258"/>
            <ac:spMk id="60" creationId="{F124F9D7-B3A2-6372-7F5C-538CD440A85A}"/>
          </ac:spMkLst>
        </pc:spChg>
        <pc:spChg chg="mod">
          <ac:chgData name="Mr J Bee (BWCET)" userId="a1856448-f297-487a-a7ea-498499ce4ab3" providerId="ADAL" clId="{528E977C-0D3A-4E08-9C31-E39F7E8FD8B5}" dt="2023-12-14T13:36:12.313" v="199" actId="1037"/>
          <ac:spMkLst>
            <pc:docMk/>
            <pc:sldMk cId="1161916710" sldId="258"/>
            <ac:spMk id="68" creationId="{4547D56C-02AD-AB7A-9C24-0D1D19A9421D}"/>
          </ac:spMkLst>
        </pc:spChg>
        <pc:spChg chg="mod">
          <ac:chgData name="Mr J Bee (BWCET)" userId="a1856448-f297-487a-a7ea-498499ce4ab3" providerId="ADAL" clId="{528E977C-0D3A-4E08-9C31-E39F7E8FD8B5}" dt="2023-12-14T13:36:12.313" v="199" actId="1037"/>
          <ac:spMkLst>
            <pc:docMk/>
            <pc:sldMk cId="1161916710" sldId="258"/>
            <ac:spMk id="69" creationId="{BDC80EE6-E04B-7C05-106F-4F52316C00D3}"/>
          </ac:spMkLst>
        </pc:spChg>
        <pc:spChg chg="mod">
          <ac:chgData name="Mr J Bee (BWCET)" userId="a1856448-f297-487a-a7ea-498499ce4ab3" providerId="ADAL" clId="{528E977C-0D3A-4E08-9C31-E39F7E8FD8B5}" dt="2023-12-14T13:36:12.313" v="199" actId="1037"/>
          <ac:spMkLst>
            <pc:docMk/>
            <pc:sldMk cId="1161916710" sldId="258"/>
            <ac:spMk id="70" creationId="{732F4DBF-2DA2-9286-0751-45926883E96B}"/>
          </ac:spMkLst>
        </pc:spChg>
        <pc:spChg chg="mod">
          <ac:chgData name="Mr J Bee (BWCET)" userId="a1856448-f297-487a-a7ea-498499ce4ab3" providerId="ADAL" clId="{528E977C-0D3A-4E08-9C31-E39F7E8FD8B5}" dt="2023-12-14T13:36:12.313" v="199" actId="1037"/>
          <ac:spMkLst>
            <pc:docMk/>
            <pc:sldMk cId="1161916710" sldId="258"/>
            <ac:spMk id="71" creationId="{4D1D6CA2-1518-5E6B-E35F-1969247F58F6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630607928" sldId="258"/>
        </pc:sldMkLst>
      </pc:sldChg>
      <pc:sldChg chg="modSp add mod">
        <pc:chgData name="Mr J Bee (BWCET)" userId="a1856448-f297-487a-a7ea-498499ce4ab3" providerId="ADAL" clId="{528E977C-0D3A-4E08-9C31-E39F7E8FD8B5}" dt="2023-12-14T13:36:41.817" v="202" actId="1076"/>
        <pc:sldMkLst>
          <pc:docMk/>
          <pc:sldMk cId="1716379884" sldId="259"/>
        </pc:sldMkLst>
        <pc:spChg chg="mod">
          <ac:chgData name="Mr J Bee (BWCET)" userId="a1856448-f297-487a-a7ea-498499ce4ab3" providerId="ADAL" clId="{528E977C-0D3A-4E08-9C31-E39F7E8FD8B5}" dt="2023-12-14T13:36:41.817" v="202" actId="1076"/>
          <ac:spMkLst>
            <pc:docMk/>
            <pc:sldMk cId="1716379884" sldId="259"/>
            <ac:spMk id="34" creationId="{C7A59230-9DA1-5319-35CC-32816CD34DD6}"/>
          </ac:spMkLst>
        </pc:spChg>
        <pc:spChg chg="mod">
          <ac:chgData name="Mr J Bee (BWCET)" userId="a1856448-f297-487a-a7ea-498499ce4ab3" providerId="ADAL" clId="{528E977C-0D3A-4E08-9C31-E39F7E8FD8B5}" dt="2023-12-14T13:36:41.817" v="202" actId="1076"/>
          <ac:spMkLst>
            <pc:docMk/>
            <pc:sldMk cId="1716379884" sldId="259"/>
            <ac:spMk id="35" creationId="{CF3B2E3D-36EF-CF4B-5BF2-79715FE7D409}"/>
          </ac:spMkLst>
        </pc:spChg>
        <pc:spChg chg="mod">
          <ac:chgData name="Mr J Bee (BWCET)" userId="a1856448-f297-487a-a7ea-498499ce4ab3" providerId="ADAL" clId="{528E977C-0D3A-4E08-9C31-E39F7E8FD8B5}" dt="2023-12-14T13:36:41.817" v="202" actId="1076"/>
          <ac:spMkLst>
            <pc:docMk/>
            <pc:sldMk cId="1716379884" sldId="259"/>
            <ac:spMk id="36" creationId="{8AB84BB3-A9D2-6BA2-CB06-816801945024}"/>
          </ac:spMkLst>
        </pc:spChg>
        <pc:spChg chg="mod">
          <ac:chgData name="Mr J Bee (BWCET)" userId="a1856448-f297-487a-a7ea-498499ce4ab3" providerId="ADAL" clId="{528E977C-0D3A-4E08-9C31-E39F7E8FD8B5}" dt="2023-12-14T13:36:41.817" v="202" actId="1076"/>
          <ac:spMkLst>
            <pc:docMk/>
            <pc:sldMk cId="1716379884" sldId="259"/>
            <ac:spMk id="37" creationId="{286F3FCA-60E9-BA55-8B49-EC4C686D39C9}"/>
          </ac:spMkLst>
        </pc:spChg>
        <pc:spChg chg="mod">
          <ac:chgData name="Mr J Bee (BWCET)" userId="a1856448-f297-487a-a7ea-498499ce4ab3" providerId="ADAL" clId="{528E977C-0D3A-4E08-9C31-E39F7E8FD8B5}" dt="2023-12-14T13:36:36.041" v="201" actId="1076"/>
          <ac:spMkLst>
            <pc:docMk/>
            <pc:sldMk cId="1716379884" sldId="259"/>
            <ac:spMk id="62" creationId="{2A621D05-7C18-9D2D-B5C7-B9FBD134B54B}"/>
          </ac:spMkLst>
        </pc:spChg>
        <pc:spChg chg="mod">
          <ac:chgData name="Mr J Bee (BWCET)" userId="a1856448-f297-487a-a7ea-498499ce4ab3" providerId="ADAL" clId="{528E977C-0D3A-4E08-9C31-E39F7E8FD8B5}" dt="2023-12-14T13:36:36.041" v="201" actId="1076"/>
          <ac:spMkLst>
            <pc:docMk/>
            <pc:sldMk cId="1716379884" sldId="259"/>
            <ac:spMk id="63" creationId="{895EB34B-77DB-7422-4CCE-8BBA0BB27FD3}"/>
          </ac:spMkLst>
        </pc:spChg>
        <pc:spChg chg="mod">
          <ac:chgData name="Mr J Bee (BWCET)" userId="a1856448-f297-487a-a7ea-498499ce4ab3" providerId="ADAL" clId="{528E977C-0D3A-4E08-9C31-E39F7E8FD8B5}" dt="2023-12-14T13:36:36.041" v="201" actId="1076"/>
          <ac:spMkLst>
            <pc:docMk/>
            <pc:sldMk cId="1716379884" sldId="259"/>
            <ac:spMk id="67" creationId="{966761A2-86EF-56C4-9F2B-763331F16A02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542119802" sldId="259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720263816" sldId="260"/>
        </pc:sldMkLst>
      </pc:sldChg>
      <pc:sldChg chg="addSp delSp modSp add mod delAnim modAnim">
        <pc:chgData name="Mr J Bee (BWCET)" userId="a1856448-f297-487a-a7ea-498499ce4ab3" providerId="ADAL" clId="{528E977C-0D3A-4E08-9C31-E39F7E8FD8B5}" dt="2023-12-14T13:41:02.408" v="306" actId="478"/>
        <pc:sldMkLst>
          <pc:docMk/>
          <pc:sldMk cId="4242258920" sldId="260"/>
        </pc:sldMkLst>
        <pc:spChg chg="del">
          <ac:chgData name="Mr J Bee (BWCET)" userId="a1856448-f297-487a-a7ea-498499ce4ab3" providerId="ADAL" clId="{528E977C-0D3A-4E08-9C31-E39F7E8FD8B5}" dt="2023-12-14T13:40:20" v="279" actId="478"/>
          <ac:spMkLst>
            <pc:docMk/>
            <pc:sldMk cId="4242258920" sldId="260"/>
            <ac:spMk id="6" creationId="{FA4DF059-3B8A-89DA-E80F-D99A788ADB33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7" creationId="{445540A2-FC43-B080-10BA-2BCF878AB471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8" creationId="{6C0BA8B5-F1CE-F837-84B7-135D4C4E915A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9" creationId="{BB38F166-4181-5E6D-33C6-E312ED0B3645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0" creationId="{0700EBC4-6E29-B12D-AD0A-62325E25B450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1" creationId="{5B1A5B12-DF7C-EEFA-702E-0806411AC141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2" creationId="{A55970AB-EFCA-796D-8C79-AA5FB0856F2E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3" creationId="{7F5E6402-0399-C555-B3B6-AF2AD82338B3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4" creationId="{0D3CEC31-4F8C-F315-1F28-F72724148706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6" creationId="{D32A5397-DB76-0DB3-71F9-3565A1CE8B25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7" creationId="{3F155AF3-1512-3E0B-696C-E177A37B7DF5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8" creationId="{C23B8AF4-6337-3F93-88D6-B6B4947F816F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9" creationId="{7B68E8C7-020C-848B-6A66-9F09177DE716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20" creationId="{E85B10D6-7750-15CF-8A5F-8E43BDF83023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21" creationId="{4F0CC41F-1AB1-AAA4-7FF7-69B8E2F6AC19}"/>
          </ac:spMkLst>
        </pc:spChg>
        <pc:spChg chg="mod">
          <ac:chgData name="Mr J Bee (BWCET)" userId="a1856448-f297-487a-a7ea-498499ce4ab3" providerId="ADAL" clId="{528E977C-0D3A-4E08-9C31-E39F7E8FD8B5}" dt="2023-12-14T13:40:25.855" v="298" actId="20577"/>
          <ac:spMkLst>
            <pc:docMk/>
            <pc:sldMk cId="4242258920" sldId="260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23" creationId="{04924C31-42DD-9DCC-F4BA-0DBEC31EB065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24" creationId="{F820047F-7C2E-7275-26D5-130DFA757EA7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25" creationId="{A0A8379F-9F8D-6025-AB64-CAA87B4D6DC5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28" creationId="{D116643E-20E1-C036-73DB-9A061E21CF85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29" creationId="{4BFD7F59-B192-FD48-53D9-19924D2320CE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30" creationId="{298EBAD4-B584-4319-7F56-B365804677BF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31" creationId="{30AB9293-9EC0-9D9D-3521-07950DB31739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32" creationId="{7FFE126C-CA8D-8929-9E74-518EFE75F8A5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33" creationId="{87045835-1FA2-007D-5C1F-1E175884DDED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34" creationId="{C7A59230-9DA1-5319-35CC-32816CD34DD6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35" creationId="{CF3B2E3D-36EF-CF4B-5BF2-79715FE7D409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36" creationId="{8AB84BB3-A9D2-6BA2-CB06-816801945024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37" creationId="{286F3FCA-60E9-BA55-8B49-EC4C686D39C9}"/>
          </ac:spMkLst>
        </pc:spChg>
        <pc:spChg chg="add mod">
          <ac:chgData name="Mr J Bee (BWCET)" userId="a1856448-f297-487a-a7ea-498499ce4ab3" providerId="ADAL" clId="{528E977C-0D3A-4E08-9C31-E39F7E8FD8B5}" dt="2023-12-14T13:40:17.118" v="278" actId="20577"/>
          <ac:spMkLst>
            <pc:docMk/>
            <pc:sldMk cId="4242258920" sldId="260"/>
            <ac:spMk id="40" creationId="{1D98924E-25CE-3262-EF64-C01397B34154}"/>
          </ac:spMkLst>
        </pc:spChg>
        <pc:spChg chg="add mod">
          <ac:chgData name="Mr J Bee (BWCET)" userId="a1856448-f297-487a-a7ea-498499ce4ab3" providerId="ADAL" clId="{528E977C-0D3A-4E08-9C31-E39F7E8FD8B5}" dt="2023-12-14T13:40:26.886" v="299"/>
          <ac:spMkLst>
            <pc:docMk/>
            <pc:sldMk cId="4242258920" sldId="260"/>
            <ac:spMk id="41" creationId="{A948117F-8FDE-B6C0-ED11-0C2CDAB2B52D}"/>
          </ac:spMkLst>
        </pc:spChg>
        <pc:spChg chg="add mod">
          <ac:chgData name="Mr J Bee (BWCET)" userId="a1856448-f297-487a-a7ea-498499ce4ab3" providerId="ADAL" clId="{528E977C-0D3A-4E08-9C31-E39F7E8FD8B5}" dt="2023-12-14T13:40:37.548" v="303" actId="1076"/>
          <ac:spMkLst>
            <pc:docMk/>
            <pc:sldMk cId="4242258920" sldId="260"/>
            <ac:spMk id="42" creationId="{1D393E15-13B5-46A0-96D3-DD99CB2F7DCD}"/>
          </ac:spMkLst>
        </pc:spChg>
        <pc:spChg chg="add del mod">
          <ac:chgData name="Mr J Bee (BWCET)" userId="a1856448-f297-487a-a7ea-498499ce4ab3" providerId="ADAL" clId="{528E977C-0D3A-4E08-9C31-E39F7E8FD8B5}" dt="2023-12-14T13:41:02.408" v="306" actId="478"/>
          <ac:spMkLst>
            <pc:docMk/>
            <pc:sldMk cId="4242258920" sldId="260"/>
            <ac:spMk id="43" creationId="{957386AB-77AD-CC48-E33F-43CE6ED64DBB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58" creationId="{ACE8B15B-4E0E-6504-CDFA-AC3DBB51340C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59" creationId="{B8DE544A-9CA8-5675-CF4F-D864C220F44E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60" creationId="{F124F9D7-B3A2-6372-7F5C-538CD440A85A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62" creationId="{2A621D05-7C18-9D2D-B5C7-B9FBD134B54B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63" creationId="{895EB34B-77DB-7422-4CCE-8BBA0BB27FD3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67" creationId="{966761A2-86EF-56C4-9F2B-763331F16A02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68" creationId="{4547D56C-02AD-AB7A-9C24-0D1D19A9421D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69" creationId="{BDC80EE6-E04B-7C05-106F-4F52316C00D3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70" creationId="{732F4DBF-2DA2-9286-0751-45926883E96B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71" creationId="{4D1D6CA2-1518-5E6B-E35F-1969247F58F6}"/>
          </ac:spMkLst>
        </pc:spChg>
        <pc:spChg chg="del">
          <ac:chgData name="Mr J Bee (BWCET)" userId="a1856448-f297-487a-a7ea-498499ce4ab3" providerId="ADAL" clId="{528E977C-0D3A-4E08-9C31-E39F7E8FD8B5}" dt="2023-12-14T13:37:34.057" v="204" actId="478"/>
          <ac:spMkLst>
            <pc:docMk/>
            <pc:sldMk cId="4242258920" sldId="260"/>
            <ac:spMk id="72" creationId="{985C17CB-0005-BDB7-54F4-A9135C733E2C}"/>
          </ac:spMkLst>
        </pc:spChg>
        <pc:spChg chg="del">
          <ac:chgData name="Mr J Bee (BWCET)" userId="a1856448-f297-487a-a7ea-498499ce4ab3" providerId="ADAL" clId="{528E977C-0D3A-4E08-9C31-E39F7E8FD8B5}" dt="2023-12-14T13:37:34.057" v="204" actId="478"/>
          <ac:spMkLst>
            <pc:docMk/>
            <pc:sldMk cId="4242258920" sldId="260"/>
            <ac:spMk id="74" creationId="{30054C34-7EB7-3988-7875-00099D6AEB45}"/>
          </ac:spMkLst>
        </pc:spChg>
        <pc:spChg chg="del">
          <ac:chgData name="Mr J Bee (BWCET)" userId="a1856448-f297-487a-a7ea-498499ce4ab3" providerId="ADAL" clId="{528E977C-0D3A-4E08-9C31-E39F7E8FD8B5}" dt="2023-12-14T13:37:34.057" v="204" actId="478"/>
          <ac:spMkLst>
            <pc:docMk/>
            <pc:sldMk cId="4242258920" sldId="260"/>
            <ac:spMk id="75" creationId="{27D08624-4D9D-2D2D-8D79-CADB9F41FA1E}"/>
          </ac:spMkLst>
        </pc:spChg>
        <pc:spChg chg="del">
          <ac:chgData name="Mr J Bee (BWCET)" userId="a1856448-f297-487a-a7ea-498499ce4ab3" providerId="ADAL" clId="{528E977C-0D3A-4E08-9C31-E39F7E8FD8B5}" dt="2023-12-14T13:37:34.057" v="204" actId="478"/>
          <ac:spMkLst>
            <pc:docMk/>
            <pc:sldMk cId="4242258920" sldId="260"/>
            <ac:spMk id="76" creationId="{30944403-823A-2B76-80F4-D708F9C7CB28}"/>
          </ac:spMkLst>
        </pc:spChg>
        <pc:graphicFrameChg chg="add mod modGraphic">
          <ac:chgData name="Mr J Bee (BWCET)" userId="a1856448-f297-487a-a7ea-498499ce4ab3" providerId="ADAL" clId="{528E977C-0D3A-4E08-9C31-E39F7E8FD8B5}" dt="2023-12-14T13:39:17.220" v="237" actId="1076"/>
          <ac:graphicFrameMkLst>
            <pc:docMk/>
            <pc:sldMk cId="4242258920" sldId="260"/>
            <ac:graphicFrameMk id="2" creationId="{AD42F524-68F0-97B7-D1F1-0F6C38918068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4T13:39:17.220" v="237" actId="1076"/>
          <ac:graphicFrameMkLst>
            <pc:docMk/>
            <pc:sldMk cId="4242258920" sldId="260"/>
            <ac:graphicFrameMk id="3" creationId="{80F2C12D-C3D2-EFF7-6232-DC67908FA374}"/>
          </ac:graphicFrameMkLst>
        </pc:graphicFrameChg>
        <pc:picChg chg="add mod">
          <ac:chgData name="Mr J Bee (BWCET)" userId="a1856448-f297-487a-a7ea-498499ce4ab3" providerId="ADAL" clId="{528E977C-0D3A-4E08-9C31-E39F7E8FD8B5}" dt="2023-12-14T13:39:41.981" v="241" actId="196"/>
          <ac:picMkLst>
            <pc:docMk/>
            <pc:sldMk cId="4242258920" sldId="260"/>
            <ac:picMk id="39" creationId="{5DED4499-2617-12A0-DB48-06732E2F59DB}"/>
          </ac:picMkLst>
        </pc:picChg>
        <pc:cxnChg chg="del">
          <ac:chgData name="Mr J Bee (BWCET)" userId="a1856448-f297-487a-a7ea-498499ce4ab3" providerId="ADAL" clId="{528E977C-0D3A-4E08-9C31-E39F7E8FD8B5}" dt="2023-12-14T13:37:36.229" v="205" actId="478"/>
          <ac:cxnSpMkLst>
            <pc:docMk/>
            <pc:sldMk cId="4242258920" sldId="260"/>
            <ac:cxnSpMk id="4" creationId="{A01A5F0B-04B5-919A-E6C8-B313AD72E8D9}"/>
          </ac:cxnSpMkLst>
        </pc:cxnChg>
        <pc:cxnChg chg="del">
          <ac:chgData name="Mr J Bee (BWCET)" userId="a1856448-f297-487a-a7ea-498499ce4ab3" providerId="ADAL" clId="{528E977C-0D3A-4E08-9C31-E39F7E8FD8B5}" dt="2023-12-14T13:37:36.229" v="205" actId="478"/>
          <ac:cxnSpMkLst>
            <pc:docMk/>
            <pc:sldMk cId="4242258920" sldId="260"/>
            <ac:cxnSpMk id="5" creationId="{50014591-D4FF-D4E3-2BE7-8006041CCD0A}"/>
          </ac:cxnSpMkLst>
        </pc:cxnChg>
        <pc:cxnChg chg="del">
          <ac:chgData name="Mr J Bee (BWCET)" userId="a1856448-f297-487a-a7ea-498499ce4ab3" providerId="ADAL" clId="{528E977C-0D3A-4E08-9C31-E39F7E8FD8B5}" dt="2023-12-14T13:37:36.229" v="205" actId="478"/>
          <ac:cxnSpMkLst>
            <pc:docMk/>
            <pc:sldMk cId="4242258920" sldId="260"/>
            <ac:cxnSpMk id="15" creationId="{0013C0FB-576B-DBDB-470E-BE34B87818B0}"/>
          </ac:cxnSpMkLst>
        </pc:cxnChg>
        <pc:cxnChg chg="del">
          <ac:chgData name="Mr J Bee (BWCET)" userId="a1856448-f297-487a-a7ea-498499ce4ab3" providerId="ADAL" clId="{528E977C-0D3A-4E08-9C31-E39F7E8FD8B5}" dt="2023-12-14T13:37:36.229" v="205" actId="478"/>
          <ac:cxnSpMkLst>
            <pc:docMk/>
            <pc:sldMk cId="4242258920" sldId="260"/>
            <ac:cxnSpMk id="26" creationId="{6F2822AC-9A25-1BED-3FDF-13C649AA6333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887225512" sldId="261"/>
        </pc:sldMkLst>
      </pc:sldChg>
      <pc:sldChg chg="addSp delSp modSp add mod delAnim modAnim">
        <pc:chgData name="Mr J Bee (BWCET)" userId="a1856448-f297-487a-a7ea-498499ce4ab3" providerId="ADAL" clId="{528E977C-0D3A-4E08-9C31-E39F7E8FD8B5}" dt="2023-12-14T13:46:05.577" v="458" actId="1076"/>
        <pc:sldMkLst>
          <pc:docMk/>
          <pc:sldMk cId="3097317623" sldId="261"/>
        </pc:sldMkLst>
        <pc:spChg chg="add del mod">
          <ac:chgData name="Mr J Bee (BWCET)" userId="a1856448-f297-487a-a7ea-498499ce4ab3" providerId="ADAL" clId="{528E977C-0D3A-4E08-9C31-E39F7E8FD8B5}" dt="2023-12-14T13:45:15.977" v="374" actId="478"/>
          <ac:spMkLst>
            <pc:docMk/>
            <pc:sldMk cId="3097317623" sldId="261"/>
            <ac:spMk id="4" creationId="{9B95A777-3967-51D8-432C-4FD83462BB52}"/>
          </ac:spMkLst>
        </pc:spChg>
        <pc:spChg chg="add mod">
          <ac:chgData name="Mr J Bee (BWCET)" userId="a1856448-f297-487a-a7ea-498499ce4ab3" providerId="ADAL" clId="{528E977C-0D3A-4E08-9C31-E39F7E8FD8B5}" dt="2023-12-14T13:45:13.768" v="373" actId="1076"/>
          <ac:spMkLst>
            <pc:docMk/>
            <pc:sldMk cId="3097317623" sldId="261"/>
            <ac:spMk id="5" creationId="{B10E915B-656F-FD08-9D81-EF96E524E2C4}"/>
          </ac:spMkLst>
        </pc:spChg>
        <pc:spChg chg="add mod">
          <ac:chgData name="Mr J Bee (BWCET)" userId="a1856448-f297-487a-a7ea-498499ce4ab3" providerId="ADAL" clId="{528E977C-0D3A-4E08-9C31-E39F7E8FD8B5}" dt="2023-12-14T13:45:13.768" v="373" actId="1076"/>
          <ac:spMkLst>
            <pc:docMk/>
            <pc:sldMk cId="3097317623" sldId="261"/>
            <ac:spMk id="6" creationId="{275EF6BE-848C-24C4-B77E-E513CCB800E7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7" creationId="{445540A2-FC43-B080-10BA-2BCF878AB471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8" creationId="{6C0BA8B5-F1CE-F837-84B7-135D4C4E915A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9" creationId="{BB38F166-4181-5E6D-33C6-E312ED0B3645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10" creationId="{0700EBC4-6E29-B12D-AD0A-62325E25B450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11" creationId="{5B1A5B12-DF7C-EEFA-702E-0806411AC141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12" creationId="{A55970AB-EFCA-796D-8C79-AA5FB0856F2E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13" creationId="{7F5E6402-0399-C555-B3B6-AF2AD82338B3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14" creationId="{0D3CEC31-4F8C-F315-1F28-F72724148706}"/>
          </ac:spMkLst>
        </pc:spChg>
        <pc:spChg chg="add mod">
          <ac:chgData name="Mr J Bee (BWCET)" userId="a1856448-f297-487a-a7ea-498499ce4ab3" providerId="ADAL" clId="{528E977C-0D3A-4E08-9C31-E39F7E8FD8B5}" dt="2023-12-14T13:45:13.768" v="373" actId="1076"/>
          <ac:spMkLst>
            <pc:docMk/>
            <pc:sldMk cId="3097317623" sldId="261"/>
            <ac:spMk id="15" creationId="{C93E4B43-0931-DDDB-3BAF-26AC7AD7E51B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16" creationId="{D32A5397-DB76-0DB3-71F9-3565A1CE8B25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17" creationId="{3F155AF3-1512-3E0B-696C-E177A37B7DF5}"/>
          </ac:spMkLst>
        </pc:spChg>
        <pc:spChg chg="del">
          <ac:chgData name="Mr J Bee (BWCET)" userId="a1856448-f297-487a-a7ea-498499ce4ab3" providerId="ADAL" clId="{528E977C-0D3A-4E08-9C31-E39F7E8FD8B5}" dt="2023-12-14T13:41:09.061" v="310" actId="478"/>
          <ac:spMkLst>
            <pc:docMk/>
            <pc:sldMk cId="3097317623" sldId="261"/>
            <ac:spMk id="18" creationId="{C23B8AF4-6337-3F93-88D6-B6B4947F816F}"/>
          </ac:spMkLst>
        </pc:spChg>
        <pc:spChg chg="del">
          <ac:chgData name="Mr J Bee (BWCET)" userId="a1856448-f297-487a-a7ea-498499ce4ab3" providerId="ADAL" clId="{528E977C-0D3A-4E08-9C31-E39F7E8FD8B5}" dt="2023-12-14T13:41:09.061" v="310" actId="478"/>
          <ac:spMkLst>
            <pc:docMk/>
            <pc:sldMk cId="3097317623" sldId="261"/>
            <ac:spMk id="19" creationId="{7B68E8C7-020C-848B-6A66-9F09177DE716}"/>
          </ac:spMkLst>
        </pc:spChg>
        <pc:spChg chg="del">
          <ac:chgData name="Mr J Bee (BWCET)" userId="a1856448-f297-487a-a7ea-498499ce4ab3" providerId="ADAL" clId="{528E977C-0D3A-4E08-9C31-E39F7E8FD8B5}" dt="2023-12-14T13:41:09.061" v="310" actId="478"/>
          <ac:spMkLst>
            <pc:docMk/>
            <pc:sldMk cId="3097317623" sldId="261"/>
            <ac:spMk id="20" creationId="{E85B10D6-7750-15CF-8A5F-8E43BDF83023}"/>
          </ac:spMkLst>
        </pc:spChg>
        <pc:spChg chg="del">
          <ac:chgData name="Mr J Bee (BWCET)" userId="a1856448-f297-487a-a7ea-498499ce4ab3" providerId="ADAL" clId="{528E977C-0D3A-4E08-9C31-E39F7E8FD8B5}" dt="2023-12-14T13:41:09.061" v="310" actId="478"/>
          <ac:spMkLst>
            <pc:docMk/>
            <pc:sldMk cId="3097317623" sldId="261"/>
            <ac:spMk id="21" creationId="{4F0CC41F-1AB1-AAA4-7FF7-69B8E2F6AC19}"/>
          </ac:spMkLst>
        </pc:spChg>
        <pc:spChg chg="mod">
          <ac:chgData name="Mr J Bee (BWCET)" userId="a1856448-f297-487a-a7ea-498499ce4ab3" providerId="ADAL" clId="{528E977C-0D3A-4E08-9C31-E39F7E8FD8B5}" dt="2023-12-14T13:41:27.926" v="353" actId="20577"/>
          <ac:spMkLst>
            <pc:docMk/>
            <pc:sldMk cId="3097317623" sldId="261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4T13:41:09.061" v="310" actId="478"/>
          <ac:spMkLst>
            <pc:docMk/>
            <pc:sldMk cId="3097317623" sldId="261"/>
            <ac:spMk id="23" creationId="{04924C31-42DD-9DCC-F4BA-0DBEC31EB065}"/>
          </ac:spMkLst>
        </pc:spChg>
        <pc:spChg chg="del">
          <ac:chgData name="Mr J Bee (BWCET)" userId="a1856448-f297-487a-a7ea-498499ce4ab3" providerId="ADAL" clId="{528E977C-0D3A-4E08-9C31-E39F7E8FD8B5}" dt="2023-12-14T13:41:09.061" v="310" actId="478"/>
          <ac:spMkLst>
            <pc:docMk/>
            <pc:sldMk cId="3097317623" sldId="261"/>
            <ac:spMk id="24" creationId="{F820047F-7C2E-7275-26D5-130DFA757EA7}"/>
          </ac:spMkLst>
        </pc:spChg>
        <pc:spChg chg="del">
          <ac:chgData name="Mr J Bee (BWCET)" userId="a1856448-f297-487a-a7ea-498499ce4ab3" providerId="ADAL" clId="{528E977C-0D3A-4E08-9C31-E39F7E8FD8B5}" dt="2023-12-14T13:41:09.061" v="310" actId="478"/>
          <ac:spMkLst>
            <pc:docMk/>
            <pc:sldMk cId="3097317623" sldId="261"/>
            <ac:spMk id="25" creationId="{A0A8379F-9F8D-6025-AB64-CAA87B4D6DC5}"/>
          </ac:spMkLst>
        </pc:spChg>
        <pc:spChg chg="add mod">
          <ac:chgData name="Mr J Bee (BWCET)" userId="a1856448-f297-487a-a7ea-498499ce4ab3" providerId="ADAL" clId="{528E977C-0D3A-4E08-9C31-E39F7E8FD8B5}" dt="2023-12-14T13:46:05.577" v="458" actId="1076"/>
          <ac:spMkLst>
            <pc:docMk/>
            <pc:sldMk cId="3097317623" sldId="261"/>
            <ac:spMk id="26" creationId="{1AEF54C8-E49D-E093-C601-9FDBA15675B5}"/>
          </ac:spMkLst>
        </pc:spChg>
        <pc:spChg chg="add mod">
          <ac:chgData name="Mr J Bee (BWCET)" userId="a1856448-f297-487a-a7ea-498499ce4ab3" providerId="ADAL" clId="{528E977C-0D3A-4E08-9C31-E39F7E8FD8B5}" dt="2023-12-14T13:46:05.577" v="458" actId="1076"/>
          <ac:spMkLst>
            <pc:docMk/>
            <pc:sldMk cId="3097317623" sldId="261"/>
            <ac:spMk id="28" creationId="{3966DD75-A3EA-F43D-1198-7CB1039E9F23}"/>
          </ac:spMkLst>
        </pc:spChg>
        <pc:spChg chg="add mod">
          <ac:chgData name="Mr J Bee (BWCET)" userId="a1856448-f297-487a-a7ea-498499ce4ab3" providerId="ADAL" clId="{528E977C-0D3A-4E08-9C31-E39F7E8FD8B5}" dt="2023-12-14T13:46:05.577" v="458" actId="1076"/>
          <ac:spMkLst>
            <pc:docMk/>
            <pc:sldMk cId="3097317623" sldId="261"/>
            <ac:spMk id="29" creationId="{9E6414B4-F054-C734-BBA1-13C04CD6D474}"/>
          </ac:spMkLst>
        </pc:spChg>
        <pc:spChg chg="add mod">
          <ac:chgData name="Mr J Bee (BWCET)" userId="a1856448-f297-487a-a7ea-498499ce4ab3" providerId="ADAL" clId="{528E977C-0D3A-4E08-9C31-E39F7E8FD8B5}" dt="2023-12-14T13:45:18.412" v="375"/>
          <ac:spMkLst>
            <pc:docMk/>
            <pc:sldMk cId="3097317623" sldId="261"/>
            <ac:spMk id="30" creationId="{06800619-BF07-EBA5-9594-5FA7E4225A1D}"/>
          </ac:spMkLst>
        </pc:spChg>
        <pc:spChg chg="add mod">
          <ac:chgData name="Mr J Bee (BWCET)" userId="a1856448-f297-487a-a7ea-498499ce4ab3" providerId="ADAL" clId="{528E977C-0D3A-4E08-9C31-E39F7E8FD8B5}" dt="2023-12-14T13:45:50.470" v="452" actId="20577"/>
          <ac:spMkLst>
            <pc:docMk/>
            <pc:sldMk cId="3097317623" sldId="261"/>
            <ac:spMk id="31" creationId="{658F9C68-8B38-4656-8546-461C3AA4A327}"/>
          </ac:spMkLst>
        </pc:spChg>
        <pc:spChg chg="add del mod">
          <ac:chgData name="Mr J Bee (BWCET)" userId="a1856448-f297-487a-a7ea-498499ce4ab3" providerId="ADAL" clId="{528E977C-0D3A-4E08-9C31-E39F7E8FD8B5}" dt="2023-12-14T13:45:24.976" v="378" actId="478"/>
          <ac:spMkLst>
            <pc:docMk/>
            <pc:sldMk cId="3097317623" sldId="261"/>
            <ac:spMk id="32" creationId="{BECC6B9D-CCA6-1986-16EC-ED6166A8421D}"/>
          </ac:spMkLst>
        </pc:spChg>
        <pc:spChg chg="add mod">
          <ac:chgData name="Mr J Bee (BWCET)" userId="a1856448-f297-487a-a7ea-498499ce4ab3" providerId="ADAL" clId="{528E977C-0D3A-4E08-9C31-E39F7E8FD8B5}" dt="2023-12-14T13:45:51.486" v="453"/>
          <ac:spMkLst>
            <pc:docMk/>
            <pc:sldMk cId="3097317623" sldId="261"/>
            <ac:spMk id="33" creationId="{F6F4F51E-332E-D236-71FA-97FFE087441C}"/>
          </ac:spMkLst>
        </pc:spChg>
        <pc:spChg chg="add mod">
          <ac:chgData name="Mr J Bee (BWCET)" userId="a1856448-f297-487a-a7ea-498499ce4ab3" providerId="ADAL" clId="{528E977C-0D3A-4E08-9C31-E39F7E8FD8B5}" dt="2023-12-14T13:45:54.890" v="455" actId="1076"/>
          <ac:spMkLst>
            <pc:docMk/>
            <pc:sldMk cId="3097317623" sldId="261"/>
            <ac:spMk id="34" creationId="{3C3CB835-C997-E65E-9F5F-C34F42B2FE00}"/>
          </ac:spMkLst>
        </pc:spChg>
        <pc:spChg chg="add mod">
          <ac:chgData name="Mr J Bee (BWCET)" userId="a1856448-f297-487a-a7ea-498499ce4ab3" providerId="ADAL" clId="{528E977C-0D3A-4E08-9C31-E39F7E8FD8B5}" dt="2023-12-14T13:46:05.577" v="458" actId="1076"/>
          <ac:spMkLst>
            <pc:docMk/>
            <pc:sldMk cId="3097317623" sldId="261"/>
            <ac:spMk id="35" creationId="{A793E826-8D82-C9AD-8BB0-EF61E5572CE8}"/>
          </ac:spMkLst>
        </pc:spChg>
        <pc:spChg chg="add mod">
          <ac:chgData name="Mr J Bee (BWCET)" userId="a1856448-f297-487a-a7ea-498499ce4ab3" providerId="ADAL" clId="{528E977C-0D3A-4E08-9C31-E39F7E8FD8B5}" dt="2023-12-14T13:46:05.577" v="458" actId="1076"/>
          <ac:spMkLst>
            <pc:docMk/>
            <pc:sldMk cId="3097317623" sldId="261"/>
            <ac:spMk id="36" creationId="{36FEAEE6-A0AD-539C-4440-C4CE84A55CE0}"/>
          </ac:spMkLst>
        </pc:spChg>
        <pc:spChg chg="del">
          <ac:chgData name="Mr J Bee (BWCET)" userId="a1856448-f297-487a-a7ea-498499ce4ab3" providerId="ADAL" clId="{528E977C-0D3A-4E08-9C31-E39F7E8FD8B5}" dt="2023-12-14T13:41:07.247" v="309" actId="478"/>
          <ac:spMkLst>
            <pc:docMk/>
            <pc:sldMk cId="3097317623" sldId="261"/>
            <ac:spMk id="40" creationId="{1D98924E-25CE-3262-EF64-C01397B34154}"/>
          </ac:spMkLst>
        </pc:spChg>
        <pc:spChg chg="del">
          <ac:chgData name="Mr J Bee (BWCET)" userId="a1856448-f297-487a-a7ea-498499ce4ab3" providerId="ADAL" clId="{528E977C-0D3A-4E08-9C31-E39F7E8FD8B5}" dt="2023-12-14T13:41:12.993" v="312" actId="478"/>
          <ac:spMkLst>
            <pc:docMk/>
            <pc:sldMk cId="3097317623" sldId="261"/>
            <ac:spMk id="41" creationId="{A948117F-8FDE-B6C0-ED11-0C2CDAB2B52D}"/>
          </ac:spMkLst>
        </pc:spChg>
        <pc:spChg chg="del">
          <ac:chgData name="Mr J Bee (BWCET)" userId="a1856448-f297-487a-a7ea-498499ce4ab3" providerId="ADAL" clId="{528E977C-0D3A-4E08-9C31-E39F7E8FD8B5}" dt="2023-12-14T13:41:07.247" v="309" actId="478"/>
          <ac:spMkLst>
            <pc:docMk/>
            <pc:sldMk cId="3097317623" sldId="261"/>
            <ac:spMk id="42" creationId="{1D393E15-13B5-46A0-96D3-DD99CB2F7DCD}"/>
          </ac:spMkLst>
        </pc:spChg>
        <pc:graphicFrameChg chg="del">
          <ac:chgData name="Mr J Bee (BWCET)" userId="a1856448-f297-487a-a7ea-498499ce4ab3" providerId="ADAL" clId="{528E977C-0D3A-4E08-9C31-E39F7E8FD8B5}" dt="2023-12-14T13:41:11.414" v="311" actId="478"/>
          <ac:graphicFrameMkLst>
            <pc:docMk/>
            <pc:sldMk cId="3097317623" sldId="261"/>
            <ac:graphicFrameMk id="2" creationId="{AD42F524-68F0-97B7-D1F1-0F6C38918068}"/>
          </ac:graphicFrameMkLst>
        </pc:graphicFrameChg>
        <pc:graphicFrameChg chg="del">
          <ac:chgData name="Mr J Bee (BWCET)" userId="a1856448-f297-487a-a7ea-498499ce4ab3" providerId="ADAL" clId="{528E977C-0D3A-4E08-9C31-E39F7E8FD8B5}" dt="2023-12-14T13:41:09.061" v="310" actId="478"/>
          <ac:graphicFrameMkLst>
            <pc:docMk/>
            <pc:sldMk cId="3097317623" sldId="261"/>
            <ac:graphicFrameMk id="3" creationId="{80F2C12D-C3D2-EFF7-6232-DC67908FA374}"/>
          </ac:graphicFrameMkLst>
        </pc:graphicFrameChg>
        <pc:picChg chg="del">
          <ac:chgData name="Mr J Bee (BWCET)" userId="a1856448-f297-487a-a7ea-498499ce4ab3" providerId="ADAL" clId="{528E977C-0D3A-4E08-9C31-E39F7E8FD8B5}" dt="2023-12-14T13:41:05.623" v="308" actId="478"/>
          <ac:picMkLst>
            <pc:docMk/>
            <pc:sldMk cId="3097317623" sldId="261"/>
            <ac:picMk id="39" creationId="{5DED4499-2617-12A0-DB48-06732E2F59DB}"/>
          </ac:picMkLst>
        </pc:picChg>
      </pc:sldChg>
      <pc:sldChg chg="addSp delSp modSp add mod delAnim modAnim">
        <pc:chgData name="Mr J Bee (BWCET)" userId="a1856448-f297-487a-a7ea-498499ce4ab3" providerId="ADAL" clId="{528E977C-0D3A-4E08-9C31-E39F7E8FD8B5}" dt="2023-12-14T14:24:05.338" v="616"/>
        <pc:sldMkLst>
          <pc:docMk/>
          <pc:sldMk cId="1007452455" sldId="262"/>
        </pc:sldMkLst>
        <pc:spChg chg="add del mod">
          <ac:chgData name="Mr J Bee (BWCET)" userId="a1856448-f297-487a-a7ea-498499ce4ab3" providerId="ADAL" clId="{528E977C-0D3A-4E08-9C31-E39F7E8FD8B5}" dt="2023-12-14T14:23:59.145" v="613" actId="478"/>
          <ac:spMkLst>
            <pc:docMk/>
            <pc:sldMk cId="1007452455" sldId="262"/>
            <ac:spMk id="2" creationId="{5AD315ED-C0AB-BD00-7583-69107B73560F}"/>
          </ac:spMkLst>
        </pc:spChg>
        <pc:spChg chg="add del mod">
          <ac:chgData name="Mr J Bee (BWCET)" userId="a1856448-f297-487a-a7ea-498499ce4ab3" providerId="ADAL" clId="{528E977C-0D3A-4E08-9C31-E39F7E8FD8B5}" dt="2023-12-14T14:24:03.304" v="615" actId="478"/>
          <ac:spMkLst>
            <pc:docMk/>
            <pc:sldMk cId="1007452455" sldId="262"/>
            <ac:spMk id="3" creationId="{E36B3DF8-1787-BCDB-F703-69365A46B8EC}"/>
          </ac:spMkLst>
        </pc:spChg>
        <pc:spChg chg="add mod">
          <ac:chgData name="Mr J Bee (BWCET)" userId="a1856448-f297-487a-a7ea-498499ce4ab3" providerId="ADAL" clId="{528E977C-0D3A-4E08-9C31-E39F7E8FD8B5}" dt="2023-12-14T14:20:34.770" v="592" actId="1076"/>
          <ac:spMkLst>
            <pc:docMk/>
            <pc:sldMk cId="1007452455" sldId="262"/>
            <ac:spMk id="4" creationId="{C0922D7D-67DB-6369-E84E-22E87A55D9CA}"/>
          </ac:spMkLst>
        </pc:spChg>
        <pc:spChg chg="del">
          <ac:chgData name="Mr J Bee (BWCET)" userId="a1856448-f297-487a-a7ea-498499ce4ab3" providerId="ADAL" clId="{528E977C-0D3A-4E08-9C31-E39F7E8FD8B5}" dt="2023-12-14T14:19:04.852" v="461" actId="478"/>
          <ac:spMkLst>
            <pc:docMk/>
            <pc:sldMk cId="1007452455" sldId="262"/>
            <ac:spMk id="5" creationId="{B10E915B-656F-FD08-9D81-EF96E524E2C4}"/>
          </ac:spMkLst>
        </pc:spChg>
        <pc:spChg chg="del">
          <ac:chgData name="Mr J Bee (BWCET)" userId="a1856448-f297-487a-a7ea-498499ce4ab3" providerId="ADAL" clId="{528E977C-0D3A-4E08-9C31-E39F7E8FD8B5}" dt="2023-12-14T14:19:04.852" v="461" actId="478"/>
          <ac:spMkLst>
            <pc:docMk/>
            <pc:sldMk cId="1007452455" sldId="262"/>
            <ac:spMk id="6" creationId="{275EF6BE-848C-24C4-B77E-E513CCB800E7}"/>
          </ac:spMkLst>
        </pc:spChg>
        <pc:spChg chg="add mod">
          <ac:chgData name="Mr J Bee (BWCET)" userId="a1856448-f297-487a-a7ea-498499ce4ab3" providerId="ADAL" clId="{528E977C-0D3A-4E08-9C31-E39F7E8FD8B5}" dt="2023-12-14T14:24:01.662" v="614"/>
          <ac:spMkLst>
            <pc:docMk/>
            <pc:sldMk cId="1007452455" sldId="262"/>
            <ac:spMk id="6" creationId="{ABE415F1-CFE1-008C-A4E3-51EE42D4EB1C}"/>
          </ac:spMkLst>
        </pc:spChg>
        <pc:spChg chg="add mod">
          <ac:chgData name="Mr J Bee (BWCET)" userId="a1856448-f297-487a-a7ea-498499ce4ab3" providerId="ADAL" clId="{528E977C-0D3A-4E08-9C31-E39F7E8FD8B5}" dt="2023-12-14T14:20:34.770" v="592" actId="1076"/>
          <ac:spMkLst>
            <pc:docMk/>
            <pc:sldMk cId="1007452455" sldId="262"/>
            <ac:spMk id="7" creationId="{004B882C-B34B-EF11-06E5-19040CF40B28}"/>
          </ac:spMkLst>
        </pc:spChg>
        <pc:spChg chg="add mod">
          <ac:chgData name="Mr J Bee (BWCET)" userId="a1856448-f297-487a-a7ea-498499ce4ab3" providerId="ADAL" clId="{528E977C-0D3A-4E08-9C31-E39F7E8FD8B5}" dt="2023-12-14T14:20:34.770" v="592" actId="1076"/>
          <ac:spMkLst>
            <pc:docMk/>
            <pc:sldMk cId="1007452455" sldId="262"/>
            <ac:spMk id="8" creationId="{7C48598F-2D66-B9ED-E331-585D277EE62D}"/>
          </ac:spMkLst>
        </pc:spChg>
        <pc:spChg chg="add mod">
          <ac:chgData name="Mr J Bee (BWCET)" userId="a1856448-f297-487a-a7ea-498499ce4ab3" providerId="ADAL" clId="{528E977C-0D3A-4E08-9C31-E39F7E8FD8B5}" dt="2023-12-14T14:23:45.845" v="610" actId="1076"/>
          <ac:spMkLst>
            <pc:docMk/>
            <pc:sldMk cId="1007452455" sldId="262"/>
            <ac:spMk id="9" creationId="{5085F225-BCDB-A2CF-27D2-1770548D99CE}"/>
          </ac:spMkLst>
        </pc:spChg>
        <pc:spChg chg="add mod">
          <ac:chgData name="Mr J Bee (BWCET)" userId="a1856448-f297-487a-a7ea-498499ce4ab3" providerId="ADAL" clId="{528E977C-0D3A-4E08-9C31-E39F7E8FD8B5}" dt="2023-12-14T14:23:45.845" v="610" actId="1076"/>
          <ac:spMkLst>
            <pc:docMk/>
            <pc:sldMk cId="1007452455" sldId="262"/>
            <ac:spMk id="10" creationId="{75929FD4-0A11-FB27-2DCE-66F468512C5B}"/>
          </ac:spMkLst>
        </pc:spChg>
        <pc:spChg chg="add mod">
          <ac:chgData name="Mr J Bee (BWCET)" userId="a1856448-f297-487a-a7ea-498499ce4ab3" providerId="ADAL" clId="{528E977C-0D3A-4E08-9C31-E39F7E8FD8B5}" dt="2023-12-14T14:23:45.845" v="610" actId="1076"/>
          <ac:spMkLst>
            <pc:docMk/>
            <pc:sldMk cId="1007452455" sldId="262"/>
            <ac:spMk id="11" creationId="{FA6B82FB-AE9C-F027-7FBE-0B94345F1A3C}"/>
          </ac:spMkLst>
        </pc:spChg>
        <pc:spChg chg="add del mod">
          <ac:chgData name="Mr J Bee (BWCET)" userId="a1856448-f297-487a-a7ea-498499ce4ab3" providerId="ADAL" clId="{528E977C-0D3A-4E08-9C31-E39F7E8FD8B5}" dt="2023-12-14T14:20:30.294" v="591" actId="478"/>
          <ac:spMkLst>
            <pc:docMk/>
            <pc:sldMk cId="1007452455" sldId="262"/>
            <ac:spMk id="12" creationId="{44D89B88-372B-CCC8-EDEC-02A746C28724}"/>
          </ac:spMkLst>
        </pc:spChg>
        <pc:spChg chg="add mod">
          <ac:chgData name="Mr J Bee (BWCET)" userId="a1856448-f297-487a-a7ea-498499ce4ab3" providerId="ADAL" clId="{528E977C-0D3A-4E08-9C31-E39F7E8FD8B5}" dt="2023-12-14T14:24:05.338" v="616"/>
          <ac:spMkLst>
            <pc:docMk/>
            <pc:sldMk cId="1007452455" sldId="262"/>
            <ac:spMk id="12" creationId="{CADBE649-6234-5864-1329-872C48AF7AE7}"/>
          </ac:spMkLst>
        </pc:spChg>
        <pc:spChg chg="add del mod">
          <ac:chgData name="Mr J Bee (BWCET)" userId="a1856448-f297-487a-a7ea-498499ce4ab3" providerId="ADAL" clId="{528E977C-0D3A-4E08-9C31-E39F7E8FD8B5}" dt="2023-12-14T14:20:23.939" v="588"/>
          <ac:spMkLst>
            <pc:docMk/>
            <pc:sldMk cId="1007452455" sldId="262"/>
            <ac:spMk id="13" creationId="{583A928C-9B16-E8AE-3AE2-0311D2E4ADF7}"/>
          </ac:spMkLst>
        </pc:spChg>
        <pc:spChg chg="add del mod">
          <ac:chgData name="Mr J Bee (BWCET)" userId="a1856448-f297-487a-a7ea-498499ce4ab3" providerId="ADAL" clId="{528E977C-0D3A-4E08-9C31-E39F7E8FD8B5}" dt="2023-12-14T14:20:23.939" v="588"/>
          <ac:spMkLst>
            <pc:docMk/>
            <pc:sldMk cId="1007452455" sldId="262"/>
            <ac:spMk id="14" creationId="{C5511ACC-B5BA-A26C-00F1-E8B49962F93D}"/>
          </ac:spMkLst>
        </pc:spChg>
        <pc:spChg chg="del">
          <ac:chgData name="Mr J Bee (BWCET)" userId="a1856448-f297-487a-a7ea-498499ce4ab3" providerId="ADAL" clId="{528E977C-0D3A-4E08-9C31-E39F7E8FD8B5}" dt="2023-12-14T14:19:04.852" v="461" actId="478"/>
          <ac:spMkLst>
            <pc:docMk/>
            <pc:sldMk cId="1007452455" sldId="262"/>
            <ac:spMk id="15" creationId="{C93E4B43-0931-DDDB-3BAF-26AC7AD7E51B}"/>
          </ac:spMkLst>
        </pc:spChg>
        <pc:spChg chg="add del mod">
          <ac:chgData name="Mr J Bee (BWCET)" userId="a1856448-f297-487a-a7ea-498499ce4ab3" providerId="ADAL" clId="{528E977C-0D3A-4E08-9C31-E39F7E8FD8B5}" dt="2023-12-14T14:20:23.939" v="588"/>
          <ac:spMkLst>
            <pc:docMk/>
            <pc:sldMk cId="1007452455" sldId="262"/>
            <ac:spMk id="16" creationId="{2A719935-C886-9DC3-1A22-3C6E0C441B59}"/>
          </ac:spMkLst>
        </pc:spChg>
        <pc:spChg chg="add del mod">
          <ac:chgData name="Mr J Bee (BWCET)" userId="a1856448-f297-487a-a7ea-498499ce4ab3" providerId="ADAL" clId="{528E977C-0D3A-4E08-9C31-E39F7E8FD8B5}" dt="2023-12-14T14:20:23.939" v="588"/>
          <ac:spMkLst>
            <pc:docMk/>
            <pc:sldMk cId="1007452455" sldId="262"/>
            <ac:spMk id="17" creationId="{A7CD2A01-B76A-293F-1FAB-4D4C46155F43}"/>
          </ac:spMkLst>
        </pc:spChg>
        <pc:spChg chg="add del mod">
          <ac:chgData name="Mr J Bee (BWCET)" userId="a1856448-f297-487a-a7ea-498499ce4ab3" providerId="ADAL" clId="{528E977C-0D3A-4E08-9C31-E39F7E8FD8B5}" dt="2023-12-14T14:20:23.939" v="588"/>
          <ac:spMkLst>
            <pc:docMk/>
            <pc:sldMk cId="1007452455" sldId="262"/>
            <ac:spMk id="18" creationId="{04C4C07B-3204-2956-5059-BAC5488B73A2}"/>
          </ac:spMkLst>
        </pc:spChg>
        <pc:spChg chg="add del mod">
          <ac:chgData name="Mr J Bee (BWCET)" userId="a1856448-f297-487a-a7ea-498499ce4ab3" providerId="ADAL" clId="{528E977C-0D3A-4E08-9C31-E39F7E8FD8B5}" dt="2023-12-14T14:20:23.939" v="588"/>
          <ac:spMkLst>
            <pc:docMk/>
            <pc:sldMk cId="1007452455" sldId="262"/>
            <ac:spMk id="19" creationId="{9620CFCC-8D14-B988-ABCA-28BCC2F3443D}"/>
          </ac:spMkLst>
        </pc:spChg>
        <pc:spChg chg="add del mod">
          <ac:chgData name="Mr J Bee (BWCET)" userId="a1856448-f297-487a-a7ea-498499ce4ab3" providerId="ADAL" clId="{528E977C-0D3A-4E08-9C31-E39F7E8FD8B5}" dt="2023-12-14T14:20:23.939" v="588"/>
          <ac:spMkLst>
            <pc:docMk/>
            <pc:sldMk cId="1007452455" sldId="262"/>
            <ac:spMk id="20" creationId="{1810108A-33FB-ABC0-86D9-609C4B2B2493}"/>
          </ac:spMkLst>
        </pc:spChg>
        <pc:spChg chg="add mod">
          <ac:chgData name="Mr J Bee (BWCET)" userId="a1856448-f297-487a-a7ea-498499ce4ab3" providerId="ADAL" clId="{528E977C-0D3A-4E08-9C31-E39F7E8FD8B5}" dt="2023-12-14T14:20:34.770" v="592" actId="1076"/>
          <ac:spMkLst>
            <pc:docMk/>
            <pc:sldMk cId="1007452455" sldId="262"/>
            <ac:spMk id="21" creationId="{BEF27CCF-66B6-3490-AF1A-346FCC211E3E}"/>
          </ac:spMkLst>
        </pc:spChg>
        <pc:spChg chg="mod">
          <ac:chgData name="Mr J Bee (BWCET)" userId="a1856448-f297-487a-a7ea-498499ce4ab3" providerId="ADAL" clId="{528E977C-0D3A-4E08-9C31-E39F7E8FD8B5}" dt="2023-12-14T14:20:05.422" v="581" actId="20577"/>
          <ac:spMkLst>
            <pc:docMk/>
            <pc:sldMk cId="1007452455" sldId="262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4T14:19:04.852" v="461" actId="478"/>
          <ac:spMkLst>
            <pc:docMk/>
            <pc:sldMk cId="1007452455" sldId="262"/>
            <ac:spMk id="26" creationId="{1AEF54C8-E49D-E093-C601-9FDBA15675B5}"/>
          </ac:spMkLst>
        </pc:spChg>
        <pc:spChg chg="del">
          <ac:chgData name="Mr J Bee (BWCET)" userId="a1856448-f297-487a-a7ea-498499ce4ab3" providerId="ADAL" clId="{528E977C-0D3A-4E08-9C31-E39F7E8FD8B5}" dt="2023-12-14T14:19:04.852" v="461" actId="478"/>
          <ac:spMkLst>
            <pc:docMk/>
            <pc:sldMk cId="1007452455" sldId="262"/>
            <ac:spMk id="28" creationId="{3966DD75-A3EA-F43D-1198-7CB1039E9F23}"/>
          </ac:spMkLst>
        </pc:spChg>
        <pc:spChg chg="del">
          <ac:chgData name="Mr J Bee (BWCET)" userId="a1856448-f297-487a-a7ea-498499ce4ab3" providerId="ADAL" clId="{528E977C-0D3A-4E08-9C31-E39F7E8FD8B5}" dt="2023-12-14T14:19:04.852" v="461" actId="478"/>
          <ac:spMkLst>
            <pc:docMk/>
            <pc:sldMk cId="1007452455" sldId="262"/>
            <ac:spMk id="29" creationId="{9E6414B4-F054-C734-BBA1-13C04CD6D474}"/>
          </ac:spMkLst>
        </pc:spChg>
        <pc:spChg chg="del">
          <ac:chgData name="Mr J Bee (BWCET)" userId="a1856448-f297-487a-a7ea-498499ce4ab3" providerId="ADAL" clId="{528E977C-0D3A-4E08-9C31-E39F7E8FD8B5}" dt="2023-12-14T14:19:10.456" v="462" actId="478"/>
          <ac:spMkLst>
            <pc:docMk/>
            <pc:sldMk cId="1007452455" sldId="262"/>
            <ac:spMk id="30" creationId="{06800619-BF07-EBA5-9594-5FA7E4225A1D}"/>
          </ac:spMkLst>
        </pc:spChg>
        <pc:spChg chg="del">
          <ac:chgData name="Mr J Bee (BWCET)" userId="a1856448-f297-487a-a7ea-498499ce4ab3" providerId="ADAL" clId="{528E977C-0D3A-4E08-9C31-E39F7E8FD8B5}" dt="2023-12-14T14:19:02.404" v="460" actId="478"/>
          <ac:spMkLst>
            <pc:docMk/>
            <pc:sldMk cId="1007452455" sldId="262"/>
            <ac:spMk id="31" creationId="{658F9C68-8B38-4656-8546-461C3AA4A327}"/>
          </ac:spMkLst>
        </pc:spChg>
        <pc:spChg chg="del">
          <ac:chgData name="Mr J Bee (BWCET)" userId="a1856448-f297-487a-a7ea-498499ce4ab3" providerId="ADAL" clId="{528E977C-0D3A-4E08-9C31-E39F7E8FD8B5}" dt="2023-12-14T14:19:02.404" v="460" actId="478"/>
          <ac:spMkLst>
            <pc:docMk/>
            <pc:sldMk cId="1007452455" sldId="262"/>
            <ac:spMk id="33" creationId="{F6F4F51E-332E-D236-71FA-97FFE087441C}"/>
          </ac:spMkLst>
        </pc:spChg>
        <pc:spChg chg="del">
          <ac:chgData name="Mr J Bee (BWCET)" userId="a1856448-f297-487a-a7ea-498499ce4ab3" providerId="ADAL" clId="{528E977C-0D3A-4E08-9C31-E39F7E8FD8B5}" dt="2023-12-14T14:19:02.404" v="460" actId="478"/>
          <ac:spMkLst>
            <pc:docMk/>
            <pc:sldMk cId="1007452455" sldId="262"/>
            <ac:spMk id="34" creationId="{3C3CB835-C997-E65E-9F5F-C34F42B2FE00}"/>
          </ac:spMkLst>
        </pc:spChg>
        <pc:spChg chg="del">
          <ac:chgData name="Mr J Bee (BWCET)" userId="a1856448-f297-487a-a7ea-498499ce4ab3" providerId="ADAL" clId="{528E977C-0D3A-4E08-9C31-E39F7E8FD8B5}" dt="2023-12-14T14:19:04.852" v="461" actId="478"/>
          <ac:spMkLst>
            <pc:docMk/>
            <pc:sldMk cId="1007452455" sldId="262"/>
            <ac:spMk id="35" creationId="{A793E826-8D82-C9AD-8BB0-EF61E5572CE8}"/>
          </ac:spMkLst>
        </pc:spChg>
        <pc:spChg chg="del">
          <ac:chgData name="Mr J Bee (BWCET)" userId="a1856448-f297-487a-a7ea-498499ce4ab3" providerId="ADAL" clId="{528E977C-0D3A-4E08-9C31-E39F7E8FD8B5}" dt="2023-12-14T14:19:04.852" v="461" actId="478"/>
          <ac:spMkLst>
            <pc:docMk/>
            <pc:sldMk cId="1007452455" sldId="262"/>
            <ac:spMk id="36" creationId="{36FEAEE6-A0AD-539C-4440-C4CE84A55CE0}"/>
          </ac:spMkLst>
        </pc:spChg>
        <pc:picChg chg="add mod">
          <ac:chgData name="Mr J Bee (BWCET)" userId="a1856448-f297-487a-a7ea-498499ce4ab3" providerId="ADAL" clId="{528E977C-0D3A-4E08-9C31-E39F7E8FD8B5}" dt="2023-12-14T14:23:50.531" v="612" actId="14100"/>
          <ac:picMkLst>
            <pc:docMk/>
            <pc:sldMk cId="1007452455" sldId="262"/>
            <ac:picMk id="5" creationId="{4B81E8AF-7BEA-167B-C646-2F3ECEC79703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12448786" sldId="26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09:54:48.414" v="715" actId="478"/>
        <pc:sldMkLst>
          <pc:docMk/>
          <pc:sldMk cId="130054745" sldId="263"/>
        </pc:sldMkLst>
        <pc:spChg chg="add del mod">
          <ac:chgData name="Mr J Bee (BWCET)" userId="a1856448-f297-487a-a7ea-498499ce4ab3" providerId="ADAL" clId="{528E977C-0D3A-4E08-9C31-E39F7E8FD8B5}" dt="2023-12-15T09:54:32.382" v="711" actId="478"/>
          <ac:spMkLst>
            <pc:docMk/>
            <pc:sldMk cId="130054745" sldId="263"/>
            <ac:spMk id="2" creationId="{430C5A55-6C67-7CE5-2B66-B43CB610BF00}"/>
          </ac:spMkLst>
        </pc:spChg>
        <pc:spChg chg="del">
          <ac:chgData name="Mr J Bee (BWCET)" userId="a1856448-f297-487a-a7ea-498499ce4ab3" providerId="ADAL" clId="{528E977C-0D3A-4E08-9C31-E39F7E8FD8B5}" dt="2023-12-15T09:52:49.266" v="618" actId="478"/>
          <ac:spMkLst>
            <pc:docMk/>
            <pc:sldMk cId="130054745" sldId="263"/>
            <ac:spMk id="4" creationId="{C0922D7D-67DB-6369-E84E-22E87A55D9CA}"/>
          </ac:spMkLst>
        </pc:spChg>
        <pc:spChg chg="del">
          <ac:chgData name="Mr J Bee (BWCET)" userId="a1856448-f297-487a-a7ea-498499ce4ab3" providerId="ADAL" clId="{528E977C-0D3A-4E08-9C31-E39F7E8FD8B5}" dt="2023-12-15T09:53:34.397" v="686" actId="478"/>
          <ac:spMkLst>
            <pc:docMk/>
            <pc:sldMk cId="130054745" sldId="263"/>
            <ac:spMk id="6" creationId="{ABE415F1-CFE1-008C-A4E3-51EE42D4EB1C}"/>
          </ac:spMkLst>
        </pc:spChg>
        <pc:spChg chg="del">
          <ac:chgData name="Mr J Bee (BWCET)" userId="a1856448-f297-487a-a7ea-498499ce4ab3" providerId="ADAL" clId="{528E977C-0D3A-4E08-9C31-E39F7E8FD8B5}" dt="2023-12-15T09:52:49.266" v="618" actId="478"/>
          <ac:spMkLst>
            <pc:docMk/>
            <pc:sldMk cId="130054745" sldId="263"/>
            <ac:spMk id="7" creationId="{004B882C-B34B-EF11-06E5-19040CF40B28}"/>
          </ac:spMkLst>
        </pc:spChg>
        <pc:spChg chg="del">
          <ac:chgData name="Mr J Bee (BWCET)" userId="a1856448-f297-487a-a7ea-498499ce4ab3" providerId="ADAL" clId="{528E977C-0D3A-4E08-9C31-E39F7E8FD8B5}" dt="2023-12-15T09:52:49.266" v="618" actId="478"/>
          <ac:spMkLst>
            <pc:docMk/>
            <pc:sldMk cId="130054745" sldId="263"/>
            <ac:spMk id="8" creationId="{7C48598F-2D66-B9ED-E331-585D277EE62D}"/>
          </ac:spMkLst>
        </pc:spChg>
        <pc:spChg chg="del">
          <ac:chgData name="Mr J Bee (BWCET)" userId="a1856448-f297-487a-a7ea-498499ce4ab3" providerId="ADAL" clId="{528E977C-0D3A-4E08-9C31-E39F7E8FD8B5}" dt="2023-12-15T09:52:49.266" v="618" actId="478"/>
          <ac:spMkLst>
            <pc:docMk/>
            <pc:sldMk cId="130054745" sldId="263"/>
            <ac:spMk id="9" creationId="{5085F225-BCDB-A2CF-27D2-1770548D99CE}"/>
          </ac:spMkLst>
        </pc:spChg>
        <pc:spChg chg="del">
          <ac:chgData name="Mr J Bee (BWCET)" userId="a1856448-f297-487a-a7ea-498499ce4ab3" providerId="ADAL" clId="{528E977C-0D3A-4E08-9C31-E39F7E8FD8B5}" dt="2023-12-15T09:52:49.266" v="618" actId="478"/>
          <ac:spMkLst>
            <pc:docMk/>
            <pc:sldMk cId="130054745" sldId="263"/>
            <ac:spMk id="10" creationId="{75929FD4-0A11-FB27-2DCE-66F468512C5B}"/>
          </ac:spMkLst>
        </pc:spChg>
        <pc:spChg chg="del">
          <ac:chgData name="Mr J Bee (BWCET)" userId="a1856448-f297-487a-a7ea-498499ce4ab3" providerId="ADAL" clId="{528E977C-0D3A-4E08-9C31-E39F7E8FD8B5}" dt="2023-12-15T09:52:49.266" v="618" actId="478"/>
          <ac:spMkLst>
            <pc:docMk/>
            <pc:sldMk cId="130054745" sldId="263"/>
            <ac:spMk id="11" creationId="{FA6B82FB-AE9C-F027-7FBE-0B94345F1A3C}"/>
          </ac:spMkLst>
        </pc:spChg>
        <pc:spChg chg="del">
          <ac:chgData name="Mr J Bee (BWCET)" userId="a1856448-f297-487a-a7ea-498499ce4ab3" providerId="ADAL" clId="{528E977C-0D3A-4E08-9C31-E39F7E8FD8B5}" dt="2023-12-15T09:52:49.880" v="619" actId="478"/>
          <ac:spMkLst>
            <pc:docMk/>
            <pc:sldMk cId="130054745" sldId="263"/>
            <ac:spMk id="12" creationId="{CADBE649-6234-5864-1329-872C48AF7AE7}"/>
          </ac:spMkLst>
        </pc:spChg>
        <pc:spChg chg="add mod">
          <ac:chgData name="Mr J Bee (BWCET)" userId="a1856448-f297-487a-a7ea-498499ce4ab3" providerId="ADAL" clId="{528E977C-0D3A-4E08-9C31-E39F7E8FD8B5}" dt="2023-12-15T09:54:39.323" v="713" actId="1076"/>
          <ac:spMkLst>
            <pc:docMk/>
            <pc:sldMk cId="130054745" sldId="263"/>
            <ac:spMk id="13" creationId="{C3B75BFC-2ABA-29F9-D4E5-88B7088A9ACB}"/>
          </ac:spMkLst>
        </pc:spChg>
        <pc:spChg chg="add mod">
          <ac:chgData name="Mr J Bee (BWCET)" userId="a1856448-f297-487a-a7ea-498499ce4ab3" providerId="ADAL" clId="{528E977C-0D3A-4E08-9C31-E39F7E8FD8B5}" dt="2023-12-15T09:54:39.323" v="713" actId="1076"/>
          <ac:spMkLst>
            <pc:docMk/>
            <pc:sldMk cId="130054745" sldId="263"/>
            <ac:spMk id="14" creationId="{5BF33317-AC8A-6A80-3727-FCC7FC76AC44}"/>
          </ac:spMkLst>
        </pc:spChg>
        <pc:spChg chg="add mod">
          <ac:chgData name="Mr J Bee (BWCET)" userId="a1856448-f297-487a-a7ea-498499ce4ab3" providerId="ADAL" clId="{528E977C-0D3A-4E08-9C31-E39F7E8FD8B5}" dt="2023-12-15T09:54:39.323" v="713" actId="1076"/>
          <ac:spMkLst>
            <pc:docMk/>
            <pc:sldMk cId="130054745" sldId="263"/>
            <ac:spMk id="15" creationId="{7A4C9C6A-B204-F645-E246-41F4D3AD2E78}"/>
          </ac:spMkLst>
        </pc:spChg>
        <pc:spChg chg="add mod">
          <ac:chgData name="Mr J Bee (BWCET)" userId="a1856448-f297-487a-a7ea-498499ce4ab3" providerId="ADAL" clId="{528E977C-0D3A-4E08-9C31-E39F7E8FD8B5}" dt="2023-12-15T09:54:39.323" v="713" actId="1076"/>
          <ac:spMkLst>
            <pc:docMk/>
            <pc:sldMk cId="130054745" sldId="263"/>
            <ac:spMk id="16" creationId="{32D3D5BA-4E1D-B18A-6239-8F2E3AA51779}"/>
          </ac:spMkLst>
        </pc:spChg>
        <pc:spChg chg="add mod">
          <ac:chgData name="Mr J Bee (BWCET)" userId="a1856448-f297-487a-a7ea-498499ce4ab3" providerId="ADAL" clId="{528E977C-0D3A-4E08-9C31-E39F7E8FD8B5}" dt="2023-12-15T09:54:34.465" v="712"/>
          <ac:spMkLst>
            <pc:docMk/>
            <pc:sldMk cId="130054745" sldId="263"/>
            <ac:spMk id="17" creationId="{C3F11322-F0BE-2A00-AB85-510D414A9FAB}"/>
          </ac:spMkLst>
        </pc:spChg>
        <pc:spChg chg="add del mod">
          <ac:chgData name="Mr J Bee (BWCET)" userId="a1856448-f297-487a-a7ea-498499ce4ab3" providerId="ADAL" clId="{528E977C-0D3A-4E08-9C31-E39F7E8FD8B5}" dt="2023-12-15T09:54:48.414" v="715" actId="478"/>
          <ac:spMkLst>
            <pc:docMk/>
            <pc:sldMk cId="130054745" sldId="263"/>
            <ac:spMk id="18" creationId="{E783C028-B0BC-1AD9-48A7-D3A7F71A81BF}"/>
          </ac:spMkLst>
        </pc:spChg>
        <pc:spChg chg="del">
          <ac:chgData name="Mr J Bee (BWCET)" userId="a1856448-f297-487a-a7ea-498499ce4ab3" providerId="ADAL" clId="{528E977C-0D3A-4E08-9C31-E39F7E8FD8B5}" dt="2023-12-15T09:52:49.266" v="618" actId="478"/>
          <ac:spMkLst>
            <pc:docMk/>
            <pc:sldMk cId="130054745" sldId="263"/>
            <ac:spMk id="21" creationId="{BEF27CCF-66B6-3490-AF1A-346FCC211E3E}"/>
          </ac:spMkLst>
        </pc:spChg>
        <pc:spChg chg="mod">
          <ac:chgData name="Mr J Bee (BWCET)" userId="a1856448-f297-487a-a7ea-498499ce4ab3" providerId="ADAL" clId="{528E977C-0D3A-4E08-9C31-E39F7E8FD8B5}" dt="2023-12-15T09:53:36.454" v="687" actId="20577"/>
          <ac:spMkLst>
            <pc:docMk/>
            <pc:sldMk cId="130054745" sldId="263"/>
            <ac:spMk id="22" creationId="{1FE8C83A-9C65-8103-D6F7-5F7752E75B56}"/>
          </ac:spMkLst>
        </pc:spChg>
        <pc:graphicFrameChg chg="add mod modGraphic">
          <ac:chgData name="Mr J Bee (BWCET)" userId="a1856448-f297-487a-a7ea-498499ce4ab3" providerId="ADAL" clId="{528E977C-0D3A-4E08-9C31-E39F7E8FD8B5}" dt="2023-12-15T09:54:13.803" v="704" actId="1076"/>
          <ac:graphicFrameMkLst>
            <pc:docMk/>
            <pc:sldMk cId="130054745" sldId="263"/>
            <ac:graphicFrameMk id="3" creationId="{527F53C9-1E34-572B-02D2-ADBCA82560E5}"/>
          </ac:graphicFrameMkLst>
        </pc:graphicFrameChg>
        <pc:picChg chg="del">
          <ac:chgData name="Mr J Bee (BWCET)" userId="a1856448-f297-487a-a7ea-498499ce4ab3" providerId="ADAL" clId="{528E977C-0D3A-4E08-9C31-E39F7E8FD8B5}" dt="2023-12-15T09:52:49.266" v="618" actId="478"/>
          <ac:picMkLst>
            <pc:docMk/>
            <pc:sldMk cId="130054745" sldId="263"/>
            <ac:picMk id="5" creationId="{4B81E8AF-7BEA-167B-C646-2F3ECEC79703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013780739" sldId="26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044490531" sldId="264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03:41.539" v="911" actId="14100"/>
        <pc:sldMkLst>
          <pc:docMk/>
          <pc:sldMk cId="1167305213" sldId="264"/>
        </pc:sldMkLst>
        <pc:spChg chg="del mod">
          <ac:chgData name="Mr J Bee (BWCET)" userId="a1856448-f297-487a-a7ea-498499ce4ab3" providerId="ADAL" clId="{528E977C-0D3A-4E08-9C31-E39F7E8FD8B5}" dt="2023-12-15T09:55:05.910" v="719" actId="478"/>
          <ac:spMkLst>
            <pc:docMk/>
            <pc:sldMk cId="1167305213" sldId="264"/>
            <ac:spMk id="13" creationId="{C3B75BFC-2ABA-29F9-D4E5-88B7088A9ACB}"/>
          </ac:spMkLst>
        </pc:spChg>
        <pc:spChg chg="del mod">
          <ac:chgData name="Mr J Bee (BWCET)" userId="a1856448-f297-487a-a7ea-498499ce4ab3" providerId="ADAL" clId="{528E977C-0D3A-4E08-9C31-E39F7E8FD8B5}" dt="2023-12-15T09:55:05.910" v="719" actId="478"/>
          <ac:spMkLst>
            <pc:docMk/>
            <pc:sldMk cId="1167305213" sldId="264"/>
            <ac:spMk id="14" creationId="{5BF33317-AC8A-6A80-3727-FCC7FC76AC44}"/>
          </ac:spMkLst>
        </pc:spChg>
        <pc:spChg chg="del mod">
          <ac:chgData name="Mr J Bee (BWCET)" userId="a1856448-f297-487a-a7ea-498499ce4ab3" providerId="ADAL" clId="{528E977C-0D3A-4E08-9C31-E39F7E8FD8B5}" dt="2023-12-15T09:55:05.910" v="719" actId="478"/>
          <ac:spMkLst>
            <pc:docMk/>
            <pc:sldMk cId="1167305213" sldId="264"/>
            <ac:spMk id="15" creationId="{7A4C9C6A-B204-F645-E246-41F4D3AD2E78}"/>
          </ac:spMkLst>
        </pc:spChg>
        <pc:spChg chg="del mod">
          <ac:chgData name="Mr J Bee (BWCET)" userId="a1856448-f297-487a-a7ea-498499ce4ab3" providerId="ADAL" clId="{528E977C-0D3A-4E08-9C31-E39F7E8FD8B5}" dt="2023-12-15T09:55:05.910" v="719" actId="478"/>
          <ac:spMkLst>
            <pc:docMk/>
            <pc:sldMk cId="1167305213" sldId="264"/>
            <ac:spMk id="16" creationId="{32D3D5BA-4E1D-B18A-6239-8F2E3AA51779}"/>
          </ac:spMkLst>
        </pc:spChg>
        <pc:spChg chg="del">
          <ac:chgData name="Mr J Bee (BWCET)" userId="a1856448-f297-487a-a7ea-498499ce4ab3" providerId="ADAL" clId="{528E977C-0D3A-4E08-9C31-E39F7E8FD8B5}" dt="2023-12-15T10:01:39.616" v="785" actId="478"/>
          <ac:spMkLst>
            <pc:docMk/>
            <pc:sldMk cId="1167305213" sldId="264"/>
            <ac:spMk id="17" creationId="{C3F11322-F0BE-2A00-AB85-510D414A9FAB}"/>
          </ac:spMkLst>
        </pc:spChg>
        <pc:spChg chg="mod">
          <ac:chgData name="Mr J Bee (BWCET)" userId="a1856448-f297-487a-a7ea-498499ce4ab3" providerId="ADAL" clId="{528E977C-0D3A-4E08-9C31-E39F7E8FD8B5}" dt="2023-12-15T10:03:07.983" v="889" actId="6549"/>
          <ac:spMkLst>
            <pc:docMk/>
            <pc:sldMk cId="1167305213" sldId="264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528E977C-0D3A-4E08-9C31-E39F7E8FD8B5}" dt="2023-12-15T10:02:59.871" v="848" actId="478"/>
          <ac:spMkLst>
            <pc:docMk/>
            <pc:sldMk cId="1167305213" sldId="264"/>
            <ac:spMk id="25" creationId="{56346FDC-5385-600E-BA2B-0E72BF3F8142}"/>
          </ac:spMkLst>
        </pc:spChg>
        <pc:spChg chg="add mod">
          <ac:chgData name="Mr J Bee (BWCET)" userId="a1856448-f297-487a-a7ea-498499ce4ab3" providerId="ADAL" clId="{528E977C-0D3A-4E08-9C31-E39F7E8FD8B5}" dt="2023-12-15T10:02:58.012" v="847" actId="1076"/>
          <ac:spMkLst>
            <pc:docMk/>
            <pc:sldMk cId="1167305213" sldId="264"/>
            <ac:spMk id="26" creationId="{8266B0A4-5C4E-4878-836A-52900A3A1D80}"/>
          </ac:spMkLst>
        </pc:spChg>
        <pc:spChg chg="add mod">
          <ac:chgData name="Mr J Bee (BWCET)" userId="a1856448-f297-487a-a7ea-498499ce4ab3" providerId="ADAL" clId="{528E977C-0D3A-4E08-9C31-E39F7E8FD8B5}" dt="2023-12-15T10:02:58.012" v="847" actId="1076"/>
          <ac:spMkLst>
            <pc:docMk/>
            <pc:sldMk cId="1167305213" sldId="264"/>
            <ac:spMk id="28" creationId="{74C26549-B7D1-E24F-884C-1B853CE7FFD9}"/>
          </ac:spMkLst>
        </pc:spChg>
        <pc:spChg chg="add mod">
          <ac:chgData name="Mr J Bee (BWCET)" userId="a1856448-f297-487a-a7ea-498499ce4ab3" providerId="ADAL" clId="{528E977C-0D3A-4E08-9C31-E39F7E8FD8B5}" dt="2023-12-15T10:02:58.012" v="847" actId="1076"/>
          <ac:spMkLst>
            <pc:docMk/>
            <pc:sldMk cId="1167305213" sldId="264"/>
            <ac:spMk id="29" creationId="{A546A0E9-D40A-7BD1-0B3D-8D8B01A5C3B4}"/>
          </ac:spMkLst>
        </pc:spChg>
        <pc:spChg chg="add mod">
          <ac:chgData name="Mr J Bee (BWCET)" userId="a1856448-f297-487a-a7ea-498499ce4ab3" providerId="ADAL" clId="{528E977C-0D3A-4E08-9C31-E39F7E8FD8B5}" dt="2023-12-15T10:02:58.012" v="847" actId="1076"/>
          <ac:spMkLst>
            <pc:docMk/>
            <pc:sldMk cId="1167305213" sldId="264"/>
            <ac:spMk id="30" creationId="{43DABB9C-06FA-50E4-F7DA-396F5BD89BBC}"/>
          </ac:spMkLst>
        </pc:spChg>
        <pc:spChg chg="add mod">
          <ac:chgData name="Mr J Bee (BWCET)" userId="a1856448-f297-487a-a7ea-498499ce4ab3" providerId="ADAL" clId="{528E977C-0D3A-4E08-9C31-E39F7E8FD8B5}" dt="2023-12-15T10:03:08.541" v="890"/>
          <ac:spMkLst>
            <pc:docMk/>
            <pc:sldMk cId="1167305213" sldId="264"/>
            <ac:spMk id="39" creationId="{ED610479-CCB5-4C44-FB71-C19FF6C19611}"/>
          </ac:spMkLst>
        </pc:spChg>
        <pc:spChg chg="add mod">
          <ac:chgData name="Mr J Bee (BWCET)" userId="a1856448-f297-487a-a7ea-498499ce4ab3" providerId="ADAL" clId="{528E977C-0D3A-4E08-9C31-E39F7E8FD8B5}" dt="2023-12-15T10:03:17.309" v="904" actId="20577"/>
          <ac:spMkLst>
            <pc:docMk/>
            <pc:sldMk cId="1167305213" sldId="264"/>
            <ac:spMk id="40" creationId="{C63463FB-E524-E0A8-2CA5-275408346371}"/>
          </ac:spMkLst>
        </pc:spChg>
        <pc:spChg chg="add mod">
          <ac:chgData name="Mr J Bee (BWCET)" userId="a1856448-f297-487a-a7ea-498499ce4ab3" providerId="ADAL" clId="{528E977C-0D3A-4E08-9C31-E39F7E8FD8B5}" dt="2023-12-15T10:03:41.539" v="911" actId="14100"/>
          <ac:spMkLst>
            <pc:docMk/>
            <pc:sldMk cId="1167305213" sldId="264"/>
            <ac:spMk id="43" creationId="{5B7D54EE-DB5F-34A7-EA3A-860810F2B6F9}"/>
          </ac:spMkLst>
        </pc:spChg>
        <pc:graphicFrameChg chg="add 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2" creationId="{33095D4C-52AE-970A-131D-3D1E2012208C}"/>
          </ac:graphicFrameMkLst>
        </pc:graphicFrameChg>
        <pc:graphicFrameChg chg="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3" creationId="{527F53C9-1E34-572B-02D2-ADBCA82560E5}"/>
          </ac:graphicFrameMkLst>
        </pc:graphicFrameChg>
        <pc:graphicFrameChg chg="add 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4" creationId="{45AC1F9D-85A6-ADEF-7B73-B357D2FA0807}"/>
          </ac:graphicFrameMkLst>
        </pc:graphicFrameChg>
        <pc:graphicFrameChg chg="add 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5" creationId="{F4ECD5A9-6F6B-6576-D586-78E0247AE903}"/>
          </ac:graphicFrameMkLst>
        </pc:graphicFrameChg>
        <pc:graphicFrameChg chg="add 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6" creationId="{E594C48D-7C21-ED40-0662-8E1D702CAAB0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09:56:24.006" v="745" actId="478"/>
          <ac:graphicFrameMkLst>
            <pc:docMk/>
            <pc:sldMk cId="1167305213" sldId="264"/>
            <ac:graphicFrameMk id="7" creationId="{AE4FD19E-6FF7-A54E-4FC3-7BE68DA9B476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09:57:57.629" v="758" actId="478"/>
          <ac:graphicFrameMkLst>
            <pc:docMk/>
            <pc:sldMk cId="1167305213" sldId="264"/>
            <ac:graphicFrameMk id="8" creationId="{FC44F9C8-3742-88E1-9BD4-925F9E11568E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09:57:59.676" v="759" actId="478"/>
          <ac:graphicFrameMkLst>
            <pc:docMk/>
            <pc:sldMk cId="1167305213" sldId="264"/>
            <ac:graphicFrameMk id="9" creationId="{4DDC40CC-194A-DEB5-3F9C-3E52568DC6E0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09:57:59.676" v="759" actId="478"/>
          <ac:graphicFrameMkLst>
            <pc:docMk/>
            <pc:sldMk cId="1167305213" sldId="264"/>
            <ac:graphicFrameMk id="10" creationId="{304016E9-57EC-DAEC-96CE-E28521B00965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09:57:59.676" v="759" actId="478"/>
          <ac:graphicFrameMkLst>
            <pc:docMk/>
            <pc:sldMk cId="1167305213" sldId="264"/>
            <ac:graphicFrameMk id="11" creationId="{5A3CBF8B-7269-C21B-8559-0E1BD4A0828E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09:57:23.822" v="751" actId="478"/>
          <ac:graphicFrameMkLst>
            <pc:docMk/>
            <pc:sldMk cId="1167305213" sldId="264"/>
            <ac:graphicFrameMk id="12" creationId="{6114CD6D-E6D0-21CF-7B67-01A798A201E5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18" creationId="{902D89FF-E311-DE39-D622-B113A9451502}"/>
          </ac:graphicFrameMkLst>
        </pc:graphicFrameChg>
        <pc:graphicFrameChg chg="add 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19" creationId="{FB1D1488-6BA8-1B9C-25DC-E572FD953330}"/>
          </ac:graphicFrameMkLst>
        </pc:graphicFrameChg>
        <pc:graphicFrameChg chg="add 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20" creationId="{BEC36607-BFB4-7182-234E-A085E57EA6EB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10:00:09.823" v="764" actId="478"/>
          <ac:graphicFrameMkLst>
            <pc:docMk/>
            <pc:sldMk cId="1167305213" sldId="264"/>
            <ac:graphicFrameMk id="21" creationId="{0A83443B-D737-BB8C-FEE6-4A4DF2468A87}"/>
          </ac:graphicFrameMkLst>
        </pc:graphicFrameChg>
        <pc:graphicFrameChg chg="add 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23" creationId="{D0D32172-5C6B-D2F3-CD2E-343C75D264A2}"/>
          </ac:graphicFrameMkLst>
        </pc:graphicFrameChg>
        <pc:graphicFrameChg chg="add 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24" creationId="{5632B8D2-2620-9B54-2F44-39B540574147}"/>
          </ac:graphicFrameMkLst>
        </pc:graphicFrameChg>
        <pc:cxnChg chg="add mod">
          <ac:chgData name="Mr J Bee (BWCET)" userId="a1856448-f297-487a-a7ea-498499ce4ab3" providerId="ADAL" clId="{528E977C-0D3A-4E08-9C31-E39F7E8FD8B5}" dt="2023-12-15T10:02:58.012" v="847" actId="1076"/>
          <ac:cxnSpMkLst>
            <pc:docMk/>
            <pc:sldMk cId="1167305213" sldId="264"/>
            <ac:cxnSpMk id="32" creationId="{D4E5F4D8-6D5C-1D49-403F-47A834D1058B}"/>
          </ac:cxnSpMkLst>
        </pc:cxnChg>
        <pc:cxnChg chg="add mod">
          <ac:chgData name="Mr J Bee (BWCET)" userId="a1856448-f297-487a-a7ea-498499ce4ab3" providerId="ADAL" clId="{528E977C-0D3A-4E08-9C31-E39F7E8FD8B5}" dt="2023-12-15T10:02:58.012" v="847" actId="1076"/>
          <ac:cxnSpMkLst>
            <pc:docMk/>
            <pc:sldMk cId="1167305213" sldId="264"/>
            <ac:cxnSpMk id="33" creationId="{D3E98D02-D78E-8E0D-DE86-F2F1FD3EF5F2}"/>
          </ac:cxnSpMkLst>
        </pc:cxnChg>
        <pc:cxnChg chg="add mod">
          <ac:chgData name="Mr J Bee (BWCET)" userId="a1856448-f297-487a-a7ea-498499ce4ab3" providerId="ADAL" clId="{528E977C-0D3A-4E08-9C31-E39F7E8FD8B5}" dt="2023-12-15T10:02:58.012" v="847" actId="1076"/>
          <ac:cxnSpMkLst>
            <pc:docMk/>
            <pc:sldMk cId="1167305213" sldId="264"/>
            <ac:cxnSpMk id="36" creationId="{C7232EB0-123E-6603-CD05-9AA5900BB3D0}"/>
          </ac:cxnSpMkLst>
        </pc:cxnChg>
        <pc:cxnChg chg="add mod">
          <ac:chgData name="Mr J Bee (BWCET)" userId="a1856448-f297-487a-a7ea-498499ce4ab3" providerId="ADAL" clId="{528E977C-0D3A-4E08-9C31-E39F7E8FD8B5}" dt="2023-12-15T10:03:38.852" v="910" actId="14100"/>
          <ac:cxnSpMkLst>
            <pc:docMk/>
            <pc:sldMk cId="1167305213" sldId="264"/>
            <ac:cxnSpMk id="42" creationId="{1476B108-D6FD-07A3-F908-8D6B6D14952B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5T10:07:14.149" v="996" actId="478"/>
        <pc:sldMkLst>
          <pc:docMk/>
          <pc:sldMk cId="2261893692" sldId="265"/>
        </pc:sldMkLst>
        <pc:spChg chg="add mod">
          <ac:chgData name="Mr J Bee (BWCET)" userId="a1856448-f297-487a-a7ea-498499ce4ab3" providerId="ADAL" clId="{528E977C-0D3A-4E08-9C31-E39F7E8FD8B5}" dt="2023-12-15T10:05:34.756" v="973" actId="20577"/>
          <ac:spMkLst>
            <pc:docMk/>
            <pc:sldMk cId="2261893692" sldId="265"/>
            <ac:spMk id="6" creationId="{AB9AA2B7-6374-28A0-CD38-AE428BA4E97F}"/>
          </ac:spMkLst>
        </pc:spChg>
        <pc:spChg chg="add mod">
          <ac:chgData name="Mr J Bee (BWCET)" userId="a1856448-f297-487a-a7ea-498499ce4ab3" providerId="ADAL" clId="{528E977C-0D3A-4E08-9C31-E39F7E8FD8B5}" dt="2023-12-15T10:05:45.295" v="990"/>
          <ac:spMkLst>
            <pc:docMk/>
            <pc:sldMk cId="2261893692" sldId="265"/>
            <ac:spMk id="7" creationId="{780F8676-05D4-6648-F6C1-BADDAE1F414A}"/>
          </ac:spMkLst>
        </pc:spChg>
        <pc:spChg chg="add mod">
          <ac:chgData name="Mr J Bee (BWCET)" userId="a1856448-f297-487a-a7ea-498499ce4ab3" providerId="ADAL" clId="{528E977C-0D3A-4E08-9C31-E39F7E8FD8B5}" dt="2023-12-15T10:05:53.019" v="994" actId="1076"/>
          <ac:spMkLst>
            <pc:docMk/>
            <pc:sldMk cId="2261893692" sldId="265"/>
            <ac:spMk id="8" creationId="{1686EEB9-A014-AE7F-0CCF-16FE540CB71A}"/>
          </ac:spMkLst>
        </pc:spChg>
        <pc:spChg chg="add del mod">
          <ac:chgData name="Mr J Bee (BWCET)" userId="a1856448-f297-487a-a7ea-498499ce4ab3" providerId="ADAL" clId="{528E977C-0D3A-4E08-9C31-E39F7E8FD8B5}" dt="2023-12-15T10:07:14.149" v="996" actId="478"/>
          <ac:spMkLst>
            <pc:docMk/>
            <pc:sldMk cId="2261893692" sldId="265"/>
            <ac:spMk id="9" creationId="{CCFF77A6-F1B9-4AF8-2007-DC9787F81C7F}"/>
          </ac:spMkLst>
        </pc:spChg>
        <pc:spChg chg="mod">
          <ac:chgData name="Mr J Bee (BWCET)" userId="a1856448-f297-487a-a7ea-498499ce4ab3" providerId="ADAL" clId="{528E977C-0D3A-4E08-9C31-E39F7E8FD8B5}" dt="2023-12-15T10:05:44.483" v="989" actId="20577"/>
          <ac:spMkLst>
            <pc:docMk/>
            <pc:sldMk cId="2261893692" sldId="265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5T10:04:46.708" v="931" actId="1076"/>
          <ac:spMkLst>
            <pc:docMk/>
            <pc:sldMk cId="2261893692" sldId="265"/>
            <ac:spMk id="26" creationId="{8266B0A4-5C4E-4878-836A-52900A3A1D80}"/>
          </ac:spMkLst>
        </pc:spChg>
        <pc:spChg chg="mod">
          <ac:chgData name="Mr J Bee (BWCET)" userId="a1856448-f297-487a-a7ea-498499ce4ab3" providerId="ADAL" clId="{528E977C-0D3A-4E08-9C31-E39F7E8FD8B5}" dt="2023-12-15T10:04:46.708" v="931" actId="1076"/>
          <ac:spMkLst>
            <pc:docMk/>
            <pc:sldMk cId="2261893692" sldId="265"/>
            <ac:spMk id="28" creationId="{74C26549-B7D1-E24F-884C-1B853CE7FFD9}"/>
          </ac:spMkLst>
        </pc:spChg>
        <pc:spChg chg="mod">
          <ac:chgData name="Mr J Bee (BWCET)" userId="a1856448-f297-487a-a7ea-498499ce4ab3" providerId="ADAL" clId="{528E977C-0D3A-4E08-9C31-E39F7E8FD8B5}" dt="2023-12-15T10:04:46.708" v="931" actId="1076"/>
          <ac:spMkLst>
            <pc:docMk/>
            <pc:sldMk cId="2261893692" sldId="265"/>
            <ac:spMk id="29" creationId="{A546A0E9-D40A-7BD1-0B3D-8D8B01A5C3B4}"/>
          </ac:spMkLst>
        </pc:spChg>
        <pc:spChg chg="del">
          <ac:chgData name="Mr J Bee (BWCET)" userId="a1856448-f297-487a-a7ea-498499ce4ab3" providerId="ADAL" clId="{528E977C-0D3A-4E08-9C31-E39F7E8FD8B5}" dt="2023-12-15T10:04:14.959" v="916" actId="478"/>
          <ac:spMkLst>
            <pc:docMk/>
            <pc:sldMk cId="2261893692" sldId="265"/>
            <ac:spMk id="30" creationId="{43DABB9C-06FA-50E4-F7DA-396F5BD89BBC}"/>
          </ac:spMkLst>
        </pc:spChg>
        <pc:spChg chg="del">
          <ac:chgData name="Mr J Bee (BWCET)" userId="a1856448-f297-487a-a7ea-498499ce4ab3" providerId="ADAL" clId="{528E977C-0D3A-4E08-9C31-E39F7E8FD8B5}" dt="2023-12-15T10:05:37.047" v="974" actId="478"/>
          <ac:spMkLst>
            <pc:docMk/>
            <pc:sldMk cId="2261893692" sldId="265"/>
            <ac:spMk id="39" creationId="{ED610479-CCB5-4C44-FB71-C19FF6C19611}"/>
          </ac:spMkLst>
        </pc:spChg>
        <pc:spChg chg="del">
          <ac:chgData name="Mr J Bee (BWCET)" userId="a1856448-f297-487a-a7ea-498499ce4ab3" providerId="ADAL" clId="{528E977C-0D3A-4E08-9C31-E39F7E8FD8B5}" dt="2023-12-15T10:04:14.077" v="915" actId="478"/>
          <ac:spMkLst>
            <pc:docMk/>
            <pc:sldMk cId="2261893692" sldId="265"/>
            <ac:spMk id="40" creationId="{C63463FB-E524-E0A8-2CA5-275408346371}"/>
          </ac:spMkLst>
        </pc:spChg>
        <pc:spChg chg="del">
          <ac:chgData name="Mr J Bee (BWCET)" userId="a1856448-f297-487a-a7ea-498499ce4ab3" providerId="ADAL" clId="{528E977C-0D3A-4E08-9C31-E39F7E8FD8B5}" dt="2023-12-15T10:04:12.567" v="914" actId="478"/>
          <ac:spMkLst>
            <pc:docMk/>
            <pc:sldMk cId="2261893692" sldId="265"/>
            <ac:spMk id="43" creationId="{5B7D54EE-DB5F-34A7-EA3A-860810F2B6F9}"/>
          </ac:spMkLst>
        </pc:spChg>
        <pc:picChg chg="add mod">
          <ac:chgData name="Mr J Bee (BWCET)" userId="a1856448-f297-487a-a7ea-498499ce4ab3" providerId="ADAL" clId="{528E977C-0D3A-4E08-9C31-E39F7E8FD8B5}" dt="2023-12-15T10:05:08.790" v="935" actId="196"/>
          <ac:picMkLst>
            <pc:docMk/>
            <pc:sldMk cId="2261893692" sldId="265"/>
            <ac:picMk id="5" creationId="{65898512-1134-9E76-1860-3E59A1DF27A1}"/>
          </ac:picMkLst>
        </pc:picChg>
        <pc:cxnChg chg="mod">
          <ac:chgData name="Mr J Bee (BWCET)" userId="a1856448-f297-487a-a7ea-498499ce4ab3" providerId="ADAL" clId="{528E977C-0D3A-4E08-9C31-E39F7E8FD8B5}" dt="2023-12-15T10:04:46.708" v="931" actId="1076"/>
          <ac:cxnSpMkLst>
            <pc:docMk/>
            <pc:sldMk cId="2261893692" sldId="265"/>
            <ac:cxnSpMk id="32" creationId="{D4E5F4D8-6D5C-1D49-403F-47A834D1058B}"/>
          </ac:cxnSpMkLst>
        </pc:cxnChg>
        <pc:cxnChg chg="mod">
          <ac:chgData name="Mr J Bee (BWCET)" userId="a1856448-f297-487a-a7ea-498499ce4ab3" providerId="ADAL" clId="{528E977C-0D3A-4E08-9C31-E39F7E8FD8B5}" dt="2023-12-15T10:04:46.708" v="931" actId="1076"/>
          <ac:cxnSpMkLst>
            <pc:docMk/>
            <pc:sldMk cId="2261893692" sldId="265"/>
            <ac:cxnSpMk id="33" creationId="{D3E98D02-D78E-8E0D-DE86-F2F1FD3EF5F2}"/>
          </ac:cxnSpMkLst>
        </pc:cxnChg>
        <pc:cxnChg chg="del mod">
          <ac:chgData name="Mr J Bee (BWCET)" userId="a1856448-f297-487a-a7ea-498499ce4ab3" providerId="ADAL" clId="{528E977C-0D3A-4E08-9C31-E39F7E8FD8B5}" dt="2023-12-15T10:04:15.550" v="917" actId="478"/>
          <ac:cxnSpMkLst>
            <pc:docMk/>
            <pc:sldMk cId="2261893692" sldId="265"/>
            <ac:cxnSpMk id="36" creationId="{C7232EB0-123E-6603-CD05-9AA5900BB3D0}"/>
          </ac:cxnSpMkLst>
        </pc:cxnChg>
        <pc:cxnChg chg="del mod">
          <ac:chgData name="Mr J Bee (BWCET)" userId="a1856448-f297-487a-a7ea-498499ce4ab3" providerId="ADAL" clId="{528E977C-0D3A-4E08-9C31-E39F7E8FD8B5}" dt="2023-12-15T10:04:14.077" v="915" actId="478"/>
          <ac:cxnSpMkLst>
            <pc:docMk/>
            <pc:sldMk cId="2261893692" sldId="265"/>
            <ac:cxnSpMk id="42" creationId="{1476B108-D6FD-07A3-F908-8D6B6D14952B}"/>
          </ac:cxnSpMkLst>
        </pc:cxnChg>
      </pc:sldChg>
      <pc:sldChg chg="delSp add del mod">
        <pc:chgData name="Mr J Bee (BWCET)" userId="a1856448-f297-487a-a7ea-498499ce4ab3" providerId="ADAL" clId="{528E977C-0D3A-4E08-9C31-E39F7E8FD8B5}" dt="2023-12-15T10:03:57.029" v="912" actId="47"/>
        <pc:sldMkLst>
          <pc:docMk/>
          <pc:sldMk cId="3237465839" sldId="265"/>
        </pc:sldMkLst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2" creationId="{33095D4C-52AE-970A-131D-3D1E2012208C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3" creationId="{527F53C9-1E34-572B-02D2-ADBCA82560E5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4" creationId="{45AC1F9D-85A6-ADEF-7B73-B357D2FA0807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5" creationId="{F4ECD5A9-6F6B-6576-D586-78E0247AE903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6" creationId="{E594C48D-7C21-ED40-0662-8E1D702CAAB0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18" creationId="{902D89FF-E311-DE39-D622-B113A9451502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19" creationId="{FB1D1488-6BA8-1B9C-25DC-E572FD953330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20" creationId="{BEC36607-BFB4-7182-234E-A085E57EA6EB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23" creationId="{D0D32172-5C6B-D2F3-CD2E-343C75D264A2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24" creationId="{5632B8D2-2620-9B54-2F44-39B540574147}"/>
          </ac:graphicFrameMkLst>
        </pc:graphicFrame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556877980" sldId="265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08:20.708" v="1084" actId="478"/>
        <pc:sldMkLst>
          <pc:docMk/>
          <pc:sldMk cId="355756142" sldId="266"/>
        </pc:sldMkLst>
        <pc:spChg chg="add mod">
          <ac:chgData name="Mr J Bee (BWCET)" userId="a1856448-f297-487a-a7ea-498499ce4ab3" providerId="ADAL" clId="{528E977C-0D3A-4E08-9C31-E39F7E8FD8B5}" dt="2023-12-15T10:07:28.978" v="1034"/>
          <ac:spMkLst>
            <pc:docMk/>
            <pc:sldMk cId="355756142" sldId="266"/>
            <ac:spMk id="2" creationId="{A20641E9-E0B7-E6A7-2B56-C39F8D4CA890}"/>
          </ac:spMkLst>
        </pc:spChg>
        <pc:spChg chg="mod">
          <ac:chgData name="Mr J Bee (BWCET)" userId="a1856448-f297-487a-a7ea-498499ce4ab3" providerId="ADAL" clId="{528E977C-0D3A-4E08-9C31-E39F7E8FD8B5}" dt="2023-12-15T10:07:46.974" v="1077" actId="20577"/>
          <ac:spMkLst>
            <pc:docMk/>
            <pc:sldMk cId="355756142" sldId="266"/>
            <ac:spMk id="6" creationId="{AB9AA2B7-6374-28A0-CD38-AE428BA4E97F}"/>
          </ac:spMkLst>
        </pc:spChg>
        <pc:spChg chg="del">
          <ac:chgData name="Mr J Bee (BWCET)" userId="a1856448-f297-487a-a7ea-498499ce4ab3" providerId="ADAL" clId="{528E977C-0D3A-4E08-9C31-E39F7E8FD8B5}" dt="2023-12-15T10:07:20.349" v="999" actId="478"/>
          <ac:spMkLst>
            <pc:docMk/>
            <pc:sldMk cId="355756142" sldId="266"/>
            <ac:spMk id="7" creationId="{780F8676-05D4-6648-F6C1-BADDAE1F414A}"/>
          </ac:spMkLst>
        </pc:spChg>
        <pc:spChg chg="mod">
          <ac:chgData name="Mr J Bee (BWCET)" userId="a1856448-f297-487a-a7ea-498499ce4ab3" providerId="ADAL" clId="{528E977C-0D3A-4E08-9C31-E39F7E8FD8B5}" dt="2023-12-15T10:07:50.671" v="1078" actId="1076"/>
          <ac:spMkLst>
            <pc:docMk/>
            <pc:sldMk cId="355756142" sldId="266"/>
            <ac:spMk id="8" creationId="{1686EEB9-A014-AE7F-0CCF-16FE540CB71A}"/>
          </ac:spMkLst>
        </pc:spChg>
        <pc:spChg chg="add del mod">
          <ac:chgData name="Mr J Bee (BWCET)" userId="a1856448-f297-487a-a7ea-498499ce4ab3" providerId="ADAL" clId="{528E977C-0D3A-4E08-9C31-E39F7E8FD8B5}" dt="2023-12-15T10:08:20.708" v="1084" actId="478"/>
          <ac:spMkLst>
            <pc:docMk/>
            <pc:sldMk cId="355756142" sldId="266"/>
            <ac:spMk id="9" creationId="{4F34163A-FD51-DDE4-C16C-0ECADD122BE7}"/>
          </ac:spMkLst>
        </pc:spChg>
        <pc:spChg chg="mod">
          <ac:chgData name="Mr J Bee (BWCET)" userId="a1856448-f297-487a-a7ea-498499ce4ab3" providerId="ADAL" clId="{528E977C-0D3A-4E08-9C31-E39F7E8FD8B5}" dt="2023-12-15T10:07:27.877" v="1033" actId="20577"/>
          <ac:spMkLst>
            <pc:docMk/>
            <pc:sldMk cId="355756142" sldId="266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0:07:18.702" v="998" actId="478"/>
          <ac:spMkLst>
            <pc:docMk/>
            <pc:sldMk cId="355756142" sldId="266"/>
            <ac:spMk id="26" creationId="{8266B0A4-5C4E-4878-836A-52900A3A1D80}"/>
          </ac:spMkLst>
        </pc:spChg>
        <pc:spChg chg="del">
          <ac:chgData name="Mr J Bee (BWCET)" userId="a1856448-f297-487a-a7ea-498499ce4ab3" providerId="ADAL" clId="{528E977C-0D3A-4E08-9C31-E39F7E8FD8B5}" dt="2023-12-15T10:07:18.702" v="998" actId="478"/>
          <ac:spMkLst>
            <pc:docMk/>
            <pc:sldMk cId="355756142" sldId="266"/>
            <ac:spMk id="28" creationId="{74C26549-B7D1-E24F-884C-1B853CE7FFD9}"/>
          </ac:spMkLst>
        </pc:spChg>
        <pc:spChg chg="del">
          <ac:chgData name="Mr J Bee (BWCET)" userId="a1856448-f297-487a-a7ea-498499ce4ab3" providerId="ADAL" clId="{528E977C-0D3A-4E08-9C31-E39F7E8FD8B5}" dt="2023-12-15T10:07:18.702" v="998" actId="478"/>
          <ac:spMkLst>
            <pc:docMk/>
            <pc:sldMk cId="355756142" sldId="266"/>
            <ac:spMk id="29" creationId="{A546A0E9-D40A-7BD1-0B3D-8D8B01A5C3B4}"/>
          </ac:spMkLst>
        </pc:spChg>
        <pc:picChg chg="add mod">
          <ac:chgData name="Mr J Bee (BWCET)" userId="a1856448-f297-487a-a7ea-498499ce4ab3" providerId="ADAL" clId="{528E977C-0D3A-4E08-9C31-E39F7E8FD8B5}" dt="2023-12-15T10:08:06.572" v="1082" actId="196"/>
          <ac:picMkLst>
            <pc:docMk/>
            <pc:sldMk cId="355756142" sldId="266"/>
            <ac:picMk id="4" creationId="{96EE8875-033D-5D64-60A8-9A75530EDF75}"/>
          </ac:picMkLst>
        </pc:picChg>
        <pc:picChg chg="del">
          <ac:chgData name="Mr J Bee (BWCET)" userId="a1856448-f297-487a-a7ea-498499ce4ab3" providerId="ADAL" clId="{528E977C-0D3A-4E08-9C31-E39F7E8FD8B5}" dt="2023-12-15T10:07:30.180" v="1035" actId="478"/>
          <ac:picMkLst>
            <pc:docMk/>
            <pc:sldMk cId="355756142" sldId="266"/>
            <ac:picMk id="5" creationId="{65898512-1134-9E76-1860-3E59A1DF27A1}"/>
          </ac:picMkLst>
        </pc:picChg>
        <pc:cxnChg chg="del mod">
          <ac:chgData name="Mr J Bee (BWCET)" userId="a1856448-f297-487a-a7ea-498499ce4ab3" providerId="ADAL" clId="{528E977C-0D3A-4E08-9C31-E39F7E8FD8B5}" dt="2023-12-15T10:07:18.702" v="998" actId="478"/>
          <ac:cxnSpMkLst>
            <pc:docMk/>
            <pc:sldMk cId="355756142" sldId="266"/>
            <ac:cxnSpMk id="32" creationId="{D4E5F4D8-6D5C-1D49-403F-47A834D1058B}"/>
          </ac:cxnSpMkLst>
        </pc:cxnChg>
        <pc:cxnChg chg="del mod">
          <ac:chgData name="Mr J Bee (BWCET)" userId="a1856448-f297-487a-a7ea-498499ce4ab3" providerId="ADAL" clId="{528E977C-0D3A-4E08-9C31-E39F7E8FD8B5}" dt="2023-12-15T10:07:18.702" v="998" actId="478"/>
          <ac:cxnSpMkLst>
            <pc:docMk/>
            <pc:sldMk cId="355756142" sldId="266"/>
            <ac:cxnSpMk id="33" creationId="{D3E98D02-D78E-8E0D-DE86-F2F1FD3EF5F2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025629976" sldId="266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105190135" sldId="267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11:05.054" v="1209" actId="478"/>
        <pc:sldMkLst>
          <pc:docMk/>
          <pc:sldMk cId="4197439549" sldId="267"/>
        </pc:sldMkLst>
        <pc:spChg chg="del">
          <ac:chgData name="Mr J Bee (BWCET)" userId="a1856448-f297-487a-a7ea-498499ce4ab3" providerId="ADAL" clId="{528E977C-0D3A-4E08-9C31-E39F7E8FD8B5}" dt="2023-12-15T10:08:35.351" v="1091" actId="478"/>
          <ac:spMkLst>
            <pc:docMk/>
            <pc:sldMk cId="4197439549" sldId="267"/>
            <ac:spMk id="2" creationId="{A20641E9-E0B7-E6A7-2B56-C39F8D4CA890}"/>
          </ac:spMkLst>
        </pc:spChg>
        <pc:spChg chg="add mod">
          <ac:chgData name="Mr J Bee (BWCET)" userId="a1856448-f297-487a-a7ea-498499ce4ab3" providerId="ADAL" clId="{528E977C-0D3A-4E08-9C31-E39F7E8FD8B5}" dt="2023-12-15T10:09:54.135" v="1176" actId="1076"/>
          <ac:spMkLst>
            <pc:docMk/>
            <pc:sldMk cId="4197439549" sldId="267"/>
            <ac:spMk id="3" creationId="{DD730F11-E1E8-9204-FB42-CE92CA1236ED}"/>
          </ac:spMkLst>
        </pc:spChg>
        <pc:spChg chg="add mod">
          <ac:chgData name="Mr J Bee (BWCET)" userId="a1856448-f297-487a-a7ea-498499ce4ab3" providerId="ADAL" clId="{528E977C-0D3A-4E08-9C31-E39F7E8FD8B5}" dt="2023-12-15T10:09:54.135" v="1176" actId="1076"/>
          <ac:spMkLst>
            <pc:docMk/>
            <pc:sldMk cId="4197439549" sldId="267"/>
            <ac:spMk id="5" creationId="{8ACE9D30-E3D9-4BEA-83BD-E124B08B83DD}"/>
          </ac:spMkLst>
        </pc:spChg>
        <pc:spChg chg="del">
          <ac:chgData name="Mr J Bee (BWCET)" userId="a1856448-f297-487a-a7ea-498499ce4ab3" providerId="ADAL" clId="{528E977C-0D3A-4E08-9C31-E39F7E8FD8B5}" dt="2023-12-15T10:08:32.869" v="1090" actId="478"/>
          <ac:spMkLst>
            <pc:docMk/>
            <pc:sldMk cId="4197439549" sldId="267"/>
            <ac:spMk id="6" creationId="{AB9AA2B7-6374-28A0-CD38-AE428BA4E97F}"/>
          </ac:spMkLst>
        </pc:spChg>
        <pc:spChg chg="add mod">
          <ac:chgData name="Mr J Bee (BWCET)" userId="a1856448-f297-487a-a7ea-498499ce4ab3" providerId="ADAL" clId="{528E977C-0D3A-4E08-9C31-E39F7E8FD8B5}" dt="2023-12-15T10:09:54.135" v="1176" actId="1076"/>
          <ac:spMkLst>
            <pc:docMk/>
            <pc:sldMk cId="4197439549" sldId="267"/>
            <ac:spMk id="7" creationId="{24479A18-D10F-6802-ACB3-5F3F148BBE0C}"/>
          </ac:spMkLst>
        </pc:spChg>
        <pc:spChg chg="del mod">
          <ac:chgData name="Mr J Bee (BWCET)" userId="a1856448-f297-487a-a7ea-498499ce4ab3" providerId="ADAL" clId="{528E977C-0D3A-4E08-9C31-E39F7E8FD8B5}" dt="2023-12-15T10:08:29.392" v="1089" actId="478"/>
          <ac:spMkLst>
            <pc:docMk/>
            <pc:sldMk cId="4197439549" sldId="267"/>
            <ac:spMk id="8" creationId="{1686EEB9-A014-AE7F-0CCF-16FE540CB71A}"/>
          </ac:spMkLst>
        </pc:spChg>
        <pc:spChg chg="add mod">
          <ac:chgData name="Mr J Bee (BWCET)" userId="a1856448-f297-487a-a7ea-498499ce4ab3" providerId="ADAL" clId="{528E977C-0D3A-4E08-9C31-E39F7E8FD8B5}" dt="2023-12-15T10:10:24.507" v="1198" actId="20577"/>
          <ac:spMkLst>
            <pc:docMk/>
            <pc:sldMk cId="4197439549" sldId="267"/>
            <ac:spMk id="9" creationId="{E09D2E9A-749C-3840-75C3-A37C5857FB42}"/>
          </ac:spMkLst>
        </pc:spChg>
        <pc:spChg chg="add del mod">
          <ac:chgData name="Mr J Bee (BWCET)" userId="a1856448-f297-487a-a7ea-498499ce4ab3" providerId="ADAL" clId="{528E977C-0D3A-4E08-9C31-E39F7E8FD8B5}" dt="2023-12-15T10:10:01.733" v="1181" actId="478"/>
          <ac:spMkLst>
            <pc:docMk/>
            <pc:sldMk cId="4197439549" sldId="267"/>
            <ac:spMk id="10" creationId="{DBADD598-92B1-315E-9D13-BA3DA558D0F4}"/>
          </ac:spMkLst>
        </pc:spChg>
        <pc:spChg chg="add del mod">
          <ac:chgData name="Mr J Bee (BWCET)" userId="a1856448-f297-487a-a7ea-498499ce4ab3" providerId="ADAL" clId="{528E977C-0D3A-4E08-9C31-E39F7E8FD8B5}" dt="2023-12-15T10:10:01.142" v="1180" actId="478"/>
          <ac:spMkLst>
            <pc:docMk/>
            <pc:sldMk cId="4197439549" sldId="267"/>
            <ac:spMk id="11" creationId="{BCFFD1F3-2D88-E92A-2DB9-4323C6FA5F69}"/>
          </ac:spMkLst>
        </pc:spChg>
        <pc:spChg chg="add del mod">
          <ac:chgData name="Mr J Bee (BWCET)" userId="a1856448-f297-487a-a7ea-498499ce4ab3" providerId="ADAL" clId="{528E977C-0D3A-4E08-9C31-E39F7E8FD8B5}" dt="2023-12-15T10:10:00.484" v="1179" actId="478"/>
          <ac:spMkLst>
            <pc:docMk/>
            <pc:sldMk cId="4197439549" sldId="267"/>
            <ac:spMk id="12" creationId="{0C995E70-D5F1-0110-B81C-508AA7F86DB3}"/>
          </ac:spMkLst>
        </pc:spChg>
        <pc:spChg chg="add mod">
          <ac:chgData name="Mr J Bee (BWCET)" userId="a1856448-f297-487a-a7ea-498499ce4ab3" providerId="ADAL" clId="{528E977C-0D3A-4E08-9C31-E39F7E8FD8B5}" dt="2023-12-15T10:10:34.527" v="1202" actId="14100"/>
          <ac:spMkLst>
            <pc:docMk/>
            <pc:sldMk cId="4197439549" sldId="267"/>
            <ac:spMk id="13" creationId="{25EA2EB3-CC83-DBF6-DD45-D49DB11F42CE}"/>
          </ac:spMkLst>
        </pc:spChg>
        <pc:spChg chg="add mod">
          <ac:chgData name="Mr J Bee (BWCET)" userId="a1856448-f297-487a-a7ea-498499ce4ab3" providerId="ADAL" clId="{528E977C-0D3A-4E08-9C31-E39F7E8FD8B5}" dt="2023-12-15T10:10:39.457" v="1204" actId="1076"/>
          <ac:spMkLst>
            <pc:docMk/>
            <pc:sldMk cId="4197439549" sldId="267"/>
            <ac:spMk id="14" creationId="{2BD77A07-F6F8-A18B-9E92-F852EE61FE49}"/>
          </ac:spMkLst>
        </pc:spChg>
        <pc:spChg chg="add mod">
          <ac:chgData name="Mr J Bee (BWCET)" userId="a1856448-f297-487a-a7ea-498499ce4ab3" providerId="ADAL" clId="{528E977C-0D3A-4E08-9C31-E39F7E8FD8B5}" dt="2023-12-15T10:10:45.483" v="1207" actId="1076"/>
          <ac:spMkLst>
            <pc:docMk/>
            <pc:sldMk cId="4197439549" sldId="267"/>
            <ac:spMk id="15" creationId="{7C4DA36F-946C-2DC3-66A2-16CAC8405E7E}"/>
          </ac:spMkLst>
        </pc:spChg>
        <pc:spChg chg="add del mod">
          <ac:chgData name="Mr J Bee (BWCET)" userId="a1856448-f297-487a-a7ea-498499ce4ab3" providerId="ADAL" clId="{528E977C-0D3A-4E08-9C31-E39F7E8FD8B5}" dt="2023-12-15T10:11:05.054" v="1209" actId="478"/>
          <ac:spMkLst>
            <pc:docMk/>
            <pc:sldMk cId="4197439549" sldId="267"/>
            <ac:spMk id="16" creationId="{4DCC68AB-60C4-19B1-3A31-2C2B2A57EB43}"/>
          </ac:spMkLst>
        </pc:spChg>
        <pc:spChg chg="mod">
          <ac:chgData name="Mr J Bee (BWCET)" userId="a1856448-f297-487a-a7ea-498499ce4ab3" providerId="ADAL" clId="{528E977C-0D3A-4E08-9C31-E39F7E8FD8B5}" dt="2023-12-15T10:09:54.135" v="1176" actId="1076"/>
          <ac:spMkLst>
            <pc:docMk/>
            <pc:sldMk cId="4197439549" sldId="267"/>
            <ac:spMk id="22" creationId="{1FE8C83A-9C65-8103-D6F7-5F7752E75B56}"/>
          </ac:spMkLst>
        </pc:spChg>
        <pc:picChg chg="del">
          <ac:chgData name="Mr J Bee (BWCET)" userId="a1856448-f297-487a-a7ea-498499ce4ab3" providerId="ADAL" clId="{528E977C-0D3A-4E08-9C31-E39F7E8FD8B5}" dt="2023-12-15T10:08:23.441" v="1086" actId="478"/>
          <ac:picMkLst>
            <pc:docMk/>
            <pc:sldMk cId="4197439549" sldId="267"/>
            <ac:picMk id="4" creationId="{96EE8875-033D-5D64-60A8-9A75530EDF75}"/>
          </ac:picMkLst>
        </pc:picChg>
      </pc:sldChg>
      <pc:sldChg chg="delSp add del mod delAnim">
        <pc:chgData name="Mr J Bee (BWCET)" userId="a1856448-f297-487a-a7ea-498499ce4ab3" providerId="ADAL" clId="{528E977C-0D3A-4E08-9C31-E39F7E8FD8B5}" dt="2023-12-15T10:11:17.123" v="1213" actId="47"/>
        <pc:sldMkLst>
          <pc:docMk/>
          <pc:sldMk cId="1209423577" sldId="268"/>
        </pc:sldMkLst>
        <pc:spChg chg="del">
          <ac:chgData name="Mr J Bee (BWCET)" userId="a1856448-f297-487a-a7ea-498499ce4ab3" providerId="ADAL" clId="{528E977C-0D3A-4E08-9C31-E39F7E8FD8B5}" dt="2023-12-15T10:11:11.903" v="1211" actId="478"/>
          <ac:spMkLst>
            <pc:docMk/>
            <pc:sldMk cId="1209423577" sldId="268"/>
            <ac:spMk id="3" creationId="{DD730F11-E1E8-9204-FB42-CE92CA1236ED}"/>
          </ac:spMkLst>
        </pc:spChg>
        <pc:spChg chg="del">
          <ac:chgData name="Mr J Bee (BWCET)" userId="a1856448-f297-487a-a7ea-498499ce4ab3" providerId="ADAL" clId="{528E977C-0D3A-4E08-9C31-E39F7E8FD8B5}" dt="2023-12-15T10:11:11.903" v="1211" actId="478"/>
          <ac:spMkLst>
            <pc:docMk/>
            <pc:sldMk cId="1209423577" sldId="268"/>
            <ac:spMk id="5" creationId="{8ACE9D30-E3D9-4BEA-83BD-E124B08B83DD}"/>
          </ac:spMkLst>
        </pc:spChg>
        <pc:spChg chg="del">
          <ac:chgData name="Mr J Bee (BWCET)" userId="a1856448-f297-487a-a7ea-498499ce4ab3" providerId="ADAL" clId="{528E977C-0D3A-4E08-9C31-E39F7E8FD8B5}" dt="2023-12-15T10:11:11.903" v="1211" actId="478"/>
          <ac:spMkLst>
            <pc:docMk/>
            <pc:sldMk cId="1209423577" sldId="268"/>
            <ac:spMk id="7" creationId="{24479A18-D10F-6802-ACB3-5F3F148BBE0C}"/>
          </ac:spMkLst>
        </pc:spChg>
        <pc:spChg chg="del">
          <ac:chgData name="Mr J Bee (BWCET)" userId="a1856448-f297-487a-a7ea-498499ce4ab3" providerId="ADAL" clId="{528E977C-0D3A-4E08-9C31-E39F7E8FD8B5}" dt="2023-12-15T10:11:11.903" v="1211" actId="478"/>
          <ac:spMkLst>
            <pc:docMk/>
            <pc:sldMk cId="1209423577" sldId="268"/>
            <ac:spMk id="9" creationId="{E09D2E9A-749C-3840-75C3-A37C5857FB42}"/>
          </ac:spMkLst>
        </pc:spChg>
        <pc:spChg chg="del">
          <ac:chgData name="Mr J Bee (BWCET)" userId="a1856448-f297-487a-a7ea-498499ce4ab3" providerId="ADAL" clId="{528E977C-0D3A-4E08-9C31-E39F7E8FD8B5}" dt="2023-12-15T10:11:11.903" v="1211" actId="478"/>
          <ac:spMkLst>
            <pc:docMk/>
            <pc:sldMk cId="1209423577" sldId="268"/>
            <ac:spMk id="13" creationId="{25EA2EB3-CC83-DBF6-DD45-D49DB11F42CE}"/>
          </ac:spMkLst>
        </pc:spChg>
        <pc:spChg chg="del">
          <ac:chgData name="Mr J Bee (BWCET)" userId="a1856448-f297-487a-a7ea-498499ce4ab3" providerId="ADAL" clId="{528E977C-0D3A-4E08-9C31-E39F7E8FD8B5}" dt="2023-12-15T10:11:11.903" v="1211" actId="478"/>
          <ac:spMkLst>
            <pc:docMk/>
            <pc:sldMk cId="1209423577" sldId="268"/>
            <ac:spMk id="14" creationId="{2BD77A07-F6F8-A18B-9E92-F852EE61FE49}"/>
          </ac:spMkLst>
        </pc:spChg>
        <pc:spChg chg="del">
          <ac:chgData name="Mr J Bee (BWCET)" userId="a1856448-f297-487a-a7ea-498499ce4ab3" providerId="ADAL" clId="{528E977C-0D3A-4E08-9C31-E39F7E8FD8B5}" dt="2023-12-15T10:11:11.903" v="1211" actId="478"/>
          <ac:spMkLst>
            <pc:docMk/>
            <pc:sldMk cId="1209423577" sldId="268"/>
            <ac:spMk id="15" creationId="{7C4DA36F-946C-2DC3-66A2-16CAC8405E7E}"/>
          </ac:spMkLst>
        </pc:spChg>
        <pc:spChg chg="del">
          <ac:chgData name="Mr J Bee (BWCET)" userId="a1856448-f297-487a-a7ea-498499ce4ab3" providerId="ADAL" clId="{528E977C-0D3A-4E08-9C31-E39F7E8FD8B5}" dt="2023-12-15T10:11:11.903" v="1211" actId="478"/>
          <ac:spMkLst>
            <pc:docMk/>
            <pc:sldMk cId="1209423577" sldId="268"/>
            <ac:spMk id="22" creationId="{1FE8C83A-9C65-8103-D6F7-5F7752E75B56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46075670" sldId="268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73755861" sldId="269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17:49.093" v="1394" actId="478"/>
        <pc:sldMkLst>
          <pc:docMk/>
          <pc:sldMk cId="2593382532" sldId="269"/>
        </pc:sldMkLst>
        <pc:spChg chg="del">
          <ac:chgData name="Mr J Bee (BWCET)" userId="a1856448-f297-487a-a7ea-498499ce4ab3" providerId="ADAL" clId="{528E977C-0D3A-4E08-9C31-E39F7E8FD8B5}" dt="2023-12-15T10:11:21.287" v="1217" actId="478"/>
          <ac:spMkLst>
            <pc:docMk/>
            <pc:sldMk cId="2593382532" sldId="269"/>
            <ac:spMk id="2" creationId="{A20641E9-E0B7-E6A7-2B56-C39F8D4CA890}"/>
          </ac:spMkLst>
        </pc:spChg>
        <pc:spChg chg="add mod">
          <ac:chgData name="Mr J Bee (BWCET)" userId="a1856448-f297-487a-a7ea-498499ce4ab3" providerId="ADAL" clId="{528E977C-0D3A-4E08-9C31-E39F7E8FD8B5}" dt="2023-12-15T10:11:48.793" v="1265"/>
          <ac:spMkLst>
            <pc:docMk/>
            <pc:sldMk cId="2593382532" sldId="269"/>
            <ac:spMk id="3" creationId="{A9CA41A1-1E7C-7BF1-7AF6-52477938BA26}"/>
          </ac:spMkLst>
        </pc:spChg>
        <pc:spChg chg="del">
          <ac:chgData name="Mr J Bee (BWCET)" userId="a1856448-f297-487a-a7ea-498499ce4ab3" providerId="ADAL" clId="{528E977C-0D3A-4E08-9C31-E39F7E8FD8B5}" dt="2023-12-15T10:11:19.719" v="1216" actId="478"/>
          <ac:spMkLst>
            <pc:docMk/>
            <pc:sldMk cId="2593382532" sldId="269"/>
            <ac:spMk id="6" creationId="{AB9AA2B7-6374-28A0-CD38-AE428BA4E97F}"/>
          </ac:spMkLst>
        </pc:spChg>
        <pc:spChg chg="del">
          <ac:chgData name="Mr J Bee (BWCET)" userId="a1856448-f297-487a-a7ea-498499ce4ab3" providerId="ADAL" clId="{528E977C-0D3A-4E08-9C31-E39F7E8FD8B5}" dt="2023-12-15T10:11:18.167" v="1214" actId="478"/>
          <ac:spMkLst>
            <pc:docMk/>
            <pc:sldMk cId="2593382532" sldId="269"/>
            <ac:spMk id="8" creationId="{1686EEB9-A014-AE7F-0CCF-16FE540CB71A}"/>
          </ac:spMkLst>
        </pc:spChg>
        <pc:spChg chg="mod">
          <ac:chgData name="Mr J Bee (BWCET)" userId="a1856448-f297-487a-a7ea-498499ce4ab3" providerId="ADAL" clId="{528E977C-0D3A-4E08-9C31-E39F7E8FD8B5}" dt="2023-12-15T10:11:47.853" v="1264" actId="20577"/>
          <ac:spMkLst>
            <pc:docMk/>
            <pc:sldMk cId="2593382532" sldId="269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23" creationId="{F6D12BB9-85EC-AA2A-1545-5F159BFD5B5F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24" creationId="{DB56766B-CC90-60DB-4921-1E8B9A4B1C66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25" creationId="{48E56985-73D1-5658-98DA-041F8997EA13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26" creationId="{96C86B1F-47B7-5EC5-0BDE-7885C73A9030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28" creationId="{47889C8E-5104-E492-88AC-A91C778089B3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29" creationId="{9A003B0D-68FC-BA56-DB74-5E42F7967CA1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30" creationId="{45174FDA-8F73-130C-5743-68D2FBBA87EF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31" creationId="{8E1D355D-B8F9-1105-CB19-7BB7F8B996C4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32" creationId="{9A38FC8B-7F83-6FAA-D3D2-6B7C0568D391}"/>
          </ac:spMkLst>
        </pc:spChg>
        <pc:spChg chg="add mod">
          <ac:chgData name="Mr J Bee (BWCET)" userId="a1856448-f297-487a-a7ea-498499ce4ab3" providerId="ADAL" clId="{528E977C-0D3A-4E08-9C31-E39F7E8FD8B5}" dt="2023-12-15T10:15:12.719" v="1340" actId="1076"/>
          <ac:spMkLst>
            <pc:docMk/>
            <pc:sldMk cId="2593382532" sldId="269"/>
            <ac:spMk id="33" creationId="{9E664717-E2A0-EA47-2B16-EF09CB7E8DAA}"/>
          </ac:spMkLst>
        </pc:spChg>
        <pc:spChg chg="add mod">
          <ac:chgData name="Mr J Bee (BWCET)" userId="a1856448-f297-487a-a7ea-498499ce4ab3" providerId="ADAL" clId="{528E977C-0D3A-4E08-9C31-E39F7E8FD8B5}" dt="2023-12-15T10:15:08.279" v="1339" actId="1076"/>
          <ac:spMkLst>
            <pc:docMk/>
            <pc:sldMk cId="2593382532" sldId="269"/>
            <ac:spMk id="37" creationId="{AA7BD542-EC77-1C99-7A46-341DA009A534}"/>
          </ac:spMkLst>
        </pc:spChg>
        <pc:spChg chg="add mod">
          <ac:chgData name="Mr J Bee (BWCET)" userId="a1856448-f297-487a-a7ea-498499ce4ab3" providerId="ADAL" clId="{528E977C-0D3A-4E08-9C31-E39F7E8FD8B5}" dt="2023-12-15T10:15:23.242" v="1342" actId="1076"/>
          <ac:spMkLst>
            <pc:docMk/>
            <pc:sldMk cId="2593382532" sldId="269"/>
            <ac:spMk id="49" creationId="{648A8022-CAA9-11AA-7923-BE13A2AFA0DE}"/>
          </ac:spMkLst>
        </pc:spChg>
        <pc:spChg chg="add mod">
          <ac:chgData name="Mr J Bee (BWCET)" userId="a1856448-f297-487a-a7ea-498499ce4ab3" providerId="ADAL" clId="{528E977C-0D3A-4E08-9C31-E39F7E8FD8B5}" dt="2023-12-15T10:15:47.205" v="1348" actId="20577"/>
          <ac:spMkLst>
            <pc:docMk/>
            <pc:sldMk cId="2593382532" sldId="269"/>
            <ac:spMk id="50" creationId="{D0495AE9-52C4-3FEB-CF90-13BADD70E258}"/>
          </ac:spMkLst>
        </pc:spChg>
        <pc:spChg chg="add mod">
          <ac:chgData name="Mr J Bee (BWCET)" userId="a1856448-f297-487a-a7ea-498499ce4ab3" providerId="ADAL" clId="{528E977C-0D3A-4E08-9C31-E39F7E8FD8B5}" dt="2023-12-15T10:15:49.355" v="1350" actId="20577"/>
          <ac:spMkLst>
            <pc:docMk/>
            <pc:sldMk cId="2593382532" sldId="269"/>
            <ac:spMk id="51" creationId="{EB3347DE-434E-4B97-46FE-94FA96585678}"/>
          </ac:spMkLst>
        </pc:spChg>
        <pc:spChg chg="add mod">
          <ac:chgData name="Mr J Bee (BWCET)" userId="a1856448-f297-487a-a7ea-498499ce4ab3" providerId="ADAL" clId="{528E977C-0D3A-4E08-9C31-E39F7E8FD8B5}" dt="2023-12-15T10:15:51.756" v="1354" actId="20577"/>
          <ac:spMkLst>
            <pc:docMk/>
            <pc:sldMk cId="2593382532" sldId="269"/>
            <ac:spMk id="52" creationId="{691291CF-0A4E-27CF-82D3-C781008CD9DD}"/>
          </ac:spMkLst>
        </pc:spChg>
        <pc:spChg chg="add mod">
          <ac:chgData name="Mr J Bee (BWCET)" userId="a1856448-f297-487a-a7ea-498499ce4ab3" providerId="ADAL" clId="{528E977C-0D3A-4E08-9C31-E39F7E8FD8B5}" dt="2023-12-15T10:15:55.021" v="1358" actId="20577"/>
          <ac:spMkLst>
            <pc:docMk/>
            <pc:sldMk cId="2593382532" sldId="269"/>
            <ac:spMk id="53" creationId="{6967B2B5-CA86-103B-A6F2-1755DE5C8C6D}"/>
          </ac:spMkLst>
        </pc:spChg>
        <pc:spChg chg="add mod">
          <ac:chgData name="Mr J Bee (BWCET)" userId="a1856448-f297-487a-a7ea-498499ce4ab3" providerId="ADAL" clId="{528E977C-0D3A-4E08-9C31-E39F7E8FD8B5}" dt="2023-12-15T10:15:57.638" v="1362" actId="20577"/>
          <ac:spMkLst>
            <pc:docMk/>
            <pc:sldMk cId="2593382532" sldId="269"/>
            <ac:spMk id="54" creationId="{7FAB6373-A35E-7593-BCD6-D8072FCAD9E9}"/>
          </ac:spMkLst>
        </pc:spChg>
        <pc:spChg chg="add mod">
          <ac:chgData name="Mr J Bee (BWCET)" userId="a1856448-f297-487a-a7ea-498499ce4ab3" providerId="ADAL" clId="{528E977C-0D3A-4E08-9C31-E39F7E8FD8B5}" dt="2023-12-15T10:16:00.467" v="1366" actId="20577"/>
          <ac:spMkLst>
            <pc:docMk/>
            <pc:sldMk cId="2593382532" sldId="269"/>
            <ac:spMk id="55" creationId="{C0B60B1D-6118-8778-70C8-533F3ECA3AD5}"/>
          </ac:spMkLst>
        </pc:spChg>
        <pc:spChg chg="add mod">
          <ac:chgData name="Mr J Bee (BWCET)" userId="a1856448-f297-487a-a7ea-498499ce4ab3" providerId="ADAL" clId="{528E977C-0D3A-4E08-9C31-E39F7E8FD8B5}" dt="2023-12-15T10:16:05.839" v="1371" actId="1076"/>
          <ac:spMkLst>
            <pc:docMk/>
            <pc:sldMk cId="2593382532" sldId="269"/>
            <ac:spMk id="56" creationId="{E0341CF5-30D0-830D-AB21-7D74A54425EC}"/>
          </ac:spMkLst>
        </pc:spChg>
        <pc:spChg chg="add mod">
          <ac:chgData name="Mr J Bee (BWCET)" userId="a1856448-f297-487a-a7ea-498499ce4ab3" providerId="ADAL" clId="{528E977C-0D3A-4E08-9C31-E39F7E8FD8B5}" dt="2023-12-15T10:16:24.919" v="1385" actId="1076"/>
          <ac:spMkLst>
            <pc:docMk/>
            <pc:sldMk cId="2593382532" sldId="269"/>
            <ac:spMk id="57" creationId="{26F5959D-B024-707C-98F1-FA86B761D481}"/>
          </ac:spMkLst>
        </pc:spChg>
        <pc:spChg chg="add mod">
          <ac:chgData name="Mr J Bee (BWCET)" userId="a1856448-f297-487a-a7ea-498499ce4ab3" providerId="ADAL" clId="{528E977C-0D3A-4E08-9C31-E39F7E8FD8B5}" dt="2023-12-15T10:16:26.783" v="1386" actId="1076"/>
          <ac:spMkLst>
            <pc:docMk/>
            <pc:sldMk cId="2593382532" sldId="269"/>
            <ac:spMk id="58" creationId="{ABB5E2F8-C77E-F0BE-F8DE-EEE9796FFE6A}"/>
          </ac:spMkLst>
        </pc:spChg>
        <pc:spChg chg="add mod">
          <ac:chgData name="Mr J Bee (BWCET)" userId="a1856448-f297-487a-a7ea-498499ce4ab3" providerId="ADAL" clId="{528E977C-0D3A-4E08-9C31-E39F7E8FD8B5}" dt="2023-12-15T10:16:29.927" v="1387" actId="1076"/>
          <ac:spMkLst>
            <pc:docMk/>
            <pc:sldMk cId="2593382532" sldId="269"/>
            <ac:spMk id="60" creationId="{3A0F382A-B20F-CE43-3686-20D7B9472E04}"/>
          </ac:spMkLst>
        </pc:spChg>
        <pc:spChg chg="add mod">
          <ac:chgData name="Mr J Bee (BWCET)" userId="a1856448-f297-487a-a7ea-498499ce4ab3" providerId="ADAL" clId="{528E977C-0D3A-4E08-9C31-E39F7E8FD8B5}" dt="2023-12-15T10:16:44.808" v="1392" actId="14100"/>
          <ac:spMkLst>
            <pc:docMk/>
            <pc:sldMk cId="2593382532" sldId="269"/>
            <ac:spMk id="64" creationId="{603D74EE-2248-2D8A-07DC-AE85A93F2A50}"/>
          </ac:spMkLst>
        </pc:spChg>
        <pc:spChg chg="add del mod">
          <ac:chgData name="Mr J Bee (BWCET)" userId="a1856448-f297-487a-a7ea-498499ce4ab3" providerId="ADAL" clId="{528E977C-0D3A-4E08-9C31-E39F7E8FD8B5}" dt="2023-12-15T10:17:49.093" v="1394" actId="478"/>
          <ac:spMkLst>
            <pc:docMk/>
            <pc:sldMk cId="2593382532" sldId="269"/>
            <ac:spMk id="65" creationId="{27E25637-807E-2CC1-DCF1-29F40F0F5205}"/>
          </ac:spMkLst>
        </pc:spChg>
        <pc:picChg chg="del">
          <ac:chgData name="Mr J Bee (BWCET)" userId="a1856448-f297-487a-a7ea-498499ce4ab3" providerId="ADAL" clId="{528E977C-0D3A-4E08-9C31-E39F7E8FD8B5}" dt="2023-12-15T10:11:18.755" v="1215" actId="478"/>
          <ac:picMkLst>
            <pc:docMk/>
            <pc:sldMk cId="2593382532" sldId="269"/>
            <ac:picMk id="4" creationId="{96EE8875-033D-5D64-60A8-9A75530EDF75}"/>
          </ac:picMkLst>
        </pc:pic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7" creationId="{0F16D9A8-D634-4989-5D5D-1E3846ADF45F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11" creationId="{6B1AECEE-FD65-75E0-A977-9452DF09F757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13" creationId="{5E09A7C6-9022-E523-8F5D-562D53F696C2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14" creationId="{D9351B32-7B50-5C28-32F8-6FFC9673482F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15" creationId="{2525C786-E744-4455-63C1-48934003EC57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16" creationId="{12601518-BE1E-E2DD-F993-6FCA20F94A9C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17" creationId="{777B871F-8D04-5263-B3DD-711AAD0B1211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18" creationId="{81BBB0EE-FB66-219B-071A-5511FB74BFF6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19" creationId="{2712EEA4-867B-C858-D4E5-DE5DCCF7F4BF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20" creationId="{7C817590-F97D-CF44-AA61-0113D3CBDB80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21" creationId="{0FDCBF7F-3803-E2DC-B453-CF26F162DF90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36" creationId="{5D6DBD22-6412-00DB-25C4-946A0A932BCA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38" creationId="{F24FFDCF-2905-08F3-E56D-9B61CCA10AC5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39" creationId="{70B5D735-414B-7AEE-0D06-B5CAC823C345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0" creationId="{6D7D78FB-0562-EB9A-E00B-1D62FA5CD069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1" creationId="{3BC783C8-56F9-B581-E7D6-419FBB8E5E65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2" creationId="{8220C890-CDE0-8DFA-96C0-400E3A4842F1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3" creationId="{C5001DF9-4E6A-8035-15A3-DEE5F541E6C4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4" creationId="{05285DE1-80EE-8126-15EE-7F0D84BD13C0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5" creationId="{C835B28E-D7D1-8C9D-088C-A23DA261AF3B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6" creationId="{81199C9E-6DF4-B517-4C03-4B446CD5AA2E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7" creationId="{E373373F-3EDD-0234-5DD1-24C26B57DD67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8" creationId="{70CD2DE3-1B55-BEC9-0B74-DAB441C1404C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59" creationId="{458EDFF5-4271-0968-7AB0-1573BAB5EE51}"/>
          </ac:cxnSpMkLst>
        </pc:cxnChg>
        <pc:cxnChg chg="add mod">
          <ac:chgData name="Mr J Bee (BWCET)" userId="a1856448-f297-487a-a7ea-498499ce4ab3" providerId="ADAL" clId="{528E977C-0D3A-4E08-9C31-E39F7E8FD8B5}" dt="2023-12-15T10:15:39.213" v="1345" actId="692"/>
          <ac:cxnSpMkLst>
            <pc:docMk/>
            <pc:sldMk cId="2593382532" sldId="269"/>
            <ac:cxnSpMk id="62" creationId="{B286FF89-B37C-2A35-5825-D4C4B98E000D}"/>
          </ac:cxnSpMkLst>
        </pc:cxnChg>
        <pc:cxnChg chg="add mod">
          <ac:chgData name="Mr J Bee (BWCET)" userId="a1856448-f297-487a-a7ea-498499ce4ab3" providerId="ADAL" clId="{528E977C-0D3A-4E08-9C31-E39F7E8FD8B5}" dt="2023-12-15T10:16:37.391" v="1389" actId="1076"/>
          <ac:cxnSpMkLst>
            <pc:docMk/>
            <pc:sldMk cId="2593382532" sldId="269"/>
            <ac:cxnSpMk id="63" creationId="{9EDC1CB4-3CC3-4878-4D3E-84CA52915E30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5T10:19:08.935" v="1423" actId="478"/>
        <pc:sldMkLst>
          <pc:docMk/>
          <pc:sldMk cId="1852687544" sldId="270"/>
        </pc:sldMkLst>
        <pc:spChg chg="add mod">
          <ac:chgData name="Mr J Bee (BWCET)" userId="a1856448-f297-487a-a7ea-498499ce4ab3" providerId="ADAL" clId="{528E977C-0D3A-4E08-9C31-E39F7E8FD8B5}" dt="2023-12-15T10:18:03.789" v="1399"/>
          <ac:spMkLst>
            <pc:docMk/>
            <pc:sldMk cId="1852687544" sldId="270"/>
            <ac:spMk id="2" creationId="{2F0EB5F5-B6E5-0DF9-49B6-6B2D89949031}"/>
          </ac:spMkLst>
        </pc:spChg>
        <pc:spChg chg="del">
          <ac:chgData name="Mr J Bee (BWCET)" userId="a1856448-f297-487a-a7ea-498499ce4ab3" providerId="ADAL" clId="{528E977C-0D3A-4E08-9C31-E39F7E8FD8B5}" dt="2023-12-15T10:18:02.142" v="1398" actId="478"/>
          <ac:spMkLst>
            <pc:docMk/>
            <pc:sldMk cId="1852687544" sldId="270"/>
            <ac:spMk id="3" creationId="{A9CA41A1-1E7C-7BF1-7AF6-52477938BA26}"/>
          </ac:spMkLst>
        </pc:spChg>
        <pc:spChg chg="mod">
          <ac:chgData name="Mr J Bee (BWCET)" userId="a1856448-f297-487a-a7ea-498499ce4ab3" providerId="ADAL" clId="{528E977C-0D3A-4E08-9C31-E39F7E8FD8B5}" dt="2023-12-15T10:18:25.531" v="1406" actId="1076"/>
          <ac:spMkLst>
            <pc:docMk/>
            <pc:sldMk cId="1852687544" sldId="270"/>
            <ac:spMk id="23" creationId="{F6D12BB9-85EC-AA2A-1545-5F159BFD5B5F}"/>
          </ac:spMkLst>
        </pc:spChg>
        <pc:spChg chg="del">
          <ac:chgData name="Mr J Bee (BWCET)" userId="a1856448-f297-487a-a7ea-498499ce4ab3" providerId="ADAL" clId="{528E977C-0D3A-4E08-9C31-E39F7E8FD8B5}" dt="2023-12-15T10:18:14.912" v="1400" actId="478"/>
          <ac:spMkLst>
            <pc:docMk/>
            <pc:sldMk cId="1852687544" sldId="270"/>
            <ac:spMk id="24" creationId="{DB56766B-CC90-60DB-4921-1E8B9A4B1C66}"/>
          </ac:spMkLst>
        </pc:spChg>
        <pc:spChg chg="del">
          <ac:chgData name="Mr J Bee (BWCET)" userId="a1856448-f297-487a-a7ea-498499ce4ab3" providerId="ADAL" clId="{528E977C-0D3A-4E08-9C31-E39F7E8FD8B5}" dt="2023-12-15T10:18:16.124" v="1401" actId="478"/>
          <ac:spMkLst>
            <pc:docMk/>
            <pc:sldMk cId="1852687544" sldId="270"/>
            <ac:spMk id="25" creationId="{48E56985-73D1-5658-98DA-041F8997EA13}"/>
          </ac:spMkLst>
        </pc:spChg>
        <pc:spChg chg="del">
          <ac:chgData name="Mr J Bee (BWCET)" userId="a1856448-f297-487a-a7ea-498499ce4ab3" providerId="ADAL" clId="{528E977C-0D3A-4E08-9C31-E39F7E8FD8B5}" dt="2023-12-15T10:18:17.885" v="1402" actId="478"/>
          <ac:spMkLst>
            <pc:docMk/>
            <pc:sldMk cId="1852687544" sldId="270"/>
            <ac:spMk id="26" creationId="{96C86B1F-47B7-5EC5-0BDE-7885C73A9030}"/>
          </ac:spMkLst>
        </pc:spChg>
        <pc:spChg chg="del">
          <ac:chgData name="Mr J Bee (BWCET)" userId="a1856448-f297-487a-a7ea-498499ce4ab3" providerId="ADAL" clId="{528E977C-0D3A-4E08-9C31-E39F7E8FD8B5}" dt="2023-12-15T10:18:17.885" v="1402" actId="478"/>
          <ac:spMkLst>
            <pc:docMk/>
            <pc:sldMk cId="1852687544" sldId="270"/>
            <ac:spMk id="28" creationId="{47889C8E-5104-E492-88AC-A91C778089B3}"/>
          </ac:spMkLst>
        </pc:spChg>
        <pc:spChg chg="del">
          <ac:chgData name="Mr J Bee (BWCET)" userId="a1856448-f297-487a-a7ea-498499ce4ab3" providerId="ADAL" clId="{528E977C-0D3A-4E08-9C31-E39F7E8FD8B5}" dt="2023-12-15T10:18:17.885" v="1402" actId="478"/>
          <ac:spMkLst>
            <pc:docMk/>
            <pc:sldMk cId="1852687544" sldId="270"/>
            <ac:spMk id="29" creationId="{9A003B0D-68FC-BA56-DB74-5E42F7967CA1}"/>
          </ac:spMkLst>
        </pc:spChg>
        <pc:spChg chg="del">
          <ac:chgData name="Mr J Bee (BWCET)" userId="a1856448-f297-487a-a7ea-498499ce4ab3" providerId="ADAL" clId="{528E977C-0D3A-4E08-9C31-E39F7E8FD8B5}" dt="2023-12-15T10:18:17.885" v="1402" actId="478"/>
          <ac:spMkLst>
            <pc:docMk/>
            <pc:sldMk cId="1852687544" sldId="270"/>
            <ac:spMk id="30" creationId="{45174FDA-8F73-130C-5743-68D2FBBA87EF}"/>
          </ac:spMkLst>
        </pc:spChg>
        <pc:spChg chg="del">
          <ac:chgData name="Mr J Bee (BWCET)" userId="a1856448-f297-487a-a7ea-498499ce4ab3" providerId="ADAL" clId="{528E977C-0D3A-4E08-9C31-E39F7E8FD8B5}" dt="2023-12-15T10:18:17.885" v="1402" actId="478"/>
          <ac:spMkLst>
            <pc:docMk/>
            <pc:sldMk cId="1852687544" sldId="270"/>
            <ac:spMk id="31" creationId="{8E1D355D-B8F9-1105-CB19-7BB7F8B996C4}"/>
          </ac:spMkLst>
        </pc:spChg>
        <pc:spChg chg="del">
          <ac:chgData name="Mr J Bee (BWCET)" userId="a1856448-f297-487a-a7ea-498499ce4ab3" providerId="ADAL" clId="{528E977C-0D3A-4E08-9C31-E39F7E8FD8B5}" dt="2023-12-15T10:18:17.885" v="1402" actId="478"/>
          <ac:spMkLst>
            <pc:docMk/>
            <pc:sldMk cId="1852687544" sldId="270"/>
            <ac:spMk id="32" creationId="{9A38FC8B-7F83-6FAA-D3D2-6B7C0568D391}"/>
          </ac:spMkLst>
        </pc:spChg>
        <pc:spChg chg="del">
          <ac:chgData name="Mr J Bee (BWCET)" userId="a1856448-f297-487a-a7ea-498499ce4ab3" providerId="ADAL" clId="{528E977C-0D3A-4E08-9C31-E39F7E8FD8B5}" dt="2023-12-15T10:18:17.885" v="1402" actId="478"/>
          <ac:spMkLst>
            <pc:docMk/>
            <pc:sldMk cId="1852687544" sldId="270"/>
            <ac:spMk id="33" creationId="{9E664717-E2A0-EA47-2B16-EF09CB7E8DAA}"/>
          </ac:spMkLst>
        </pc:spChg>
        <pc:spChg chg="mod">
          <ac:chgData name="Mr J Bee (BWCET)" userId="a1856448-f297-487a-a7ea-498499ce4ab3" providerId="ADAL" clId="{528E977C-0D3A-4E08-9C31-E39F7E8FD8B5}" dt="2023-12-15T10:18:28.011" v="1411" actId="20577"/>
          <ac:spMkLst>
            <pc:docMk/>
            <pc:sldMk cId="1852687544" sldId="270"/>
            <ac:spMk id="37" creationId="{AA7BD542-EC77-1C99-7A46-341DA009A534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49" creationId="{648A8022-CAA9-11AA-7923-BE13A2AFA0DE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0" creationId="{D0495AE9-52C4-3FEB-CF90-13BADD70E258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1" creationId="{EB3347DE-434E-4B97-46FE-94FA96585678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2" creationId="{691291CF-0A4E-27CF-82D3-C781008CD9DD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3" creationId="{6967B2B5-CA86-103B-A6F2-1755DE5C8C6D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4" creationId="{7FAB6373-A35E-7593-BCD6-D8072FCAD9E9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5" creationId="{C0B60B1D-6118-8778-70C8-533F3ECA3AD5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6" creationId="{E0341CF5-30D0-830D-AB21-7D74A54425EC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7" creationId="{26F5959D-B024-707C-98F1-FA86B761D481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8" creationId="{ABB5E2F8-C77E-F0BE-F8DE-EEE9796FFE6A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60" creationId="{3A0F382A-B20F-CE43-3686-20D7B9472E04}"/>
          </ac:spMkLst>
        </pc:spChg>
        <pc:spChg chg="del">
          <ac:chgData name="Mr J Bee (BWCET)" userId="a1856448-f297-487a-a7ea-498499ce4ab3" providerId="ADAL" clId="{528E977C-0D3A-4E08-9C31-E39F7E8FD8B5}" dt="2023-12-15T10:17:54.887" v="1396" actId="478"/>
          <ac:spMkLst>
            <pc:docMk/>
            <pc:sldMk cId="1852687544" sldId="270"/>
            <ac:spMk id="64" creationId="{603D74EE-2248-2D8A-07DC-AE85A93F2A50}"/>
          </ac:spMkLst>
        </pc:spChg>
        <pc:spChg chg="add mod">
          <ac:chgData name="Mr J Bee (BWCET)" userId="a1856448-f297-487a-a7ea-498499ce4ab3" providerId="ADAL" clId="{528E977C-0D3A-4E08-9C31-E39F7E8FD8B5}" dt="2023-12-15T10:18:49.115" v="1415" actId="20577"/>
          <ac:spMkLst>
            <pc:docMk/>
            <pc:sldMk cId="1852687544" sldId="270"/>
            <ac:spMk id="66" creationId="{0FA0EBF6-E134-C026-50C5-72D1C682F322}"/>
          </ac:spMkLst>
        </pc:spChg>
        <pc:spChg chg="add mod">
          <ac:chgData name="Mr J Bee (BWCET)" userId="a1856448-f297-487a-a7ea-498499ce4ab3" providerId="ADAL" clId="{528E977C-0D3A-4E08-9C31-E39F7E8FD8B5}" dt="2023-12-15T10:18:51.460" v="1417" actId="20577"/>
          <ac:spMkLst>
            <pc:docMk/>
            <pc:sldMk cId="1852687544" sldId="270"/>
            <ac:spMk id="68" creationId="{92FD2593-BFC2-1BE7-AC1C-D1D3223C3338}"/>
          </ac:spMkLst>
        </pc:spChg>
        <pc:spChg chg="add mod">
          <ac:chgData name="Mr J Bee (BWCET)" userId="a1856448-f297-487a-a7ea-498499ce4ab3" providerId="ADAL" clId="{528E977C-0D3A-4E08-9C31-E39F7E8FD8B5}" dt="2023-12-15T10:18:58.826" v="1421" actId="1076"/>
          <ac:spMkLst>
            <pc:docMk/>
            <pc:sldMk cId="1852687544" sldId="270"/>
            <ac:spMk id="70" creationId="{983FCC88-D7D8-9BC0-2FC5-E236E5706D20}"/>
          </ac:spMkLst>
        </pc:spChg>
        <pc:spChg chg="add del mod">
          <ac:chgData name="Mr J Bee (BWCET)" userId="a1856448-f297-487a-a7ea-498499ce4ab3" providerId="ADAL" clId="{528E977C-0D3A-4E08-9C31-E39F7E8FD8B5}" dt="2023-12-15T10:19:08.935" v="1423" actId="478"/>
          <ac:spMkLst>
            <pc:docMk/>
            <pc:sldMk cId="1852687544" sldId="270"/>
            <ac:spMk id="71" creationId="{9E6E1D61-4B7D-CB43-E18F-EE05A1A5F6B2}"/>
          </ac:spMkLst>
        </pc:sp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4" creationId="{1DDB6AEC-8838-ABAA-793E-05F1950F51EC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5" creationId="{3EC20FD4-C01E-938A-1248-BCA7053C6500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6" creationId="{70F3754A-FDBC-8657-BD79-FC98472A27AE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8" creationId="{5B8C889C-E963-52D9-1B32-CC22FB00B6C9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9" creationId="{11585A7C-3AA2-D690-992F-2368CB64A04D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10" creationId="{A2AA2F02-DF08-8C3D-5C47-0FAC328FA09B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12" creationId="{65D5A898-BBBA-E34F-14ED-AA170B747087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34" creationId="{0B90378A-7DCD-6225-65C1-CDBA1B70B634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35" creationId="{24BC0732-27A1-0556-EF97-B8E22D78DF8A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38" creationId="{F24FFDCF-2905-08F3-E56D-9B61CCA10AC5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39" creationId="{70B5D735-414B-7AEE-0D06-B5CAC823C345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0" creationId="{6D7D78FB-0562-EB9A-E00B-1D62FA5CD069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1" creationId="{3BC783C8-56F9-B581-E7D6-419FBB8E5E65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2" creationId="{8220C890-CDE0-8DFA-96C0-400E3A4842F1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3" creationId="{C5001DF9-4E6A-8035-15A3-DEE5F541E6C4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4" creationId="{05285DE1-80EE-8126-15EE-7F0D84BD13C0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5" creationId="{C835B28E-D7D1-8C9D-088C-A23DA261AF3B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6" creationId="{81199C9E-6DF4-B517-4C03-4B446CD5AA2E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7" creationId="{E373373F-3EDD-0234-5DD1-24C26B57DD67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8" creationId="{70CD2DE3-1B55-BEC9-0B74-DAB441C1404C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59" creationId="{458EDFF5-4271-0968-7AB0-1573BAB5EE51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61" creationId="{8120A8AA-96EF-6B35-798D-7F1ECF7B9378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63" creationId="{9EDC1CB4-3CC3-4878-4D3E-84CA52915E30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65" creationId="{F457DF5C-801C-DB2A-7F35-B3F52C994780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67" creationId="{55D11315-5A4F-E9DC-3AE1-7FA3F261AA5A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69" creationId="{92194206-3256-1DF5-88D4-A06F935E604E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733758413" sldId="270"/>
        </pc:sldMkLst>
      </pc:sldChg>
      <pc:sldChg chg="addSp delSp modSp add mod addAnim delAnim modAnim">
        <pc:chgData name="Mr J Bee (BWCET)" userId="a1856448-f297-487a-a7ea-498499ce4ab3" providerId="ADAL" clId="{528E977C-0D3A-4E08-9C31-E39F7E8FD8B5}" dt="2023-12-15T10:21:45.819" v="1468"/>
        <pc:sldMkLst>
          <pc:docMk/>
          <pc:sldMk cId="158522200" sldId="271"/>
        </pc:sldMkLst>
        <pc:spChg chg="add del">
          <ac:chgData name="Mr J Bee (BWCET)" userId="a1856448-f297-487a-a7ea-498499ce4ab3" providerId="ADAL" clId="{528E977C-0D3A-4E08-9C31-E39F7E8FD8B5}" dt="2023-12-15T10:21:30.451" v="1462" actId="478"/>
          <ac:spMkLst>
            <pc:docMk/>
            <pc:sldMk cId="158522200" sldId="271"/>
            <ac:spMk id="2" creationId="{2F0EB5F5-B6E5-0DF9-49B6-6B2D89949031}"/>
          </ac:spMkLst>
        </pc:spChg>
        <pc:spChg chg="add mod">
          <ac:chgData name="Mr J Bee (BWCET)" userId="a1856448-f297-487a-a7ea-498499ce4ab3" providerId="ADAL" clId="{528E977C-0D3A-4E08-9C31-E39F7E8FD8B5}" dt="2023-12-15T10:20:05.247" v="1434" actId="1076"/>
          <ac:spMkLst>
            <pc:docMk/>
            <pc:sldMk cId="158522200" sldId="271"/>
            <ac:spMk id="3" creationId="{83CBFA51-6DFA-EDE6-57F8-790302AF0781}"/>
          </ac:spMkLst>
        </pc:spChg>
        <pc:spChg chg="mod">
          <ac:chgData name="Mr J Bee (BWCET)" userId="a1856448-f297-487a-a7ea-498499ce4ab3" providerId="ADAL" clId="{528E977C-0D3A-4E08-9C31-E39F7E8FD8B5}" dt="2023-12-15T10:20:05.247" v="1434" actId="1076"/>
          <ac:spMkLst>
            <pc:docMk/>
            <pc:sldMk cId="158522200" sldId="271"/>
            <ac:spMk id="23" creationId="{F6D12BB9-85EC-AA2A-1545-5F159BFD5B5F}"/>
          </ac:spMkLst>
        </pc:spChg>
        <pc:spChg chg="add mod">
          <ac:chgData name="Mr J Bee (BWCET)" userId="a1856448-f297-487a-a7ea-498499ce4ab3" providerId="ADAL" clId="{528E977C-0D3A-4E08-9C31-E39F7E8FD8B5}" dt="2023-12-15T10:20:05.247" v="1434" actId="1076"/>
          <ac:spMkLst>
            <pc:docMk/>
            <pc:sldMk cId="158522200" sldId="271"/>
            <ac:spMk id="24" creationId="{C7250EB5-62D4-FE5B-B7E3-A960C44459B3}"/>
          </ac:spMkLst>
        </pc:spChg>
        <pc:spChg chg="add mod">
          <ac:chgData name="Mr J Bee (BWCET)" userId="a1856448-f297-487a-a7ea-498499ce4ab3" providerId="ADAL" clId="{528E977C-0D3A-4E08-9C31-E39F7E8FD8B5}" dt="2023-12-15T10:20:45.391" v="1447" actId="20577"/>
          <ac:spMkLst>
            <pc:docMk/>
            <pc:sldMk cId="158522200" sldId="271"/>
            <ac:spMk id="25" creationId="{0794904C-EB79-DE8B-64D3-3F9E9E5214B5}"/>
          </ac:spMkLst>
        </pc:spChg>
        <pc:spChg chg="add mod">
          <ac:chgData name="Mr J Bee (BWCET)" userId="a1856448-f297-487a-a7ea-498499ce4ab3" providerId="ADAL" clId="{528E977C-0D3A-4E08-9C31-E39F7E8FD8B5}" dt="2023-12-15T10:20:19.315" v="1441" actId="20577"/>
          <ac:spMkLst>
            <pc:docMk/>
            <pc:sldMk cId="158522200" sldId="271"/>
            <ac:spMk id="26" creationId="{B89C272E-4A08-416C-AF28-B7DB9DAF80BA}"/>
          </ac:spMkLst>
        </pc:spChg>
        <pc:spChg chg="add mod">
          <ac:chgData name="Mr J Bee (BWCET)" userId="a1856448-f297-487a-a7ea-498499ce4ab3" providerId="ADAL" clId="{528E977C-0D3A-4E08-9C31-E39F7E8FD8B5}" dt="2023-12-15T10:20:18.414" v="1440" actId="20577"/>
          <ac:spMkLst>
            <pc:docMk/>
            <pc:sldMk cId="158522200" sldId="271"/>
            <ac:spMk id="28" creationId="{0F3C1C55-E7E4-8F78-5A60-EC5F05618032}"/>
          </ac:spMkLst>
        </pc:spChg>
        <pc:spChg chg="add mod">
          <ac:chgData name="Mr J Bee (BWCET)" userId="a1856448-f297-487a-a7ea-498499ce4ab3" providerId="ADAL" clId="{528E977C-0D3A-4E08-9C31-E39F7E8FD8B5}" dt="2023-12-15T10:20:25.183" v="1443" actId="1076"/>
          <ac:spMkLst>
            <pc:docMk/>
            <pc:sldMk cId="158522200" sldId="271"/>
            <ac:spMk id="31" creationId="{9C820D2B-DBDB-C677-F6D4-191003761341}"/>
          </ac:spMkLst>
        </pc:spChg>
        <pc:spChg chg="add mod">
          <ac:chgData name="Mr J Bee (BWCET)" userId="a1856448-f297-487a-a7ea-498499ce4ab3" providerId="ADAL" clId="{528E977C-0D3A-4E08-9C31-E39F7E8FD8B5}" dt="2023-12-15T10:20:30.373" v="1445" actId="1076"/>
          <ac:spMkLst>
            <pc:docMk/>
            <pc:sldMk cId="158522200" sldId="271"/>
            <ac:spMk id="32" creationId="{3CE14B29-C5CE-2DA4-BCEA-4707EA271A76}"/>
          </ac:spMkLst>
        </pc:spChg>
        <pc:spChg chg="add mod">
          <ac:chgData name="Mr J Bee (BWCET)" userId="a1856448-f297-487a-a7ea-498499ce4ab3" providerId="ADAL" clId="{528E977C-0D3A-4E08-9C31-E39F7E8FD8B5}" dt="2023-12-15T10:20:59.187" v="1453" actId="14100"/>
          <ac:spMkLst>
            <pc:docMk/>
            <pc:sldMk cId="158522200" sldId="271"/>
            <ac:spMk id="33" creationId="{74524A10-4E39-BA38-E82C-44971558F28C}"/>
          </ac:spMkLst>
        </pc:spChg>
        <pc:spChg chg="mod">
          <ac:chgData name="Mr J Bee (BWCET)" userId="a1856448-f297-487a-a7ea-498499ce4ab3" providerId="ADAL" clId="{528E977C-0D3A-4E08-9C31-E39F7E8FD8B5}" dt="2023-12-15T10:20:05.247" v="1434" actId="1076"/>
          <ac:spMkLst>
            <pc:docMk/>
            <pc:sldMk cId="158522200" sldId="271"/>
            <ac:spMk id="37" creationId="{AA7BD542-EC77-1C99-7A46-341DA009A534}"/>
          </ac:spMkLst>
        </pc:spChg>
        <pc:spChg chg="add mod">
          <ac:chgData name="Mr J Bee (BWCET)" userId="a1856448-f297-487a-a7ea-498499ce4ab3" providerId="ADAL" clId="{528E977C-0D3A-4E08-9C31-E39F7E8FD8B5}" dt="2023-12-15T10:21:06.475" v="1456" actId="1076"/>
          <ac:spMkLst>
            <pc:docMk/>
            <pc:sldMk cId="158522200" sldId="271"/>
            <ac:spMk id="38" creationId="{2CD94122-4AC4-AAC5-6EA5-C8E5E86ADC21}"/>
          </ac:spMkLst>
        </pc:spChg>
        <pc:spChg chg="add mod">
          <ac:chgData name="Mr J Bee (BWCET)" userId="a1856448-f297-487a-a7ea-498499ce4ab3" providerId="ADAL" clId="{528E977C-0D3A-4E08-9C31-E39F7E8FD8B5}" dt="2023-12-15T10:21:10.132" v="1458" actId="1076"/>
          <ac:spMkLst>
            <pc:docMk/>
            <pc:sldMk cId="158522200" sldId="271"/>
            <ac:spMk id="39" creationId="{05F681B8-8BD8-D542-C481-F6D6B3DA944E}"/>
          </ac:spMkLst>
        </pc:spChg>
        <pc:spChg chg="add mod">
          <ac:chgData name="Mr J Bee (BWCET)" userId="a1856448-f297-487a-a7ea-498499ce4ab3" providerId="ADAL" clId="{528E977C-0D3A-4E08-9C31-E39F7E8FD8B5}" dt="2023-12-15T10:21:13.300" v="1460" actId="1076"/>
          <ac:spMkLst>
            <pc:docMk/>
            <pc:sldMk cId="158522200" sldId="271"/>
            <ac:spMk id="40" creationId="{FAB15B16-F941-CB2A-DCB9-3AFAFC550580}"/>
          </ac:spMkLst>
        </pc:spChg>
        <pc:spChg chg="add mod">
          <ac:chgData name="Mr J Bee (BWCET)" userId="a1856448-f297-487a-a7ea-498499ce4ab3" providerId="ADAL" clId="{528E977C-0D3A-4E08-9C31-E39F7E8FD8B5}" dt="2023-12-15T10:21:39.948" v="1465" actId="14100"/>
          <ac:spMkLst>
            <pc:docMk/>
            <pc:sldMk cId="158522200" sldId="271"/>
            <ac:spMk id="41" creationId="{B679308B-E10D-EE9C-E879-8255A16A3A07}"/>
          </ac:spMkLst>
        </pc:spChg>
        <pc:spChg chg="mod">
          <ac:chgData name="Mr J Bee (BWCET)" userId="a1856448-f297-487a-a7ea-498499ce4ab3" providerId="ADAL" clId="{528E977C-0D3A-4E08-9C31-E39F7E8FD8B5}" dt="2023-12-15T10:20:05.247" v="1434" actId="1076"/>
          <ac:spMkLst>
            <pc:docMk/>
            <pc:sldMk cId="158522200" sldId="271"/>
            <ac:spMk id="66" creationId="{0FA0EBF6-E134-C026-50C5-72D1C682F322}"/>
          </ac:spMkLst>
        </pc:spChg>
        <pc:spChg chg="mod">
          <ac:chgData name="Mr J Bee (BWCET)" userId="a1856448-f297-487a-a7ea-498499ce4ab3" providerId="ADAL" clId="{528E977C-0D3A-4E08-9C31-E39F7E8FD8B5}" dt="2023-12-15T10:20:05.247" v="1434" actId="1076"/>
          <ac:spMkLst>
            <pc:docMk/>
            <pc:sldMk cId="158522200" sldId="271"/>
            <ac:spMk id="68" creationId="{92FD2593-BFC2-1BE7-AC1C-D1D3223C3338}"/>
          </ac:spMkLst>
        </pc:spChg>
        <pc:spChg chg="del">
          <ac:chgData name="Mr J Bee (BWCET)" userId="a1856448-f297-487a-a7ea-498499ce4ab3" providerId="ADAL" clId="{528E977C-0D3A-4E08-9C31-E39F7E8FD8B5}" dt="2023-12-15T10:19:14.904" v="1425" actId="478"/>
          <ac:spMkLst>
            <pc:docMk/>
            <pc:sldMk cId="158522200" sldId="271"/>
            <ac:spMk id="70" creationId="{983FCC88-D7D8-9BC0-2FC5-E236E5706D20}"/>
          </ac:spMkLst>
        </pc:sp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4" creationId="{1DDB6AEC-8838-ABAA-793E-05F1950F51EC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5" creationId="{3EC20FD4-C01E-938A-1248-BCA7053C6500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6" creationId="{70F3754A-FDBC-8657-BD79-FC98472A27AE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7" creationId="{0F16D9A8-D634-4989-5D5D-1E3846ADF45F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8" creationId="{5B8C889C-E963-52D9-1B32-CC22FB00B6C9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9" creationId="{11585A7C-3AA2-D690-992F-2368CB64A04D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0" creationId="{A2AA2F02-DF08-8C3D-5C47-0FAC328FA09B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1" creationId="{6B1AECEE-FD65-75E0-A977-9452DF09F757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2" creationId="{65D5A898-BBBA-E34F-14ED-AA170B747087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3" creationId="{5E09A7C6-9022-E523-8F5D-562D53F696C2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4" creationId="{D9351B32-7B50-5C28-32F8-6FFC9673482F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5" creationId="{2525C786-E744-4455-63C1-48934003EC57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6" creationId="{12601518-BE1E-E2DD-F993-6FCA20F94A9C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7" creationId="{777B871F-8D04-5263-B3DD-711AAD0B1211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8" creationId="{81BBB0EE-FB66-219B-071A-5511FB74BFF6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9" creationId="{2712EEA4-867B-C858-D4E5-DE5DCCF7F4BF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20" creationId="{7C817590-F97D-CF44-AA61-0113D3CBDB80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21" creationId="{0FDCBF7F-3803-E2DC-B453-CF26F162DF90}"/>
          </ac:cxnSpMkLst>
        </pc:cxnChg>
        <pc:cxnChg chg="add mod">
          <ac:chgData name="Mr J Bee (BWCET)" userId="a1856448-f297-487a-a7ea-498499ce4ab3" providerId="ADAL" clId="{528E977C-0D3A-4E08-9C31-E39F7E8FD8B5}" dt="2023-12-15T10:20:14.004" v="1436" actId="1076"/>
          <ac:cxnSpMkLst>
            <pc:docMk/>
            <pc:sldMk cId="158522200" sldId="271"/>
            <ac:cxnSpMk id="29" creationId="{C3383CE2-A86F-9B17-D8E4-345D21F4F55A}"/>
          </ac:cxnSpMkLst>
        </pc:cxnChg>
        <pc:cxnChg chg="add mod">
          <ac:chgData name="Mr J Bee (BWCET)" userId="a1856448-f297-487a-a7ea-498499ce4ab3" providerId="ADAL" clId="{528E977C-0D3A-4E08-9C31-E39F7E8FD8B5}" dt="2023-12-15T10:20:14.004" v="1436" actId="1076"/>
          <ac:cxnSpMkLst>
            <pc:docMk/>
            <pc:sldMk cId="158522200" sldId="271"/>
            <ac:cxnSpMk id="30" creationId="{232D7EB2-8791-8A57-8E9B-9EA739C5B3C1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34" creationId="{0B90378A-7DCD-6225-65C1-CDBA1B70B634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35" creationId="{24BC0732-27A1-0556-EF97-B8E22D78DF8A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36" creationId="{5D6DBD22-6412-00DB-25C4-946A0A932BCA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61" creationId="{8120A8AA-96EF-6B35-798D-7F1ECF7B9378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62" creationId="{B286FF89-B37C-2A35-5825-D4C4B98E000D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65" creationId="{F457DF5C-801C-DB2A-7F35-B3F52C994780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67" creationId="{55D11315-5A4F-E9DC-3AE1-7FA3F261AA5A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69" creationId="{92194206-3256-1DF5-88D4-A06F935E604E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90217985" sldId="271"/>
        </pc:sldMkLst>
      </pc:sldChg>
      <pc:sldChg chg="delSp add del mod delAnim">
        <pc:chgData name="Mr J Bee (BWCET)" userId="a1856448-f297-487a-a7ea-498499ce4ab3" providerId="ADAL" clId="{528E977C-0D3A-4E08-9C31-E39F7E8FD8B5}" dt="2023-12-15T10:22:48.790" v="1473" actId="47"/>
        <pc:sldMkLst>
          <pc:docMk/>
          <pc:sldMk cId="516872037" sldId="272"/>
        </pc:sldMkLst>
        <pc:spChg chg="del">
          <ac:chgData name="Mr J Bee (BWCET)" userId="a1856448-f297-487a-a7ea-498499ce4ab3" providerId="ADAL" clId="{528E977C-0D3A-4E08-9C31-E39F7E8FD8B5}" dt="2023-12-15T10:22:18.255" v="1471" actId="478"/>
          <ac:spMkLst>
            <pc:docMk/>
            <pc:sldMk cId="516872037" sldId="272"/>
            <ac:spMk id="6" creationId="{FA4DF059-3B8A-89DA-E80F-D99A788ADB33}"/>
          </ac:spMkLst>
        </pc:spChg>
        <pc:spChg chg="del">
          <ac:chgData name="Mr J Bee (BWCET)" userId="a1856448-f297-487a-a7ea-498499ce4ab3" providerId="ADAL" clId="{528E977C-0D3A-4E08-9C31-E39F7E8FD8B5}" dt="2023-12-15T10:22:15.424" v="1470" actId="478"/>
          <ac:spMkLst>
            <pc:docMk/>
            <pc:sldMk cId="516872037" sldId="272"/>
            <ac:spMk id="72" creationId="{985C17CB-0005-BDB7-54F4-A9135C733E2C}"/>
          </ac:spMkLst>
        </pc:spChg>
        <pc:spChg chg="del">
          <ac:chgData name="Mr J Bee (BWCET)" userId="a1856448-f297-487a-a7ea-498499ce4ab3" providerId="ADAL" clId="{528E977C-0D3A-4E08-9C31-E39F7E8FD8B5}" dt="2023-12-15T10:22:15.424" v="1470" actId="478"/>
          <ac:spMkLst>
            <pc:docMk/>
            <pc:sldMk cId="516872037" sldId="272"/>
            <ac:spMk id="74" creationId="{30054C34-7EB7-3988-7875-00099D6AEB45}"/>
          </ac:spMkLst>
        </pc:spChg>
        <pc:spChg chg="del">
          <ac:chgData name="Mr J Bee (BWCET)" userId="a1856448-f297-487a-a7ea-498499ce4ab3" providerId="ADAL" clId="{528E977C-0D3A-4E08-9C31-E39F7E8FD8B5}" dt="2023-12-15T10:22:15.424" v="1470" actId="478"/>
          <ac:spMkLst>
            <pc:docMk/>
            <pc:sldMk cId="516872037" sldId="272"/>
            <ac:spMk id="75" creationId="{27D08624-4D9D-2D2D-8D79-CADB9F41FA1E}"/>
          </ac:spMkLst>
        </pc:spChg>
        <pc:spChg chg="del">
          <ac:chgData name="Mr J Bee (BWCET)" userId="a1856448-f297-487a-a7ea-498499ce4ab3" providerId="ADAL" clId="{528E977C-0D3A-4E08-9C31-E39F7E8FD8B5}" dt="2023-12-15T10:22:15.424" v="1470" actId="478"/>
          <ac:spMkLst>
            <pc:docMk/>
            <pc:sldMk cId="516872037" sldId="272"/>
            <ac:spMk id="76" creationId="{30944403-823A-2B76-80F4-D708F9C7CB28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91493903" sldId="27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25:26.454" v="1523" actId="478"/>
        <pc:sldMkLst>
          <pc:docMk/>
          <pc:sldMk cId="3105390216" sldId="273"/>
        </pc:sldMkLst>
        <pc:spChg chg="add del mod">
          <ac:chgData name="Mr J Bee (BWCET)" userId="a1856448-f297-487a-a7ea-498499ce4ab3" providerId="ADAL" clId="{528E977C-0D3A-4E08-9C31-E39F7E8FD8B5}" dt="2023-12-15T10:23:58.636" v="1501" actId="478"/>
          <ac:spMkLst>
            <pc:docMk/>
            <pc:sldMk cId="3105390216" sldId="273"/>
            <ac:spMk id="4" creationId="{FDBD1D00-DB58-71E8-5166-C12EF066934B}"/>
          </ac:spMkLst>
        </pc:spChg>
        <pc:spChg chg="add del mod">
          <ac:chgData name="Mr J Bee (BWCET)" userId="a1856448-f297-487a-a7ea-498499ce4ab3" providerId="ADAL" clId="{528E977C-0D3A-4E08-9C31-E39F7E8FD8B5}" dt="2023-12-15T10:23:58.118" v="1500" actId="478"/>
          <ac:spMkLst>
            <pc:docMk/>
            <pc:sldMk cId="3105390216" sldId="273"/>
            <ac:spMk id="5" creationId="{E5BE4A1B-67C5-E107-5EAA-943680B4D863}"/>
          </ac:spMkLst>
        </pc:spChg>
        <pc:spChg chg="add del mod">
          <ac:chgData name="Mr J Bee (BWCET)" userId="a1856448-f297-487a-a7ea-498499ce4ab3" providerId="ADAL" clId="{528E977C-0D3A-4E08-9C31-E39F7E8FD8B5}" dt="2023-12-15T10:23:57.636" v="1498" actId="478"/>
          <ac:spMkLst>
            <pc:docMk/>
            <pc:sldMk cId="3105390216" sldId="273"/>
            <ac:spMk id="6" creationId="{1363CAA8-328A-52A7-37B3-82EA89A67794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7" creationId="{445540A2-FC43-B080-10BA-2BCF878AB471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8" creationId="{6C0BA8B5-F1CE-F837-84B7-135D4C4E915A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9" creationId="{BB38F166-4181-5E6D-33C6-E312ED0B3645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0" creationId="{0700EBC4-6E29-B12D-AD0A-62325E25B450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1" creationId="{5B1A5B12-DF7C-EEFA-702E-0806411AC141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2" creationId="{A55970AB-EFCA-796D-8C79-AA5FB0856F2E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3" creationId="{7F5E6402-0399-C555-B3B6-AF2AD82338B3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4" creationId="{0D3CEC31-4F8C-F315-1F28-F72724148706}"/>
          </ac:spMkLst>
        </pc:spChg>
        <pc:spChg chg="add mod">
          <ac:chgData name="Mr J Bee (BWCET)" userId="a1856448-f297-487a-a7ea-498499ce4ab3" providerId="ADAL" clId="{528E977C-0D3A-4E08-9C31-E39F7E8FD8B5}" dt="2023-12-15T10:23:33.996" v="1491"/>
          <ac:spMkLst>
            <pc:docMk/>
            <pc:sldMk cId="3105390216" sldId="273"/>
            <ac:spMk id="15" creationId="{9CC445DE-1632-65EC-DE4C-06223E7B8E4D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6" creationId="{D32A5397-DB76-0DB3-71F9-3565A1CE8B25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7" creationId="{3F155AF3-1512-3E0B-696C-E177A37B7DF5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8" creationId="{C23B8AF4-6337-3F93-88D6-B6B4947F816F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9" creationId="{7B68E8C7-020C-848B-6A66-9F09177DE716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20" creationId="{E85B10D6-7750-15CF-8A5F-8E43BDF83023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21" creationId="{4F0CC41F-1AB1-AAA4-7FF7-69B8E2F6AC19}"/>
          </ac:spMkLst>
        </pc:spChg>
        <pc:spChg chg="mod">
          <ac:chgData name="Mr J Bee (BWCET)" userId="a1856448-f297-487a-a7ea-498499ce4ab3" providerId="ADAL" clId="{528E977C-0D3A-4E08-9C31-E39F7E8FD8B5}" dt="2023-12-15T10:23:32.012" v="1490" actId="20577"/>
          <ac:spMkLst>
            <pc:docMk/>
            <pc:sldMk cId="3105390216" sldId="273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23" creationId="{04924C31-42DD-9DCC-F4BA-0DBEC31EB065}"/>
          </ac:spMkLst>
        </pc:spChg>
        <pc:spChg chg="del mod">
          <ac:chgData name="Mr J Bee (BWCET)" userId="a1856448-f297-487a-a7ea-498499ce4ab3" providerId="ADAL" clId="{528E977C-0D3A-4E08-9C31-E39F7E8FD8B5}" dt="2023-12-15T10:24:08.323" v="1506" actId="478"/>
          <ac:spMkLst>
            <pc:docMk/>
            <pc:sldMk cId="3105390216" sldId="273"/>
            <ac:spMk id="24" creationId="{F820047F-7C2E-7275-26D5-130DFA757EA7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25" creationId="{A0A8379F-9F8D-6025-AB64-CAA87B4D6DC5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29" creationId="{81414AD9-5E0A-1DBC-4BF1-559F4213F22A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30" creationId="{8FF217F9-DE29-F5C1-CCFB-A78840F9902D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31" creationId="{C249A126-21D0-D0DA-306F-9B487669CB6D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32" creationId="{B61D0A38-2DB9-B42B-252E-765C06A4EF62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33" creationId="{F32248ED-A2FD-E9AC-5B5D-B447AFF76B12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34" creationId="{55117104-90D8-59FB-B5F5-B706F1C56507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35" creationId="{05064277-990D-6654-2543-1B7240150108}"/>
          </ac:spMkLst>
        </pc:spChg>
        <pc:spChg chg="add del mod">
          <ac:chgData name="Mr J Bee (BWCET)" userId="a1856448-f297-487a-a7ea-498499ce4ab3" providerId="ADAL" clId="{528E977C-0D3A-4E08-9C31-E39F7E8FD8B5}" dt="2023-12-15T10:24:03.388" v="1505" actId="478"/>
          <ac:spMkLst>
            <pc:docMk/>
            <pc:sldMk cId="3105390216" sldId="273"/>
            <ac:spMk id="36" creationId="{2AEFB4CF-206C-D335-A8ED-9C0E801F5AC3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37" creationId="{D10B6CF7-4282-9C67-0288-24D1D3EE076E}"/>
          </ac:spMkLst>
        </pc:spChg>
        <pc:spChg chg="add del mod">
          <ac:chgData name="Mr J Bee (BWCET)" userId="a1856448-f297-487a-a7ea-498499ce4ab3" providerId="ADAL" clId="{528E977C-0D3A-4E08-9C31-E39F7E8FD8B5}" dt="2023-12-15T10:24:02.947" v="1504" actId="478"/>
          <ac:spMkLst>
            <pc:docMk/>
            <pc:sldMk cId="3105390216" sldId="273"/>
            <ac:spMk id="38" creationId="{DD9ACCC3-526D-28EF-92A9-63558F502DF0}"/>
          </ac:spMkLst>
        </pc:spChg>
        <pc:spChg chg="del">
          <ac:chgData name="Mr J Bee (BWCET)" userId="a1856448-f297-487a-a7ea-498499ce4ab3" providerId="ADAL" clId="{528E977C-0D3A-4E08-9C31-E39F7E8FD8B5}" dt="2023-12-15T10:23:37.628" v="1493" actId="478"/>
          <ac:spMkLst>
            <pc:docMk/>
            <pc:sldMk cId="3105390216" sldId="273"/>
            <ac:spMk id="40" creationId="{1D98924E-25CE-3262-EF64-C01397B34154}"/>
          </ac:spMkLst>
        </pc:spChg>
        <pc:spChg chg="del">
          <ac:chgData name="Mr J Bee (BWCET)" userId="a1856448-f297-487a-a7ea-498499ce4ab3" providerId="ADAL" clId="{528E977C-0D3A-4E08-9C31-E39F7E8FD8B5}" dt="2023-12-15T10:23:09.375" v="1477" actId="478"/>
          <ac:spMkLst>
            <pc:docMk/>
            <pc:sldMk cId="3105390216" sldId="273"/>
            <ac:spMk id="41" creationId="{A948117F-8FDE-B6C0-ED11-0C2CDAB2B52D}"/>
          </ac:spMkLst>
        </pc:spChg>
        <pc:spChg chg="del">
          <ac:chgData name="Mr J Bee (BWCET)" userId="a1856448-f297-487a-a7ea-498499ce4ab3" providerId="ADAL" clId="{528E977C-0D3A-4E08-9C31-E39F7E8FD8B5}" dt="2023-12-15T10:23:07.454" v="1476" actId="478"/>
          <ac:spMkLst>
            <pc:docMk/>
            <pc:sldMk cId="3105390216" sldId="273"/>
            <ac:spMk id="42" creationId="{1D393E15-13B5-46A0-96D3-DD99CB2F7DCD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43" creationId="{4FEBE647-79DC-E470-F54F-C373F78C06CA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44" creationId="{0E8AAF13-BAEA-9758-76CA-9FA2BC41C55D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45" creationId="{671D03F4-496F-50B6-96D7-303660981BE2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46" creationId="{3AB559E6-7E02-47F3-2CD6-EF82D7537DDF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47" creationId="{8476D866-9497-51B7-A62B-8E55A153DCAF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48" creationId="{9EBB0AB7-A089-655D-7A9C-AD6F9FE6FD2A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49" creationId="{2A019FB8-F5FF-6C60-CFCD-94D2DE4B6EA6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50" creationId="{3CEE44A6-7887-8A12-AED7-61475A2BB6F3}"/>
          </ac:spMkLst>
        </pc:spChg>
        <pc:spChg chg="add del mod">
          <ac:chgData name="Mr J Bee (BWCET)" userId="a1856448-f297-487a-a7ea-498499ce4ab3" providerId="ADAL" clId="{528E977C-0D3A-4E08-9C31-E39F7E8FD8B5}" dt="2023-12-15T10:24:00.292" v="1503" actId="478"/>
          <ac:spMkLst>
            <pc:docMk/>
            <pc:sldMk cId="3105390216" sldId="273"/>
            <ac:spMk id="51" creationId="{A0A20410-F709-3A32-2B6D-AE3721B4D827}"/>
          </ac:spMkLst>
        </pc:spChg>
        <pc:spChg chg="add del mod">
          <ac:chgData name="Mr J Bee (BWCET)" userId="a1856448-f297-487a-a7ea-498499ce4ab3" providerId="ADAL" clId="{528E977C-0D3A-4E08-9C31-E39F7E8FD8B5}" dt="2023-12-15T10:23:59.758" v="1502" actId="478"/>
          <ac:spMkLst>
            <pc:docMk/>
            <pc:sldMk cId="3105390216" sldId="273"/>
            <ac:spMk id="52" creationId="{BE04EA06-1B79-B806-2DE8-CA761D09D225}"/>
          </ac:spMkLst>
        </pc:spChg>
        <pc:spChg chg="add mod">
          <ac:chgData name="Mr J Bee (BWCET)" userId="a1856448-f297-487a-a7ea-498499ce4ab3" providerId="ADAL" clId="{528E977C-0D3A-4E08-9C31-E39F7E8FD8B5}" dt="2023-12-15T10:24:26.404" v="1511" actId="255"/>
          <ac:spMkLst>
            <pc:docMk/>
            <pc:sldMk cId="3105390216" sldId="273"/>
            <ac:spMk id="53" creationId="{9D700EDA-99E8-F044-96F4-7A4C101F228C}"/>
          </ac:spMkLst>
        </pc:spChg>
        <pc:spChg chg="add mod">
          <ac:chgData name="Mr J Bee (BWCET)" userId="a1856448-f297-487a-a7ea-498499ce4ab3" providerId="ADAL" clId="{528E977C-0D3A-4E08-9C31-E39F7E8FD8B5}" dt="2023-12-15T10:24:36.335" v="1516" actId="1076"/>
          <ac:spMkLst>
            <pc:docMk/>
            <pc:sldMk cId="3105390216" sldId="273"/>
            <ac:spMk id="54" creationId="{5885DC4C-AB11-58A4-47DB-D3541CFFF55A}"/>
          </ac:spMkLst>
        </pc:spChg>
        <pc:spChg chg="add mod">
          <ac:chgData name="Mr J Bee (BWCET)" userId="a1856448-f297-487a-a7ea-498499ce4ab3" providerId="ADAL" clId="{528E977C-0D3A-4E08-9C31-E39F7E8FD8B5}" dt="2023-12-15T10:24:47.351" v="1520" actId="1076"/>
          <ac:spMkLst>
            <pc:docMk/>
            <pc:sldMk cId="3105390216" sldId="273"/>
            <ac:spMk id="55" creationId="{003DFD98-18DE-EEDC-04E3-EAE54B05350C}"/>
          </ac:spMkLst>
        </pc:spChg>
        <pc:spChg chg="add del mod">
          <ac:chgData name="Mr J Bee (BWCET)" userId="a1856448-f297-487a-a7ea-498499ce4ab3" providerId="ADAL" clId="{528E977C-0D3A-4E08-9C31-E39F7E8FD8B5}" dt="2023-12-15T10:25:26.454" v="1523" actId="478"/>
          <ac:spMkLst>
            <pc:docMk/>
            <pc:sldMk cId="3105390216" sldId="273"/>
            <ac:spMk id="56" creationId="{6145F494-E5B7-19DC-CC0E-74269A5175AD}"/>
          </ac:spMkLst>
        </pc:spChg>
        <pc:graphicFrameChg chg="mod">
          <ac:chgData name="Mr J Bee (BWCET)" userId="a1856448-f297-487a-a7ea-498499ce4ab3" providerId="ADAL" clId="{528E977C-0D3A-4E08-9C31-E39F7E8FD8B5}" dt="2023-12-15T10:23:46.803" v="1495" actId="1076"/>
          <ac:graphicFrameMkLst>
            <pc:docMk/>
            <pc:sldMk cId="3105390216" sldId="273"/>
            <ac:graphicFrameMk id="2" creationId="{AD42F524-68F0-97B7-D1F1-0F6C38918068}"/>
          </ac:graphicFrameMkLst>
        </pc:graphicFrameChg>
        <pc:graphicFrameChg chg="mod">
          <ac:chgData name="Mr J Bee (BWCET)" userId="a1856448-f297-487a-a7ea-498499ce4ab3" providerId="ADAL" clId="{528E977C-0D3A-4E08-9C31-E39F7E8FD8B5}" dt="2023-12-15T10:23:46.803" v="1495" actId="1076"/>
          <ac:graphicFrameMkLst>
            <pc:docMk/>
            <pc:sldMk cId="3105390216" sldId="273"/>
            <ac:graphicFrameMk id="3" creationId="{80F2C12D-C3D2-EFF7-6232-DC67908FA374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23:55.290" v="1497" actId="1076"/>
          <ac:graphicFrameMkLst>
            <pc:docMk/>
            <pc:sldMk cId="3105390216" sldId="273"/>
            <ac:graphicFrameMk id="26" creationId="{300148F8-09A8-A04D-2D19-75FE5078FCB6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23:55.290" v="1497" actId="1076"/>
          <ac:graphicFrameMkLst>
            <pc:docMk/>
            <pc:sldMk cId="3105390216" sldId="273"/>
            <ac:graphicFrameMk id="28" creationId="{4404E7E6-C5B6-B1AD-F4BF-7D6DA5133344}"/>
          </ac:graphicFrameMkLst>
        </pc:graphicFrameChg>
        <pc:picChg chg="del">
          <ac:chgData name="Mr J Bee (BWCET)" userId="a1856448-f297-487a-a7ea-498499ce4ab3" providerId="ADAL" clId="{528E977C-0D3A-4E08-9C31-E39F7E8FD8B5}" dt="2023-12-15T10:23:35.940" v="1492" actId="478"/>
          <ac:picMkLst>
            <pc:docMk/>
            <pc:sldMk cId="3105390216" sldId="273"/>
            <ac:picMk id="39" creationId="{5DED4499-2617-12A0-DB48-06732E2F59DB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853144617" sldId="27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373009665" sldId="274"/>
        </pc:sldMkLst>
      </pc:sldChg>
      <pc:sldChg chg="addSp delSp modSp add mod addAnim delAnim modAnim">
        <pc:chgData name="Mr J Bee (BWCET)" userId="a1856448-f297-487a-a7ea-498499ce4ab3" providerId="ADAL" clId="{528E977C-0D3A-4E08-9C31-E39F7E8FD8B5}" dt="2023-12-15T10:25:57.761" v="1537"/>
        <pc:sldMkLst>
          <pc:docMk/>
          <pc:sldMk cId="2212586067" sldId="274"/>
        </pc:sldMkLst>
        <pc:spChg chg="add mod">
          <ac:chgData name="Mr J Bee (BWCET)" userId="a1856448-f297-487a-a7ea-498499ce4ab3" providerId="ADAL" clId="{528E977C-0D3A-4E08-9C31-E39F7E8FD8B5}" dt="2023-12-15T10:25:53.185" v="1535"/>
          <ac:spMkLst>
            <pc:docMk/>
            <pc:sldMk cId="2212586067" sldId="274"/>
            <ac:spMk id="4" creationId="{4275F1B5-7D43-E0C9-BA7A-1CFD7A610CFD}"/>
          </ac:spMkLst>
        </pc:spChg>
        <pc:spChg chg="add mod">
          <ac:chgData name="Mr J Bee (BWCET)" userId="a1856448-f297-487a-a7ea-498499ce4ab3" providerId="ADAL" clId="{528E977C-0D3A-4E08-9C31-E39F7E8FD8B5}" dt="2023-12-15T10:25:57.761" v="1537"/>
          <ac:spMkLst>
            <pc:docMk/>
            <pc:sldMk cId="2212586067" sldId="274"/>
            <ac:spMk id="5" creationId="{8C8F5845-9AE7-1EDF-9E05-30332F241890}"/>
          </ac:spMkLst>
        </pc:spChg>
        <pc:spChg chg="del">
          <ac:chgData name="Mr J Bee (BWCET)" userId="a1856448-f297-487a-a7ea-498499ce4ab3" providerId="ADAL" clId="{528E977C-0D3A-4E08-9C31-E39F7E8FD8B5}" dt="2023-12-15T10:25:29.812" v="1525" actId="478"/>
          <ac:spMkLst>
            <pc:docMk/>
            <pc:sldMk cId="2212586067" sldId="274"/>
            <ac:spMk id="13" creationId="{7F5E6402-0399-C555-B3B6-AF2AD82338B3}"/>
          </ac:spMkLst>
        </pc:spChg>
        <pc:spChg chg="del">
          <ac:chgData name="Mr J Bee (BWCET)" userId="a1856448-f297-487a-a7ea-498499ce4ab3" providerId="ADAL" clId="{528E977C-0D3A-4E08-9C31-E39F7E8FD8B5}" dt="2023-12-15T10:25:31.148" v="1526" actId="478"/>
          <ac:spMkLst>
            <pc:docMk/>
            <pc:sldMk cId="2212586067" sldId="274"/>
            <ac:spMk id="14" creationId="{0D3CEC31-4F8C-F315-1F28-F72724148706}"/>
          </ac:spMkLst>
        </pc:spChg>
        <pc:spChg chg="del">
          <ac:chgData name="Mr J Bee (BWCET)" userId="a1856448-f297-487a-a7ea-498499ce4ab3" providerId="ADAL" clId="{528E977C-0D3A-4E08-9C31-E39F7E8FD8B5}" dt="2023-12-15T10:25:32.163" v="1527" actId="478"/>
          <ac:spMkLst>
            <pc:docMk/>
            <pc:sldMk cId="2212586067" sldId="274"/>
            <ac:spMk id="17" creationId="{3F155AF3-1512-3E0B-696C-E177A37B7DF5}"/>
          </ac:spMkLst>
        </pc:spChg>
        <pc:spChg chg="mod">
          <ac:chgData name="Mr J Bee (BWCET)" userId="a1856448-f297-487a-a7ea-498499ce4ab3" providerId="ADAL" clId="{528E977C-0D3A-4E08-9C31-E39F7E8FD8B5}" dt="2023-12-15T10:25:51.237" v="1534" actId="20577"/>
          <ac:spMkLst>
            <pc:docMk/>
            <pc:sldMk cId="2212586067" sldId="274"/>
            <ac:spMk id="53" creationId="{9D700EDA-99E8-F044-96F4-7A4C101F228C}"/>
          </ac:spMkLst>
        </pc:spChg>
        <pc:spChg chg="add del">
          <ac:chgData name="Mr J Bee (BWCET)" userId="a1856448-f297-487a-a7ea-498499ce4ab3" providerId="ADAL" clId="{528E977C-0D3A-4E08-9C31-E39F7E8FD8B5}" dt="2023-12-15T10:25:48.280" v="1532" actId="478"/>
          <ac:spMkLst>
            <pc:docMk/>
            <pc:sldMk cId="2212586067" sldId="274"/>
            <ac:spMk id="54" creationId="{5885DC4C-AB11-58A4-47DB-D3541CFFF55A}"/>
          </ac:spMkLst>
        </pc:spChg>
        <pc:spChg chg="add del">
          <ac:chgData name="Mr J Bee (BWCET)" userId="a1856448-f297-487a-a7ea-498499ce4ab3" providerId="ADAL" clId="{528E977C-0D3A-4E08-9C31-E39F7E8FD8B5}" dt="2023-12-15T10:25:54.823" v="1536" actId="478"/>
          <ac:spMkLst>
            <pc:docMk/>
            <pc:sldMk cId="2212586067" sldId="274"/>
            <ac:spMk id="55" creationId="{003DFD98-18DE-EEDC-04E3-EAE54B05350C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768346036" sldId="275"/>
        </pc:sldMkLst>
      </pc:sldChg>
      <pc:sldChg chg="addSp delSp modSp add mod addAnim delAnim modAnim">
        <pc:chgData name="Mr J Bee (BWCET)" userId="a1856448-f297-487a-a7ea-498499ce4ab3" providerId="ADAL" clId="{528E977C-0D3A-4E08-9C31-E39F7E8FD8B5}" dt="2023-12-15T10:28:12.571" v="1666" actId="478"/>
        <pc:sldMkLst>
          <pc:docMk/>
          <pc:sldMk cId="1300204674" sldId="275"/>
        </pc:sldMkLst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4" creationId="{4275F1B5-7D43-E0C9-BA7A-1CFD7A610CFD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5" creationId="{8C8F5845-9AE7-1EDF-9E05-30332F241890}"/>
          </ac:spMkLst>
        </pc:spChg>
        <pc:spChg chg="add del mod">
          <ac:chgData name="Mr J Bee (BWCET)" userId="a1856448-f297-487a-a7ea-498499ce4ab3" providerId="ADAL" clId="{528E977C-0D3A-4E08-9C31-E39F7E8FD8B5}" dt="2023-12-15T10:28:12.571" v="1666" actId="478"/>
          <ac:spMkLst>
            <pc:docMk/>
            <pc:sldMk cId="1300204674" sldId="275"/>
            <ac:spMk id="6" creationId="{C60B2D3F-1ED0-805B-F355-2D622552D4C4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7" creationId="{445540A2-FC43-B080-10BA-2BCF878AB471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8" creationId="{6C0BA8B5-F1CE-F837-84B7-135D4C4E915A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9" creationId="{BB38F166-4181-5E6D-33C6-E312ED0B3645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10" creationId="{0700EBC4-6E29-B12D-AD0A-62325E25B450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11" creationId="{5B1A5B12-DF7C-EEFA-702E-0806411AC141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12" creationId="{A55970AB-EFCA-796D-8C79-AA5FB0856F2E}"/>
          </ac:spMkLst>
        </pc:spChg>
        <pc:spChg chg="del">
          <ac:chgData name="Mr J Bee (BWCET)" userId="a1856448-f297-487a-a7ea-498499ce4ab3" providerId="ADAL" clId="{528E977C-0D3A-4E08-9C31-E39F7E8FD8B5}" dt="2023-12-15T10:26:34.935" v="1540" actId="478"/>
          <ac:spMkLst>
            <pc:docMk/>
            <pc:sldMk cId="1300204674" sldId="275"/>
            <ac:spMk id="15" creationId="{9CC445DE-1632-65EC-DE4C-06223E7B8E4D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16" creationId="{D32A5397-DB76-0DB3-71F9-3565A1CE8B25}"/>
          </ac:spMkLst>
        </pc:spChg>
        <pc:spChg chg="add mod">
          <ac:chgData name="Mr J Bee (BWCET)" userId="a1856448-f297-487a-a7ea-498499ce4ab3" providerId="ADAL" clId="{528E977C-0D3A-4E08-9C31-E39F7E8FD8B5}" dt="2023-12-15T10:28:05.796" v="1664" actId="20577"/>
          <ac:spMkLst>
            <pc:docMk/>
            <pc:sldMk cId="1300204674" sldId="275"/>
            <ac:spMk id="17" creationId="{139A08BB-B008-1192-C68C-9FA3DEFCEE8E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18" creationId="{C23B8AF4-6337-3F93-88D6-B6B4947F816F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19" creationId="{7B68E8C7-020C-848B-6A66-9F09177DE716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20" creationId="{E85B10D6-7750-15CF-8A5F-8E43BDF83023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21" creationId="{4F0CC41F-1AB1-AAA4-7FF7-69B8E2F6AC19}"/>
          </ac:spMkLst>
        </pc:spChg>
        <pc:spChg chg="mod">
          <ac:chgData name="Mr J Bee (BWCET)" userId="a1856448-f297-487a-a7ea-498499ce4ab3" providerId="ADAL" clId="{528E977C-0D3A-4E08-9C31-E39F7E8FD8B5}" dt="2023-12-15T10:26:45.300" v="1580" actId="20577"/>
          <ac:spMkLst>
            <pc:docMk/>
            <pc:sldMk cId="1300204674" sldId="275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23" creationId="{04924C31-42DD-9DCC-F4BA-0DBEC31EB065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25" creationId="{A0A8379F-9F8D-6025-AB64-CAA87B4D6DC5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29" creationId="{81414AD9-5E0A-1DBC-4BF1-559F4213F22A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30" creationId="{8FF217F9-DE29-F5C1-CCFB-A78840F9902D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31" creationId="{C249A126-21D0-D0DA-306F-9B487669CB6D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32" creationId="{B61D0A38-2DB9-B42B-252E-765C06A4EF62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33" creationId="{F32248ED-A2FD-E9AC-5B5D-B447AFF76B12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34" creationId="{55117104-90D8-59FB-B5F5-B706F1C56507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35" creationId="{05064277-990D-6654-2543-1B7240150108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37" creationId="{D10B6CF7-4282-9C67-0288-24D1D3EE076E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43" creationId="{4FEBE647-79DC-E470-F54F-C373F78C06CA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44" creationId="{0E8AAF13-BAEA-9758-76CA-9FA2BC41C55D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45" creationId="{671D03F4-496F-50B6-96D7-303660981BE2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46" creationId="{3AB559E6-7E02-47F3-2CD6-EF82D7537DDF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47" creationId="{8476D866-9497-51B7-A62B-8E55A153DCAF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48" creationId="{9EBB0AB7-A089-655D-7A9C-AD6F9FE6FD2A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49" creationId="{2A019FB8-F5FF-6C60-CFCD-94D2DE4B6EA6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50" creationId="{3CEE44A6-7887-8A12-AED7-61475A2BB6F3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53" creationId="{9D700EDA-99E8-F044-96F4-7A4C101F228C}"/>
          </ac:spMkLst>
        </pc:spChg>
        <pc:graphicFrameChg chg="del">
          <ac:chgData name="Mr J Bee (BWCET)" userId="a1856448-f297-487a-a7ea-498499ce4ab3" providerId="ADAL" clId="{528E977C-0D3A-4E08-9C31-E39F7E8FD8B5}" dt="2023-12-15T10:26:33.193" v="1539" actId="478"/>
          <ac:graphicFrameMkLst>
            <pc:docMk/>
            <pc:sldMk cId="1300204674" sldId="275"/>
            <ac:graphicFrameMk id="2" creationId="{AD42F524-68F0-97B7-D1F1-0F6C38918068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26:33.193" v="1539" actId="478"/>
          <ac:graphicFrameMkLst>
            <pc:docMk/>
            <pc:sldMk cId="1300204674" sldId="275"/>
            <ac:graphicFrameMk id="3" creationId="{80F2C12D-C3D2-EFF7-6232-DC67908FA374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26:33.193" v="1539" actId="478"/>
          <ac:graphicFrameMkLst>
            <pc:docMk/>
            <pc:sldMk cId="1300204674" sldId="275"/>
            <ac:graphicFrameMk id="26" creationId="{300148F8-09A8-A04D-2D19-75FE5078FCB6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26:33.193" v="1539" actId="478"/>
          <ac:graphicFrameMkLst>
            <pc:docMk/>
            <pc:sldMk cId="1300204674" sldId="275"/>
            <ac:graphicFrameMk id="28" creationId="{4404E7E6-C5B6-B1AD-F4BF-7D6DA5133344}"/>
          </ac:graphicFrameMkLst>
        </pc:graphicFrameChg>
        <pc:picChg chg="add mod">
          <ac:chgData name="Mr J Bee (BWCET)" userId="a1856448-f297-487a-a7ea-498499ce4ab3" providerId="ADAL" clId="{528E977C-0D3A-4E08-9C31-E39F7E8FD8B5}" dt="2023-12-15T10:27:02.499" v="1584" actId="14100"/>
          <ac:picMkLst>
            <pc:docMk/>
            <pc:sldMk cId="1300204674" sldId="275"/>
            <ac:picMk id="14" creationId="{9DF4A6BE-600F-BA3C-78E3-60DC9AD799E6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246381710" sldId="276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30:17.070" v="1728" actId="1076"/>
        <pc:sldMkLst>
          <pc:docMk/>
          <pc:sldMk cId="3784347490" sldId="276"/>
        </pc:sldMkLst>
        <pc:spChg chg="add mod">
          <ac:chgData name="Mr J Bee (BWCET)" userId="a1856448-f297-487a-a7ea-498499ce4ab3" providerId="ADAL" clId="{528E977C-0D3A-4E08-9C31-E39F7E8FD8B5}" dt="2023-12-15T10:29:03.426" v="1696"/>
          <ac:spMkLst>
            <pc:docMk/>
            <pc:sldMk cId="3784347490" sldId="276"/>
            <ac:spMk id="4" creationId="{90114A27-D026-3FE1-7C9D-68F6B2AB438A}"/>
          </ac:spMkLst>
        </pc:spChg>
        <pc:spChg chg="add 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6" creationId="{09486D29-DF25-097B-2663-986D909270A5}"/>
          </ac:spMkLst>
        </pc:spChg>
        <pc:spChg chg="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7" creationId="{445540A2-FC43-B080-10BA-2BCF878AB471}"/>
          </ac:spMkLst>
        </pc:spChg>
        <pc:spChg chg="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8" creationId="{6C0BA8B5-F1CE-F837-84B7-135D4C4E915A}"/>
          </ac:spMkLst>
        </pc:spChg>
        <pc:spChg chg="del mod">
          <ac:chgData name="Mr J Bee (BWCET)" userId="a1856448-f297-487a-a7ea-498499ce4ab3" providerId="ADAL" clId="{528E977C-0D3A-4E08-9C31-E39F7E8FD8B5}" dt="2023-12-15T10:29:21.052" v="1701" actId="478"/>
          <ac:spMkLst>
            <pc:docMk/>
            <pc:sldMk cId="3784347490" sldId="276"/>
            <ac:spMk id="9" creationId="{BB38F166-4181-5E6D-33C6-E312ED0B3645}"/>
          </ac:spMkLst>
        </pc:spChg>
        <pc:spChg chg="del mod">
          <ac:chgData name="Mr J Bee (BWCET)" userId="a1856448-f297-487a-a7ea-498499ce4ab3" providerId="ADAL" clId="{528E977C-0D3A-4E08-9C31-E39F7E8FD8B5}" dt="2023-12-15T10:29:23.003" v="1705" actId="478"/>
          <ac:spMkLst>
            <pc:docMk/>
            <pc:sldMk cId="3784347490" sldId="276"/>
            <ac:spMk id="10" creationId="{0700EBC4-6E29-B12D-AD0A-62325E25B450}"/>
          </ac:spMkLst>
        </pc:spChg>
        <pc:spChg chg="del mod">
          <ac:chgData name="Mr J Bee (BWCET)" userId="a1856448-f297-487a-a7ea-498499ce4ab3" providerId="ADAL" clId="{528E977C-0D3A-4E08-9C31-E39F7E8FD8B5}" dt="2023-12-15T10:29:22.307" v="1704" actId="478"/>
          <ac:spMkLst>
            <pc:docMk/>
            <pc:sldMk cId="3784347490" sldId="276"/>
            <ac:spMk id="11" creationId="{5B1A5B12-DF7C-EEFA-702E-0806411AC141}"/>
          </ac:spMkLst>
        </pc:spChg>
        <pc:spChg chg="del mod">
          <ac:chgData name="Mr J Bee (BWCET)" userId="a1856448-f297-487a-a7ea-498499ce4ab3" providerId="ADAL" clId="{528E977C-0D3A-4E08-9C31-E39F7E8FD8B5}" dt="2023-12-15T10:29:21.891" v="1703" actId="478"/>
          <ac:spMkLst>
            <pc:docMk/>
            <pc:sldMk cId="3784347490" sldId="276"/>
            <ac:spMk id="12" creationId="{A55970AB-EFCA-796D-8C79-AA5FB0856F2E}"/>
          </ac:spMkLst>
        </pc:spChg>
        <pc:spChg chg="del mod">
          <ac:chgData name="Mr J Bee (BWCET)" userId="a1856448-f297-487a-a7ea-498499ce4ab3" providerId="ADAL" clId="{528E977C-0D3A-4E08-9C31-E39F7E8FD8B5}" dt="2023-12-15T10:29:21.443" v="1702" actId="478"/>
          <ac:spMkLst>
            <pc:docMk/>
            <pc:sldMk cId="3784347490" sldId="276"/>
            <ac:spMk id="13" creationId="{7F5E6402-0399-C555-B3B6-AF2AD82338B3}"/>
          </ac:spMkLst>
        </pc:spChg>
        <pc:spChg chg="del mod">
          <ac:chgData name="Mr J Bee (BWCET)" userId="a1856448-f297-487a-a7ea-498499ce4ab3" providerId="ADAL" clId="{528E977C-0D3A-4E08-9C31-E39F7E8FD8B5}" dt="2023-12-15T10:29:23.603" v="1706" actId="478"/>
          <ac:spMkLst>
            <pc:docMk/>
            <pc:sldMk cId="3784347490" sldId="276"/>
            <ac:spMk id="14" creationId="{0D3CEC31-4F8C-F315-1F28-F72724148706}"/>
          </ac:spMkLst>
        </pc:spChg>
        <pc:spChg chg="add 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15" creationId="{4253F41C-6ACE-9855-3E3F-8F4E1D6E6951}"/>
          </ac:spMkLst>
        </pc:spChg>
        <pc:spChg chg="del mod">
          <ac:chgData name="Mr J Bee (BWCET)" userId="a1856448-f297-487a-a7ea-498499ce4ab3" providerId="ADAL" clId="{528E977C-0D3A-4E08-9C31-E39F7E8FD8B5}" dt="2023-12-15T10:29:25.020" v="1708" actId="478"/>
          <ac:spMkLst>
            <pc:docMk/>
            <pc:sldMk cId="3784347490" sldId="276"/>
            <ac:spMk id="16" creationId="{D32A5397-DB76-0DB3-71F9-3565A1CE8B25}"/>
          </ac:spMkLst>
        </pc:spChg>
        <pc:spChg chg="del mod">
          <ac:chgData name="Mr J Bee (BWCET)" userId="a1856448-f297-487a-a7ea-498499ce4ab3" providerId="ADAL" clId="{528E977C-0D3A-4E08-9C31-E39F7E8FD8B5}" dt="2023-12-15T10:29:24.498" v="1707" actId="478"/>
          <ac:spMkLst>
            <pc:docMk/>
            <pc:sldMk cId="3784347490" sldId="276"/>
            <ac:spMk id="17" creationId="{3F155AF3-1512-3E0B-696C-E177A37B7DF5}"/>
          </ac:spMkLst>
        </pc:spChg>
        <pc:spChg chg="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18" creationId="{C23B8AF4-6337-3F93-88D6-B6B4947F816F}"/>
          </ac:spMkLst>
        </pc:spChg>
        <pc:spChg chg="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19" creationId="{7B68E8C7-020C-848B-6A66-9F09177DE716}"/>
          </ac:spMkLst>
        </pc:spChg>
        <pc:spChg chg="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20" creationId="{E85B10D6-7750-15CF-8A5F-8E43BDF83023}"/>
          </ac:spMkLst>
        </pc:spChg>
        <pc:spChg chg="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21" creationId="{4F0CC41F-1AB1-AAA4-7FF7-69B8E2F6AC19}"/>
          </ac:spMkLst>
        </pc:spChg>
        <pc:spChg chg="mod">
          <ac:chgData name="Mr J Bee (BWCET)" userId="a1856448-f297-487a-a7ea-498499ce4ab3" providerId="ADAL" clId="{528E977C-0D3A-4E08-9C31-E39F7E8FD8B5}" dt="2023-12-15T10:29:02.365" v="1695" actId="20577"/>
          <ac:spMkLst>
            <pc:docMk/>
            <pc:sldMk cId="3784347490" sldId="276"/>
            <ac:spMk id="22" creationId="{1FE8C83A-9C65-8103-D6F7-5F7752E75B56}"/>
          </ac:spMkLst>
        </pc:spChg>
        <pc:spChg chg="del mod">
          <ac:chgData name="Mr J Bee (BWCET)" userId="a1856448-f297-487a-a7ea-498499ce4ab3" providerId="ADAL" clId="{528E977C-0D3A-4E08-9C31-E39F7E8FD8B5}" dt="2023-12-15T10:29:27.717" v="1711" actId="478"/>
          <ac:spMkLst>
            <pc:docMk/>
            <pc:sldMk cId="3784347490" sldId="276"/>
            <ac:spMk id="23" creationId="{04924C31-42DD-9DCC-F4BA-0DBEC31EB065}"/>
          </ac:spMkLst>
        </pc:spChg>
        <pc:spChg chg="del mod">
          <ac:chgData name="Mr J Bee (BWCET)" userId="a1856448-f297-487a-a7ea-498499ce4ab3" providerId="ADAL" clId="{528E977C-0D3A-4E08-9C31-E39F7E8FD8B5}" dt="2023-12-15T10:29:27.251" v="1710" actId="478"/>
          <ac:spMkLst>
            <pc:docMk/>
            <pc:sldMk cId="3784347490" sldId="276"/>
            <ac:spMk id="24" creationId="{F820047F-7C2E-7275-26D5-130DFA757EA7}"/>
          </ac:spMkLst>
        </pc:spChg>
        <pc:spChg chg="del mod">
          <ac:chgData name="Mr J Bee (BWCET)" userId="a1856448-f297-487a-a7ea-498499ce4ab3" providerId="ADAL" clId="{528E977C-0D3A-4E08-9C31-E39F7E8FD8B5}" dt="2023-12-15T10:29:26.595" v="1709" actId="478"/>
          <ac:spMkLst>
            <pc:docMk/>
            <pc:sldMk cId="3784347490" sldId="276"/>
            <ac:spMk id="25" creationId="{A0A8379F-9F8D-6025-AB64-CAA87B4D6DC5}"/>
          </ac:spMkLst>
        </pc:spChg>
        <pc:spChg chg="add 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26" creationId="{E4D7CD36-7CD4-DEF4-1249-5A23CA77B1BD}"/>
          </ac:spMkLst>
        </pc:spChg>
        <pc:spChg chg="add 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28" creationId="{67A755A5-A09C-B509-23E6-64A7BC9827C0}"/>
          </ac:spMkLst>
        </pc:spChg>
        <pc:spChg chg="add 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29" creationId="{8BB0538C-0E2D-57E0-0FC7-0E0BA7397DD2}"/>
          </ac:spMkLst>
        </pc:spChg>
        <pc:spChg chg="add del mod">
          <ac:chgData name="Mr J Bee (BWCET)" userId="a1856448-f297-487a-a7ea-498499ce4ab3" providerId="ADAL" clId="{528E977C-0D3A-4E08-9C31-E39F7E8FD8B5}" dt="2023-12-15T10:29:29.486" v="1712" actId="478"/>
          <ac:spMkLst>
            <pc:docMk/>
            <pc:sldMk cId="3784347490" sldId="276"/>
            <ac:spMk id="30" creationId="{86F50AEA-7F5F-D9A7-1002-E7BBC54E7195}"/>
          </ac:spMkLst>
        </pc:spChg>
        <pc:spChg chg="add 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31" creationId="{72FABB28-1A9E-35AF-A216-BCBA472513B7}"/>
          </ac:spMkLst>
        </pc:spChg>
        <pc:spChg chg="add mod">
          <ac:chgData name="Mr J Bee (BWCET)" userId="a1856448-f297-487a-a7ea-498499ce4ab3" providerId="ADAL" clId="{528E977C-0D3A-4E08-9C31-E39F7E8FD8B5}" dt="2023-12-15T10:29:59.060" v="1719" actId="1076"/>
          <ac:spMkLst>
            <pc:docMk/>
            <pc:sldMk cId="3784347490" sldId="276"/>
            <ac:spMk id="33" creationId="{1E250250-D4A4-D0EB-2622-2258D30A9BDF}"/>
          </ac:spMkLst>
        </pc:spChg>
        <pc:spChg chg="add mod">
          <ac:chgData name="Mr J Bee (BWCET)" userId="a1856448-f297-487a-a7ea-498499ce4ab3" providerId="ADAL" clId="{528E977C-0D3A-4E08-9C31-E39F7E8FD8B5}" dt="2023-12-15T10:29:59.060" v="1719" actId="1076"/>
          <ac:spMkLst>
            <pc:docMk/>
            <pc:sldMk cId="3784347490" sldId="276"/>
            <ac:spMk id="34" creationId="{33793921-3C32-5B63-A54B-91E0F00A6333}"/>
          </ac:spMkLst>
        </pc:spChg>
        <pc:spChg chg="add mod">
          <ac:chgData name="Mr J Bee (BWCET)" userId="a1856448-f297-487a-a7ea-498499ce4ab3" providerId="ADAL" clId="{528E977C-0D3A-4E08-9C31-E39F7E8FD8B5}" dt="2023-12-15T10:29:59.060" v="1719" actId="1076"/>
          <ac:spMkLst>
            <pc:docMk/>
            <pc:sldMk cId="3784347490" sldId="276"/>
            <ac:spMk id="35" creationId="{A892E362-7834-549C-CC42-E21059FDE74A}"/>
          </ac:spMkLst>
        </pc:spChg>
        <pc:spChg chg="add mod">
          <ac:chgData name="Mr J Bee (BWCET)" userId="a1856448-f297-487a-a7ea-498499ce4ab3" providerId="ADAL" clId="{528E977C-0D3A-4E08-9C31-E39F7E8FD8B5}" dt="2023-12-15T10:29:59.060" v="1719" actId="1076"/>
          <ac:spMkLst>
            <pc:docMk/>
            <pc:sldMk cId="3784347490" sldId="276"/>
            <ac:spMk id="36" creationId="{F93353F3-8CB6-D3B5-3992-700D76DEF5D0}"/>
          </ac:spMkLst>
        </pc:spChg>
        <pc:spChg chg="add mod">
          <ac:chgData name="Mr J Bee (BWCET)" userId="a1856448-f297-487a-a7ea-498499ce4ab3" providerId="ADAL" clId="{528E977C-0D3A-4E08-9C31-E39F7E8FD8B5}" dt="2023-12-15T10:29:59.060" v="1719" actId="1076"/>
          <ac:spMkLst>
            <pc:docMk/>
            <pc:sldMk cId="3784347490" sldId="276"/>
            <ac:spMk id="37" creationId="{7A505692-31ED-69F8-9337-A651933EC52D}"/>
          </ac:spMkLst>
        </pc:spChg>
        <pc:spChg chg="add mod">
          <ac:chgData name="Mr J Bee (BWCET)" userId="a1856448-f297-487a-a7ea-498499ce4ab3" providerId="ADAL" clId="{528E977C-0D3A-4E08-9C31-E39F7E8FD8B5}" dt="2023-12-15T10:29:59.060" v="1719" actId="1076"/>
          <ac:spMkLst>
            <pc:docMk/>
            <pc:sldMk cId="3784347490" sldId="276"/>
            <ac:spMk id="38" creationId="{303BA633-12BD-37BA-E063-679DB438F3CA}"/>
          </ac:spMkLst>
        </pc:spChg>
        <pc:spChg chg="del">
          <ac:chgData name="Mr J Bee (BWCET)" userId="a1856448-f297-487a-a7ea-498499ce4ab3" providerId="ADAL" clId="{528E977C-0D3A-4E08-9C31-E39F7E8FD8B5}" dt="2023-12-15T10:28:55.580" v="1669" actId="478"/>
          <ac:spMkLst>
            <pc:docMk/>
            <pc:sldMk cId="3784347490" sldId="276"/>
            <ac:spMk id="40" creationId="{1D98924E-25CE-3262-EF64-C01397B34154}"/>
          </ac:spMkLst>
        </pc:spChg>
        <pc:spChg chg="del">
          <ac:chgData name="Mr J Bee (BWCET)" userId="a1856448-f297-487a-a7ea-498499ce4ab3" providerId="ADAL" clId="{528E977C-0D3A-4E08-9C31-E39F7E8FD8B5}" dt="2023-12-15T10:28:57.076" v="1670" actId="478"/>
          <ac:spMkLst>
            <pc:docMk/>
            <pc:sldMk cId="3784347490" sldId="276"/>
            <ac:spMk id="41" creationId="{A948117F-8FDE-B6C0-ED11-0C2CDAB2B52D}"/>
          </ac:spMkLst>
        </pc:spChg>
        <pc:spChg chg="del">
          <ac:chgData name="Mr J Bee (BWCET)" userId="a1856448-f297-487a-a7ea-498499ce4ab3" providerId="ADAL" clId="{528E977C-0D3A-4E08-9C31-E39F7E8FD8B5}" dt="2023-12-15T10:28:55.580" v="1669" actId="478"/>
          <ac:spMkLst>
            <pc:docMk/>
            <pc:sldMk cId="3784347490" sldId="276"/>
            <ac:spMk id="42" creationId="{1D393E15-13B5-46A0-96D3-DD99CB2F7DCD}"/>
          </ac:spMkLst>
        </pc:spChg>
        <pc:spChg chg="add mod">
          <ac:chgData name="Mr J Bee (BWCET)" userId="a1856448-f297-487a-a7ea-498499ce4ab3" providerId="ADAL" clId="{528E977C-0D3A-4E08-9C31-E39F7E8FD8B5}" dt="2023-12-15T10:29:59.060" v="1719" actId="1076"/>
          <ac:spMkLst>
            <pc:docMk/>
            <pc:sldMk cId="3784347490" sldId="276"/>
            <ac:spMk id="43" creationId="{6B3B389A-05A9-894B-3170-48F16280F778}"/>
          </ac:spMkLst>
        </pc:spChg>
        <pc:spChg chg="add mod">
          <ac:chgData name="Mr J Bee (BWCET)" userId="a1856448-f297-487a-a7ea-498499ce4ab3" providerId="ADAL" clId="{528E977C-0D3A-4E08-9C31-E39F7E8FD8B5}" dt="2023-12-15T10:29:59.060" v="1719" actId="1076"/>
          <ac:spMkLst>
            <pc:docMk/>
            <pc:sldMk cId="3784347490" sldId="276"/>
            <ac:spMk id="44" creationId="{4BD985B7-FCEE-1D65-B232-A66ECDC21524}"/>
          </ac:spMkLst>
        </pc:spChg>
        <pc:spChg chg="add mod">
          <ac:chgData name="Mr J Bee (BWCET)" userId="a1856448-f297-487a-a7ea-498499ce4ab3" providerId="ADAL" clId="{528E977C-0D3A-4E08-9C31-E39F7E8FD8B5}" dt="2023-12-15T10:29:53.940" v="1718" actId="1076"/>
          <ac:spMkLst>
            <pc:docMk/>
            <pc:sldMk cId="3784347490" sldId="276"/>
            <ac:spMk id="46" creationId="{59FBD8DA-7416-2E64-7858-9F1E3FB67F61}"/>
          </ac:spMkLst>
        </pc:spChg>
        <pc:spChg chg="add mod">
          <ac:chgData name="Mr J Bee (BWCET)" userId="a1856448-f297-487a-a7ea-498499ce4ab3" providerId="ADAL" clId="{528E977C-0D3A-4E08-9C31-E39F7E8FD8B5}" dt="2023-12-15T10:29:53.940" v="1718" actId="1076"/>
          <ac:spMkLst>
            <pc:docMk/>
            <pc:sldMk cId="3784347490" sldId="276"/>
            <ac:spMk id="47" creationId="{E285F66A-175E-5D2C-C1ED-AAD758198450}"/>
          </ac:spMkLst>
        </pc:spChg>
        <pc:spChg chg="add mod">
          <ac:chgData name="Mr J Bee (BWCET)" userId="a1856448-f297-487a-a7ea-498499ce4ab3" providerId="ADAL" clId="{528E977C-0D3A-4E08-9C31-E39F7E8FD8B5}" dt="2023-12-15T10:29:53.940" v="1718" actId="1076"/>
          <ac:spMkLst>
            <pc:docMk/>
            <pc:sldMk cId="3784347490" sldId="276"/>
            <ac:spMk id="48" creationId="{C8D3547D-AFA3-92D9-1258-D9A3B1F656A7}"/>
          </ac:spMkLst>
        </pc:spChg>
        <pc:spChg chg="add mod">
          <ac:chgData name="Mr J Bee (BWCET)" userId="a1856448-f297-487a-a7ea-498499ce4ab3" providerId="ADAL" clId="{528E977C-0D3A-4E08-9C31-E39F7E8FD8B5}" dt="2023-12-15T10:29:53.940" v="1718" actId="1076"/>
          <ac:spMkLst>
            <pc:docMk/>
            <pc:sldMk cId="3784347490" sldId="276"/>
            <ac:spMk id="49" creationId="{991DB53B-9072-00CC-9388-8C7430B55F38}"/>
          </ac:spMkLst>
        </pc:spChg>
        <pc:spChg chg="add mod">
          <ac:chgData name="Mr J Bee (BWCET)" userId="a1856448-f297-487a-a7ea-498499ce4ab3" providerId="ADAL" clId="{528E977C-0D3A-4E08-9C31-E39F7E8FD8B5}" dt="2023-12-15T10:29:53.940" v="1718" actId="1076"/>
          <ac:spMkLst>
            <pc:docMk/>
            <pc:sldMk cId="3784347490" sldId="276"/>
            <ac:spMk id="50" creationId="{88AC87B6-5BEA-CD01-BC95-82DF62ACEF2F}"/>
          </ac:spMkLst>
        </pc:spChg>
        <pc:spChg chg="add mod">
          <ac:chgData name="Mr J Bee (BWCET)" userId="a1856448-f297-487a-a7ea-498499ce4ab3" providerId="ADAL" clId="{528E977C-0D3A-4E08-9C31-E39F7E8FD8B5}" dt="2023-12-15T10:29:53.940" v="1718" actId="1076"/>
          <ac:spMkLst>
            <pc:docMk/>
            <pc:sldMk cId="3784347490" sldId="276"/>
            <ac:spMk id="51" creationId="{782C46AC-1E59-C8D9-61B5-C787C0BD4811}"/>
          </ac:spMkLst>
        </pc:spChg>
        <pc:spChg chg="add mod">
          <ac:chgData name="Mr J Bee (BWCET)" userId="a1856448-f297-487a-a7ea-498499ce4ab3" providerId="ADAL" clId="{528E977C-0D3A-4E08-9C31-E39F7E8FD8B5}" dt="2023-12-15T10:29:53.940" v="1718" actId="1076"/>
          <ac:spMkLst>
            <pc:docMk/>
            <pc:sldMk cId="3784347490" sldId="276"/>
            <ac:spMk id="52" creationId="{A52071E3-56C5-1E35-FF27-88A75E986F61}"/>
          </ac:spMkLst>
        </pc:spChg>
        <pc:spChg chg="add mod">
          <ac:chgData name="Mr J Bee (BWCET)" userId="a1856448-f297-487a-a7ea-498499ce4ab3" providerId="ADAL" clId="{528E977C-0D3A-4E08-9C31-E39F7E8FD8B5}" dt="2023-12-15T10:29:53.940" v="1718" actId="1076"/>
          <ac:spMkLst>
            <pc:docMk/>
            <pc:sldMk cId="3784347490" sldId="276"/>
            <ac:spMk id="53" creationId="{445C9C7D-04DE-2ADF-8750-59ED054DCE18}"/>
          </ac:spMkLst>
        </pc:spChg>
        <pc:spChg chg="add mod">
          <ac:chgData name="Mr J Bee (BWCET)" userId="a1856448-f297-487a-a7ea-498499ce4ab3" providerId="ADAL" clId="{528E977C-0D3A-4E08-9C31-E39F7E8FD8B5}" dt="2023-12-15T10:30:07.379" v="1722" actId="14100"/>
          <ac:spMkLst>
            <pc:docMk/>
            <pc:sldMk cId="3784347490" sldId="276"/>
            <ac:spMk id="54" creationId="{241E00E3-6A89-D04A-E2A4-8E60A03E00E9}"/>
          </ac:spMkLst>
        </pc:spChg>
        <pc:spChg chg="add mod">
          <ac:chgData name="Mr J Bee (BWCET)" userId="a1856448-f297-487a-a7ea-498499ce4ab3" providerId="ADAL" clId="{528E977C-0D3A-4E08-9C31-E39F7E8FD8B5}" dt="2023-12-15T10:30:11.500" v="1724" actId="1076"/>
          <ac:spMkLst>
            <pc:docMk/>
            <pc:sldMk cId="3784347490" sldId="276"/>
            <ac:spMk id="55" creationId="{143C6951-18D1-B77A-C5DB-23099CE3C64D}"/>
          </ac:spMkLst>
        </pc:spChg>
        <pc:spChg chg="add mod">
          <ac:chgData name="Mr J Bee (BWCET)" userId="a1856448-f297-487a-a7ea-498499ce4ab3" providerId="ADAL" clId="{528E977C-0D3A-4E08-9C31-E39F7E8FD8B5}" dt="2023-12-15T10:30:14.724" v="1726" actId="1076"/>
          <ac:spMkLst>
            <pc:docMk/>
            <pc:sldMk cId="3784347490" sldId="276"/>
            <ac:spMk id="56" creationId="{5A41DA95-C29D-5408-D5A1-BED9FD4D4CCE}"/>
          </ac:spMkLst>
        </pc:spChg>
        <pc:spChg chg="add mod">
          <ac:chgData name="Mr J Bee (BWCET)" userId="a1856448-f297-487a-a7ea-498499ce4ab3" providerId="ADAL" clId="{528E977C-0D3A-4E08-9C31-E39F7E8FD8B5}" dt="2023-12-15T10:30:17.070" v="1728" actId="1076"/>
          <ac:spMkLst>
            <pc:docMk/>
            <pc:sldMk cId="3784347490" sldId="276"/>
            <ac:spMk id="57" creationId="{5DDD6974-8BC1-5A97-B9C9-F69EB63BA31B}"/>
          </ac:spMkLst>
        </pc:spChg>
        <pc:graphicFrameChg chg="mod">
          <ac:chgData name="Mr J Bee (BWCET)" userId="a1856448-f297-487a-a7ea-498499ce4ab3" providerId="ADAL" clId="{528E977C-0D3A-4E08-9C31-E39F7E8FD8B5}" dt="2023-12-15T10:29:17.791" v="1700" actId="1076"/>
          <ac:graphicFrameMkLst>
            <pc:docMk/>
            <pc:sldMk cId="3784347490" sldId="276"/>
            <ac:graphicFrameMk id="2" creationId="{AD42F524-68F0-97B7-D1F1-0F6C38918068}"/>
          </ac:graphicFrameMkLst>
        </pc:graphicFrameChg>
        <pc:graphicFrameChg chg="mod">
          <ac:chgData name="Mr J Bee (BWCET)" userId="a1856448-f297-487a-a7ea-498499ce4ab3" providerId="ADAL" clId="{528E977C-0D3A-4E08-9C31-E39F7E8FD8B5}" dt="2023-12-15T10:29:17.791" v="1700" actId="1076"/>
          <ac:graphicFrameMkLst>
            <pc:docMk/>
            <pc:sldMk cId="3784347490" sldId="276"/>
            <ac:graphicFrameMk id="3" creationId="{80F2C12D-C3D2-EFF7-6232-DC67908FA374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29:17.791" v="1700" actId="1076"/>
          <ac:graphicFrameMkLst>
            <pc:docMk/>
            <pc:sldMk cId="3784347490" sldId="276"/>
            <ac:graphicFrameMk id="5" creationId="{D1D66EC9-8285-FF54-1BE3-1132C3ADE233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29:59.060" v="1719" actId="1076"/>
          <ac:graphicFrameMkLst>
            <pc:docMk/>
            <pc:sldMk cId="3784347490" sldId="276"/>
            <ac:graphicFrameMk id="32" creationId="{E611BD77-AF56-56D8-4782-9DA8C3CA6BD8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29:53.940" v="1718" actId="1076"/>
          <ac:graphicFrameMkLst>
            <pc:docMk/>
            <pc:sldMk cId="3784347490" sldId="276"/>
            <ac:graphicFrameMk id="45" creationId="{6C5A85C0-B38B-C19D-DF4E-5AF16BB2183B}"/>
          </ac:graphicFrameMkLst>
        </pc:graphicFrameChg>
        <pc:picChg chg="del">
          <ac:chgData name="Mr J Bee (BWCET)" userId="a1856448-f297-487a-a7ea-498499ce4ab3" providerId="ADAL" clId="{528E977C-0D3A-4E08-9C31-E39F7E8FD8B5}" dt="2023-12-15T10:28:53.676" v="1668" actId="478"/>
          <ac:picMkLst>
            <pc:docMk/>
            <pc:sldMk cId="3784347490" sldId="276"/>
            <ac:picMk id="39" creationId="{5DED4499-2617-12A0-DB48-06732E2F59DB}"/>
          </ac:picMkLst>
        </pc:picChg>
      </pc:sldChg>
      <pc:sldChg chg="modSp add mod">
        <pc:chgData name="Mr J Bee (BWCET)" userId="a1856448-f297-487a-a7ea-498499ce4ab3" providerId="ADAL" clId="{528E977C-0D3A-4E08-9C31-E39F7E8FD8B5}" dt="2023-12-15T10:32:24.764" v="1753" actId="20577"/>
        <pc:sldMkLst>
          <pc:docMk/>
          <pc:sldMk cId="1032065388" sldId="277"/>
        </pc:sldMkLst>
        <pc:spChg chg="mod">
          <ac:chgData name="Mr J Bee (BWCET)" userId="a1856448-f297-487a-a7ea-498499ce4ab3" providerId="ADAL" clId="{528E977C-0D3A-4E08-9C31-E39F7E8FD8B5}" dt="2023-12-15T10:32:24.764" v="1753" actId="20577"/>
          <ac:spMkLst>
            <pc:docMk/>
            <pc:sldMk cId="1032065388" sldId="277"/>
            <ac:spMk id="2" creationId="{E7793C06-E3AB-0F8A-1C4F-03B358A5582F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679058798" sldId="277"/>
        </pc:sldMkLst>
      </pc:sldChg>
      <pc:sldChg chg="add del">
        <pc:chgData name="Mr J Bee (BWCET)" userId="a1856448-f297-487a-a7ea-498499ce4ab3" providerId="ADAL" clId="{528E977C-0D3A-4E08-9C31-E39F7E8FD8B5}" dt="2023-12-15T10:44:59.200" v="1756" actId="47"/>
        <pc:sldMkLst>
          <pc:docMk/>
          <pc:sldMk cId="2984881367" sldId="278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50:21.639" v="1891"/>
        <pc:sldMkLst>
          <pc:docMk/>
          <pc:sldMk cId="3704237414" sldId="278"/>
        </pc:sldMkLst>
        <pc:spChg chg="add mod">
          <ac:chgData name="Mr J Bee (BWCET)" userId="a1856448-f297-487a-a7ea-498499ce4ab3" providerId="ADAL" clId="{528E977C-0D3A-4E08-9C31-E39F7E8FD8B5}" dt="2023-12-15T10:47:39.955" v="1873"/>
          <ac:spMkLst>
            <pc:docMk/>
            <pc:sldMk cId="3704237414" sldId="278"/>
            <ac:spMk id="2" creationId="{058CC582-FAC1-8F8B-84E0-4283C12F8C58}"/>
          </ac:spMkLst>
        </pc:spChg>
        <pc:spChg chg="add mod">
          <ac:chgData name="Mr J Bee (BWCET)" userId="a1856448-f297-487a-a7ea-498499ce4ab3" providerId="ADAL" clId="{528E977C-0D3A-4E08-9C31-E39F7E8FD8B5}" dt="2023-12-15T10:49:47.709" v="1882" actId="14100"/>
          <ac:spMkLst>
            <pc:docMk/>
            <pc:sldMk cId="3704237414" sldId="278"/>
            <ac:spMk id="3" creationId="{39FD70EC-7D00-EFE7-A212-FB2F06D68398}"/>
          </ac:spMkLst>
        </pc:spChg>
        <pc:spChg chg="del">
          <ac:chgData name="Mr J Bee (BWCET)" userId="a1856448-f297-487a-a7ea-498499ce4ab3" providerId="ADAL" clId="{528E977C-0D3A-4E08-9C31-E39F7E8FD8B5}" dt="2023-12-15T10:47:33.638" v="1845" actId="478"/>
          <ac:spMkLst>
            <pc:docMk/>
            <pc:sldMk cId="3704237414" sldId="278"/>
            <ac:spMk id="6" creationId="{FA4DF059-3B8A-89DA-E80F-D99A788ADB33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11" creationId="{9D197959-8098-1B78-21CC-B6001B63A9B6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12" creationId="{C2B8A76B-EE27-7192-E60F-280415A97D87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13" creationId="{966F04EC-2D86-8209-69A5-21E5DA944AA2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14" creationId="{908E7891-AF33-2CDD-C839-9249BFC1A3F6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16" creationId="{8F809F0B-CC65-C415-2FE8-C0A6256434AE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17" creationId="{B1C9D254-8670-1F38-8DD7-947E7D037046}"/>
          </ac:spMkLst>
        </pc:spChg>
        <pc:spChg chg="add mod">
          <ac:chgData name="Mr J Bee (BWCET)" userId="a1856448-f297-487a-a7ea-498499ce4ab3" providerId="ADAL" clId="{528E977C-0D3A-4E08-9C31-E39F7E8FD8B5}" dt="2023-12-15T10:50:06.595" v="1886" actId="1076"/>
          <ac:spMkLst>
            <pc:docMk/>
            <pc:sldMk cId="3704237414" sldId="278"/>
            <ac:spMk id="18" creationId="{FF4B468F-702C-5D7C-D0A2-3E0B1E0859E4}"/>
          </ac:spMkLst>
        </pc:spChg>
        <pc:spChg chg="add mod">
          <ac:chgData name="Mr J Bee (BWCET)" userId="a1856448-f297-487a-a7ea-498499ce4ab3" providerId="ADAL" clId="{528E977C-0D3A-4E08-9C31-E39F7E8FD8B5}" dt="2023-12-15T10:50:06.595" v="1886" actId="1076"/>
          <ac:spMkLst>
            <pc:docMk/>
            <pc:sldMk cId="3704237414" sldId="278"/>
            <ac:spMk id="19" creationId="{E982C2B2-E710-3862-8286-0713025D97DB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20" creationId="{69951DE7-38F9-308D-311C-1E875151D6BF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21" creationId="{D99AA751-690F-5533-BCC3-4F8291B43ECB}"/>
          </ac:spMkLst>
        </pc:spChg>
        <pc:spChg chg="mod">
          <ac:chgData name="Mr J Bee (BWCET)" userId="a1856448-f297-487a-a7ea-498499ce4ab3" providerId="ADAL" clId="{528E977C-0D3A-4E08-9C31-E39F7E8FD8B5}" dt="2023-12-15T10:47:39.061" v="1872" actId="20577"/>
          <ac:spMkLst>
            <pc:docMk/>
            <pc:sldMk cId="3704237414" sldId="278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23" creationId="{0A5B2039-7E55-143F-6152-2A21C3C36020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24" creationId="{B806A26B-50B2-7C07-34FB-C95855508583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25" creationId="{0793CFC5-1A31-E084-9F23-8E59DC7CD395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28" creationId="{D116643E-20E1-C036-73DB-9A061E21CF85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29" creationId="{4BFD7F59-B192-FD48-53D9-19924D2320CE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30" creationId="{298EBAD4-B584-4319-7F56-B365804677BF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31" creationId="{30AB9293-9EC0-9D9D-3521-07950DB31739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32" creationId="{7FFE126C-CA8D-8929-9E74-518EFE75F8A5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33" creationId="{87045835-1FA2-007D-5C1F-1E175884DDED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34" creationId="{C7A59230-9DA1-5319-35CC-32816CD34DD6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35" creationId="{CF3B2E3D-36EF-CF4B-5BF2-79715FE7D409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36" creationId="{8AB84BB3-A9D2-6BA2-CB06-816801945024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37" creationId="{286F3FCA-60E9-BA55-8B49-EC4C686D39C9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38" creationId="{5619FF3B-6469-60DE-6125-025A6F74021E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39" creationId="{2B69B97E-8DD0-5D7A-4BCE-9B59546EEF7D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40" creationId="{F76137BD-54B7-1385-4FFB-9DC9465081B6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41" creationId="{24A84F7C-DECB-B1CB-3FA7-795FCF5E44D4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42" creationId="{B2B39110-7E2F-8FFB-F658-B957ED2C854E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43" creationId="{28669328-D455-6822-916B-736262BD65F6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44" creationId="{46A8CCE5-0576-D6C2-6273-8EB2907E7F98}"/>
          </ac:spMkLst>
        </pc:spChg>
        <pc:spChg chg="add mod">
          <ac:chgData name="Mr J Bee (BWCET)" userId="a1856448-f297-487a-a7ea-498499ce4ab3" providerId="ADAL" clId="{528E977C-0D3A-4E08-9C31-E39F7E8FD8B5}" dt="2023-12-15T10:50:11.682" v="1887" actId="1076"/>
          <ac:spMkLst>
            <pc:docMk/>
            <pc:sldMk cId="3704237414" sldId="278"/>
            <ac:spMk id="45" creationId="{3426CDB2-7083-07DE-67A5-48CB6A0BFB8A}"/>
          </ac:spMkLst>
        </pc:spChg>
        <pc:spChg chg="add mod">
          <ac:chgData name="Mr J Bee (BWCET)" userId="a1856448-f297-487a-a7ea-498499ce4ab3" providerId="ADAL" clId="{528E977C-0D3A-4E08-9C31-E39F7E8FD8B5}" dt="2023-12-15T10:50:17.906" v="1890" actId="14100"/>
          <ac:spMkLst>
            <pc:docMk/>
            <pc:sldMk cId="3704237414" sldId="278"/>
            <ac:spMk id="46" creationId="{19D8CFAD-D4FA-DC93-ABC3-F1358516F240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58" creationId="{ACE8B15B-4E0E-6504-CDFA-AC3DBB51340C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59" creationId="{B8DE544A-9CA8-5675-CF4F-D864C220F44E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60" creationId="{F124F9D7-B3A2-6372-7F5C-538CD440A85A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62" creationId="{2A621D05-7C18-9D2D-B5C7-B9FBD134B54B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63" creationId="{895EB34B-77DB-7422-4CCE-8BBA0BB27FD3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67" creationId="{966761A2-86EF-56C4-9F2B-763331F16A02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68" creationId="{4547D56C-02AD-AB7A-9C24-0D1D19A9421D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69" creationId="{BDC80EE6-E04B-7C05-106F-4F52316C00D3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70" creationId="{732F4DBF-2DA2-9286-0751-45926883E96B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71" creationId="{4D1D6CA2-1518-5E6B-E35F-1969247F58F6}"/>
          </ac:spMkLst>
        </pc:spChg>
        <pc:spChg chg="del">
          <ac:chgData name="Mr J Bee (BWCET)" userId="a1856448-f297-487a-a7ea-498499ce4ab3" providerId="ADAL" clId="{528E977C-0D3A-4E08-9C31-E39F7E8FD8B5}" dt="2023-12-15T10:47:27.809" v="1843" actId="478"/>
          <ac:spMkLst>
            <pc:docMk/>
            <pc:sldMk cId="3704237414" sldId="278"/>
            <ac:spMk id="72" creationId="{985C17CB-0005-BDB7-54F4-A9135C733E2C}"/>
          </ac:spMkLst>
        </pc:spChg>
        <pc:spChg chg="del">
          <ac:chgData name="Mr J Bee (BWCET)" userId="a1856448-f297-487a-a7ea-498499ce4ab3" providerId="ADAL" clId="{528E977C-0D3A-4E08-9C31-E39F7E8FD8B5}" dt="2023-12-15T10:47:27.809" v="1843" actId="478"/>
          <ac:spMkLst>
            <pc:docMk/>
            <pc:sldMk cId="3704237414" sldId="278"/>
            <ac:spMk id="74" creationId="{30054C34-7EB7-3988-7875-00099D6AEB45}"/>
          </ac:spMkLst>
        </pc:spChg>
        <pc:spChg chg="del">
          <ac:chgData name="Mr J Bee (BWCET)" userId="a1856448-f297-487a-a7ea-498499ce4ab3" providerId="ADAL" clId="{528E977C-0D3A-4E08-9C31-E39F7E8FD8B5}" dt="2023-12-15T10:47:27.809" v="1843" actId="478"/>
          <ac:spMkLst>
            <pc:docMk/>
            <pc:sldMk cId="3704237414" sldId="278"/>
            <ac:spMk id="75" creationId="{27D08624-4D9D-2D2D-8D79-CADB9F41FA1E}"/>
          </ac:spMkLst>
        </pc:spChg>
        <pc:spChg chg="del">
          <ac:chgData name="Mr J Bee (BWCET)" userId="a1856448-f297-487a-a7ea-498499ce4ab3" providerId="ADAL" clId="{528E977C-0D3A-4E08-9C31-E39F7E8FD8B5}" dt="2023-12-15T10:47:27.809" v="1843" actId="478"/>
          <ac:spMkLst>
            <pc:docMk/>
            <pc:sldMk cId="3704237414" sldId="278"/>
            <ac:spMk id="76" creationId="{30944403-823A-2B76-80F4-D708F9C7CB28}"/>
          </ac:spMkLst>
        </pc:spChg>
        <pc:picChg chg="add del mod">
          <ac:chgData name="Mr J Bee (BWCET)" userId="a1856448-f297-487a-a7ea-498499ce4ab3" providerId="ADAL" clId="{528E977C-0D3A-4E08-9C31-E39F7E8FD8B5}" dt="2023-12-15T10:49:36.490" v="1878" actId="478"/>
          <ac:picMkLst>
            <pc:docMk/>
            <pc:sldMk cId="3704237414" sldId="278"/>
            <ac:picMk id="1026" creationId="{7510B7FF-1435-56E8-54C3-D41DDE9F235D}"/>
          </ac:picMkLst>
        </pc:picChg>
        <pc:cxnChg chg="mod">
          <ac:chgData name="Mr J Bee (BWCET)" userId="a1856448-f297-487a-a7ea-498499ce4ab3" providerId="ADAL" clId="{528E977C-0D3A-4E08-9C31-E39F7E8FD8B5}" dt="2023-12-15T10:47:31.294" v="1844" actId="1076"/>
          <ac:cxnSpMkLst>
            <pc:docMk/>
            <pc:sldMk cId="3704237414" sldId="278"/>
            <ac:cxnSpMk id="4" creationId="{A01A5F0B-04B5-919A-E6C8-B313AD72E8D9}"/>
          </ac:cxnSpMkLst>
        </pc:cxnChg>
        <pc:cxnChg chg="mod">
          <ac:chgData name="Mr J Bee (BWCET)" userId="a1856448-f297-487a-a7ea-498499ce4ab3" providerId="ADAL" clId="{528E977C-0D3A-4E08-9C31-E39F7E8FD8B5}" dt="2023-12-15T10:47:31.294" v="1844" actId="1076"/>
          <ac:cxnSpMkLst>
            <pc:docMk/>
            <pc:sldMk cId="3704237414" sldId="278"/>
            <ac:cxnSpMk id="5" creationId="{50014591-D4FF-D4E3-2BE7-8006041CCD0A}"/>
          </ac:cxnSpMkLst>
        </pc:cxnChg>
        <pc:cxnChg chg="add mod">
          <ac:chgData name="Mr J Bee (BWCET)" userId="a1856448-f297-487a-a7ea-498499ce4ab3" providerId="ADAL" clId="{528E977C-0D3A-4E08-9C31-E39F7E8FD8B5}" dt="2023-12-15T10:49:54.982" v="1884" actId="1076"/>
          <ac:cxnSpMkLst>
            <pc:docMk/>
            <pc:sldMk cId="3704237414" sldId="278"/>
            <ac:cxnSpMk id="7" creationId="{194A3AD6-1B1F-EF0D-6207-DF991A7DB9F2}"/>
          </ac:cxnSpMkLst>
        </pc:cxnChg>
        <pc:cxnChg chg="add mod">
          <ac:chgData name="Mr J Bee (BWCET)" userId="a1856448-f297-487a-a7ea-498499ce4ab3" providerId="ADAL" clId="{528E977C-0D3A-4E08-9C31-E39F7E8FD8B5}" dt="2023-12-15T10:49:54.982" v="1884" actId="1076"/>
          <ac:cxnSpMkLst>
            <pc:docMk/>
            <pc:sldMk cId="3704237414" sldId="278"/>
            <ac:cxnSpMk id="8" creationId="{05BB8752-78B4-C719-E8CA-E7956451A500}"/>
          </ac:cxnSpMkLst>
        </pc:cxnChg>
        <pc:cxnChg chg="add mod">
          <ac:chgData name="Mr J Bee (BWCET)" userId="a1856448-f297-487a-a7ea-498499ce4ab3" providerId="ADAL" clId="{528E977C-0D3A-4E08-9C31-E39F7E8FD8B5}" dt="2023-12-15T10:49:54.982" v="1884" actId="1076"/>
          <ac:cxnSpMkLst>
            <pc:docMk/>
            <pc:sldMk cId="3704237414" sldId="278"/>
            <ac:cxnSpMk id="9" creationId="{F5B29A6E-74AB-F7EB-6DCD-3527AFB93285}"/>
          </ac:cxnSpMkLst>
        </pc:cxnChg>
        <pc:cxnChg chg="add mod">
          <ac:chgData name="Mr J Bee (BWCET)" userId="a1856448-f297-487a-a7ea-498499ce4ab3" providerId="ADAL" clId="{528E977C-0D3A-4E08-9C31-E39F7E8FD8B5}" dt="2023-12-15T10:49:54.982" v="1884" actId="1076"/>
          <ac:cxnSpMkLst>
            <pc:docMk/>
            <pc:sldMk cId="3704237414" sldId="278"/>
            <ac:cxnSpMk id="10" creationId="{62CEF8D9-D7FB-9627-850F-A13555584153}"/>
          </ac:cxnSpMkLst>
        </pc:cxnChg>
        <pc:cxnChg chg="mod">
          <ac:chgData name="Mr J Bee (BWCET)" userId="a1856448-f297-487a-a7ea-498499ce4ab3" providerId="ADAL" clId="{528E977C-0D3A-4E08-9C31-E39F7E8FD8B5}" dt="2023-12-15T10:47:31.294" v="1844" actId="1076"/>
          <ac:cxnSpMkLst>
            <pc:docMk/>
            <pc:sldMk cId="3704237414" sldId="278"/>
            <ac:cxnSpMk id="15" creationId="{0013C0FB-576B-DBDB-470E-BE34B87818B0}"/>
          </ac:cxnSpMkLst>
        </pc:cxnChg>
        <pc:cxnChg chg="mod">
          <ac:chgData name="Mr J Bee (BWCET)" userId="a1856448-f297-487a-a7ea-498499ce4ab3" providerId="ADAL" clId="{528E977C-0D3A-4E08-9C31-E39F7E8FD8B5}" dt="2023-12-15T10:47:31.294" v="1844" actId="1076"/>
          <ac:cxnSpMkLst>
            <pc:docMk/>
            <pc:sldMk cId="3704237414" sldId="278"/>
            <ac:cxnSpMk id="26" creationId="{6F2822AC-9A25-1BED-3FDF-13C649AA6333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153317652" sldId="278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53:11.972" v="1983" actId="478"/>
        <pc:sldMkLst>
          <pc:docMk/>
          <pc:sldMk cId="827422720" sldId="279"/>
        </pc:sldMkLst>
        <pc:spChg chg="add mod">
          <ac:chgData name="Mr J Bee (BWCET)" userId="a1856448-f297-487a-a7ea-498499ce4ab3" providerId="ADAL" clId="{528E977C-0D3A-4E08-9C31-E39F7E8FD8B5}" dt="2023-12-15T10:51:04.938" v="1946"/>
          <ac:spMkLst>
            <pc:docMk/>
            <pc:sldMk cId="827422720" sldId="279"/>
            <ac:spMk id="4" creationId="{FC05FF4B-DE4B-8515-1A93-5443E98C5168}"/>
          </ac:spMkLst>
        </pc:spChg>
        <pc:spChg chg="add mod">
          <ac:chgData name="Mr J Bee (BWCET)" userId="a1856448-f297-487a-a7ea-498499ce4ab3" providerId="ADAL" clId="{528E977C-0D3A-4E08-9C31-E39F7E8FD8B5}" dt="2023-12-15T10:51:12.016" v="1949" actId="1076"/>
          <ac:spMkLst>
            <pc:docMk/>
            <pc:sldMk cId="827422720" sldId="279"/>
            <ac:spMk id="6" creationId="{74E02751-560D-D10B-7188-57A4BAF4A41E}"/>
          </ac:spMkLst>
        </pc:spChg>
        <pc:spChg chg="add mod">
          <ac:chgData name="Mr J Bee (BWCET)" userId="a1856448-f297-487a-a7ea-498499ce4ab3" providerId="ADAL" clId="{528E977C-0D3A-4E08-9C31-E39F7E8FD8B5}" dt="2023-12-15T10:51:12.016" v="1949" actId="1076"/>
          <ac:spMkLst>
            <pc:docMk/>
            <pc:sldMk cId="827422720" sldId="279"/>
            <ac:spMk id="15" creationId="{550530C0-7BDF-D78D-0ADE-E06926724D16}"/>
          </ac:spMkLst>
        </pc:spChg>
        <pc:spChg chg="add del">
          <ac:chgData name="Mr J Bee (BWCET)" userId="a1856448-f297-487a-a7ea-498499ce4ab3" providerId="ADAL" clId="{528E977C-0D3A-4E08-9C31-E39F7E8FD8B5}" dt="2023-12-15T10:51:07.574" v="1947" actId="478"/>
          <ac:spMkLst>
            <pc:docMk/>
            <pc:sldMk cId="827422720" sldId="279"/>
            <ac:spMk id="17" creationId="{3F155AF3-1512-3E0B-696C-E177A37B7DF5}"/>
          </ac:spMkLst>
        </pc:spChg>
        <pc:spChg chg="del">
          <ac:chgData name="Mr J Bee (BWCET)" userId="a1856448-f297-487a-a7ea-498499ce4ab3" providerId="ADAL" clId="{528E977C-0D3A-4E08-9C31-E39F7E8FD8B5}" dt="2023-12-15T10:50:47.381" v="1897" actId="478"/>
          <ac:spMkLst>
            <pc:docMk/>
            <pc:sldMk cId="827422720" sldId="279"/>
            <ac:spMk id="18" creationId="{C23B8AF4-6337-3F93-88D6-B6B4947F816F}"/>
          </ac:spMkLst>
        </pc:spChg>
        <pc:spChg chg="del">
          <ac:chgData name="Mr J Bee (BWCET)" userId="a1856448-f297-487a-a7ea-498499ce4ab3" providerId="ADAL" clId="{528E977C-0D3A-4E08-9C31-E39F7E8FD8B5}" dt="2023-12-15T10:50:47.381" v="1897" actId="478"/>
          <ac:spMkLst>
            <pc:docMk/>
            <pc:sldMk cId="827422720" sldId="279"/>
            <ac:spMk id="19" creationId="{7B68E8C7-020C-848B-6A66-9F09177DE716}"/>
          </ac:spMkLst>
        </pc:spChg>
        <pc:spChg chg="del">
          <ac:chgData name="Mr J Bee (BWCET)" userId="a1856448-f297-487a-a7ea-498499ce4ab3" providerId="ADAL" clId="{528E977C-0D3A-4E08-9C31-E39F7E8FD8B5}" dt="2023-12-15T10:50:47.381" v="1897" actId="478"/>
          <ac:spMkLst>
            <pc:docMk/>
            <pc:sldMk cId="827422720" sldId="279"/>
            <ac:spMk id="20" creationId="{E85B10D6-7750-15CF-8A5F-8E43BDF83023}"/>
          </ac:spMkLst>
        </pc:spChg>
        <pc:spChg chg="del">
          <ac:chgData name="Mr J Bee (BWCET)" userId="a1856448-f297-487a-a7ea-498499ce4ab3" providerId="ADAL" clId="{528E977C-0D3A-4E08-9C31-E39F7E8FD8B5}" dt="2023-12-15T10:50:47.381" v="1897" actId="478"/>
          <ac:spMkLst>
            <pc:docMk/>
            <pc:sldMk cId="827422720" sldId="279"/>
            <ac:spMk id="21" creationId="{4F0CC41F-1AB1-AAA4-7FF7-69B8E2F6AC19}"/>
          </ac:spMkLst>
        </pc:spChg>
        <pc:spChg chg="mod">
          <ac:chgData name="Mr J Bee (BWCET)" userId="a1856448-f297-487a-a7ea-498499ce4ab3" providerId="ADAL" clId="{528E977C-0D3A-4E08-9C31-E39F7E8FD8B5}" dt="2023-12-15T10:51:04.196" v="1945" actId="20577"/>
          <ac:spMkLst>
            <pc:docMk/>
            <pc:sldMk cId="827422720" sldId="279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0:50:47.381" v="1897" actId="478"/>
          <ac:spMkLst>
            <pc:docMk/>
            <pc:sldMk cId="827422720" sldId="279"/>
            <ac:spMk id="23" creationId="{04924C31-42DD-9DCC-F4BA-0DBEC31EB065}"/>
          </ac:spMkLst>
        </pc:spChg>
        <pc:spChg chg="del">
          <ac:chgData name="Mr J Bee (BWCET)" userId="a1856448-f297-487a-a7ea-498499ce4ab3" providerId="ADAL" clId="{528E977C-0D3A-4E08-9C31-E39F7E8FD8B5}" dt="2023-12-15T10:50:47.381" v="1897" actId="478"/>
          <ac:spMkLst>
            <pc:docMk/>
            <pc:sldMk cId="827422720" sldId="279"/>
            <ac:spMk id="24" creationId="{F820047F-7C2E-7275-26D5-130DFA757EA7}"/>
          </ac:spMkLst>
        </pc:spChg>
        <pc:spChg chg="del">
          <ac:chgData name="Mr J Bee (BWCET)" userId="a1856448-f297-487a-a7ea-498499ce4ab3" providerId="ADAL" clId="{528E977C-0D3A-4E08-9C31-E39F7E8FD8B5}" dt="2023-12-15T10:50:47.381" v="1897" actId="478"/>
          <ac:spMkLst>
            <pc:docMk/>
            <pc:sldMk cId="827422720" sldId="279"/>
            <ac:spMk id="25" creationId="{A0A8379F-9F8D-6025-AB64-CAA87B4D6DC5}"/>
          </ac:spMkLst>
        </pc:spChg>
        <pc:spChg chg="add mod">
          <ac:chgData name="Mr J Bee (BWCET)" userId="a1856448-f297-487a-a7ea-498499ce4ab3" providerId="ADAL" clId="{528E977C-0D3A-4E08-9C31-E39F7E8FD8B5}" dt="2023-12-15T10:51:12.016" v="1949" actId="1076"/>
          <ac:spMkLst>
            <pc:docMk/>
            <pc:sldMk cId="827422720" sldId="279"/>
            <ac:spMk id="26" creationId="{EC65CCD1-7B02-CF5D-63D3-C60FD4220596}"/>
          </ac:spMkLst>
        </pc:spChg>
        <pc:spChg chg="add mod">
          <ac:chgData name="Mr J Bee (BWCET)" userId="a1856448-f297-487a-a7ea-498499ce4ab3" providerId="ADAL" clId="{528E977C-0D3A-4E08-9C31-E39F7E8FD8B5}" dt="2023-12-15T10:51:12.016" v="1949" actId="1076"/>
          <ac:spMkLst>
            <pc:docMk/>
            <pc:sldMk cId="827422720" sldId="279"/>
            <ac:spMk id="28" creationId="{F950EFE0-927F-5887-C50E-77D98EDAB4E6}"/>
          </ac:spMkLst>
        </pc:spChg>
        <pc:spChg chg="add mod">
          <ac:chgData name="Mr J Bee (BWCET)" userId="a1856448-f297-487a-a7ea-498499ce4ab3" providerId="ADAL" clId="{528E977C-0D3A-4E08-9C31-E39F7E8FD8B5}" dt="2023-12-15T10:51:12.016" v="1949" actId="1076"/>
          <ac:spMkLst>
            <pc:docMk/>
            <pc:sldMk cId="827422720" sldId="279"/>
            <ac:spMk id="29" creationId="{1D13BFC7-7F0A-B0EC-ECC0-4515E082E015}"/>
          </ac:spMkLst>
        </pc:spChg>
        <pc:spChg chg="add mod">
          <ac:chgData name="Mr J Bee (BWCET)" userId="a1856448-f297-487a-a7ea-498499ce4ab3" providerId="ADAL" clId="{528E977C-0D3A-4E08-9C31-E39F7E8FD8B5}" dt="2023-12-15T10:51:12.016" v="1949" actId="1076"/>
          <ac:spMkLst>
            <pc:docMk/>
            <pc:sldMk cId="827422720" sldId="279"/>
            <ac:spMk id="30" creationId="{83FDCB3B-2A6B-35C1-707E-35543F3CAF83}"/>
          </ac:spMkLst>
        </pc:spChg>
        <pc:spChg chg="add del mod">
          <ac:chgData name="Mr J Bee (BWCET)" userId="a1856448-f297-487a-a7ea-498499ce4ab3" providerId="ADAL" clId="{528E977C-0D3A-4E08-9C31-E39F7E8FD8B5}" dt="2023-12-15T10:51:14.091" v="1951" actId="478"/>
          <ac:spMkLst>
            <pc:docMk/>
            <pc:sldMk cId="827422720" sldId="279"/>
            <ac:spMk id="31" creationId="{A9DAC245-77F4-1771-2FC9-EBBBE3BFA9E6}"/>
          </ac:spMkLst>
        </pc:spChg>
        <pc:spChg chg="add del mod">
          <ac:chgData name="Mr J Bee (BWCET)" userId="a1856448-f297-487a-a7ea-498499ce4ab3" providerId="ADAL" clId="{528E977C-0D3A-4E08-9C31-E39F7E8FD8B5}" dt="2023-12-15T10:51:13.508" v="1950" actId="478"/>
          <ac:spMkLst>
            <pc:docMk/>
            <pc:sldMk cId="827422720" sldId="279"/>
            <ac:spMk id="32" creationId="{16B5DD21-3D1B-7E21-A670-7A13B26AD232}"/>
          </ac:spMkLst>
        </pc:spChg>
        <pc:spChg chg="add mod">
          <ac:chgData name="Mr J Bee (BWCET)" userId="a1856448-f297-487a-a7ea-498499ce4ab3" providerId="ADAL" clId="{528E977C-0D3A-4E08-9C31-E39F7E8FD8B5}" dt="2023-12-15T10:51:12.016" v="1949" actId="1076"/>
          <ac:spMkLst>
            <pc:docMk/>
            <pc:sldMk cId="827422720" sldId="279"/>
            <ac:spMk id="33" creationId="{7398626B-59A4-9499-4282-180AA4B7D74C}"/>
          </ac:spMkLst>
        </pc:spChg>
        <pc:spChg chg="add mod">
          <ac:chgData name="Mr J Bee (BWCET)" userId="a1856448-f297-487a-a7ea-498499ce4ab3" providerId="ADAL" clId="{528E977C-0D3A-4E08-9C31-E39F7E8FD8B5}" dt="2023-12-15T10:51:19.305" v="1953" actId="1076"/>
          <ac:spMkLst>
            <pc:docMk/>
            <pc:sldMk cId="827422720" sldId="279"/>
            <ac:spMk id="35" creationId="{47A0106F-9A78-FB16-CCE3-B921174250A1}"/>
          </ac:spMkLst>
        </pc:spChg>
        <pc:spChg chg="add mod">
          <ac:chgData name="Mr J Bee (BWCET)" userId="a1856448-f297-487a-a7ea-498499ce4ab3" providerId="ADAL" clId="{528E977C-0D3A-4E08-9C31-E39F7E8FD8B5}" dt="2023-12-15T10:51:19.305" v="1953" actId="1076"/>
          <ac:spMkLst>
            <pc:docMk/>
            <pc:sldMk cId="827422720" sldId="279"/>
            <ac:spMk id="36" creationId="{F452FE5D-0FD6-18F6-2018-55B334D58F5B}"/>
          </ac:spMkLst>
        </pc:spChg>
        <pc:spChg chg="add mod">
          <ac:chgData name="Mr J Bee (BWCET)" userId="a1856448-f297-487a-a7ea-498499ce4ab3" providerId="ADAL" clId="{528E977C-0D3A-4E08-9C31-E39F7E8FD8B5}" dt="2023-12-15T10:51:19.305" v="1953" actId="1076"/>
          <ac:spMkLst>
            <pc:docMk/>
            <pc:sldMk cId="827422720" sldId="279"/>
            <ac:spMk id="37" creationId="{2751FE98-E93B-0E5B-CB12-8A11E4120B33}"/>
          </ac:spMkLst>
        </pc:spChg>
        <pc:spChg chg="add mod">
          <ac:chgData name="Mr J Bee (BWCET)" userId="a1856448-f297-487a-a7ea-498499ce4ab3" providerId="ADAL" clId="{528E977C-0D3A-4E08-9C31-E39F7E8FD8B5}" dt="2023-12-15T10:51:19.305" v="1953" actId="1076"/>
          <ac:spMkLst>
            <pc:docMk/>
            <pc:sldMk cId="827422720" sldId="279"/>
            <ac:spMk id="38" creationId="{AA7F360B-43B7-1904-05BE-718406DFB229}"/>
          </ac:spMkLst>
        </pc:spChg>
        <pc:spChg chg="del">
          <ac:chgData name="Mr J Bee (BWCET)" userId="a1856448-f297-487a-a7ea-498499ce4ab3" providerId="ADAL" clId="{528E977C-0D3A-4E08-9C31-E39F7E8FD8B5}" dt="2023-12-15T10:50:41.637" v="1894" actId="478"/>
          <ac:spMkLst>
            <pc:docMk/>
            <pc:sldMk cId="827422720" sldId="279"/>
            <ac:spMk id="40" creationId="{1D98924E-25CE-3262-EF64-C01397B34154}"/>
          </ac:spMkLst>
        </pc:spChg>
        <pc:spChg chg="del">
          <ac:chgData name="Mr J Bee (BWCET)" userId="a1856448-f297-487a-a7ea-498499ce4ab3" providerId="ADAL" clId="{528E977C-0D3A-4E08-9C31-E39F7E8FD8B5}" dt="2023-12-15T10:50:48.867" v="1898" actId="478"/>
          <ac:spMkLst>
            <pc:docMk/>
            <pc:sldMk cId="827422720" sldId="279"/>
            <ac:spMk id="41" creationId="{A948117F-8FDE-B6C0-ED11-0C2CDAB2B52D}"/>
          </ac:spMkLst>
        </pc:spChg>
        <pc:spChg chg="del">
          <ac:chgData name="Mr J Bee (BWCET)" userId="a1856448-f297-487a-a7ea-498499ce4ab3" providerId="ADAL" clId="{528E977C-0D3A-4E08-9C31-E39F7E8FD8B5}" dt="2023-12-15T10:50:41.637" v="1894" actId="478"/>
          <ac:spMkLst>
            <pc:docMk/>
            <pc:sldMk cId="827422720" sldId="279"/>
            <ac:spMk id="42" creationId="{1D393E15-13B5-46A0-96D3-DD99CB2F7DCD}"/>
          </ac:spMkLst>
        </pc:spChg>
        <pc:spChg chg="add del mod">
          <ac:chgData name="Mr J Bee (BWCET)" userId="a1856448-f297-487a-a7ea-498499ce4ab3" providerId="ADAL" clId="{528E977C-0D3A-4E08-9C31-E39F7E8FD8B5}" dt="2023-12-15T10:51:32.635" v="1957" actId="478"/>
          <ac:spMkLst>
            <pc:docMk/>
            <pc:sldMk cId="827422720" sldId="279"/>
            <ac:spMk id="43" creationId="{22715B64-4519-8FF8-6029-17CE0C08C616}"/>
          </ac:spMkLst>
        </pc:spChg>
        <pc:spChg chg="add del mod">
          <ac:chgData name="Mr J Bee (BWCET)" userId="a1856448-f297-487a-a7ea-498499ce4ab3" providerId="ADAL" clId="{528E977C-0D3A-4E08-9C31-E39F7E8FD8B5}" dt="2023-12-15T10:51:32.093" v="1956" actId="478"/>
          <ac:spMkLst>
            <pc:docMk/>
            <pc:sldMk cId="827422720" sldId="279"/>
            <ac:spMk id="44" creationId="{5F2AE3AE-3756-406D-16FD-FB2B9CA7863D}"/>
          </ac:spMkLst>
        </pc:spChg>
        <pc:spChg chg="add mod">
          <ac:chgData name="Mr J Bee (BWCET)" userId="a1856448-f297-487a-a7ea-498499ce4ab3" providerId="ADAL" clId="{528E977C-0D3A-4E08-9C31-E39F7E8FD8B5}" dt="2023-12-15T10:51:19.305" v="1953" actId="1076"/>
          <ac:spMkLst>
            <pc:docMk/>
            <pc:sldMk cId="827422720" sldId="279"/>
            <ac:spMk id="45" creationId="{2F3E6EDC-7EFB-A156-52F2-61D776AC2BC1}"/>
          </ac:spMkLst>
        </pc:spChg>
        <pc:spChg chg="add mod">
          <ac:chgData name="Mr J Bee (BWCET)" userId="a1856448-f297-487a-a7ea-498499ce4ab3" providerId="ADAL" clId="{528E977C-0D3A-4E08-9C31-E39F7E8FD8B5}" dt="2023-12-15T10:51:49.440" v="1971" actId="1076"/>
          <ac:spMkLst>
            <pc:docMk/>
            <pc:sldMk cId="827422720" sldId="279"/>
            <ac:spMk id="47" creationId="{984CB1B7-6B3C-9722-9224-6595DC13E8E3}"/>
          </ac:spMkLst>
        </pc:spChg>
        <pc:spChg chg="add mod">
          <ac:chgData name="Mr J Bee (BWCET)" userId="a1856448-f297-487a-a7ea-498499ce4ab3" providerId="ADAL" clId="{528E977C-0D3A-4E08-9C31-E39F7E8FD8B5}" dt="2023-12-15T10:51:49.440" v="1971" actId="1076"/>
          <ac:spMkLst>
            <pc:docMk/>
            <pc:sldMk cId="827422720" sldId="279"/>
            <ac:spMk id="48" creationId="{1C14FAF5-192A-7D0C-E334-D79541C68A6B}"/>
          </ac:spMkLst>
        </pc:spChg>
        <pc:spChg chg="add mod">
          <ac:chgData name="Mr J Bee (BWCET)" userId="a1856448-f297-487a-a7ea-498499ce4ab3" providerId="ADAL" clId="{528E977C-0D3A-4E08-9C31-E39F7E8FD8B5}" dt="2023-12-15T10:51:49.440" v="1971" actId="1076"/>
          <ac:spMkLst>
            <pc:docMk/>
            <pc:sldMk cId="827422720" sldId="279"/>
            <ac:spMk id="49" creationId="{BE4F559A-2719-41CD-3172-F6F060FE11D6}"/>
          </ac:spMkLst>
        </pc:spChg>
        <pc:spChg chg="add del mod">
          <ac:chgData name="Mr J Bee (BWCET)" userId="a1856448-f297-487a-a7ea-498499ce4ab3" providerId="ADAL" clId="{528E977C-0D3A-4E08-9C31-E39F7E8FD8B5}" dt="2023-12-15T10:51:36.340" v="1964" actId="478"/>
          <ac:spMkLst>
            <pc:docMk/>
            <pc:sldMk cId="827422720" sldId="279"/>
            <ac:spMk id="50" creationId="{AC46730D-6408-F616-B07D-61A6FDB9EBE9}"/>
          </ac:spMkLst>
        </pc:spChg>
        <pc:spChg chg="add del mod">
          <ac:chgData name="Mr J Bee (BWCET)" userId="a1856448-f297-487a-a7ea-498499ce4ab3" providerId="ADAL" clId="{528E977C-0D3A-4E08-9C31-E39F7E8FD8B5}" dt="2023-12-15T10:51:34.947" v="1962" actId="478"/>
          <ac:spMkLst>
            <pc:docMk/>
            <pc:sldMk cId="827422720" sldId="279"/>
            <ac:spMk id="51" creationId="{18769BB1-D846-777D-39EE-D3D93C1D4D29}"/>
          </ac:spMkLst>
        </pc:spChg>
        <pc:spChg chg="add del mod">
          <ac:chgData name="Mr J Bee (BWCET)" userId="a1856448-f297-487a-a7ea-498499ce4ab3" providerId="ADAL" clId="{528E977C-0D3A-4E08-9C31-E39F7E8FD8B5}" dt="2023-12-15T10:51:34.550" v="1961" actId="478"/>
          <ac:spMkLst>
            <pc:docMk/>
            <pc:sldMk cId="827422720" sldId="279"/>
            <ac:spMk id="52" creationId="{45C4C662-C5C5-0637-1A75-7BEAA4802E52}"/>
          </ac:spMkLst>
        </pc:spChg>
        <pc:spChg chg="add del mod">
          <ac:chgData name="Mr J Bee (BWCET)" userId="a1856448-f297-487a-a7ea-498499ce4ab3" providerId="ADAL" clId="{528E977C-0D3A-4E08-9C31-E39F7E8FD8B5}" dt="2023-12-15T10:51:34.100" v="1959" actId="478"/>
          <ac:spMkLst>
            <pc:docMk/>
            <pc:sldMk cId="827422720" sldId="279"/>
            <ac:spMk id="53" creationId="{F262CED9-1C71-D9D3-5C84-0E37A6D476A1}"/>
          </ac:spMkLst>
        </pc:spChg>
        <pc:spChg chg="add del mod">
          <ac:chgData name="Mr J Bee (BWCET)" userId="a1856448-f297-487a-a7ea-498499ce4ab3" providerId="ADAL" clId="{528E977C-0D3A-4E08-9C31-E39F7E8FD8B5}" dt="2023-12-15T10:51:33.660" v="1958" actId="478"/>
          <ac:spMkLst>
            <pc:docMk/>
            <pc:sldMk cId="827422720" sldId="279"/>
            <ac:spMk id="54" creationId="{7E79A872-DF50-F000-5A5E-2EB95E8FE477}"/>
          </ac:spMkLst>
        </pc:spChg>
        <pc:spChg chg="add del mod">
          <ac:chgData name="Mr J Bee (BWCET)" userId="a1856448-f297-487a-a7ea-498499ce4ab3" providerId="ADAL" clId="{528E977C-0D3A-4E08-9C31-E39F7E8FD8B5}" dt="2023-12-15T10:51:35.652" v="1963" actId="478"/>
          <ac:spMkLst>
            <pc:docMk/>
            <pc:sldMk cId="827422720" sldId="279"/>
            <ac:spMk id="55" creationId="{C20F162B-2EE9-F685-DE03-312A84A9055F}"/>
          </ac:spMkLst>
        </pc:spChg>
        <pc:spChg chg="add mod">
          <ac:chgData name="Mr J Bee (BWCET)" userId="a1856448-f297-487a-a7ea-498499ce4ab3" providerId="ADAL" clId="{528E977C-0D3A-4E08-9C31-E39F7E8FD8B5}" dt="2023-12-15T10:51:49.440" v="1971" actId="1076"/>
          <ac:spMkLst>
            <pc:docMk/>
            <pc:sldMk cId="827422720" sldId="279"/>
            <ac:spMk id="57" creationId="{9F519DDA-7AD5-7727-7E12-283B4AEFA0D5}"/>
          </ac:spMkLst>
        </pc:spChg>
        <pc:spChg chg="add del mod">
          <ac:chgData name="Mr J Bee (BWCET)" userId="a1856448-f297-487a-a7ea-498499ce4ab3" providerId="ADAL" clId="{528E977C-0D3A-4E08-9C31-E39F7E8FD8B5}" dt="2023-12-15T10:51:51.716" v="1972" actId="478"/>
          <ac:spMkLst>
            <pc:docMk/>
            <pc:sldMk cId="827422720" sldId="279"/>
            <ac:spMk id="58" creationId="{8329DCB5-0576-58D5-A28B-F9759C2ACD6F}"/>
          </ac:spMkLst>
        </pc:spChg>
        <pc:spChg chg="add del mod">
          <ac:chgData name="Mr J Bee (BWCET)" userId="a1856448-f297-487a-a7ea-498499ce4ab3" providerId="ADAL" clId="{528E977C-0D3A-4E08-9C31-E39F7E8FD8B5}" dt="2023-12-15T10:51:41.539" v="1966" actId="478"/>
          <ac:spMkLst>
            <pc:docMk/>
            <pc:sldMk cId="827422720" sldId="279"/>
            <ac:spMk id="59" creationId="{76C73A27-8AA2-C0A0-1A35-61FCB4491F6E}"/>
          </ac:spMkLst>
        </pc:spChg>
        <pc:spChg chg="add del mod">
          <ac:chgData name="Mr J Bee (BWCET)" userId="a1856448-f297-487a-a7ea-498499ce4ab3" providerId="ADAL" clId="{528E977C-0D3A-4E08-9C31-E39F7E8FD8B5}" dt="2023-12-15T10:51:42.918" v="1968" actId="478"/>
          <ac:spMkLst>
            <pc:docMk/>
            <pc:sldMk cId="827422720" sldId="279"/>
            <ac:spMk id="60" creationId="{7D36FE1E-E9E1-7FDD-17AE-5119C3F6D522}"/>
          </ac:spMkLst>
        </pc:spChg>
        <pc:spChg chg="add del mod">
          <ac:chgData name="Mr J Bee (BWCET)" userId="a1856448-f297-487a-a7ea-498499ce4ab3" providerId="ADAL" clId="{528E977C-0D3A-4E08-9C31-E39F7E8FD8B5}" dt="2023-12-15T10:51:42.154" v="1967" actId="478"/>
          <ac:spMkLst>
            <pc:docMk/>
            <pc:sldMk cId="827422720" sldId="279"/>
            <ac:spMk id="61" creationId="{E524CF1A-BC7C-5795-8ED8-DE76DA83E0B5}"/>
          </ac:spMkLst>
        </pc:spChg>
        <pc:spChg chg="add del mod">
          <ac:chgData name="Mr J Bee (BWCET)" userId="a1856448-f297-487a-a7ea-498499ce4ab3" providerId="ADAL" clId="{528E977C-0D3A-4E08-9C31-E39F7E8FD8B5}" dt="2023-12-15T10:51:40.951" v="1965" actId="478"/>
          <ac:spMkLst>
            <pc:docMk/>
            <pc:sldMk cId="827422720" sldId="279"/>
            <ac:spMk id="62" creationId="{FA30610C-C17F-B161-AE79-2285F06B8E82}"/>
          </ac:spMkLst>
        </pc:spChg>
        <pc:spChg chg="add del mod">
          <ac:chgData name="Mr J Bee (BWCET)" userId="a1856448-f297-487a-a7ea-498499ce4ab3" providerId="ADAL" clId="{528E977C-0D3A-4E08-9C31-E39F7E8FD8B5}" dt="2023-12-15T10:51:43.316" v="1969" actId="478"/>
          <ac:spMkLst>
            <pc:docMk/>
            <pc:sldMk cId="827422720" sldId="279"/>
            <ac:spMk id="63" creationId="{EE7545C4-DF90-0790-824D-D16D6CD9EBBF}"/>
          </ac:spMkLst>
        </pc:spChg>
        <pc:spChg chg="add del mod">
          <ac:chgData name="Mr J Bee (BWCET)" userId="a1856448-f297-487a-a7ea-498499ce4ab3" providerId="ADAL" clId="{528E977C-0D3A-4E08-9C31-E39F7E8FD8B5}" dt="2023-12-15T10:51:45.229" v="1970" actId="478"/>
          <ac:spMkLst>
            <pc:docMk/>
            <pc:sldMk cId="827422720" sldId="279"/>
            <ac:spMk id="65" creationId="{7199327D-F086-FE6B-8254-4C895977A326}"/>
          </ac:spMkLst>
        </pc:spChg>
        <pc:spChg chg="add del mod">
          <ac:chgData name="Mr J Bee (BWCET)" userId="a1856448-f297-487a-a7ea-498499ce4ab3" providerId="ADAL" clId="{528E977C-0D3A-4E08-9C31-E39F7E8FD8B5}" dt="2023-12-15T10:51:45.229" v="1970" actId="478"/>
          <ac:spMkLst>
            <pc:docMk/>
            <pc:sldMk cId="827422720" sldId="279"/>
            <ac:spMk id="66" creationId="{9C349089-11B4-573B-15D6-8BF39AD9B5B8}"/>
          </ac:spMkLst>
        </pc:spChg>
        <pc:spChg chg="add del mod">
          <ac:chgData name="Mr J Bee (BWCET)" userId="a1856448-f297-487a-a7ea-498499ce4ab3" providerId="ADAL" clId="{528E977C-0D3A-4E08-9C31-E39F7E8FD8B5}" dt="2023-12-15T10:51:45.229" v="1970" actId="478"/>
          <ac:spMkLst>
            <pc:docMk/>
            <pc:sldMk cId="827422720" sldId="279"/>
            <ac:spMk id="67" creationId="{F456D0B2-96CF-6614-732C-21243E3BE41C}"/>
          </ac:spMkLst>
        </pc:spChg>
        <pc:spChg chg="add del mod">
          <ac:chgData name="Mr J Bee (BWCET)" userId="a1856448-f297-487a-a7ea-498499ce4ab3" providerId="ADAL" clId="{528E977C-0D3A-4E08-9C31-E39F7E8FD8B5}" dt="2023-12-15T10:51:45.229" v="1970" actId="478"/>
          <ac:spMkLst>
            <pc:docMk/>
            <pc:sldMk cId="827422720" sldId="279"/>
            <ac:spMk id="68" creationId="{E992F8F1-B557-3810-1BF3-38F695F8D3FD}"/>
          </ac:spMkLst>
        </pc:spChg>
        <pc:spChg chg="add del mod">
          <ac:chgData name="Mr J Bee (BWCET)" userId="a1856448-f297-487a-a7ea-498499ce4ab3" providerId="ADAL" clId="{528E977C-0D3A-4E08-9C31-E39F7E8FD8B5}" dt="2023-12-15T10:51:45.229" v="1970" actId="478"/>
          <ac:spMkLst>
            <pc:docMk/>
            <pc:sldMk cId="827422720" sldId="279"/>
            <ac:spMk id="69" creationId="{6598CBF7-8C69-53AC-53F3-36325830D2DF}"/>
          </ac:spMkLst>
        </pc:spChg>
        <pc:spChg chg="add del mod">
          <ac:chgData name="Mr J Bee (BWCET)" userId="a1856448-f297-487a-a7ea-498499ce4ab3" providerId="ADAL" clId="{528E977C-0D3A-4E08-9C31-E39F7E8FD8B5}" dt="2023-12-15T10:51:45.229" v="1970" actId="478"/>
          <ac:spMkLst>
            <pc:docMk/>
            <pc:sldMk cId="827422720" sldId="279"/>
            <ac:spMk id="70" creationId="{40BAC8DD-97BE-3CF5-8C4A-7522329A1279}"/>
          </ac:spMkLst>
        </pc:spChg>
        <pc:spChg chg="add del mod">
          <ac:chgData name="Mr J Bee (BWCET)" userId="a1856448-f297-487a-a7ea-498499ce4ab3" providerId="ADAL" clId="{528E977C-0D3A-4E08-9C31-E39F7E8FD8B5}" dt="2023-12-15T10:51:45.229" v="1970" actId="478"/>
          <ac:spMkLst>
            <pc:docMk/>
            <pc:sldMk cId="827422720" sldId="279"/>
            <ac:spMk id="71" creationId="{BF1B9C73-692B-A83E-9F4C-243F9EB763CA}"/>
          </ac:spMkLst>
        </pc:spChg>
        <pc:spChg chg="add mod">
          <ac:chgData name="Mr J Bee (BWCET)" userId="a1856448-f297-487a-a7ea-498499ce4ab3" providerId="ADAL" clId="{528E977C-0D3A-4E08-9C31-E39F7E8FD8B5}" dt="2023-12-15T10:51:57.760" v="1975" actId="14100"/>
          <ac:spMkLst>
            <pc:docMk/>
            <pc:sldMk cId="827422720" sldId="279"/>
            <ac:spMk id="72" creationId="{7DBF56A1-35E2-5A2A-70C1-204C69BA2BCD}"/>
          </ac:spMkLst>
        </pc:spChg>
        <pc:spChg chg="add mod">
          <ac:chgData name="Mr J Bee (BWCET)" userId="a1856448-f297-487a-a7ea-498499ce4ab3" providerId="ADAL" clId="{528E977C-0D3A-4E08-9C31-E39F7E8FD8B5}" dt="2023-12-15T10:52:01.263" v="1977" actId="1076"/>
          <ac:spMkLst>
            <pc:docMk/>
            <pc:sldMk cId="827422720" sldId="279"/>
            <ac:spMk id="73" creationId="{033ED7C8-D75C-4A68-1CA9-CB7062F09811}"/>
          </ac:spMkLst>
        </pc:spChg>
        <pc:spChg chg="add mod">
          <ac:chgData name="Mr J Bee (BWCET)" userId="a1856448-f297-487a-a7ea-498499ce4ab3" providerId="ADAL" clId="{528E977C-0D3A-4E08-9C31-E39F7E8FD8B5}" dt="2023-12-15T10:52:04.951" v="1979" actId="1076"/>
          <ac:spMkLst>
            <pc:docMk/>
            <pc:sldMk cId="827422720" sldId="279"/>
            <ac:spMk id="74" creationId="{045A8F45-F7FC-52EA-1F1A-420BA78F8546}"/>
          </ac:spMkLst>
        </pc:spChg>
        <pc:spChg chg="add mod">
          <ac:chgData name="Mr J Bee (BWCET)" userId="a1856448-f297-487a-a7ea-498499ce4ab3" providerId="ADAL" clId="{528E977C-0D3A-4E08-9C31-E39F7E8FD8B5}" dt="2023-12-15T10:52:07.422" v="1981" actId="1076"/>
          <ac:spMkLst>
            <pc:docMk/>
            <pc:sldMk cId="827422720" sldId="279"/>
            <ac:spMk id="75" creationId="{C8F678BF-1A67-5234-3A81-8331D98F7BDA}"/>
          </ac:spMkLst>
        </pc:spChg>
        <pc:spChg chg="add del mod">
          <ac:chgData name="Mr J Bee (BWCET)" userId="a1856448-f297-487a-a7ea-498499ce4ab3" providerId="ADAL" clId="{528E977C-0D3A-4E08-9C31-E39F7E8FD8B5}" dt="2023-12-15T10:53:11.972" v="1983" actId="478"/>
          <ac:spMkLst>
            <pc:docMk/>
            <pc:sldMk cId="827422720" sldId="279"/>
            <ac:spMk id="76" creationId="{128D1A6F-D001-E382-C192-B6FB241E5363}"/>
          </ac:spMkLst>
        </pc:spChg>
        <pc:graphicFrameChg chg="del">
          <ac:chgData name="Mr J Bee (BWCET)" userId="a1856448-f297-487a-a7ea-498499ce4ab3" providerId="ADAL" clId="{528E977C-0D3A-4E08-9C31-E39F7E8FD8B5}" dt="2023-12-15T10:50:47.381" v="1897" actId="478"/>
          <ac:graphicFrameMkLst>
            <pc:docMk/>
            <pc:sldMk cId="827422720" sldId="279"/>
            <ac:graphicFrameMk id="3" creationId="{80F2C12D-C3D2-EFF7-6232-DC67908FA374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51:12.016" v="1949" actId="1076"/>
          <ac:graphicFrameMkLst>
            <pc:docMk/>
            <pc:sldMk cId="827422720" sldId="279"/>
            <ac:graphicFrameMk id="5" creationId="{5F61FB27-FBFB-D3E4-1989-2764D3345D23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51:19.305" v="1953" actId="1076"/>
          <ac:graphicFrameMkLst>
            <pc:docMk/>
            <pc:sldMk cId="827422720" sldId="279"/>
            <ac:graphicFrameMk id="34" creationId="{FA442F1C-8586-1743-1D54-F0B240CA2EE9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51:49.440" v="1971" actId="1076"/>
          <ac:graphicFrameMkLst>
            <pc:docMk/>
            <pc:sldMk cId="827422720" sldId="279"/>
            <ac:graphicFrameMk id="46" creationId="{C084C44A-B5AE-8E71-4D81-59F4B4847825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51:49.440" v="1971" actId="1076"/>
          <ac:graphicFrameMkLst>
            <pc:docMk/>
            <pc:sldMk cId="827422720" sldId="279"/>
            <ac:graphicFrameMk id="56" creationId="{01F020A6-24A3-07CF-A8A0-B21277969730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10:51:45.229" v="1970" actId="478"/>
          <ac:graphicFrameMkLst>
            <pc:docMk/>
            <pc:sldMk cId="827422720" sldId="279"/>
            <ac:graphicFrameMk id="64" creationId="{975A5CC5-4569-BDDC-D69F-F17FDC9230A4}"/>
          </ac:graphicFrameMkLst>
        </pc:graphicFrameChg>
        <pc:picChg chg="del">
          <ac:chgData name="Mr J Bee (BWCET)" userId="a1856448-f297-487a-a7ea-498499ce4ab3" providerId="ADAL" clId="{528E977C-0D3A-4E08-9C31-E39F7E8FD8B5}" dt="2023-12-15T10:50:39.950" v="1893" actId="478"/>
          <ac:picMkLst>
            <pc:docMk/>
            <pc:sldMk cId="827422720" sldId="279"/>
            <ac:picMk id="39" creationId="{5DED4499-2617-12A0-DB48-06732E2F59DB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32225978" sldId="279"/>
        </pc:sldMkLst>
      </pc:sldChg>
      <pc:sldChg chg="addSp delSp modSp add del mod delAnim modAnim">
        <pc:chgData name="Mr J Bee (BWCET)" userId="a1856448-f297-487a-a7ea-498499ce4ab3" providerId="ADAL" clId="{528E977C-0D3A-4E08-9C31-E39F7E8FD8B5}" dt="2023-12-15T10:47:17.251" v="1841" actId="47"/>
        <pc:sldMkLst>
          <pc:docMk/>
          <pc:sldMk cId="2823029811" sldId="279"/>
        </pc:sldMkLst>
        <pc:spChg chg="del">
          <ac:chgData name="Mr J Bee (BWCET)" userId="a1856448-f297-487a-a7ea-498499ce4ab3" providerId="ADAL" clId="{528E977C-0D3A-4E08-9C31-E39F7E8FD8B5}" dt="2023-12-15T10:45:10.888" v="1759" actId="478"/>
          <ac:spMkLst>
            <pc:docMk/>
            <pc:sldMk cId="2823029811" sldId="279"/>
            <ac:spMk id="6" creationId="{FA4DF059-3B8A-89DA-E80F-D99A788ADB33}"/>
          </ac:spMkLst>
        </pc:spChg>
        <pc:spChg chg="mod">
          <ac:chgData name="Mr J Bee (BWCET)" userId="a1856448-f297-487a-a7ea-498499ce4ab3" providerId="ADAL" clId="{528E977C-0D3A-4E08-9C31-E39F7E8FD8B5}" dt="2023-12-15T10:45:22.246" v="1804" actId="20577"/>
          <ac:spMkLst>
            <pc:docMk/>
            <pc:sldMk cId="2823029811" sldId="279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28" creationId="{D116643E-20E1-C036-73DB-9A061E21CF85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29" creationId="{4BFD7F59-B192-FD48-53D9-19924D2320CE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30" creationId="{298EBAD4-B584-4319-7F56-B365804677BF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31" creationId="{30AB9293-9EC0-9D9D-3521-07950DB31739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32" creationId="{7FFE126C-CA8D-8929-9E74-518EFE75F8A5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33" creationId="{87045835-1FA2-007D-5C1F-1E175884DDED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34" creationId="{C7A59230-9DA1-5319-35CC-32816CD34DD6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35" creationId="{CF3B2E3D-36EF-CF4B-5BF2-79715FE7D409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36" creationId="{8AB84BB3-A9D2-6BA2-CB06-816801945024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37" creationId="{286F3FCA-60E9-BA55-8B49-EC4C686D39C9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58" creationId="{ACE8B15B-4E0E-6504-CDFA-AC3DBB51340C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59" creationId="{B8DE544A-9CA8-5675-CF4F-D864C220F44E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60" creationId="{F124F9D7-B3A2-6372-7F5C-538CD440A85A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62" creationId="{2A621D05-7C18-9D2D-B5C7-B9FBD134B54B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63" creationId="{895EB34B-77DB-7422-4CCE-8BBA0BB27FD3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67" creationId="{966761A2-86EF-56C4-9F2B-763331F16A02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68" creationId="{4547D56C-02AD-AB7A-9C24-0D1D19A9421D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69" creationId="{BDC80EE6-E04B-7C05-106F-4F52316C00D3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70" creationId="{732F4DBF-2DA2-9286-0751-45926883E96B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71" creationId="{4D1D6CA2-1518-5E6B-E35F-1969247F58F6}"/>
          </ac:spMkLst>
        </pc:spChg>
        <pc:spChg chg="del">
          <ac:chgData name="Mr J Bee (BWCET)" userId="a1856448-f297-487a-a7ea-498499ce4ab3" providerId="ADAL" clId="{528E977C-0D3A-4E08-9C31-E39F7E8FD8B5}" dt="2023-12-15T10:45:03.040" v="1757" actId="478"/>
          <ac:spMkLst>
            <pc:docMk/>
            <pc:sldMk cId="2823029811" sldId="279"/>
            <ac:spMk id="72" creationId="{985C17CB-0005-BDB7-54F4-A9135C733E2C}"/>
          </ac:spMkLst>
        </pc:spChg>
        <pc:spChg chg="del">
          <ac:chgData name="Mr J Bee (BWCET)" userId="a1856448-f297-487a-a7ea-498499ce4ab3" providerId="ADAL" clId="{528E977C-0D3A-4E08-9C31-E39F7E8FD8B5}" dt="2023-12-15T10:45:03.040" v="1757" actId="478"/>
          <ac:spMkLst>
            <pc:docMk/>
            <pc:sldMk cId="2823029811" sldId="279"/>
            <ac:spMk id="74" creationId="{30054C34-7EB7-3988-7875-00099D6AEB45}"/>
          </ac:spMkLst>
        </pc:spChg>
        <pc:spChg chg="del">
          <ac:chgData name="Mr J Bee (BWCET)" userId="a1856448-f297-487a-a7ea-498499ce4ab3" providerId="ADAL" clId="{528E977C-0D3A-4E08-9C31-E39F7E8FD8B5}" dt="2023-12-15T10:45:03.040" v="1757" actId="478"/>
          <ac:spMkLst>
            <pc:docMk/>
            <pc:sldMk cId="2823029811" sldId="279"/>
            <ac:spMk id="75" creationId="{27D08624-4D9D-2D2D-8D79-CADB9F41FA1E}"/>
          </ac:spMkLst>
        </pc:spChg>
        <pc:spChg chg="del">
          <ac:chgData name="Mr J Bee (BWCET)" userId="a1856448-f297-487a-a7ea-498499ce4ab3" providerId="ADAL" clId="{528E977C-0D3A-4E08-9C31-E39F7E8FD8B5}" dt="2023-12-15T10:45:03.040" v="1757" actId="478"/>
          <ac:spMkLst>
            <pc:docMk/>
            <pc:sldMk cId="2823029811" sldId="279"/>
            <ac:spMk id="76" creationId="{30944403-823A-2B76-80F4-D708F9C7CB28}"/>
          </ac:spMkLst>
        </pc:spChg>
        <pc:picChg chg="add del mod">
          <ac:chgData name="Mr J Bee (BWCET)" userId="a1856448-f297-487a-a7ea-498499ce4ab3" providerId="ADAL" clId="{528E977C-0D3A-4E08-9C31-E39F7E8FD8B5}" dt="2023-12-15T10:47:12.580" v="1838" actId="478"/>
          <ac:picMkLst>
            <pc:docMk/>
            <pc:sldMk cId="2823029811" sldId="279"/>
            <ac:picMk id="2" creationId="{13A2993A-ACB6-88B2-7501-32634EBBAC59}"/>
          </ac:picMkLst>
        </pc:picChg>
        <pc:picChg chg="add del mod">
          <ac:chgData name="Mr J Bee (BWCET)" userId="a1856448-f297-487a-a7ea-498499ce4ab3" providerId="ADAL" clId="{528E977C-0D3A-4E08-9C31-E39F7E8FD8B5}" dt="2023-12-15T10:47:15.036" v="1840" actId="478"/>
          <ac:picMkLst>
            <pc:docMk/>
            <pc:sldMk cId="2823029811" sldId="279"/>
            <ac:picMk id="8" creationId="{2E4CB06A-0F27-CEF1-4A6F-C1D4E33461A6}"/>
          </ac:picMkLst>
        </pc:picChg>
        <pc:cxnChg chg="mod">
          <ac:chgData name="Mr J Bee (BWCET)" userId="a1856448-f297-487a-a7ea-498499ce4ab3" providerId="ADAL" clId="{528E977C-0D3A-4E08-9C31-E39F7E8FD8B5}" dt="2023-12-15T10:45:08.890" v="1758" actId="1076"/>
          <ac:cxnSpMkLst>
            <pc:docMk/>
            <pc:sldMk cId="2823029811" sldId="279"/>
            <ac:cxnSpMk id="4" creationId="{A01A5F0B-04B5-919A-E6C8-B313AD72E8D9}"/>
          </ac:cxnSpMkLst>
        </pc:cxnChg>
        <pc:cxnChg chg="mod">
          <ac:chgData name="Mr J Bee (BWCET)" userId="a1856448-f297-487a-a7ea-498499ce4ab3" providerId="ADAL" clId="{528E977C-0D3A-4E08-9C31-E39F7E8FD8B5}" dt="2023-12-15T10:46:48.283" v="1813" actId="1076"/>
          <ac:cxnSpMkLst>
            <pc:docMk/>
            <pc:sldMk cId="2823029811" sldId="279"/>
            <ac:cxnSpMk id="5" creationId="{50014591-D4FF-D4E3-2BE7-8006041CCD0A}"/>
          </ac:cxnSpMkLst>
        </pc:cxnChg>
        <pc:cxnChg chg="mod">
          <ac:chgData name="Mr J Bee (BWCET)" userId="a1856448-f297-487a-a7ea-498499ce4ab3" providerId="ADAL" clId="{528E977C-0D3A-4E08-9C31-E39F7E8FD8B5}" dt="2023-12-15T10:46:29.951" v="1810" actId="14100"/>
          <ac:cxnSpMkLst>
            <pc:docMk/>
            <pc:sldMk cId="2823029811" sldId="279"/>
            <ac:cxnSpMk id="15" creationId="{0013C0FB-576B-DBDB-470E-BE34B87818B0}"/>
          </ac:cxnSpMkLst>
        </pc:cxnChg>
        <pc:cxnChg chg="mod">
          <ac:chgData name="Mr J Bee (BWCET)" userId="a1856448-f297-487a-a7ea-498499ce4ab3" providerId="ADAL" clId="{528E977C-0D3A-4E08-9C31-E39F7E8FD8B5}" dt="2023-12-15T10:46:44.443" v="1812" actId="1076"/>
          <ac:cxnSpMkLst>
            <pc:docMk/>
            <pc:sldMk cId="2823029811" sldId="279"/>
            <ac:cxnSpMk id="26" creationId="{6F2822AC-9A25-1BED-3FDF-13C649AA6333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5T10:54:36.408" v="2040" actId="478"/>
        <pc:sldMkLst>
          <pc:docMk/>
          <pc:sldMk cId="2139420766" sldId="280"/>
        </pc:sldMkLst>
        <pc:spChg chg="del">
          <ac:chgData name="Mr J Bee (BWCET)" userId="a1856448-f297-487a-a7ea-498499ce4ab3" providerId="ADAL" clId="{528E977C-0D3A-4E08-9C31-E39F7E8FD8B5}" dt="2023-12-15T10:53:31.983" v="1990" actId="478"/>
          <ac:spMkLst>
            <pc:docMk/>
            <pc:sldMk cId="2139420766" sldId="280"/>
            <ac:spMk id="2" creationId="{058CC582-FAC1-8F8B-84E0-4283C12F8C58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" creationId="{39FD70EC-7D00-EFE7-A212-FB2F06D68398}"/>
          </ac:spMkLst>
        </pc:spChg>
        <pc:spChg chg="add mod">
          <ac:chgData name="Mr J Bee (BWCET)" userId="a1856448-f297-487a-a7ea-498499ce4ab3" providerId="ADAL" clId="{528E977C-0D3A-4E08-9C31-E39F7E8FD8B5}" dt="2023-12-15T10:53:40.985" v="2028"/>
          <ac:spMkLst>
            <pc:docMk/>
            <pc:sldMk cId="2139420766" sldId="280"/>
            <ac:spMk id="6" creationId="{514D6DEA-42C8-5B09-497B-D8A799FF4651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11" creationId="{9D197959-8098-1B78-21CC-B6001B63A9B6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12" creationId="{C2B8A76B-EE27-7192-E60F-280415A97D87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13" creationId="{966F04EC-2D86-8209-69A5-21E5DA944AA2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14" creationId="{908E7891-AF33-2CDD-C839-9249BFC1A3F6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16" creationId="{8F809F0B-CC65-C415-2FE8-C0A6256434AE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17" creationId="{B1C9D254-8670-1F38-8DD7-947E7D037046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18" creationId="{FF4B468F-702C-5D7C-D0A2-3E0B1E0859E4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19" creationId="{E982C2B2-E710-3862-8286-0713025D97DB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20" creationId="{69951DE7-38F9-308D-311C-1E875151D6BF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21" creationId="{D99AA751-690F-5533-BCC3-4F8291B43ECB}"/>
          </ac:spMkLst>
        </pc:spChg>
        <pc:spChg chg="mod">
          <ac:chgData name="Mr J Bee (BWCET)" userId="a1856448-f297-487a-a7ea-498499ce4ab3" providerId="ADAL" clId="{528E977C-0D3A-4E08-9C31-E39F7E8FD8B5}" dt="2023-12-15T10:53:40.181" v="2027" actId="20577"/>
          <ac:spMkLst>
            <pc:docMk/>
            <pc:sldMk cId="2139420766" sldId="280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23" creationId="{0A5B2039-7E55-143F-6152-2A21C3C36020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24" creationId="{B806A26B-50B2-7C07-34FB-C95855508583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25" creationId="{0793CFC5-1A31-E084-9F23-8E59DC7CD395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28" creationId="{D116643E-20E1-C036-73DB-9A061E21CF85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29" creationId="{4BFD7F59-B192-FD48-53D9-19924D2320CE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0" creationId="{298EBAD4-B584-4319-7F56-B365804677BF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1" creationId="{30AB9293-9EC0-9D9D-3521-07950DB31739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2" creationId="{7FFE126C-CA8D-8929-9E74-518EFE75F8A5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3" creationId="{87045835-1FA2-007D-5C1F-1E175884DDED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4" creationId="{C7A59230-9DA1-5319-35CC-32816CD34DD6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5" creationId="{CF3B2E3D-36EF-CF4B-5BF2-79715FE7D409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6" creationId="{8AB84BB3-A9D2-6BA2-CB06-816801945024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7" creationId="{286F3FCA-60E9-BA55-8B49-EC4C686D39C9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38" creationId="{5619FF3B-6469-60DE-6125-025A6F74021E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39" creationId="{2B69B97E-8DD0-5D7A-4BCE-9B59546EEF7D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40" creationId="{F76137BD-54B7-1385-4FFB-9DC9465081B6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41" creationId="{24A84F7C-DECB-B1CB-3FA7-795FCF5E44D4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42" creationId="{B2B39110-7E2F-8FFB-F658-B957ED2C854E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43" creationId="{28669328-D455-6822-916B-736262BD65F6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44" creationId="{46A8CCE5-0576-D6C2-6273-8EB2907E7F98}"/>
          </ac:spMkLst>
        </pc:spChg>
        <pc:spChg chg="del">
          <ac:chgData name="Mr J Bee (BWCET)" userId="a1856448-f297-487a-a7ea-498499ce4ab3" providerId="ADAL" clId="{528E977C-0D3A-4E08-9C31-E39F7E8FD8B5}" dt="2023-12-15T10:53:16.027" v="1986" actId="478"/>
          <ac:spMkLst>
            <pc:docMk/>
            <pc:sldMk cId="2139420766" sldId="280"/>
            <ac:spMk id="45" creationId="{3426CDB2-7083-07DE-67A5-48CB6A0BFB8A}"/>
          </ac:spMkLst>
        </pc:spChg>
        <pc:spChg chg="del">
          <ac:chgData name="Mr J Bee (BWCET)" userId="a1856448-f297-487a-a7ea-498499ce4ab3" providerId="ADAL" clId="{528E977C-0D3A-4E08-9C31-E39F7E8FD8B5}" dt="2023-12-15T10:53:15.245" v="1985" actId="478"/>
          <ac:spMkLst>
            <pc:docMk/>
            <pc:sldMk cId="2139420766" sldId="280"/>
            <ac:spMk id="46" creationId="{19D8CFAD-D4FA-DC93-ABC3-F1358516F240}"/>
          </ac:spMkLst>
        </pc:spChg>
        <pc:spChg chg="add mod">
          <ac:chgData name="Mr J Bee (BWCET)" userId="a1856448-f297-487a-a7ea-498499ce4ab3" providerId="ADAL" clId="{528E977C-0D3A-4E08-9C31-E39F7E8FD8B5}" dt="2023-12-15T10:53:54.887" v="2032" actId="14100"/>
          <ac:spMkLst>
            <pc:docMk/>
            <pc:sldMk cId="2139420766" sldId="280"/>
            <ac:spMk id="47" creationId="{EC73DD0B-A9AB-1243-32C2-D9C3B29A42ED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52" creationId="{67E27F8D-DA42-7B9F-1588-9FBC3425349B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53" creationId="{71B88FBD-94DD-045A-0E2C-E24864495D75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54" creationId="{DF2EE817-EE60-ED4F-4080-791C5220AFE9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55" creationId="{4CA320AA-CEDF-8B72-E92F-9D226402426B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56" creationId="{B8AC88A4-5EC7-E49F-3A0D-DF856C4650C0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57" creationId="{842D03DF-74AB-FAE6-A8D2-EA0D769F8B47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58" creationId="{ACE8B15B-4E0E-6504-CDFA-AC3DBB51340C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59" creationId="{B8DE544A-9CA8-5675-CF4F-D864C220F44E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60" creationId="{F124F9D7-B3A2-6372-7F5C-538CD440A85A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61" creationId="{0E3C3944-F1BE-7703-FEFB-53FC6BBD2AC5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62" creationId="{2A621D05-7C18-9D2D-B5C7-B9FBD134B54B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63" creationId="{895EB34B-77DB-7422-4CCE-8BBA0BB27FD3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64" creationId="{092153B9-056A-C9CC-B67D-F1FAB4459CE8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65" creationId="{ABB98D8B-B3AC-0F5E-DB56-DF613BC33452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66" creationId="{5B51B825-4478-C4A8-8B74-8F385D9F86F3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67" creationId="{966761A2-86EF-56C4-9F2B-763331F16A02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68" creationId="{4547D56C-02AD-AB7A-9C24-0D1D19A9421D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69" creationId="{BDC80EE6-E04B-7C05-106F-4F52316C00D3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70" creationId="{732F4DBF-2DA2-9286-0751-45926883E96B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71" creationId="{4D1D6CA2-1518-5E6B-E35F-1969247F58F6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72" creationId="{2EC9FED3-3819-DCC4-A8E0-FB35B9905872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73" creationId="{961A9130-CF78-A517-47E5-580117B0B5CC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74" creationId="{A6EF521E-8BBB-28E6-39A6-5D69E0EF759B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75" creationId="{1C148D3C-CDA9-7244-4CB2-24985609BA66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76" creationId="{C9992E4B-1397-330F-1323-FE7D1FD18356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77" creationId="{189FEB33-C8CD-9CBE-0B7F-2547530C72D6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78" creationId="{EA035322-B81A-ED32-A31E-D44ACF6A253D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79" creationId="{78D8BBFD-4840-E88A-B851-15BB630166A7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80" creationId="{269DFF54-D582-E754-7FB2-957643393F4C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81" creationId="{A2724EA1-9B16-C8A5-5694-032EE3BA2676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82" creationId="{596049EB-3A1E-97D5-20F1-AC478E09CB77}"/>
          </ac:spMkLst>
        </pc:spChg>
        <pc:spChg chg="add mod">
          <ac:chgData name="Mr J Bee (BWCET)" userId="a1856448-f297-487a-a7ea-498499ce4ab3" providerId="ADAL" clId="{528E977C-0D3A-4E08-9C31-E39F7E8FD8B5}" dt="2023-12-15T10:54:09.663" v="2037" actId="14100"/>
          <ac:spMkLst>
            <pc:docMk/>
            <pc:sldMk cId="2139420766" sldId="280"/>
            <ac:spMk id="83" creationId="{CA0D610D-57E8-B713-93D1-0E9368624313}"/>
          </ac:spMkLst>
        </pc:spChg>
        <pc:spChg chg="add del mod">
          <ac:chgData name="Mr J Bee (BWCET)" userId="a1856448-f297-487a-a7ea-498499ce4ab3" providerId="ADAL" clId="{528E977C-0D3A-4E08-9C31-E39F7E8FD8B5}" dt="2023-12-15T10:54:36.408" v="2040" actId="478"/>
          <ac:spMkLst>
            <pc:docMk/>
            <pc:sldMk cId="2139420766" sldId="280"/>
            <ac:spMk id="84" creationId="{3BE640E3-581A-3B88-5A48-617EB286992E}"/>
          </ac:spMkLst>
        </pc:spChg>
        <pc:cxnChg chg="del">
          <ac:chgData name="Mr J Bee (BWCET)" userId="a1856448-f297-487a-a7ea-498499ce4ab3" providerId="ADAL" clId="{528E977C-0D3A-4E08-9C31-E39F7E8FD8B5}" dt="2023-12-15T10:53:30.384" v="1989" actId="478"/>
          <ac:cxnSpMkLst>
            <pc:docMk/>
            <pc:sldMk cId="2139420766" sldId="280"/>
            <ac:cxnSpMk id="4" creationId="{A01A5F0B-04B5-919A-E6C8-B313AD72E8D9}"/>
          </ac:cxnSpMkLst>
        </pc:cxnChg>
        <pc:cxnChg chg="del">
          <ac:chgData name="Mr J Bee (BWCET)" userId="a1856448-f297-487a-a7ea-498499ce4ab3" providerId="ADAL" clId="{528E977C-0D3A-4E08-9C31-E39F7E8FD8B5}" dt="2023-12-15T10:53:30.384" v="1989" actId="478"/>
          <ac:cxnSpMkLst>
            <pc:docMk/>
            <pc:sldMk cId="2139420766" sldId="280"/>
            <ac:cxnSpMk id="5" creationId="{50014591-D4FF-D4E3-2BE7-8006041CCD0A}"/>
          </ac:cxnSpMkLst>
        </pc:cxnChg>
        <pc:cxnChg chg="mod">
          <ac:chgData name="Mr J Bee (BWCET)" userId="a1856448-f297-487a-a7ea-498499ce4ab3" providerId="ADAL" clId="{528E977C-0D3A-4E08-9C31-E39F7E8FD8B5}" dt="2023-12-15T10:53:46.251" v="2029" actId="1076"/>
          <ac:cxnSpMkLst>
            <pc:docMk/>
            <pc:sldMk cId="2139420766" sldId="280"/>
            <ac:cxnSpMk id="7" creationId="{194A3AD6-1B1F-EF0D-6207-DF991A7DB9F2}"/>
          </ac:cxnSpMkLst>
        </pc:cxnChg>
        <pc:cxnChg chg="mod">
          <ac:chgData name="Mr J Bee (BWCET)" userId="a1856448-f297-487a-a7ea-498499ce4ab3" providerId="ADAL" clId="{528E977C-0D3A-4E08-9C31-E39F7E8FD8B5}" dt="2023-12-15T10:53:46.251" v="2029" actId="1076"/>
          <ac:cxnSpMkLst>
            <pc:docMk/>
            <pc:sldMk cId="2139420766" sldId="280"/>
            <ac:cxnSpMk id="8" creationId="{05BB8752-78B4-C719-E8CA-E7956451A500}"/>
          </ac:cxnSpMkLst>
        </pc:cxnChg>
        <pc:cxnChg chg="mod">
          <ac:chgData name="Mr J Bee (BWCET)" userId="a1856448-f297-487a-a7ea-498499ce4ab3" providerId="ADAL" clId="{528E977C-0D3A-4E08-9C31-E39F7E8FD8B5}" dt="2023-12-15T10:53:46.251" v="2029" actId="1076"/>
          <ac:cxnSpMkLst>
            <pc:docMk/>
            <pc:sldMk cId="2139420766" sldId="280"/>
            <ac:cxnSpMk id="9" creationId="{F5B29A6E-74AB-F7EB-6DCD-3527AFB93285}"/>
          </ac:cxnSpMkLst>
        </pc:cxnChg>
        <pc:cxnChg chg="mod">
          <ac:chgData name="Mr J Bee (BWCET)" userId="a1856448-f297-487a-a7ea-498499ce4ab3" providerId="ADAL" clId="{528E977C-0D3A-4E08-9C31-E39F7E8FD8B5}" dt="2023-12-15T10:53:46.251" v="2029" actId="1076"/>
          <ac:cxnSpMkLst>
            <pc:docMk/>
            <pc:sldMk cId="2139420766" sldId="280"/>
            <ac:cxnSpMk id="10" creationId="{62CEF8D9-D7FB-9627-850F-A13555584153}"/>
          </ac:cxnSpMkLst>
        </pc:cxnChg>
        <pc:cxnChg chg="del">
          <ac:chgData name="Mr J Bee (BWCET)" userId="a1856448-f297-487a-a7ea-498499ce4ab3" providerId="ADAL" clId="{528E977C-0D3A-4E08-9C31-E39F7E8FD8B5}" dt="2023-12-15T10:53:30.384" v="1989" actId="478"/>
          <ac:cxnSpMkLst>
            <pc:docMk/>
            <pc:sldMk cId="2139420766" sldId="280"/>
            <ac:cxnSpMk id="15" creationId="{0013C0FB-576B-DBDB-470E-BE34B87818B0}"/>
          </ac:cxnSpMkLst>
        </pc:cxnChg>
        <pc:cxnChg chg="del">
          <ac:chgData name="Mr J Bee (BWCET)" userId="a1856448-f297-487a-a7ea-498499ce4ab3" providerId="ADAL" clId="{528E977C-0D3A-4E08-9C31-E39F7E8FD8B5}" dt="2023-12-15T10:53:30.384" v="1989" actId="478"/>
          <ac:cxnSpMkLst>
            <pc:docMk/>
            <pc:sldMk cId="2139420766" sldId="280"/>
            <ac:cxnSpMk id="26" creationId="{6F2822AC-9A25-1BED-3FDF-13C649AA6333}"/>
          </ac:cxnSpMkLst>
        </pc:cxnChg>
        <pc:cxnChg chg="add mod">
          <ac:chgData name="Mr J Bee (BWCET)" userId="a1856448-f297-487a-a7ea-498499ce4ab3" providerId="ADAL" clId="{528E977C-0D3A-4E08-9C31-E39F7E8FD8B5}" dt="2023-12-15T10:54:01.226" v="2034" actId="1076"/>
          <ac:cxnSpMkLst>
            <pc:docMk/>
            <pc:sldMk cId="2139420766" sldId="280"/>
            <ac:cxnSpMk id="48" creationId="{37682B14-C627-74D9-5F05-DC74A7DF498C}"/>
          </ac:cxnSpMkLst>
        </pc:cxnChg>
        <pc:cxnChg chg="add mod">
          <ac:chgData name="Mr J Bee (BWCET)" userId="a1856448-f297-487a-a7ea-498499ce4ab3" providerId="ADAL" clId="{528E977C-0D3A-4E08-9C31-E39F7E8FD8B5}" dt="2023-12-15T10:54:01.226" v="2034" actId="1076"/>
          <ac:cxnSpMkLst>
            <pc:docMk/>
            <pc:sldMk cId="2139420766" sldId="280"/>
            <ac:cxnSpMk id="49" creationId="{86447127-2798-F725-5159-7F046AA301FC}"/>
          </ac:cxnSpMkLst>
        </pc:cxnChg>
        <pc:cxnChg chg="add mod">
          <ac:chgData name="Mr J Bee (BWCET)" userId="a1856448-f297-487a-a7ea-498499ce4ab3" providerId="ADAL" clId="{528E977C-0D3A-4E08-9C31-E39F7E8FD8B5}" dt="2023-12-15T10:54:01.226" v="2034" actId="1076"/>
          <ac:cxnSpMkLst>
            <pc:docMk/>
            <pc:sldMk cId="2139420766" sldId="280"/>
            <ac:cxnSpMk id="50" creationId="{6C7C9A43-9D61-1A52-AB57-BD7FD96CC503}"/>
          </ac:cxnSpMkLst>
        </pc:cxnChg>
        <pc:cxnChg chg="add mod">
          <ac:chgData name="Mr J Bee (BWCET)" userId="a1856448-f297-487a-a7ea-498499ce4ab3" providerId="ADAL" clId="{528E977C-0D3A-4E08-9C31-E39F7E8FD8B5}" dt="2023-12-15T10:54:01.226" v="2034" actId="1076"/>
          <ac:cxnSpMkLst>
            <pc:docMk/>
            <pc:sldMk cId="2139420766" sldId="280"/>
            <ac:cxnSpMk id="51" creationId="{1CCFB839-DB0C-DC4D-0EBF-6E2802F312C3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640777122" sldId="280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55:48.810" v="2109" actId="14100"/>
        <pc:sldMkLst>
          <pc:docMk/>
          <pc:sldMk cId="1850973123" sldId="281"/>
        </pc:sldMkLst>
        <pc:spChg chg="add mod">
          <ac:chgData name="Mr J Bee (BWCET)" userId="a1856448-f297-487a-a7ea-498499ce4ab3" providerId="ADAL" clId="{528E977C-0D3A-4E08-9C31-E39F7E8FD8B5}" dt="2023-12-15T10:54:53.834" v="2094"/>
          <ac:spMkLst>
            <pc:docMk/>
            <pc:sldMk cId="1850973123" sldId="281"/>
            <ac:spMk id="2" creationId="{CD63D4C7-49A8-4FD7-E37F-980DCA9D8897}"/>
          </ac:spMkLst>
        </pc:spChg>
        <pc:spChg chg="add mod">
          <ac:chgData name="Mr J Bee (BWCET)" userId="a1856448-f297-487a-a7ea-498499ce4ab3" providerId="ADAL" clId="{528E977C-0D3A-4E08-9C31-E39F7E8FD8B5}" dt="2023-12-15T10:55:48.810" v="2109" actId="14100"/>
          <ac:spMkLst>
            <pc:docMk/>
            <pc:sldMk cId="1850973123" sldId="281"/>
            <ac:spMk id="5" creationId="{F3A72077-6B0D-A74B-A7F0-CCD7C8F9EAE8}"/>
          </ac:spMkLst>
        </pc:spChg>
        <pc:spChg chg="del">
          <ac:chgData name="Mr J Bee (BWCET)" userId="a1856448-f297-487a-a7ea-498499ce4ab3" providerId="ADAL" clId="{528E977C-0D3A-4E08-9C31-E39F7E8FD8B5}" dt="2023-12-15T10:54:42.813" v="2043" actId="478"/>
          <ac:spMkLst>
            <pc:docMk/>
            <pc:sldMk cId="1850973123" sldId="281"/>
            <ac:spMk id="6" creationId="{514D6DEA-42C8-5B09-497B-D8A799FF4651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11" creationId="{9D197959-8098-1B78-21CC-B6001B63A9B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12" creationId="{C2B8A76B-EE27-7192-E60F-280415A97D87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13" creationId="{966F04EC-2D86-8209-69A5-21E5DA944AA2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14" creationId="{908E7891-AF33-2CDD-C839-9249BFC1A3F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16" creationId="{8F809F0B-CC65-C415-2FE8-C0A6256434AE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17" creationId="{B1C9D254-8670-1F38-8DD7-947E7D03704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18" creationId="{FF4B468F-702C-5D7C-D0A2-3E0B1E0859E4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19" creationId="{E982C2B2-E710-3862-8286-0713025D97DB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20" creationId="{69951DE7-38F9-308D-311C-1E875151D6BF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21" creationId="{D99AA751-690F-5533-BCC3-4F8291B43ECB}"/>
          </ac:spMkLst>
        </pc:spChg>
        <pc:spChg chg="mod">
          <ac:chgData name="Mr J Bee (BWCET)" userId="a1856448-f297-487a-a7ea-498499ce4ab3" providerId="ADAL" clId="{528E977C-0D3A-4E08-9C31-E39F7E8FD8B5}" dt="2023-12-15T10:54:52.867" v="2093" actId="20577"/>
          <ac:spMkLst>
            <pc:docMk/>
            <pc:sldMk cId="1850973123" sldId="281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23" creationId="{0A5B2039-7E55-143F-6152-2A21C3C36020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24" creationId="{B806A26B-50B2-7C07-34FB-C95855508583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25" creationId="{0793CFC5-1A31-E084-9F23-8E59DC7CD395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38" creationId="{5619FF3B-6469-60DE-6125-025A6F74021E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39" creationId="{2B69B97E-8DD0-5D7A-4BCE-9B59546EEF7D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40" creationId="{F76137BD-54B7-1385-4FFB-9DC9465081B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41" creationId="{24A84F7C-DECB-B1CB-3FA7-795FCF5E44D4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42" creationId="{B2B39110-7E2F-8FFB-F658-B957ED2C854E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43" creationId="{28669328-D455-6822-916B-736262BD65F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44" creationId="{46A8CCE5-0576-D6C2-6273-8EB2907E7F98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47" creationId="{EC73DD0B-A9AB-1243-32C2-D9C3B29A42ED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52" creationId="{67E27F8D-DA42-7B9F-1588-9FBC3425349B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53" creationId="{71B88FBD-94DD-045A-0E2C-E24864495D75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54" creationId="{DF2EE817-EE60-ED4F-4080-791C5220AFE9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55" creationId="{4CA320AA-CEDF-8B72-E92F-9D226402426B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56" creationId="{B8AC88A4-5EC7-E49F-3A0D-DF856C4650C0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57" creationId="{842D03DF-74AB-FAE6-A8D2-EA0D769F8B47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61" creationId="{0E3C3944-F1BE-7703-FEFB-53FC6BBD2AC5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64" creationId="{092153B9-056A-C9CC-B67D-F1FAB4459CE8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65" creationId="{ABB98D8B-B3AC-0F5E-DB56-DF613BC33452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66" creationId="{5B51B825-4478-C4A8-8B74-8F385D9F86F3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72" creationId="{2EC9FED3-3819-DCC4-A8E0-FB35B9905872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73" creationId="{961A9130-CF78-A517-47E5-580117B0B5CC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74" creationId="{A6EF521E-8BBB-28E6-39A6-5D69E0EF759B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75" creationId="{1C148D3C-CDA9-7244-4CB2-24985609BA6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76" creationId="{C9992E4B-1397-330F-1323-FE7D1FD1835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77" creationId="{189FEB33-C8CD-9CBE-0B7F-2547530C72D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78" creationId="{EA035322-B81A-ED32-A31E-D44ACF6A253D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79" creationId="{78D8BBFD-4840-E88A-B851-15BB630166A7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80" creationId="{269DFF54-D582-E754-7FB2-957643393F4C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81" creationId="{A2724EA1-9B16-C8A5-5694-032EE3BA267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82" creationId="{596049EB-3A1E-97D5-20F1-AC478E09CB77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83" creationId="{CA0D610D-57E8-B713-93D1-0E9368624313}"/>
          </ac:spMkLst>
        </pc:spChg>
        <pc:graphicFrameChg chg="add mod modGraphic">
          <ac:chgData name="Mr J Bee (BWCET)" userId="a1856448-f297-487a-a7ea-498499ce4ab3" providerId="ADAL" clId="{528E977C-0D3A-4E08-9C31-E39F7E8FD8B5}" dt="2023-12-15T10:55:30.356" v="2103" actId="1076"/>
          <ac:graphicFrameMkLst>
            <pc:docMk/>
            <pc:sldMk cId="1850973123" sldId="281"/>
            <ac:graphicFrameMk id="3" creationId="{E47BE81E-192B-63D1-2D0D-B61E5941C046}"/>
          </ac:graphicFrameMkLst>
        </pc:graphicFrameChg>
        <pc:graphicFrameChg chg="add mod modGraphic">
          <ac:chgData name="Mr J Bee (BWCET)" userId="a1856448-f297-487a-a7ea-498499ce4ab3" providerId="ADAL" clId="{528E977C-0D3A-4E08-9C31-E39F7E8FD8B5}" dt="2023-12-15T10:55:39.762" v="2106" actId="207"/>
          <ac:graphicFrameMkLst>
            <pc:docMk/>
            <pc:sldMk cId="1850973123" sldId="281"/>
            <ac:graphicFrameMk id="4" creationId="{5AC3A791-2DFA-3333-A0F3-B3A585A7EEF5}"/>
          </ac:graphicFrameMkLst>
        </pc:graphicFrameChg>
        <pc:cxnChg chg="del">
          <ac:chgData name="Mr J Bee (BWCET)" userId="a1856448-f297-487a-a7ea-498499ce4ab3" providerId="ADAL" clId="{528E977C-0D3A-4E08-9C31-E39F7E8FD8B5}" dt="2023-12-15T10:54:40.736" v="2042" actId="478"/>
          <ac:cxnSpMkLst>
            <pc:docMk/>
            <pc:sldMk cId="1850973123" sldId="281"/>
            <ac:cxnSpMk id="7" creationId="{194A3AD6-1B1F-EF0D-6207-DF991A7DB9F2}"/>
          </ac:cxnSpMkLst>
        </pc:cxnChg>
        <pc:cxnChg chg="del">
          <ac:chgData name="Mr J Bee (BWCET)" userId="a1856448-f297-487a-a7ea-498499ce4ab3" providerId="ADAL" clId="{528E977C-0D3A-4E08-9C31-E39F7E8FD8B5}" dt="2023-12-15T10:54:40.736" v="2042" actId="478"/>
          <ac:cxnSpMkLst>
            <pc:docMk/>
            <pc:sldMk cId="1850973123" sldId="281"/>
            <ac:cxnSpMk id="8" creationId="{05BB8752-78B4-C719-E8CA-E7956451A500}"/>
          </ac:cxnSpMkLst>
        </pc:cxnChg>
        <pc:cxnChg chg="del">
          <ac:chgData name="Mr J Bee (BWCET)" userId="a1856448-f297-487a-a7ea-498499ce4ab3" providerId="ADAL" clId="{528E977C-0D3A-4E08-9C31-E39F7E8FD8B5}" dt="2023-12-15T10:54:40.736" v="2042" actId="478"/>
          <ac:cxnSpMkLst>
            <pc:docMk/>
            <pc:sldMk cId="1850973123" sldId="281"/>
            <ac:cxnSpMk id="9" creationId="{F5B29A6E-74AB-F7EB-6DCD-3527AFB93285}"/>
          </ac:cxnSpMkLst>
        </pc:cxnChg>
        <pc:cxnChg chg="del">
          <ac:chgData name="Mr J Bee (BWCET)" userId="a1856448-f297-487a-a7ea-498499ce4ab3" providerId="ADAL" clId="{528E977C-0D3A-4E08-9C31-E39F7E8FD8B5}" dt="2023-12-15T10:54:40.736" v="2042" actId="478"/>
          <ac:cxnSpMkLst>
            <pc:docMk/>
            <pc:sldMk cId="1850973123" sldId="281"/>
            <ac:cxnSpMk id="10" creationId="{62CEF8D9-D7FB-9627-850F-A13555584153}"/>
          </ac:cxnSpMkLst>
        </pc:cxnChg>
        <pc:cxnChg chg="del">
          <ac:chgData name="Mr J Bee (BWCET)" userId="a1856448-f297-487a-a7ea-498499ce4ab3" providerId="ADAL" clId="{528E977C-0D3A-4E08-9C31-E39F7E8FD8B5}" dt="2023-12-15T10:54:40.736" v="2042" actId="478"/>
          <ac:cxnSpMkLst>
            <pc:docMk/>
            <pc:sldMk cId="1850973123" sldId="281"/>
            <ac:cxnSpMk id="48" creationId="{37682B14-C627-74D9-5F05-DC74A7DF498C}"/>
          </ac:cxnSpMkLst>
        </pc:cxnChg>
        <pc:cxnChg chg="del">
          <ac:chgData name="Mr J Bee (BWCET)" userId="a1856448-f297-487a-a7ea-498499ce4ab3" providerId="ADAL" clId="{528E977C-0D3A-4E08-9C31-E39F7E8FD8B5}" dt="2023-12-15T10:54:40.736" v="2042" actId="478"/>
          <ac:cxnSpMkLst>
            <pc:docMk/>
            <pc:sldMk cId="1850973123" sldId="281"/>
            <ac:cxnSpMk id="49" creationId="{86447127-2798-F725-5159-7F046AA301FC}"/>
          </ac:cxnSpMkLst>
        </pc:cxnChg>
        <pc:cxnChg chg="del">
          <ac:chgData name="Mr J Bee (BWCET)" userId="a1856448-f297-487a-a7ea-498499ce4ab3" providerId="ADAL" clId="{528E977C-0D3A-4E08-9C31-E39F7E8FD8B5}" dt="2023-12-15T10:54:40.736" v="2042" actId="478"/>
          <ac:cxnSpMkLst>
            <pc:docMk/>
            <pc:sldMk cId="1850973123" sldId="281"/>
            <ac:cxnSpMk id="50" creationId="{6C7C9A43-9D61-1A52-AB57-BD7FD96CC503}"/>
          </ac:cxnSpMkLst>
        </pc:cxnChg>
        <pc:cxnChg chg="del">
          <ac:chgData name="Mr J Bee (BWCET)" userId="a1856448-f297-487a-a7ea-498499ce4ab3" providerId="ADAL" clId="{528E977C-0D3A-4E08-9C31-E39F7E8FD8B5}" dt="2023-12-15T10:54:40.736" v="2042" actId="478"/>
          <ac:cxnSpMkLst>
            <pc:docMk/>
            <pc:sldMk cId="1850973123" sldId="281"/>
            <ac:cxnSpMk id="51" creationId="{1CCFB839-DB0C-DC4D-0EBF-6E2802F312C3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000348585" sldId="281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58:23.884" v="2172" actId="1076"/>
        <pc:sldMkLst>
          <pc:docMk/>
          <pc:sldMk cId="2379991782" sldId="282"/>
        </pc:sldMkLst>
        <pc:spChg chg="del">
          <ac:chgData name="Mr J Bee (BWCET)" userId="a1856448-f297-487a-a7ea-498499ce4ab3" providerId="ADAL" clId="{528E977C-0D3A-4E08-9C31-E39F7E8FD8B5}" dt="2023-12-15T10:57:58.238" v="2128" actId="478"/>
          <ac:spMkLst>
            <pc:docMk/>
            <pc:sldMk cId="2379991782" sldId="282"/>
            <ac:spMk id="6" creationId="{514D6DEA-42C8-5B09-497B-D8A799FF4651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15" creationId="{8C567CFD-1144-EE0C-C0A6-1DE2089248E9}"/>
          </ac:spMkLst>
        </pc:spChg>
        <pc:spChg chg="mod">
          <ac:chgData name="Mr J Bee (BWCET)" userId="a1856448-f297-487a-a7ea-498499ce4ab3" providerId="ADAL" clId="{528E977C-0D3A-4E08-9C31-E39F7E8FD8B5}" dt="2023-12-15T10:58:01.131" v="2132" actId="20577"/>
          <ac:spMkLst>
            <pc:docMk/>
            <pc:sldMk cId="2379991782" sldId="282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23" creationId="{0A5B2039-7E55-143F-6152-2A21C3C36020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24" creationId="{B806A26B-50B2-7C07-34FB-C95855508583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25" creationId="{0793CFC5-1A31-E084-9F23-8E59DC7CD395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26" creationId="{065543B0-4018-A6DB-5C74-9B7846F97D07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28" creationId="{FBAED3EA-3F0E-5D92-161F-E49B657E4A29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29" creationId="{004070F6-22AD-D527-D2BA-9C755DFBDE0A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30" creationId="{6DB6E640-6E35-A752-EB85-FCB002F55406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31" creationId="{FBAC2DF6-B46A-B606-C182-5890C4D2DDEE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32" creationId="{1427078C-0A41-49FB-41C3-CD0E8E0AEED0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33" creationId="{923AB3F0-F6C4-831E-BB1C-86260492F748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34" creationId="{0B28D503-F131-EA17-1E9F-31FCE6A4A191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35" creationId="{26847637-5FEA-7ED0-3F91-32A8262A6D85}"/>
          </ac:spMkLst>
        </pc:spChg>
        <pc:spChg chg="add mod">
          <ac:chgData name="Mr J Bee (BWCET)" userId="a1856448-f297-487a-a7ea-498499ce4ab3" providerId="ADAL" clId="{528E977C-0D3A-4E08-9C31-E39F7E8FD8B5}" dt="2023-12-15T10:57:54.907" v="2127" actId="1076"/>
          <ac:spMkLst>
            <pc:docMk/>
            <pc:sldMk cId="2379991782" sldId="282"/>
            <ac:spMk id="36" creationId="{8F9676B8-F500-371C-3FA2-9A0244B72CCC}"/>
          </ac:spMkLst>
        </pc:spChg>
        <pc:spChg chg="add mod">
          <ac:chgData name="Mr J Bee (BWCET)" userId="a1856448-f297-487a-a7ea-498499ce4ab3" providerId="ADAL" clId="{528E977C-0D3A-4E08-9C31-E39F7E8FD8B5}" dt="2023-12-15T10:57:54.907" v="2127" actId="1076"/>
          <ac:spMkLst>
            <pc:docMk/>
            <pc:sldMk cId="2379991782" sldId="282"/>
            <ac:spMk id="37" creationId="{A1E732DE-5709-94E5-6782-72813377ED61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38" creationId="{5619FF3B-6469-60DE-6125-025A6F74021E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39" creationId="{2B69B97E-8DD0-5D7A-4BCE-9B59546EEF7D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40" creationId="{F76137BD-54B7-1385-4FFB-9DC9465081B6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41" creationId="{24A84F7C-DECB-B1CB-3FA7-795FCF5E44D4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42" creationId="{B2B39110-7E2F-8FFB-F658-B957ED2C854E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43" creationId="{28669328-D455-6822-916B-736262BD65F6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44" creationId="{46A8CCE5-0576-D6C2-6273-8EB2907E7F98}"/>
          </ac:spMkLst>
        </pc:spChg>
        <pc:spChg chg="add mod">
          <ac:chgData name="Mr J Bee (BWCET)" userId="a1856448-f297-487a-a7ea-498499ce4ab3" providerId="ADAL" clId="{528E977C-0D3A-4E08-9C31-E39F7E8FD8B5}" dt="2023-12-15T10:57:54.907" v="2127" actId="1076"/>
          <ac:spMkLst>
            <pc:docMk/>
            <pc:sldMk cId="2379991782" sldId="282"/>
            <ac:spMk id="45" creationId="{316E0802-EBA2-2863-D788-8A97007BD94E}"/>
          </ac:spMkLst>
        </pc:spChg>
        <pc:spChg chg="add mod">
          <ac:chgData name="Mr J Bee (BWCET)" userId="a1856448-f297-487a-a7ea-498499ce4ab3" providerId="ADAL" clId="{528E977C-0D3A-4E08-9C31-E39F7E8FD8B5}" dt="2023-12-15T10:56:45.029" v="2116" actId="1076"/>
          <ac:spMkLst>
            <pc:docMk/>
            <pc:sldMk cId="2379991782" sldId="282"/>
            <ac:spMk id="46" creationId="{46EA3192-03D7-5312-FD3D-FE170C5F8F75}"/>
          </ac:spMkLst>
        </pc:spChg>
        <pc:spChg chg="mod ord">
          <ac:chgData name="Mr J Bee (BWCET)" userId="a1856448-f297-487a-a7ea-498499ce4ab3" providerId="ADAL" clId="{528E977C-0D3A-4E08-9C31-E39F7E8FD8B5}" dt="2023-12-15T10:58:23.884" v="2172" actId="1076"/>
          <ac:spMkLst>
            <pc:docMk/>
            <pc:sldMk cId="2379991782" sldId="282"/>
            <ac:spMk id="47" creationId="{EC73DD0B-A9AB-1243-32C2-D9C3B29A42ED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52" creationId="{67E27F8D-DA42-7B9F-1588-9FBC3425349B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53" creationId="{71B88FBD-94DD-045A-0E2C-E24864495D75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54" creationId="{DF2EE817-EE60-ED4F-4080-791C5220AFE9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55" creationId="{4CA320AA-CEDF-8B72-E92F-9D226402426B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56" creationId="{B8AC88A4-5EC7-E49F-3A0D-DF856C4650C0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57" creationId="{842D03DF-74AB-FAE6-A8D2-EA0D769F8B47}"/>
          </ac:spMkLst>
        </pc:spChg>
        <pc:spChg chg="add mod">
          <ac:chgData name="Mr J Bee (BWCET)" userId="a1856448-f297-487a-a7ea-498499ce4ab3" providerId="ADAL" clId="{528E977C-0D3A-4E08-9C31-E39F7E8FD8B5}" dt="2023-12-15T10:56:45.029" v="2116" actId="1076"/>
          <ac:spMkLst>
            <pc:docMk/>
            <pc:sldMk cId="2379991782" sldId="282"/>
            <ac:spMk id="58" creationId="{CBBD990F-1C11-1403-04FC-579CDC822687}"/>
          </ac:spMkLst>
        </pc:spChg>
        <pc:spChg chg="add mod">
          <ac:chgData name="Mr J Bee (BWCET)" userId="a1856448-f297-487a-a7ea-498499ce4ab3" providerId="ADAL" clId="{528E977C-0D3A-4E08-9C31-E39F7E8FD8B5}" dt="2023-12-15T10:56:45.029" v="2116" actId="1076"/>
          <ac:spMkLst>
            <pc:docMk/>
            <pc:sldMk cId="2379991782" sldId="282"/>
            <ac:spMk id="59" creationId="{36863CEF-B493-72D8-FDBE-E76F2D8DFDAE}"/>
          </ac:spMkLst>
        </pc:spChg>
        <pc:spChg chg="add mod">
          <ac:chgData name="Mr J Bee (BWCET)" userId="a1856448-f297-487a-a7ea-498499ce4ab3" providerId="ADAL" clId="{528E977C-0D3A-4E08-9C31-E39F7E8FD8B5}" dt="2023-12-15T10:56:45.029" v="2116" actId="1076"/>
          <ac:spMkLst>
            <pc:docMk/>
            <pc:sldMk cId="2379991782" sldId="282"/>
            <ac:spMk id="60" creationId="{730AA61A-10EA-59A7-0626-803DC2AF67C7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61" creationId="{0E3C3944-F1BE-7703-FEFB-53FC6BBD2AC5}"/>
          </ac:spMkLst>
        </pc:spChg>
        <pc:spChg chg="add mod">
          <ac:chgData name="Mr J Bee (BWCET)" userId="a1856448-f297-487a-a7ea-498499ce4ab3" providerId="ADAL" clId="{528E977C-0D3A-4E08-9C31-E39F7E8FD8B5}" dt="2023-12-15T10:56:45.029" v="2116" actId="1076"/>
          <ac:spMkLst>
            <pc:docMk/>
            <pc:sldMk cId="2379991782" sldId="282"/>
            <ac:spMk id="62" creationId="{144310CC-91FB-9AAC-3500-70BDB60822BD}"/>
          </ac:spMkLst>
        </pc:spChg>
        <pc:spChg chg="add mod">
          <ac:chgData name="Mr J Bee (BWCET)" userId="a1856448-f297-487a-a7ea-498499ce4ab3" providerId="ADAL" clId="{528E977C-0D3A-4E08-9C31-E39F7E8FD8B5}" dt="2023-12-15T10:56:45.029" v="2116" actId="1076"/>
          <ac:spMkLst>
            <pc:docMk/>
            <pc:sldMk cId="2379991782" sldId="282"/>
            <ac:spMk id="63" creationId="{30BCE9FB-E705-1AEC-D95D-909721091F7A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64" creationId="{092153B9-056A-C9CC-B67D-F1FAB4459CE8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65" creationId="{ABB98D8B-B3AC-0F5E-DB56-DF613BC33452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66" creationId="{5B51B825-4478-C4A8-8B74-8F385D9F86F3}"/>
          </ac:spMkLst>
        </pc:spChg>
        <pc:spChg chg="add mod">
          <ac:chgData name="Mr J Bee (BWCET)" userId="a1856448-f297-487a-a7ea-498499ce4ab3" providerId="ADAL" clId="{528E977C-0D3A-4E08-9C31-E39F7E8FD8B5}" dt="2023-12-15T10:56:45.029" v="2116" actId="1076"/>
          <ac:spMkLst>
            <pc:docMk/>
            <pc:sldMk cId="2379991782" sldId="282"/>
            <ac:spMk id="67" creationId="{66C76D09-C1DA-1DAE-E268-9C02805DFD6D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69" creationId="{6EC63017-3585-6913-0FFF-7A13097B51F4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70" creationId="{94616A6B-4133-7035-79D3-1DA418A6EF64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71" creationId="{CD1530B5-6DC2-D271-57C5-CD227CE67AE3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72" creationId="{2EC9FED3-3819-DCC4-A8E0-FB35B9905872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73" creationId="{961A9130-CF78-A517-47E5-580117B0B5CC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74" creationId="{A6EF521E-8BBB-28E6-39A6-5D69E0EF759B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75" creationId="{1C148D3C-CDA9-7244-4CB2-24985609BA66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76" creationId="{C9992E4B-1397-330F-1323-FE7D1FD18356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77" creationId="{189FEB33-C8CD-9CBE-0B7F-2547530C72D6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78" creationId="{EA035322-B81A-ED32-A31E-D44ACF6A253D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79" creationId="{78D8BBFD-4840-E88A-B851-15BB630166A7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80" creationId="{269DFF54-D582-E754-7FB2-957643393F4C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81" creationId="{A2724EA1-9B16-C8A5-5694-032EE3BA2676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82" creationId="{596049EB-3A1E-97D5-20F1-AC478E09CB77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83" creationId="{CA0D610D-57E8-B713-93D1-0E9368624313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84" creationId="{A5C4A5B2-26E6-B140-F606-6967DD2C1ED0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85" creationId="{D5207164-503C-B110-FE9D-81FB5F4CE247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86" creationId="{998CFDB7-7505-8C93-814E-AC3813CEF913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87" creationId="{F8CC5B20-3105-F54C-12AD-8925AEDA6567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88" creationId="{64BF8230-64F1-B01D-C5EE-0479B841E999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89" creationId="{F00C2038-0271-5CF8-13F3-67B59BDC68B7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90" creationId="{F74D32FF-9A8D-26C9-26AB-409404B4E95D}"/>
          </ac:spMkLst>
        </pc:spChg>
        <pc:spChg chg="add mod">
          <ac:chgData name="Mr J Bee (BWCET)" userId="a1856448-f297-487a-a7ea-498499ce4ab3" providerId="ADAL" clId="{528E977C-0D3A-4E08-9C31-E39F7E8FD8B5}" dt="2023-12-15T10:58:08.007" v="2133"/>
          <ac:spMkLst>
            <pc:docMk/>
            <pc:sldMk cId="2379991782" sldId="282"/>
            <ac:spMk id="94" creationId="{C66826BC-CA74-1098-D079-F2A1A50856FC}"/>
          </ac:spMkLst>
        </pc:spChg>
        <pc:cxnChg chg="add mod">
          <ac:chgData name="Mr J Bee (BWCET)" userId="a1856448-f297-487a-a7ea-498499ce4ab3" providerId="ADAL" clId="{528E977C-0D3A-4E08-9C31-E39F7E8FD8B5}" dt="2023-12-15T10:56:45.029" v="2116" actId="1076"/>
          <ac:cxnSpMkLst>
            <pc:docMk/>
            <pc:sldMk cId="2379991782" sldId="282"/>
            <ac:cxnSpMk id="2" creationId="{556931C3-EB03-B1AB-7CC7-ED0FD76CD099}"/>
          </ac:cxnSpMkLst>
        </pc:cxnChg>
        <pc:cxnChg chg="add mod">
          <ac:chgData name="Mr J Bee (BWCET)" userId="a1856448-f297-487a-a7ea-498499ce4ab3" providerId="ADAL" clId="{528E977C-0D3A-4E08-9C31-E39F7E8FD8B5}" dt="2023-12-15T10:57:19.402" v="2123" actId="14100"/>
          <ac:cxnSpMkLst>
            <pc:docMk/>
            <pc:sldMk cId="2379991782" sldId="282"/>
            <ac:cxnSpMk id="3" creationId="{8557BE3B-AE7B-A798-4C5F-78110E6529C9}"/>
          </ac:cxnSpMkLst>
        </pc:cxnChg>
        <pc:cxnChg chg="add mod">
          <ac:chgData name="Mr J Bee (BWCET)" userId="a1856448-f297-487a-a7ea-498499ce4ab3" providerId="ADAL" clId="{528E977C-0D3A-4E08-9C31-E39F7E8FD8B5}" dt="2023-12-15T10:57:24.235" v="2124" actId="14100"/>
          <ac:cxnSpMkLst>
            <pc:docMk/>
            <pc:sldMk cId="2379991782" sldId="282"/>
            <ac:cxnSpMk id="4" creationId="{5EBAB279-0D3E-E940-31D4-27EF59519A60}"/>
          </ac:cxnSpMkLst>
        </pc:cxnChg>
        <pc:cxnChg chg="add mod">
          <ac:chgData name="Mr J Bee (BWCET)" userId="a1856448-f297-487a-a7ea-498499ce4ab3" providerId="ADAL" clId="{528E977C-0D3A-4E08-9C31-E39F7E8FD8B5}" dt="2023-12-15T10:57:16.975" v="2122" actId="14100"/>
          <ac:cxnSpMkLst>
            <pc:docMk/>
            <pc:sldMk cId="2379991782" sldId="282"/>
            <ac:cxnSpMk id="5" creationId="{65C5E23C-8947-2913-2CBE-CE602565C3E5}"/>
          </ac:cxnSpMkLst>
        </pc:cxnChg>
        <pc:cxnChg chg="del">
          <ac:chgData name="Mr J Bee (BWCET)" userId="a1856448-f297-487a-a7ea-498499ce4ab3" providerId="ADAL" clId="{528E977C-0D3A-4E08-9C31-E39F7E8FD8B5}" dt="2023-12-15T10:56:17.022" v="2111" actId="478"/>
          <ac:cxnSpMkLst>
            <pc:docMk/>
            <pc:sldMk cId="2379991782" sldId="282"/>
            <ac:cxnSpMk id="48" creationId="{37682B14-C627-74D9-5F05-DC74A7DF498C}"/>
          </ac:cxnSpMkLst>
        </pc:cxnChg>
        <pc:cxnChg chg="del">
          <ac:chgData name="Mr J Bee (BWCET)" userId="a1856448-f297-487a-a7ea-498499ce4ab3" providerId="ADAL" clId="{528E977C-0D3A-4E08-9C31-E39F7E8FD8B5}" dt="2023-12-15T10:56:17.022" v="2111" actId="478"/>
          <ac:cxnSpMkLst>
            <pc:docMk/>
            <pc:sldMk cId="2379991782" sldId="282"/>
            <ac:cxnSpMk id="49" creationId="{86447127-2798-F725-5159-7F046AA301FC}"/>
          </ac:cxnSpMkLst>
        </pc:cxnChg>
        <pc:cxnChg chg="del">
          <ac:chgData name="Mr J Bee (BWCET)" userId="a1856448-f297-487a-a7ea-498499ce4ab3" providerId="ADAL" clId="{528E977C-0D3A-4E08-9C31-E39F7E8FD8B5}" dt="2023-12-15T10:56:17.022" v="2111" actId="478"/>
          <ac:cxnSpMkLst>
            <pc:docMk/>
            <pc:sldMk cId="2379991782" sldId="282"/>
            <ac:cxnSpMk id="50" creationId="{6C7C9A43-9D61-1A52-AB57-BD7FD96CC503}"/>
          </ac:cxnSpMkLst>
        </pc:cxnChg>
        <pc:cxnChg chg="del">
          <ac:chgData name="Mr J Bee (BWCET)" userId="a1856448-f297-487a-a7ea-498499ce4ab3" providerId="ADAL" clId="{528E977C-0D3A-4E08-9C31-E39F7E8FD8B5}" dt="2023-12-15T10:56:17.022" v="2111" actId="478"/>
          <ac:cxnSpMkLst>
            <pc:docMk/>
            <pc:sldMk cId="2379991782" sldId="282"/>
            <ac:cxnSpMk id="51" creationId="{1CCFB839-DB0C-DC4D-0EBF-6E2802F312C3}"/>
          </ac:cxnSpMkLst>
        </pc:cxnChg>
        <pc:cxnChg chg="add mod">
          <ac:chgData name="Mr J Bee (BWCET)" userId="a1856448-f297-487a-a7ea-498499ce4ab3" providerId="ADAL" clId="{528E977C-0D3A-4E08-9C31-E39F7E8FD8B5}" dt="2023-12-15T10:57:12.901" v="2120" actId="1076"/>
          <ac:cxnSpMkLst>
            <pc:docMk/>
            <pc:sldMk cId="2379991782" sldId="282"/>
            <ac:cxnSpMk id="68" creationId="{D46164B2-D303-84C5-DB78-734C5179AF78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120834833" sldId="282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935444307" sldId="283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1:01:10.823" v="2330" actId="1076"/>
        <pc:sldMkLst>
          <pc:docMk/>
          <pc:sldMk cId="3617175690" sldId="283"/>
        </pc:sldMkLst>
        <pc:spChg chg="add mod">
          <ac:chgData name="Mr J Bee (BWCET)" userId="a1856448-f297-487a-a7ea-498499ce4ab3" providerId="ADAL" clId="{528E977C-0D3A-4E08-9C31-E39F7E8FD8B5}" dt="2023-12-15T10:59:46.246" v="2262"/>
          <ac:spMkLst>
            <pc:docMk/>
            <pc:sldMk cId="3617175690" sldId="283"/>
            <ac:spMk id="4" creationId="{11E19546-245F-DD08-8E44-A55E01FA2F87}"/>
          </ac:spMkLst>
        </pc:spChg>
        <pc:spChg chg="add mod">
          <ac:chgData name="Mr J Bee (BWCET)" userId="a1856448-f297-487a-a7ea-498499ce4ab3" providerId="ADAL" clId="{528E977C-0D3A-4E08-9C31-E39F7E8FD8B5}" dt="2023-12-15T11:01:07.951" v="2329" actId="1076"/>
          <ac:spMkLst>
            <pc:docMk/>
            <pc:sldMk cId="3617175690" sldId="283"/>
            <ac:spMk id="5" creationId="{61746C3E-3B90-87E7-5DF1-9BD8DABCB6E8}"/>
          </ac:spMkLst>
        </pc:spChg>
        <pc:spChg chg="add mod">
          <ac:chgData name="Mr J Bee (BWCET)" userId="a1856448-f297-487a-a7ea-498499ce4ab3" providerId="ADAL" clId="{528E977C-0D3A-4E08-9C31-E39F7E8FD8B5}" dt="2023-12-15T11:01:07.951" v="2329" actId="1076"/>
          <ac:spMkLst>
            <pc:docMk/>
            <pc:sldMk cId="3617175690" sldId="283"/>
            <ac:spMk id="6" creationId="{D600FACF-2046-077A-C385-1EED3CF7B8B2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13" creationId="{7F5E6402-0399-C555-B3B6-AF2AD82338B3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14" creationId="{0D3CEC31-4F8C-F315-1F28-F72724148706}"/>
          </ac:spMkLst>
        </pc:spChg>
        <pc:spChg chg="add mod">
          <ac:chgData name="Mr J Bee (BWCET)" userId="a1856448-f297-487a-a7ea-498499ce4ab3" providerId="ADAL" clId="{528E977C-0D3A-4E08-9C31-E39F7E8FD8B5}" dt="2023-12-15T11:01:07.951" v="2329" actId="1076"/>
          <ac:spMkLst>
            <pc:docMk/>
            <pc:sldMk cId="3617175690" sldId="283"/>
            <ac:spMk id="15" creationId="{89A607B0-E374-479E-392E-57A1AA59014B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17" creationId="{3F155AF3-1512-3E0B-696C-E177A37B7DF5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18" creationId="{C23B8AF4-6337-3F93-88D6-B6B4947F816F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19" creationId="{7B68E8C7-020C-848B-6A66-9F09177DE716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20" creationId="{E85B10D6-7750-15CF-8A5F-8E43BDF83023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21" creationId="{4F0CC41F-1AB1-AAA4-7FF7-69B8E2F6AC19}"/>
          </ac:spMkLst>
        </pc:spChg>
        <pc:spChg chg="mod">
          <ac:chgData name="Mr J Bee (BWCET)" userId="a1856448-f297-487a-a7ea-498499ce4ab3" providerId="ADAL" clId="{528E977C-0D3A-4E08-9C31-E39F7E8FD8B5}" dt="2023-12-15T10:59:45.357" v="2261" actId="20577"/>
          <ac:spMkLst>
            <pc:docMk/>
            <pc:sldMk cId="3617175690" sldId="283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23" creationId="{04924C31-42DD-9DCC-F4BA-0DBEC31EB065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24" creationId="{F820047F-7C2E-7275-26D5-130DFA757EA7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25" creationId="{A0A8379F-9F8D-6025-AB64-CAA87B4D6DC5}"/>
          </ac:spMkLst>
        </pc:spChg>
        <pc:spChg chg="add mod">
          <ac:chgData name="Mr J Bee (BWCET)" userId="a1856448-f297-487a-a7ea-498499ce4ab3" providerId="ADAL" clId="{528E977C-0D3A-4E08-9C31-E39F7E8FD8B5}" dt="2023-12-15T11:01:07.951" v="2329" actId="1076"/>
          <ac:spMkLst>
            <pc:docMk/>
            <pc:sldMk cId="3617175690" sldId="283"/>
            <ac:spMk id="26" creationId="{8109CAB7-0C1A-0023-2F5D-64AFBF24625B}"/>
          </ac:spMkLst>
        </pc:spChg>
        <pc:spChg chg="add mod">
          <ac:chgData name="Mr J Bee (BWCET)" userId="a1856448-f297-487a-a7ea-498499ce4ab3" providerId="ADAL" clId="{528E977C-0D3A-4E08-9C31-E39F7E8FD8B5}" dt="2023-12-15T11:01:10.823" v="2330" actId="1076"/>
          <ac:spMkLst>
            <pc:docMk/>
            <pc:sldMk cId="3617175690" sldId="283"/>
            <ac:spMk id="28" creationId="{C2504DC9-5214-EBEB-30AD-984FC0C69DEF}"/>
          </ac:spMkLst>
        </pc:spChg>
        <pc:spChg chg="add mod">
          <ac:chgData name="Mr J Bee (BWCET)" userId="a1856448-f297-487a-a7ea-498499ce4ab3" providerId="ADAL" clId="{528E977C-0D3A-4E08-9C31-E39F7E8FD8B5}" dt="2023-12-15T11:01:10.823" v="2330" actId="1076"/>
          <ac:spMkLst>
            <pc:docMk/>
            <pc:sldMk cId="3617175690" sldId="283"/>
            <ac:spMk id="29" creationId="{A91245A3-F028-8540-5F81-574028465E86}"/>
          </ac:spMkLst>
        </pc:spChg>
        <pc:spChg chg="del">
          <ac:chgData name="Mr J Bee (BWCET)" userId="a1856448-f297-487a-a7ea-498499ce4ab3" providerId="ADAL" clId="{528E977C-0D3A-4E08-9C31-E39F7E8FD8B5}" dt="2023-12-15T10:59:04.261" v="2175" actId="478"/>
          <ac:spMkLst>
            <pc:docMk/>
            <pc:sldMk cId="3617175690" sldId="283"/>
            <ac:spMk id="40" creationId="{1D98924E-25CE-3262-EF64-C01397B34154}"/>
          </ac:spMkLst>
        </pc:spChg>
        <pc:spChg chg="del">
          <ac:chgData name="Mr J Bee (BWCET)" userId="a1856448-f297-487a-a7ea-498499ce4ab3" providerId="ADAL" clId="{528E977C-0D3A-4E08-9C31-E39F7E8FD8B5}" dt="2023-12-15T10:59:25.036" v="2177" actId="478"/>
          <ac:spMkLst>
            <pc:docMk/>
            <pc:sldMk cId="3617175690" sldId="283"/>
            <ac:spMk id="41" creationId="{A948117F-8FDE-B6C0-ED11-0C2CDAB2B52D}"/>
          </ac:spMkLst>
        </pc:spChg>
        <pc:spChg chg="del">
          <ac:chgData name="Mr J Bee (BWCET)" userId="a1856448-f297-487a-a7ea-498499ce4ab3" providerId="ADAL" clId="{528E977C-0D3A-4E08-9C31-E39F7E8FD8B5}" dt="2023-12-15T10:59:04.261" v="2175" actId="478"/>
          <ac:spMkLst>
            <pc:docMk/>
            <pc:sldMk cId="3617175690" sldId="283"/>
            <ac:spMk id="42" creationId="{1D393E15-13B5-46A0-96D3-DD99CB2F7DCD}"/>
          </ac:spMkLst>
        </pc:spChg>
        <pc:picChg chg="del">
          <ac:chgData name="Mr J Bee (BWCET)" userId="a1856448-f297-487a-a7ea-498499ce4ab3" providerId="ADAL" clId="{528E977C-0D3A-4E08-9C31-E39F7E8FD8B5}" dt="2023-12-15T10:59:02.786" v="2174" actId="478"/>
          <ac:picMkLst>
            <pc:docMk/>
            <pc:sldMk cId="3617175690" sldId="283"/>
            <ac:picMk id="39" creationId="{5DED4499-2617-12A0-DB48-06732E2F59DB}"/>
          </ac:picMkLst>
        </pc:picChg>
      </pc:sldChg>
      <pc:sldChg chg="addSp delSp modSp add mod delAnim modAnim">
        <pc:chgData name="Mr J Bee (BWCET)" userId="a1856448-f297-487a-a7ea-498499ce4ab3" providerId="ADAL" clId="{528E977C-0D3A-4E08-9C31-E39F7E8FD8B5}" dt="2023-12-15T11:02:33.079" v="2352" actId="14100"/>
        <pc:sldMkLst>
          <pc:docMk/>
          <pc:sldMk cId="1323884502" sldId="284"/>
        </pc:sldMkLst>
        <pc:spChg chg="del">
          <ac:chgData name="Mr J Bee (BWCET)" userId="a1856448-f297-487a-a7ea-498499ce4ab3" providerId="ADAL" clId="{528E977C-0D3A-4E08-9C31-E39F7E8FD8B5}" dt="2023-12-15T11:01:26.843" v="2332" actId="478"/>
          <ac:spMkLst>
            <pc:docMk/>
            <pc:sldMk cId="1323884502" sldId="284"/>
            <ac:spMk id="5" creationId="{61746C3E-3B90-87E7-5DF1-9BD8DABCB6E8}"/>
          </ac:spMkLst>
        </pc:spChg>
        <pc:spChg chg="del">
          <ac:chgData name="Mr J Bee (BWCET)" userId="a1856448-f297-487a-a7ea-498499ce4ab3" providerId="ADAL" clId="{528E977C-0D3A-4E08-9C31-E39F7E8FD8B5}" dt="2023-12-15T11:01:26.843" v="2332" actId="478"/>
          <ac:spMkLst>
            <pc:docMk/>
            <pc:sldMk cId="1323884502" sldId="284"/>
            <ac:spMk id="6" creationId="{D600FACF-2046-077A-C385-1EED3CF7B8B2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7" creationId="{445540A2-FC43-B080-10BA-2BCF878AB471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8" creationId="{6C0BA8B5-F1CE-F837-84B7-135D4C4E915A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9" creationId="{BB38F166-4181-5E6D-33C6-E312ED0B3645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0" creationId="{0700EBC4-6E29-B12D-AD0A-62325E25B450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1" creationId="{5B1A5B12-DF7C-EEFA-702E-0806411AC141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2" creationId="{A55970AB-EFCA-796D-8C79-AA5FB0856F2E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3" creationId="{7F5E6402-0399-C555-B3B6-AF2AD82338B3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4" creationId="{0D3CEC31-4F8C-F315-1F28-F72724148706}"/>
          </ac:spMkLst>
        </pc:spChg>
        <pc:spChg chg="del">
          <ac:chgData name="Mr J Bee (BWCET)" userId="a1856448-f297-487a-a7ea-498499ce4ab3" providerId="ADAL" clId="{528E977C-0D3A-4E08-9C31-E39F7E8FD8B5}" dt="2023-12-15T11:01:26.843" v="2332" actId="478"/>
          <ac:spMkLst>
            <pc:docMk/>
            <pc:sldMk cId="1323884502" sldId="284"/>
            <ac:spMk id="15" creationId="{89A607B0-E374-479E-392E-57A1AA59014B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6" creationId="{D32A5397-DB76-0DB3-71F9-3565A1CE8B25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7" creationId="{3F155AF3-1512-3E0B-696C-E177A37B7DF5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8" creationId="{C23B8AF4-6337-3F93-88D6-B6B4947F816F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9" creationId="{7B68E8C7-020C-848B-6A66-9F09177DE716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20" creationId="{E85B10D6-7750-15CF-8A5F-8E43BDF83023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21" creationId="{4F0CC41F-1AB1-AAA4-7FF7-69B8E2F6AC19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23" creationId="{04924C31-42DD-9DCC-F4BA-0DBEC31EB065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24" creationId="{F820047F-7C2E-7275-26D5-130DFA757EA7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25" creationId="{A0A8379F-9F8D-6025-AB64-CAA87B4D6DC5}"/>
          </ac:spMkLst>
        </pc:spChg>
        <pc:spChg chg="del">
          <ac:chgData name="Mr J Bee (BWCET)" userId="a1856448-f297-487a-a7ea-498499ce4ab3" providerId="ADAL" clId="{528E977C-0D3A-4E08-9C31-E39F7E8FD8B5}" dt="2023-12-15T11:01:26.843" v="2332" actId="478"/>
          <ac:spMkLst>
            <pc:docMk/>
            <pc:sldMk cId="1323884502" sldId="284"/>
            <ac:spMk id="26" creationId="{8109CAB7-0C1A-0023-2F5D-64AFBF24625B}"/>
          </ac:spMkLst>
        </pc:spChg>
        <pc:spChg chg="del">
          <ac:chgData name="Mr J Bee (BWCET)" userId="a1856448-f297-487a-a7ea-498499ce4ab3" providerId="ADAL" clId="{528E977C-0D3A-4E08-9C31-E39F7E8FD8B5}" dt="2023-12-15T11:01:26.843" v="2332" actId="478"/>
          <ac:spMkLst>
            <pc:docMk/>
            <pc:sldMk cId="1323884502" sldId="284"/>
            <ac:spMk id="28" creationId="{C2504DC9-5214-EBEB-30AD-984FC0C69DEF}"/>
          </ac:spMkLst>
        </pc:spChg>
        <pc:spChg chg="del">
          <ac:chgData name="Mr J Bee (BWCET)" userId="a1856448-f297-487a-a7ea-498499ce4ab3" providerId="ADAL" clId="{528E977C-0D3A-4E08-9C31-E39F7E8FD8B5}" dt="2023-12-15T11:01:26.843" v="2332" actId="478"/>
          <ac:spMkLst>
            <pc:docMk/>
            <pc:sldMk cId="1323884502" sldId="284"/>
            <ac:spMk id="29" creationId="{A91245A3-F028-8540-5F81-574028465E86}"/>
          </ac:spMkLst>
        </pc:spChg>
        <pc:spChg chg="add mod">
          <ac:chgData name="Mr J Bee (BWCET)" userId="a1856448-f297-487a-a7ea-498499ce4ab3" providerId="ADAL" clId="{528E977C-0D3A-4E08-9C31-E39F7E8FD8B5}" dt="2023-12-15T11:01:51.049" v="2337" actId="1076"/>
          <ac:spMkLst>
            <pc:docMk/>
            <pc:sldMk cId="1323884502" sldId="284"/>
            <ac:spMk id="32" creationId="{CAB495F0-ED33-5F1E-355D-D9AC9141701B}"/>
          </ac:spMkLst>
        </pc:spChg>
        <pc:spChg chg="add mod">
          <ac:chgData name="Mr J Bee (BWCET)" userId="a1856448-f297-487a-a7ea-498499ce4ab3" providerId="ADAL" clId="{528E977C-0D3A-4E08-9C31-E39F7E8FD8B5}" dt="2023-12-15T11:01:51.049" v="2337" actId="1076"/>
          <ac:spMkLst>
            <pc:docMk/>
            <pc:sldMk cId="1323884502" sldId="284"/>
            <ac:spMk id="33" creationId="{61682AEE-3B78-7405-6C87-9EA99F0243ED}"/>
          </ac:spMkLst>
        </pc:spChg>
        <pc:spChg chg="add mod">
          <ac:chgData name="Mr J Bee (BWCET)" userId="a1856448-f297-487a-a7ea-498499ce4ab3" providerId="ADAL" clId="{528E977C-0D3A-4E08-9C31-E39F7E8FD8B5}" dt="2023-12-15T11:01:51.049" v="2337" actId="1076"/>
          <ac:spMkLst>
            <pc:docMk/>
            <pc:sldMk cId="1323884502" sldId="284"/>
            <ac:spMk id="34" creationId="{1AC75436-4D79-BD18-5253-C561538F995E}"/>
          </ac:spMkLst>
        </pc:spChg>
        <pc:spChg chg="add mod">
          <ac:chgData name="Mr J Bee (BWCET)" userId="a1856448-f297-487a-a7ea-498499ce4ab3" providerId="ADAL" clId="{528E977C-0D3A-4E08-9C31-E39F7E8FD8B5}" dt="2023-12-15T11:01:51.049" v="2337" actId="1076"/>
          <ac:spMkLst>
            <pc:docMk/>
            <pc:sldMk cId="1323884502" sldId="284"/>
            <ac:spMk id="35" creationId="{556E27C1-A62C-CDF5-4CA8-ECA466B3BA7F}"/>
          </ac:spMkLst>
        </pc:spChg>
        <pc:spChg chg="add mod">
          <ac:chgData name="Mr J Bee (BWCET)" userId="a1856448-f297-487a-a7ea-498499ce4ab3" providerId="ADAL" clId="{528E977C-0D3A-4E08-9C31-E39F7E8FD8B5}" dt="2023-12-15T11:01:58.071" v="2338" actId="207"/>
          <ac:spMkLst>
            <pc:docMk/>
            <pc:sldMk cId="1323884502" sldId="284"/>
            <ac:spMk id="36" creationId="{F14FC68F-C592-4D15-B87B-9D05A88AC22F}"/>
          </ac:spMkLst>
        </pc:spChg>
        <pc:spChg chg="add mod">
          <ac:chgData name="Mr J Bee (BWCET)" userId="a1856448-f297-487a-a7ea-498499ce4ab3" providerId="ADAL" clId="{528E977C-0D3A-4E08-9C31-E39F7E8FD8B5}" dt="2023-12-15T11:01:58.071" v="2338" actId="207"/>
          <ac:spMkLst>
            <pc:docMk/>
            <pc:sldMk cId="1323884502" sldId="284"/>
            <ac:spMk id="37" creationId="{B81BF180-C9AB-2D1A-CFFB-0C6106F171F9}"/>
          </ac:spMkLst>
        </pc:spChg>
        <pc:spChg chg="add mod">
          <ac:chgData name="Mr J Bee (BWCET)" userId="a1856448-f297-487a-a7ea-498499ce4ab3" providerId="ADAL" clId="{528E977C-0D3A-4E08-9C31-E39F7E8FD8B5}" dt="2023-12-15T11:01:51.049" v="2337" actId="1076"/>
          <ac:spMkLst>
            <pc:docMk/>
            <pc:sldMk cId="1323884502" sldId="284"/>
            <ac:spMk id="38" creationId="{DAF5ADE0-0853-B0D8-F162-0A761B330DFE}"/>
          </ac:spMkLst>
        </pc:spChg>
        <pc:spChg chg="add mod">
          <ac:chgData name="Mr J Bee (BWCET)" userId="a1856448-f297-487a-a7ea-498499ce4ab3" providerId="ADAL" clId="{528E977C-0D3A-4E08-9C31-E39F7E8FD8B5}" dt="2023-12-15T11:01:51.049" v="2337" actId="1076"/>
          <ac:spMkLst>
            <pc:docMk/>
            <pc:sldMk cId="1323884502" sldId="284"/>
            <ac:spMk id="39" creationId="{092A53E2-EDFC-C4C0-15F4-8620243EA3B5}"/>
          </ac:spMkLst>
        </pc:spChg>
        <pc:spChg chg="add mod">
          <ac:chgData name="Mr J Bee (BWCET)" userId="a1856448-f297-487a-a7ea-498499ce4ab3" providerId="ADAL" clId="{528E977C-0D3A-4E08-9C31-E39F7E8FD8B5}" dt="2023-12-15T11:01:58.071" v="2338" actId="207"/>
          <ac:spMkLst>
            <pc:docMk/>
            <pc:sldMk cId="1323884502" sldId="284"/>
            <ac:spMk id="40" creationId="{988DB374-CDD8-B603-870C-6D1DA521C510}"/>
          </ac:spMkLst>
        </pc:spChg>
        <pc:spChg chg="add mod">
          <ac:chgData name="Mr J Bee (BWCET)" userId="a1856448-f297-487a-a7ea-498499ce4ab3" providerId="ADAL" clId="{528E977C-0D3A-4E08-9C31-E39F7E8FD8B5}" dt="2023-12-15T11:01:51.049" v="2337" actId="1076"/>
          <ac:spMkLst>
            <pc:docMk/>
            <pc:sldMk cId="1323884502" sldId="284"/>
            <ac:spMk id="41" creationId="{D501985D-47DB-40D3-6271-40F1692570B2}"/>
          </ac:spMkLst>
        </pc:spChg>
        <pc:spChg chg="add mod">
          <ac:chgData name="Mr J Bee (BWCET)" userId="a1856448-f297-487a-a7ea-498499ce4ab3" providerId="ADAL" clId="{528E977C-0D3A-4E08-9C31-E39F7E8FD8B5}" dt="2023-12-15T11:02:26.382" v="2349" actId="207"/>
          <ac:spMkLst>
            <pc:docMk/>
            <pc:sldMk cId="1323884502" sldId="284"/>
            <ac:spMk id="42" creationId="{FB35ACE8-B89F-A90C-C352-23AC6AF2A0A8}"/>
          </ac:spMkLst>
        </pc:spChg>
        <pc:spChg chg="add mod">
          <ac:chgData name="Mr J Bee (BWCET)" userId="a1856448-f297-487a-a7ea-498499ce4ab3" providerId="ADAL" clId="{528E977C-0D3A-4E08-9C31-E39F7E8FD8B5}" dt="2023-12-15T11:02:11.383" v="2341" actId="207"/>
          <ac:spMkLst>
            <pc:docMk/>
            <pc:sldMk cId="1323884502" sldId="284"/>
            <ac:spMk id="43" creationId="{319FAEA4-681F-3A21-5823-08A6292E64E9}"/>
          </ac:spMkLst>
        </pc:spChg>
        <pc:spChg chg="add mod">
          <ac:chgData name="Mr J Bee (BWCET)" userId="a1856448-f297-487a-a7ea-498499ce4ab3" providerId="ADAL" clId="{528E977C-0D3A-4E08-9C31-E39F7E8FD8B5}" dt="2023-12-15T11:02:17.621" v="2348" actId="1038"/>
          <ac:spMkLst>
            <pc:docMk/>
            <pc:sldMk cId="1323884502" sldId="284"/>
            <ac:spMk id="44" creationId="{9334CB16-D531-3ED9-AB77-17C5970C7443}"/>
          </ac:spMkLst>
        </pc:spChg>
        <pc:spChg chg="add mod">
          <ac:chgData name="Mr J Bee (BWCET)" userId="a1856448-f297-487a-a7ea-498499ce4ab3" providerId="ADAL" clId="{528E977C-0D3A-4E08-9C31-E39F7E8FD8B5}" dt="2023-12-15T11:02:16.333" v="2347" actId="1038"/>
          <ac:spMkLst>
            <pc:docMk/>
            <pc:sldMk cId="1323884502" sldId="284"/>
            <ac:spMk id="45" creationId="{6564C8E3-BF2A-5EC1-0FAB-18D044A26524}"/>
          </ac:spMkLst>
        </pc:spChg>
        <pc:spChg chg="add mod">
          <ac:chgData name="Mr J Bee (BWCET)" userId="a1856448-f297-487a-a7ea-498499ce4ab3" providerId="ADAL" clId="{528E977C-0D3A-4E08-9C31-E39F7E8FD8B5}" dt="2023-12-15T11:02:11.383" v="2341" actId="207"/>
          <ac:spMkLst>
            <pc:docMk/>
            <pc:sldMk cId="1323884502" sldId="284"/>
            <ac:spMk id="46" creationId="{3913487C-2F84-7802-C621-46D7F55D6942}"/>
          </ac:spMkLst>
        </pc:spChg>
        <pc:spChg chg="add mod">
          <ac:chgData name="Mr J Bee (BWCET)" userId="a1856448-f297-487a-a7ea-498499ce4ab3" providerId="ADAL" clId="{528E977C-0D3A-4E08-9C31-E39F7E8FD8B5}" dt="2023-12-15T11:02:11.383" v="2341" actId="207"/>
          <ac:spMkLst>
            <pc:docMk/>
            <pc:sldMk cId="1323884502" sldId="284"/>
            <ac:spMk id="47" creationId="{D4661ECE-E51E-BCF5-2E6E-9AA51BF3BEDF}"/>
          </ac:spMkLst>
        </pc:spChg>
        <pc:spChg chg="add mod">
          <ac:chgData name="Mr J Bee (BWCET)" userId="a1856448-f297-487a-a7ea-498499ce4ab3" providerId="ADAL" clId="{528E977C-0D3A-4E08-9C31-E39F7E8FD8B5}" dt="2023-12-15T11:02:14.743" v="2345" actId="1038"/>
          <ac:spMkLst>
            <pc:docMk/>
            <pc:sldMk cId="1323884502" sldId="284"/>
            <ac:spMk id="48" creationId="{951672F2-0978-531E-D794-D81503B61060}"/>
          </ac:spMkLst>
        </pc:spChg>
        <pc:spChg chg="add mod">
          <ac:chgData name="Mr J Bee (BWCET)" userId="a1856448-f297-487a-a7ea-498499ce4ab3" providerId="ADAL" clId="{528E977C-0D3A-4E08-9C31-E39F7E8FD8B5}" dt="2023-12-15T11:02:33.079" v="2352" actId="14100"/>
          <ac:spMkLst>
            <pc:docMk/>
            <pc:sldMk cId="1323884502" sldId="284"/>
            <ac:spMk id="49" creationId="{438F6269-DD78-0517-0824-F57827AA77AF}"/>
          </ac:spMkLst>
        </pc:spChg>
        <pc:graphicFrameChg chg="mod">
          <ac:chgData name="Mr J Bee (BWCET)" userId="a1856448-f297-487a-a7ea-498499ce4ab3" providerId="ADAL" clId="{528E977C-0D3A-4E08-9C31-E39F7E8FD8B5}" dt="2023-12-15T11:01:45.647" v="2335" actId="1076"/>
          <ac:graphicFrameMkLst>
            <pc:docMk/>
            <pc:sldMk cId="1323884502" sldId="284"/>
            <ac:graphicFrameMk id="2" creationId="{AD42F524-68F0-97B7-D1F1-0F6C38918068}"/>
          </ac:graphicFrameMkLst>
        </pc:graphicFrameChg>
        <pc:graphicFrameChg chg="mod">
          <ac:chgData name="Mr J Bee (BWCET)" userId="a1856448-f297-487a-a7ea-498499ce4ab3" providerId="ADAL" clId="{528E977C-0D3A-4E08-9C31-E39F7E8FD8B5}" dt="2023-12-15T11:01:45.647" v="2335" actId="1076"/>
          <ac:graphicFrameMkLst>
            <pc:docMk/>
            <pc:sldMk cId="1323884502" sldId="284"/>
            <ac:graphicFrameMk id="3" creationId="{80F2C12D-C3D2-EFF7-6232-DC67908FA374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1:01:51.049" v="2337" actId="1076"/>
          <ac:graphicFrameMkLst>
            <pc:docMk/>
            <pc:sldMk cId="1323884502" sldId="284"/>
            <ac:graphicFrameMk id="30" creationId="{FDAAD891-160B-4352-B347-7EE349B4A93F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1:01:51.049" v="2337" actId="1076"/>
          <ac:graphicFrameMkLst>
            <pc:docMk/>
            <pc:sldMk cId="1323884502" sldId="284"/>
            <ac:graphicFrameMk id="31" creationId="{6340C3CC-57DD-1436-447F-47C757F08C7C}"/>
          </ac:graphicFrameMkLst>
        </pc:graphicFrame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830141634" sldId="284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1:05:57.391" v="2496" actId="478"/>
        <pc:sldMkLst>
          <pc:docMk/>
          <pc:sldMk cId="795842451" sldId="285"/>
        </pc:sldMkLst>
        <pc:spChg chg="del">
          <ac:chgData name="Mr J Bee (BWCET)" userId="a1856448-f297-487a-a7ea-498499ce4ab3" providerId="ADAL" clId="{528E977C-0D3A-4E08-9C31-E39F7E8FD8B5}" dt="2023-12-15T11:03:27.590" v="2355" actId="478"/>
          <ac:spMkLst>
            <pc:docMk/>
            <pc:sldMk cId="795842451" sldId="285"/>
            <ac:spMk id="2" creationId="{2F0EB5F5-B6E5-0DF9-49B6-6B2D89949031}"/>
          </ac:spMkLst>
        </pc:spChg>
        <pc:spChg chg="add mod">
          <ac:chgData name="Mr J Bee (BWCET)" userId="a1856448-f297-487a-a7ea-498499ce4ab3" providerId="ADAL" clId="{528E977C-0D3A-4E08-9C31-E39F7E8FD8B5}" dt="2023-12-15T11:05:38.042" v="2491" actId="1076"/>
          <ac:spMkLst>
            <pc:docMk/>
            <pc:sldMk cId="795842451" sldId="285"/>
            <ac:spMk id="3" creationId="{8129BAD7-5DEA-FFE2-CC90-7EED058F9CB6}"/>
          </ac:spMkLst>
        </pc:spChg>
        <pc:spChg chg="mod">
          <ac:chgData name="Mr J Bee (BWCET)" userId="a1856448-f297-487a-a7ea-498499ce4ab3" providerId="ADAL" clId="{528E977C-0D3A-4E08-9C31-E39F7E8FD8B5}" dt="2023-12-15T11:03:52.983" v="2428" actId="113"/>
          <ac:spMkLst>
            <pc:docMk/>
            <pc:sldMk cId="795842451" sldId="285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5T11:04:00.260" v="2433" actId="20577"/>
          <ac:spMkLst>
            <pc:docMk/>
            <pc:sldMk cId="795842451" sldId="285"/>
            <ac:spMk id="23" creationId="{F6D12BB9-85EC-AA2A-1545-5F159BFD5B5F}"/>
          </ac:spMkLst>
        </pc:spChg>
        <pc:spChg chg="add mod">
          <ac:chgData name="Mr J Bee (BWCET)" userId="a1856448-f297-487a-a7ea-498499ce4ab3" providerId="ADAL" clId="{528E977C-0D3A-4E08-9C31-E39F7E8FD8B5}" dt="2023-12-15T11:04:12.446" v="2438" actId="20577"/>
          <ac:spMkLst>
            <pc:docMk/>
            <pc:sldMk cId="795842451" sldId="285"/>
            <ac:spMk id="24" creationId="{4FAA8D5C-F3D6-C0E9-96EB-FC0E862E4F02}"/>
          </ac:spMkLst>
        </pc:spChg>
        <pc:spChg chg="add mod">
          <ac:chgData name="Mr J Bee (BWCET)" userId="a1856448-f297-487a-a7ea-498499ce4ab3" providerId="ADAL" clId="{528E977C-0D3A-4E08-9C31-E39F7E8FD8B5}" dt="2023-12-15T11:04:21.507" v="2442" actId="20577"/>
          <ac:spMkLst>
            <pc:docMk/>
            <pc:sldMk cId="795842451" sldId="285"/>
            <ac:spMk id="25" creationId="{69ACAA3F-B112-09F9-1C0C-17475B08E126}"/>
          </ac:spMkLst>
        </pc:spChg>
        <pc:spChg chg="add mod">
          <ac:chgData name="Mr J Bee (BWCET)" userId="a1856448-f297-487a-a7ea-498499ce4ab3" providerId="ADAL" clId="{528E977C-0D3A-4E08-9C31-E39F7E8FD8B5}" dt="2023-12-15T11:04:23.629" v="2444" actId="20577"/>
          <ac:spMkLst>
            <pc:docMk/>
            <pc:sldMk cId="795842451" sldId="285"/>
            <ac:spMk id="26" creationId="{1F6159C2-CDD5-1ED1-D0FF-7908218A707F}"/>
          </ac:spMkLst>
        </pc:spChg>
        <pc:spChg chg="add mod">
          <ac:chgData name="Mr J Bee (BWCET)" userId="a1856448-f297-487a-a7ea-498499ce4ab3" providerId="ADAL" clId="{528E977C-0D3A-4E08-9C31-E39F7E8FD8B5}" dt="2023-12-15T11:04:32.091" v="2448" actId="20577"/>
          <ac:spMkLst>
            <pc:docMk/>
            <pc:sldMk cId="795842451" sldId="285"/>
            <ac:spMk id="28" creationId="{15F660FA-CC52-A0B1-13B8-78BBB745C401}"/>
          </ac:spMkLst>
        </pc:spChg>
        <pc:spChg chg="add mod">
          <ac:chgData name="Mr J Bee (BWCET)" userId="a1856448-f297-487a-a7ea-498499ce4ab3" providerId="ADAL" clId="{528E977C-0D3A-4E08-9C31-E39F7E8FD8B5}" dt="2023-12-15T11:04:34.251" v="2450" actId="20577"/>
          <ac:spMkLst>
            <pc:docMk/>
            <pc:sldMk cId="795842451" sldId="285"/>
            <ac:spMk id="29" creationId="{B4890418-4FD0-6A1D-38FA-3FB8B9A56747}"/>
          </ac:spMkLst>
        </pc:spChg>
        <pc:spChg chg="add mod">
          <ac:chgData name="Mr J Bee (BWCET)" userId="a1856448-f297-487a-a7ea-498499ce4ab3" providerId="ADAL" clId="{528E977C-0D3A-4E08-9C31-E39F7E8FD8B5}" dt="2023-12-15T11:04:36.211" v="2452" actId="20577"/>
          <ac:spMkLst>
            <pc:docMk/>
            <pc:sldMk cId="795842451" sldId="285"/>
            <ac:spMk id="30" creationId="{7F7FA938-E9C9-FD52-33AB-92F243E51547}"/>
          </ac:spMkLst>
        </pc:spChg>
        <pc:spChg chg="add mod">
          <ac:chgData name="Mr J Bee (BWCET)" userId="a1856448-f297-487a-a7ea-498499ce4ab3" providerId="ADAL" clId="{528E977C-0D3A-4E08-9C31-E39F7E8FD8B5}" dt="2023-12-15T11:04:38.299" v="2454" actId="20577"/>
          <ac:spMkLst>
            <pc:docMk/>
            <pc:sldMk cId="795842451" sldId="285"/>
            <ac:spMk id="31" creationId="{EE9F0286-CF9D-D267-0848-E46004F5D8F5}"/>
          </ac:spMkLst>
        </pc:spChg>
        <pc:spChg chg="add mod">
          <ac:chgData name="Mr J Bee (BWCET)" userId="a1856448-f297-487a-a7ea-498499ce4ab3" providerId="ADAL" clId="{528E977C-0D3A-4E08-9C31-E39F7E8FD8B5}" dt="2023-12-15T11:04:47.107" v="2458" actId="20577"/>
          <ac:spMkLst>
            <pc:docMk/>
            <pc:sldMk cId="795842451" sldId="285"/>
            <ac:spMk id="32" creationId="{C100F3D7-EBB1-24C1-F0C4-5AC8106D3413}"/>
          </ac:spMkLst>
        </pc:spChg>
        <pc:spChg chg="add mod">
          <ac:chgData name="Mr J Bee (BWCET)" userId="a1856448-f297-487a-a7ea-498499ce4ab3" providerId="ADAL" clId="{528E977C-0D3A-4E08-9C31-E39F7E8FD8B5}" dt="2023-12-15T11:04:53.805" v="2461" actId="1076"/>
          <ac:spMkLst>
            <pc:docMk/>
            <pc:sldMk cId="795842451" sldId="285"/>
            <ac:spMk id="33" creationId="{CC39D693-CF56-64DF-6496-AFE435D3B10B}"/>
          </ac:spMkLst>
        </pc:spChg>
        <pc:spChg chg="mod">
          <ac:chgData name="Mr J Bee (BWCET)" userId="a1856448-f297-487a-a7ea-498499ce4ab3" providerId="ADAL" clId="{528E977C-0D3A-4E08-9C31-E39F7E8FD8B5}" dt="2023-12-15T11:03:57.180" v="2431" actId="20577"/>
          <ac:spMkLst>
            <pc:docMk/>
            <pc:sldMk cId="795842451" sldId="285"/>
            <ac:spMk id="37" creationId="{AA7BD542-EC77-1C99-7A46-341DA009A534}"/>
          </ac:spMkLst>
        </pc:spChg>
        <pc:spChg chg="add mod">
          <ac:chgData name="Mr J Bee (BWCET)" userId="a1856448-f297-487a-a7ea-498499ce4ab3" providerId="ADAL" clId="{528E977C-0D3A-4E08-9C31-E39F7E8FD8B5}" dt="2023-12-15T11:05:35.942" v="2490" actId="20577"/>
          <ac:spMkLst>
            <pc:docMk/>
            <pc:sldMk cId="795842451" sldId="285"/>
            <ac:spMk id="49" creationId="{4DAB7020-2CFA-2270-6233-DF8AC802CB65}"/>
          </ac:spMkLst>
        </pc:spChg>
        <pc:spChg chg="add mod">
          <ac:chgData name="Mr J Bee (BWCET)" userId="a1856448-f297-487a-a7ea-498499ce4ab3" providerId="ADAL" clId="{528E977C-0D3A-4E08-9C31-E39F7E8FD8B5}" dt="2023-12-15T11:05:08.307" v="2466" actId="20577"/>
          <ac:spMkLst>
            <pc:docMk/>
            <pc:sldMk cId="795842451" sldId="285"/>
            <ac:spMk id="51" creationId="{E2728EF2-F36E-01B0-672C-80323FDFA47B}"/>
          </ac:spMkLst>
        </pc:spChg>
        <pc:spChg chg="add mod">
          <ac:chgData name="Mr J Bee (BWCET)" userId="a1856448-f297-487a-a7ea-498499ce4ab3" providerId="ADAL" clId="{528E977C-0D3A-4E08-9C31-E39F7E8FD8B5}" dt="2023-12-15T11:05:33.949" v="2488" actId="20577"/>
          <ac:spMkLst>
            <pc:docMk/>
            <pc:sldMk cId="795842451" sldId="285"/>
            <ac:spMk id="52" creationId="{8A9078AC-3C57-9BBD-9D5E-4FBE72E43147}"/>
          </ac:spMkLst>
        </pc:spChg>
        <pc:spChg chg="add mod">
          <ac:chgData name="Mr J Bee (BWCET)" userId="a1856448-f297-487a-a7ea-498499ce4ab3" providerId="ADAL" clId="{528E977C-0D3A-4E08-9C31-E39F7E8FD8B5}" dt="2023-12-15T11:05:31.788" v="2486" actId="20577"/>
          <ac:spMkLst>
            <pc:docMk/>
            <pc:sldMk cId="795842451" sldId="285"/>
            <ac:spMk id="53" creationId="{8BC99E2B-B5E5-3928-637A-5FD5AC620CFB}"/>
          </ac:spMkLst>
        </pc:spChg>
        <pc:spChg chg="add mod">
          <ac:chgData name="Mr J Bee (BWCET)" userId="a1856448-f297-487a-a7ea-498499ce4ab3" providerId="ADAL" clId="{528E977C-0D3A-4E08-9C31-E39F7E8FD8B5}" dt="2023-12-15T11:05:29.700" v="2484" actId="20577"/>
          <ac:spMkLst>
            <pc:docMk/>
            <pc:sldMk cId="795842451" sldId="285"/>
            <ac:spMk id="54" creationId="{D057FA35-6D41-D5A2-0642-0B31F678973E}"/>
          </ac:spMkLst>
        </pc:spChg>
        <pc:spChg chg="add mod">
          <ac:chgData name="Mr J Bee (BWCET)" userId="a1856448-f297-487a-a7ea-498499ce4ab3" providerId="ADAL" clId="{528E977C-0D3A-4E08-9C31-E39F7E8FD8B5}" dt="2023-12-15T11:05:27.741" v="2482" actId="20577"/>
          <ac:spMkLst>
            <pc:docMk/>
            <pc:sldMk cId="795842451" sldId="285"/>
            <ac:spMk id="55" creationId="{A17B7088-9E7A-D7B9-A60A-12F753D1663D}"/>
          </ac:spMkLst>
        </pc:spChg>
        <pc:spChg chg="add mod">
          <ac:chgData name="Mr J Bee (BWCET)" userId="a1856448-f297-487a-a7ea-498499ce4ab3" providerId="ADAL" clId="{528E977C-0D3A-4E08-9C31-E39F7E8FD8B5}" dt="2023-12-15T11:05:25.827" v="2480" actId="20577"/>
          <ac:spMkLst>
            <pc:docMk/>
            <pc:sldMk cId="795842451" sldId="285"/>
            <ac:spMk id="56" creationId="{975E4F10-1D11-7AD3-AF62-1DA2AB975148}"/>
          </ac:spMkLst>
        </pc:spChg>
        <pc:spChg chg="add mod">
          <ac:chgData name="Mr J Bee (BWCET)" userId="a1856448-f297-487a-a7ea-498499ce4ab3" providerId="ADAL" clId="{528E977C-0D3A-4E08-9C31-E39F7E8FD8B5}" dt="2023-12-15T11:05:23.877" v="2478" actId="20577"/>
          <ac:spMkLst>
            <pc:docMk/>
            <pc:sldMk cId="795842451" sldId="285"/>
            <ac:spMk id="57" creationId="{C804D8A8-2E75-6A5E-FBFC-80154B0F75BE}"/>
          </ac:spMkLst>
        </pc:spChg>
        <pc:spChg chg="add mod">
          <ac:chgData name="Mr J Bee (BWCET)" userId="a1856448-f297-487a-a7ea-498499ce4ab3" providerId="ADAL" clId="{528E977C-0D3A-4E08-9C31-E39F7E8FD8B5}" dt="2023-12-15T11:05:19.263" v="2474" actId="20577"/>
          <ac:spMkLst>
            <pc:docMk/>
            <pc:sldMk cId="795842451" sldId="285"/>
            <ac:spMk id="58" creationId="{CDFD6C26-58E6-EB48-2B2A-A4750DD504A8}"/>
          </ac:spMkLst>
        </pc:spChg>
        <pc:spChg chg="add mod">
          <ac:chgData name="Mr J Bee (BWCET)" userId="a1856448-f297-487a-a7ea-498499ce4ab3" providerId="ADAL" clId="{528E977C-0D3A-4E08-9C31-E39F7E8FD8B5}" dt="2023-12-15T11:05:21.218" v="2476" actId="20577"/>
          <ac:spMkLst>
            <pc:docMk/>
            <pc:sldMk cId="795842451" sldId="285"/>
            <ac:spMk id="59" creationId="{DA0E15A1-11AE-BE16-F6CC-F79D53888B6E}"/>
          </ac:spMkLst>
        </pc:spChg>
        <pc:spChg chg="add mod">
          <ac:chgData name="Mr J Bee (BWCET)" userId="a1856448-f297-487a-a7ea-498499ce4ab3" providerId="ADAL" clId="{528E977C-0D3A-4E08-9C31-E39F7E8FD8B5}" dt="2023-12-15T11:05:10.651" v="2468" actId="20577"/>
          <ac:spMkLst>
            <pc:docMk/>
            <pc:sldMk cId="795842451" sldId="285"/>
            <ac:spMk id="60" creationId="{0115506E-F006-97CA-8E84-FE8F88F352E5}"/>
          </ac:spMkLst>
        </pc:spChg>
        <pc:spChg chg="add mod">
          <ac:chgData name="Mr J Bee (BWCET)" userId="a1856448-f297-487a-a7ea-498499ce4ab3" providerId="ADAL" clId="{528E977C-0D3A-4E08-9C31-E39F7E8FD8B5}" dt="2023-12-15T11:05:42.970" v="2494" actId="14100"/>
          <ac:spMkLst>
            <pc:docMk/>
            <pc:sldMk cId="795842451" sldId="285"/>
            <ac:spMk id="63" creationId="{1F7BF360-9CCD-2D07-5E47-2F38B70012E0}"/>
          </ac:spMkLst>
        </pc:spChg>
        <pc:spChg chg="add del mod">
          <ac:chgData name="Mr J Bee (BWCET)" userId="a1856448-f297-487a-a7ea-498499ce4ab3" providerId="ADAL" clId="{528E977C-0D3A-4E08-9C31-E39F7E8FD8B5}" dt="2023-12-15T11:05:57.391" v="2496" actId="478"/>
          <ac:spMkLst>
            <pc:docMk/>
            <pc:sldMk cId="795842451" sldId="285"/>
            <ac:spMk id="64" creationId="{2230DB9B-8AE9-0E14-2636-AEC401268726}"/>
          </ac:spMkLst>
        </pc:spChg>
        <pc:spChg chg="del">
          <ac:chgData name="Mr J Bee (BWCET)" userId="a1856448-f297-487a-a7ea-498499ce4ab3" providerId="ADAL" clId="{528E977C-0D3A-4E08-9C31-E39F7E8FD8B5}" dt="2023-12-15T11:03:25.573" v="2354" actId="478"/>
          <ac:spMkLst>
            <pc:docMk/>
            <pc:sldMk cId="795842451" sldId="285"/>
            <ac:spMk id="66" creationId="{0FA0EBF6-E134-C026-50C5-72D1C682F322}"/>
          </ac:spMkLst>
        </pc:spChg>
        <pc:spChg chg="del">
          <ac:chgData name="Mr J Bee (BWCET)" userId="a1856448-f297-487a-a7ea-498499ce4ab3" providerId="ADAL" clId="{528E977C-0D3A-4E08-9C31-E39F7E8FD8B5}" dt="2023-12-15T11:03:25.573" v="2354" actId="478"/>
          <ac:spMkLst>
            <pc:docMk/>
            <pc:sldMk cId="795842451" sldId="285"/>
            <ac:spMk id="68" creationId="{92FD2593-BFC2-1BE7-AC1C-D1D3223C3338}"/>
          </ac:spMkLst>
        </pc:spChg>
        <pc:spChg chg="del">
          <ac:chgData name="Mr J Bee (BWCET)" userId="a1856448-f297-487a-a7ea-498499ce4ab3" providerId="ADAL" clId="{528E977C-0D3A-4E08-9C31-E39F7E8FD8B5}" dt="2023-12-15T11:03:25.573" v="2354" actId="478"/>
          <ac:spMkLst>
            <pc:docMk/>
            <pc:sldMk cId="795842451" sldId="285"/>
            <ac:spMk id="70" creationId="{983FCC88-D7D8-9BC0-2FC5-E236E5706D20}"/>
          </ac:spMkLst>
        </pc:sp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4" creationId="{1DDB6AEC-8838-ABAA-793E-05F1950F51EC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5" creationId="{3EC20FD4-C01E-938A-1248-BCA7053C6500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6" creationId="{70F3754A-FDBC-8657-BD79-FC98472A27AE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8" creationId="{5B8C889C-E963-52D9-1B32-CC22FB00B6C9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9" creationId="{11585A7C-3AA2-D690-992F-2368CB64A04D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10" creationId="{A2AA2F02-DF08-8C3D-5C47-0FAC328FA09B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12" creationId="{65D5A898-BBBA-E34F-14ED-AA170B747087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34" creationId="{0B90378A-7DCD-6225-65C1-CDBA1B70B634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35" creationId="{24BC0732-27A1-0556-EF97-B8E22D78DF8A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38" creationId="{344B31F5-E201-F34C-F4D8-3960082A6D83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39" creationId="{62BF4209-C490-BB1F-71BC-23DC036FF728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0" creationId="{7DC06511-56B6-1C74-7203-F8CDED9B4EB8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1" creationId="{8007B50E-2D87-DECC-9048-71EDA95A3CF6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2" creationId="{8545257A-F0A5-DD89-6DD5-49A6A9CEFF2B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3" creationId="{70C7A361-6CBF-D017-C88F-BF79B10B823A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4" creationId="{5727190F-7D95-12F8-5A07-A5D23F29A4CB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5" creationId="{43D2590F-CCFE-83C6-022E-1F3B40EC35B4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6" creationId="{80EC4E00-C6BB-F7FF-1922-2AB0608DAD34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7" creationId="{48A62A84-4336-4272-9C6B-DE5F25F9DD67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8" creationId="{008B11AB-BD4D-A0CC-BBE9-7532CDD600C1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50" creationId="{157BDC92-F9C7-3637-2958-2FE29E7AE7FB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61" creationId="{8120A8AA-96EF-6B35-798D-7F1ECF7B9378}"/>
          </ac:cxnSpMkLst>
        </pc:cxnChg>
        <pc:cxnChg chg="del">
          <ac:chgData name="Mr J Bee (BWCET)" userId="a1856448-f297-487a-a7ea-498499ce4ab3" providerId="ADAL" clId="{528E977C-0D3A-4E08-9C31-E39F7E8FD8B5}" dt="2023-12-15T11:04:05.130" v="2434" actId="478"/>
          <ac:cxnSpMkLst>
            <pc:docMk/>
            <pc:sldMk cId="795842451" sldId="285"/>
            <ac:cxnSpMk id="62" creationId="{B286FF89-B37C-2A35-5825-D4C4B98E000D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65" creationId="{F457DF5C-801C-DB2A-7F35-B3F52C994780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67" creationId="{55D11315-5A4F-E9DC-3AE1-7FA3F261AA5A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69" creationId="{92194206-3256-1DF5-88D4-A06F935E604E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715466821" sldId="285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366801743" sldId="286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1:08:38.638" v="2626" actId="478"/>
        <pc:sldMkLst>
          <pc:docMk/>
          <pc:sldMk cId="4219128344" sldId="286"/>
        </pc:sldMkLst>
        <pc:spChg chg="add mod">
          <ac:chgData name="Mr J Bee (BWCET)" userId="a1856448-f297-487a-a7ea-498499ce4ab3" providerId="ADAL" clId="{528E977C-0D3A-4E08-9C31-E39F7E8FD8B5}" dt="2023-12-15T11:06:18.218" v="2522"/>
          <ac:spMkLst>
            <pc:docMk/>
            <pc:sldMk cId="4219128344" sldId="286"/>
            <ac:spMk id="2" creationId="{1762F122-9F81-0467-2BAD-FF55FC501F05}"/>
          </ac:spMkLst>
        </pc:spChg>
        <pc:spChg chg="del">
          <ac:chgData name="Mr J Bee (BWCET)" userId="a1856448-f297-487a-a7ea-498499ce4ab3" providerId="ADAL" clId="{528E977C-0D3A-4E08-9C31-E39F7E8FD8B5}" dt="2023-12-15T11:06:08.214" v="2501" actId="478"/>
          <ac:spMkLst>
            <pc:docMk/>
            <pc:sldMk cId="4219128344" sldId="286"/>
            <ac:spMk id="3" creationId="{8129BAD7-5DEA-FFE2-CC90-7EED058F9CB6}"/>
          </ac:spMkLst>
        </pc:spChg>
        <pc:spChg chg="add mod">
          <ac:chgData name="Mr J Bee (BWCET)" userId="a1856448-f297-487a-a7ea-498499ce4ab3" providerId="ADAL" clId="{528E977C-0D3A-4E08-9C31-E39F7E8FD8B5}" dt="2023-12-15T11:06:53.107" v="2571" actId="1076"/>
          <ac:spMkLst>
            <pc:docMk/>
            <pc:sldMk cId="4219128344" sldId="286"/>
            <ac:spMk id="4" creationId="{43BC6898-9D89-623C-A7EF-22AB6E400F60}"/>
          </ac:spMkLst>
        </pc:spChg>
        <pc:spChg chg="add mod">
          <ac:chgData name="Mr J Bee (BWCET)" userId="a1856448-f297-487a-a7ea-498499ce4ab3" providerId="ADAL" clId="{528E977C-0D3A-4E08-9C31-E39F7E8FD8B5}" dt="2023-12-15T11:07:21.709" v="2597" actId="20577"/>
          <ac:spMkLst>
            <pc:docMk/>
            <pc:sldMk cId="4219128344" sldId="286"/>
            <ac:spMk id="6" creationId="{D3AD83A0-735F-6D58-8034-3F54F5FC804C}"/>
          </ac:spMkLst>
        </pc:spChg>
        <pc:spChg chg="add mod">
          <ac:chgData name="Mr J Bee (BWCET)" userId="a1856448-f297-487a-a7ea-498499ce4ab3" providerId="ADAL" clId="{528E977C-0D3A-4E08-9C31-E39F7E8FD8B5}" dt="2023-12-15T11:07:35.292" v="2607" actId="20577"/>
          <ac:spMkLst>
            <pc:docMk/>
            <pc:sldMk cId="4219128344" sldId="286"/>
            <ac:spMk id="8" creationId="{312842CA-9321-3652-01B0-916FC284CB01}"/>
          </ac:spMkLst>
        </pc:spChg>
        <pc:spChg chg="add mod">
          <ac:chgData name="Mr J Bee (BWCET)" userId="a1856448-f297-487a-a7ea-498499ce4ab3" providerId="ADAL" clId="{528E977C-0D3A-4E08-9C31-E39F7E8FD8B5}" dt="2023-12-15T11:07:41.255" v="2610" actId="14100"/>
          <ac:spMkLst>
            <pc:docMk/>
            <pc:sldMk cId="4219128344" sldId="286"/>
            <ac:spMk id="9" creationId="{19560F0C-DF9C-771E-BF98-3CEBF88559A5}"/>
          </ac:spMkLst>
        </pc:spChg>
        <pc:spChg chg="add mod">
          <ac:chgData name="Mr J Bee (BWCET)" userId="a1856448-f297-487a-a7ea-498499ce4ab3" providerId="ADAL" clId="{528E977C-0D3A-4E08-9C31-E39F7E8FD8B5}" dt="2023-12-15T11:07:43.624" v="2612" actId="1076"/>
          <ac:spMkLst>
            <pc:docMk/>
            <pc:sldMk cId="4219128344" sldId="286"/>
            <ac:spMk id="10" creationId="{19B401EF-3152-503A-2EB7-30BE1F74A55E}"/>
          </ac:spMkLst>
        </pc:spChg>
        <pc:spChg chg="add mod">
          <ac:chgData name="Mr J Bee (BWCET)" userId="a1856448-f297-487a-a7ea-498499ce4ab3" providerId="ADAL" clId="{528E977C-0D3A-4E08-9C31-E39F7E8FD8B5}" dt="2023-12-15T11:07:46.449" v="2614" actId="1076"/>
          <ac:spMkLst>
            <pc:docMk/>
            <pc:sldMk cId="4219128344" sldId="286"/>
            <ac:spMk id="12" creationId="{3A867759-4ACC-1017-A53E-D177B00F91F7}"/>
          </ac:spMkLst>
        </pc:spChg>
        <pc:spChg chg="mod">
          <ac:chgData name="Mr J Bee (BWCET)" userId="a1856448-f297-487a-a7ea-498499ce4ab3" providerId="ADAL" clId="{528E977C-0D3A-4E08-9C31-E39F7E8FD8B5}" dt="2023-12-15T11:06:17.479" v="2521" actId="20577"/>
          <ac:spMkLst>
            <pc:docMk/>
            <pc:sldMk cId="4219128344" sldId="286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1:06:06.155" v="2500" actId="478"/>
          <ac:spMkLst>
            <pc:docMk/>
            <pc:sldMk cId="4219128344" sldId="286"/>
            <ac:spMk id="23" creationId="{F6D12BB9-85EC-AA2A-1545-5F159BFD5B5F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24" creationId="{4FAA8D5C-F3D6-C0E9-96EB-FC0E862E4F02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25" creationId="{69ACAA3F-B112-09F9-1C0C-17475B08E126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26" creationId="{1F6159C2-CDD5-1ED1-D0FF-7908218A707F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28" creationId="{15F660FA-CC52-A0B1-13B8-78BBB745C401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29" creationId="{B4890418-4FD0-6A1D-38FA-3FB8B9A56747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30" creationId="{7F7FA938-E9C9-FD52-33AB-92F243E51547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31" creationId="{EE9F0286-CF9D-D267-0848-E46004F5D8F5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32" creationId="{C100F3D7-EBB1-24C1-F0C4-5AC8106D3413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33" creationId="{CC39D693-CF56-64DF-6496-AFE435D3B10B}"/>
          </ac:spMkLst>
        </pc:spChg>
        <pc:spChg chg="add mod">
          <ac:chgData name="Mr J Bee (BWCET)" userId="a1856448-f297-487a-a7ea-498499ce4ab3" providerId="ADAL" clId="{528E977C-0D3A-4E08-9C31-E39F7E8FD8B5}" dt="2023-12-15T11:07:49.015" v="2616" actId="1076"/>
          <ac:spMkLst>
            <pc:docMk/>
            <pc:sldMk cId="4219128344" sldId="286"/>
            <ac:spMk id="34" creationId="{92A9AAD6-56C4-FA1C-272C-3EAF560424E4}"/>
          </ac:spMkLst>
        </pc:spChg>
        <pc:spChg chg="add mod">
          <ac:chgData name="Mr J Bee (BWCET)" userId="a1856448-f297-487a-a7ea-498499ce4ab3" providerId="ADAL" clId="{528E977C-0D3A-4E08-9C31-E39F7E8FD8B5}" dt="2023-12-15T11:07:51.088" v="2618" actId="1076"/>
          <ac:spMkLst>
            <pc:docMk/>
            <pc:sldMk cId="4219128344" sldId="286"/>
            <ac:spMk id="35" creationId="{6EC27C06-53B6-33AC-BD45-8998534455D1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37" creationId="{AA7BD542-EC77-1C99-7A46-341DA009A534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49" creationId="{4DAB7020-2CFA-2270-6233-DF8AC802CB65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1" creationId="{E2728EF2-F36E-01B0-672C-80323FDFA47B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2" creationId="{8A9078AC-3C57-9BBD-9D5E-4FBE72E43147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3" creationId="{8BC99E2B-B5E5-3928-637A-5FD5AC620CFB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4" creationId="{D057FA35-6D41-D5A2-0642-0B31F678973E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5" creationId="{A17B7088-9E7A-D7B9-A60A-12F753D1663D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6" creationId="{975E4F10-1D11-7AD3-AF62-1DA2AB975148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7" creationId="{C804D8A8-2E75-6A5E-FBFC-80154B0F75BE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8" creationId="{CDFD6C26-58E6-EB48-2B2A-A4750DD504A8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9" creationId="{DA0E15A1-11AE-BE16-F6CC-F79D53888B6E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60" creationId="{0115506E-F006-97CA-8E84-FE8F88F352E5}"/>
          </ac:spMkLst>
        </pc:spChg>
        <pc:spChg chg="add mod">
          <ac:chgData name="Mr J Bee (BWCET)" userId="a1856448-f297-487a-a7ea-498499ce4ab3" providerId="ADAL" clId="{528E977C-0D3A-4E08-9C31-E39F7E8FD8B5}" dt="2023-12-15T11:07:53.943" v="2620" actId="1076"/>
          <ac:spMkLst>
            <pc:docMk/>
            <pc:sldMk cId="4219128344" sldId="286"/>
            <ac:spMk id="61" creationId="{7320A6EE-3BB2-C53B-C2F0-F23072F1AE05}"/>
          </ac:spMkLst>
        </pc:spChg>
        <pc:spChg chg="add mod">
          <ac:chgData name="Mr J Bee (BWCET)" userId="a1856448-f297-487a-a7ea-498499ce4ab3" providerId="ADAL" clId="{528E977C-0D3A-4E08-9C31-E39F7E8FD8B5}" dt="2023-12-15T11:07:57.655" v="2622" actId="1076"/>
          <ac:spMkLst>
            <pc:docMk/>
            <pc:sldMk cId="4219128344" sldId="286"/>
            <ac:spMk id="62" creationId="{65683DB1-71A0-6DCE-8C0C-DC67918A96C3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63" creationId="{1F7BF360-9CCD-2D07-5E47-2F38B70012E0}"/>
          </ac:spMkLst>
        </pc:spChg>
        <pc:spChg chg="add mod">
          <ac:chgData name="Mr J Bee (BWCET)" userId="a1856448-f297-487a-a7ea-498499ce4ab3" providerId="ADAL" clId="{528E977C-0D3A-4E08-9C31-E39F7E8FD8B5}" dt="2023-12-15T11:08:00.504" v="2624" actId="1076"/>
          <ac:spMkLst>
            <pc:docMk/>
            <pc:sldMk cId="4219128344" sldId="286"/>
            <ac:spMk id="64" creationId="{4484F451-3D77-A3AA-61C7-2F7C3617838F}"/>
          </ac:spMkLst>
        </pc:spChg>
        <pc:spChg chg="add del mod">
          <ac:chgData name="Mr J Bee (BWCET)" userId="a1856448-f297-487a-a7ea-498499ce4ab3" providerId="ADAL" clId="{528E977C-0D3A-4E08-9C31-E39F7E8FD8B5}" dt="2023-12-15T11:08:38.638" v="2626" actId="478"/>
          <ac:spMkLst>
            <pc:docMk/>
            <pc:sldMk cId="4219128344" sldId="286"/>
            <ac:spMk id="65" creationId="{AE7ACEDB-399B-E593-9BE6-CA36BAB9FD4C}"/>
          </ac:spMkLst>
        </pc:sp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7" creationId="{0F16D9A8-D634-4989-5D5D-1E3846ADF45F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11" creationId="{6B1AECEE-FD65-75E0-A977-9452DF09F757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13" creationId="{5E09A7C6-9022-E523-8F5D-562D53F696C2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14" creationId="{D9351B32-7B50-5C28-32F8-6FFC9673482F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15" creationId="{2525C786-E744-4455-63C1-48934003EC57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16" creationId="{12601518-BE1E-E2DD-F993-6FCA20F94A9C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17" creationId="{777B871F-8D04-5263-B3DD-711AAD0B1211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18" creationId="{81BBB0EE-FB66-219B-071A-5511FB74BFF6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19" creationId="{2712EEA4-867B-C858-D4E5-DE5DCCF7F4BF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20" creationId="{7C817590-F97D-CF44-AA61-0113D3CBDB80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21" creationId="{0FDCBF7F-3803-E2DC-B453-CF26F162DF90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36" creationId="{5D6DBD22-6412-00DB-25C4-946A0A932BCA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38" creationId="{344B31F5-E201-F34C-F4D8-3960082A6D83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39" creationId="{62BF4209-C490-BB1F-71BC-23DC036FF728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0" creationId="{7DC06511-56B6-1C74-7203-F8CDED9B4EB8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1" creationId="{8007B50E-2D87-DECC-9048-71EDA95A3CF6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2" creationId="{8545257A-F0A5-DD89-6DD5-49A6A9CEFF2B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3" creationId="{70C7A361-6CBF-D017-C88F-BF79B10B823A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4" creationId="{5727190F-7D95-12F8-5A07-A5D23F29A4CB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5" creationId="{43D2590F-CCFE-83C6-022E-1F3B40EC35B4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6" creationId="{80EC4E00-C6BB-F7FF-1922-2AB0608DAD34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7" creationId="{48A62A84-4336-4272-9C6B-DE5F25F9DD67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8" creationId="{008B11AB-BD4D-A0CC-BBE9-7532CDD600C1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50" creationId="{157BDC92-F9C7-3637-2958-2FE29E7AE7FB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5T11:11:28.287" v="2733" actId="1076"/>
        <pc:sldMkLst>
          <pc:docMk/>
          <pc:sldMk cId="94451822" sldId="287"/>
        </pc:sldMkLst>
        <pc:spChg chg="del">
          <ac:chgData name="Mr J Bee (BWCET)" userId="a1856448-f297-487a-a7ea-498499ce4ab3" providerId="ADAL" clId="{528E977C-0D3A-4E08-9C31-E39F7E8FD8B5}" dt="2023-12-15T11:08:44.286" v="2629" actId="478"/>
          <ac:spMkLst>
            <pc:docMk/>
            <pc:sldMk cId="94451822" sldId="287"/>
            <ac:spMk id="2" creationId="{1762F122-9F81-0467-2BAD-FF55FC501F05}"/>
          </ac:spMkLst>
        </pc:spChg>
        <pc:spChg chg="add mod">
          <ac:chgData name="Mr J Bee (BWCET)" userId="a1856448-f297-487a-a7ea-498499ce4ab3" providerId="ADAL" clId="{528E977C-0D3A-4E08-9C31-E39F7E8FD8B5}" dt="2023-12-15T11:11:15.294" v="2728" actId="1076"/>
          <ac:spMkLst>
            <pc:docMk/>
            <pc:sldMk cId="94451822" sldId="287"/>
            <ac:spMk id="3" creationId="{C54EAB57-2341-D3BC-C66A-956A4E466707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4" creationId="{43BC6898-9D89-623C-A7EF-22AB6E400F60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6" creationId="{D3AD83A0-735F-6D58-8034-3F54F5FC804C}"/>
          </ac:spMkLst>
        </pc:spChg>
        <pc:spChg chg="add mod">
          <ac:chgData name="Mr J Bee (BWCET)" userId="a1856448-f297-487a-a7ea-498499ce4ab3" providerId="ADAL" clId="{528E977C-0D3A-4E08-9C31-E39F7E8FD8B5}" dt="2023-12-15T11:09:55.160" v="2687" actId="1076"/>
          <ac:spMkLst>
            <pc:docMk/>
            <pc:sldMk cId="94451822" sldId="287"/>
            <ac:spMk id="7" creationId="{288FD82B-3F5E-D434-2DEB-55B48D6F5A89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8" creationId="{312842CA-9321-3652-01B0-916FC284CB01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9" creationId="{19560F0C-DF9C-771E-BF98-3CEBF88559A5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10" creationId="{19B401EF-3152-503A-2EB7-30BE1F74A55E}"/>
          </ac:spMkLst>
        </pc:spChg>
        <pc:spChg chg="add mod">
          <ac:chgData name="Mr J Bee (BWCET)" userId="a1856448-f297-487a-a7ea-498499ce4ab3" providerId="ADAL" clId="{528E977C-0D3A-4E08-9C31-E39F7E8FD8B5}" dt="2023-12-15T11:09:55.160" v="2687" actId="1076"/>
          <ac:spMkLst>
            <pc:docMk/>
            <pc:sldMk cId="94451822" sldId="287"/>
            <ac:spMk id="11" creationId="{2E8C203A-A1EB-1E5D-3506-5E14455B68E5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12" creationId="{3A867759-4ACC-1017-A53E-D177B00F91F7}"/>
          </ac:spMkLst>
        </pc:spChg>
        <pc:spChg chg="add mod">
          <ac:chgData name="Mr J Bee (BWCET)" userId="a1856448-f297-487a-a7ea-498499ce4ab3" providerId="ADAL" clId="{528E977C-0D3A-4E08-9C31-E39F7E8FD8B5}" dt="2023-12-15T11:10:09.335" v="2691" actId="6549"/>
          <ac:spMkLst>
            <pc:docMk/>
            <pc:sldMk cId="94451822" sldId="287"/>
            <ac:spMk id="13" creationId="{BADDC63A-6B8A-D735-EDD5-E323C8040F64}"/>
          </ac:spMkLst>
        </pc:spChg>
        <pc:spChg chg="add mod">
          <ac:chgData name="Mr J Bee (BWCET)" userId="a1856448-f297-487a-a7ea-498499ce4ab3" providerId="ADAL" clId="{528E977C-0D3A-4E08-9C31-E39F7E8FD8B5}" dt="2023-12-15T11:10:10.524" v="2692" actId="6549"/>
          <ac:spMkLst>
            <pc:docMk/>
            <pc:sldMk cId="94451822" sldId="287"/>
            <ac:spMk id="14" creationId="{CE588570-D869-C3EC-48CC-2B81585E61A8}"/>
          </ac:spMkLst>
        </pc:spChg>
        <pc:spChg chg="add mod">
          <ac:chgData name="Mr J Bee (BWCET)" userId="a1856448-f297-487a-a7ea-498499ce4ab3" providerId="ADAL" clId="{528E977C-0D3A-4E08-9C31-E39F7E8FD8B5}" dt="2023-12-15T11:10:19.120" v="2694" actId="1076"/>
          <ac:spMkLst>
            <pc:docMk/>
            <pc:sldMk cId="94451822" sldId="287"/>
            <ac:spMk id="15" creationId="{05FD5C7A-403F-6A5E-8424-18DAA8B7A3E6}"/>
          </ac:spMkLst>
        </pc:spChg>
        <pc:spChg chg="add mod">
          <ac:chgData name="Mr J Bee (BWCET)" userId="a1856448-f297-487a-a7ea-498499ce4ab3" providerId="ADAL" clId="{528E977C-0D3A-4E08-9C31-E39F7E8FD8B5}" dt="2023-12-15T11:10:19.120" v="2694" actId="1076"/>
          <ac:spMkLst>
            <pc:docMk/>
            <pc:sldMk cId="94451822" sldId="287"/>
            <ac:spMk id="16" creationId="{233AA9AF-B229-9CCF-3BAE-145F0C00BCE3}"/>
          </ac:spMkLst>
        </pc:spChg>
        <pc:spChg chg="add mod">
          <ac:chgData name="Mr J Bee (BWCET)" userId="a1856448-f297-487a-a7ea-498499ce4ab3" providerId="ADAL" clId="{528E977C-0D3A-4E08-9C31-E39F7E8FD8B5}" dt="2023-12-15T11:11:01.406" v="2724" actId="1076"/>
          <ac:spMkLst>
            <pc:docMk/>
            <pc:sldMk cId="94451822" sldId="287"/>
            <ac:spMk id="17" creationId="{651C756F-D446-860C-FDB9-9B5ED4895A24}"/>
          </ac:spMkLst>
        </pc:spChg>
        <pc:spChg chg="add mod">
          <ac:chgData name="Mr J Bee (BWCET)" userId="a1856448-f297-487a-a7ea-498499ce4ab3" providerId="ADAL" clId="{528E977C-0D3A-4E08-9C31-E39F7E8FD8B5}" dt="2023-12-15T11:11:01.406" v="2724" actId="1076"/>
          <ac:spMkLst>
            <pc:docMk/>
            <pc:sldMk cId="94451822" sldId="287"/>
            <ac:spMk id="18" creationId="{E31A6149-BEBE-BDA2-8B04-F4BBE79E187B}"/>
          </ac:spMkLst>
        </pc:spChg>
        <pc:spChg chg="add mod">
          <ac:chgData name="Mr J Bee (BWCET)" userId="a1856448-f297-487a-a7ea-498499ce4ab3" providerId="ADAL" clId="{528E977C-0D3A-4E08-9C31-E39F7E8FD8B5}" dt="2023-12-15T11:10:54.058" v="2723" actId="1038"/>
          <ac:spMkLst>
            <pc:docMk/>
            <pc:sldMk cId="94451822" sldId="287"/>
            <ac:spMk id="19" creationId="{25998799-E206-2C9D-F4AA-5F8FA265F1BC}"/>
          </ac:spMkLst>
        </pc:spChg>
        <pc:spChg chg="add mod">
          <ac:chgData name="Mr J Bee (BWCET)" userId="a1856448-f297-487a-a7ea-498499ce4ab3" providerId="ADAL" clId="{528E977C-0D3A-4E08-9C31-E39F7E8FD8B5}" dt="2023-12-15T11:10:54.058" v="2723" actId="1038"/>
          <ac:spMkLst>
            <pc:docMk/>
            <pc:sldMk cId="94451822" sldId="287"/>
            <ac:spMk id="20" creationId="{76B84FA8-635B-82B1-DACC-83EF9EAC3A0E}"/>
          </ac:spMkLst>
        </pc:spChg>
        <pc:spChg chg="add mod">
          <ac:chgData name="Mr J Bee (BWCET)" userId="a1856448-f297-487a-a7ea-498499ce4ab3" providerId="ADAL" clId="{528E977C-0D3A-4E08-9C31-E39F7E8FD8B5}" dt="2023-12-15T11:10:54.058" v="2723" actId="1038"/>
          <ac:spMkLst>
            <pc:docMk/>
            <pc:sldMk cId="94451822" sldId="287"/>
            <ac:spMk id="21" creationId="{7E3883F2-7CD2-5BC1-4263-4F161117BCAE}"/>
          </ac:spMkLst>
        </pc:spChg>
        <pc:spChg chg="mod">
          <ac:chgData name="Mr J Bee (BWCET)" userId="a1856448-f297-487a-a7ea-498499ce4ab3" providerId="ADAL" clId="{528E977C-0D3A-4E08-9C31-E39F7E8FD8B5}" dt="2023-12-15T11:08:49.499" v="2648" actId="20577"/>
          <ac:spMkLst>
            <pc:docMk/>
            <pc:sldMk cId="94451822" sldId="287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5T11:10:54.058" v="2723" actId="1038"/>
          <ac:spMkLst>
            <pc:docMk/>
            <pc:sldMk cId="94451822" sldId="287"/>
            <ac:spMk id="23" creationId="{8E1921BF-BCB7-C19F-AAF4-873E606B4369}"/>
          </ac:spMkLst>
        </pc:spChg>
        <pc:spChg chg="add mod">
          <ac:chgData name="Mr J Bee (BWCET)" userId="a1856448-f297-487a-a7ea-498499ce4ab3" providerId="ADAL" clId="{528E977C-0D3A-4E08-9C31-E39F7E8FD8B5}" dt="2023-12-15T11:10:54.058" v="2723" actId="1038"/>
          <ac:spMkLst>
            <pc:docMk/>
            <pc:sldMk cId="94451822" sldId="287"/>
            <ac:spMk id="24" creationId="{DA4EC5C0-1D1C-767C-65D0-04D937AA230C}"/>
          </ac:spMkLst>
        </pc:spChg>
        <pc:spChg chg="add mod">
          <ac:chgData name="Mr J Bee (BWCET)" userId="a1856448-f297-487a-a7ea-498499ce4ab3" providerId="ADAL" clId="{528E977C-0D3A-4E08-9C31-E39F7E8FD8B5}" dt="2023-12-15T11:10:54.058" v="2723" actId="1038"/>
          <ac:spMkLst>
            <pc:docMk/>
            <pc:sldMk cId="94451822" sldId="287"/>
            <ac:spMk id="25" creationId="{CE1754A3-F483-9EE4-0860-0DDC8B8F4C75}"/>
          </ac:spMkLst>
        </pc:spChg>
        <pc:spChg chg="add mod">
          <ac:chgData name="Mr J Bee (BWCET)" userId="a1856448-f297-487a-a7ea-498499ce4ab3" providerId="ADAL" clId="{528E977C-0D3A-4E08-9C31-E39F7E8FD8B5}" dt="2023-12-15T11:11:23.928" v="2731" actId="14100"/>
          <ac:spMkLst>
            <pc:docMk/>
            <pc:sldMk cId="94451822" sldId="287"/>
            <ac:spMk id="26" creationId="{480F2658-1F41-71C7-7F10-F262FA96A28A}"/>
          </ac:spMkLst>
        </pc:spChg>
        <pc:spChg chg="add mod">
          <ac:chgData name="Mr J Bee (BWCET)" userId="a1856448-f297-487a-a7ea-498499ce4ab3" providerId="ADAL" clId="{528E977C-0D3A-4E08-9C31-E39F7E8FD8B5}" dt="2023-12-15T11:11:28.287" v="2733" actId="1076"/>
          <ac:spMkLst>
            <pc:docMk/>
            <pc:sldMk cId="94451822" sldId="287"/>
            <ac:spMk id="28" creationId="{8977FBDF-B74C-498E-D039-1438102086FC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34" creationId="{92A9AAD6-56C4-FA1C-272C-3EAF560424E4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35" creationId="{6EC27C06-53B6-33AC-BD45-8998534455D1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61" creationId="{7320A6EE-3BB2-C53B-C2F0-F23072F1AE05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62" creationId="{65683DB1-71A0-6DCE-8C0C-DC67918A96C3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64" creationId="{4484F451-3D77-A3AA-61C7-2F7C3617838F}"/>
          </ac:spMkLst>
        </pc:spChg>
        <pc:graphicFrameChg chg="add mod modGraphic">
          <ac:chgData name="Mr J Bee (BWCET)" userId="a1856448-f297-487a-a7ea-498499ce4ab3" providerId="ADAL" clId="{528E977C-0D3A-4E08-9C31-E39F7E8FD8B5}" dt="2023-12-15T11:11:09.473" v="2727" actId="255"/>
          <ac:graphicFrameMkLst>
            <pc:docMk/>
            <pc:sldMk cId="94451822" sldId="287"/>
            <ac:graphicFrameMk id="5" creationId="{45E0BF43-F25E-9050-FB83-7FB7BF1B98F3}"/>
          </ac:graphicFrameMkLst>
        </pc:graphicFrame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092841764" sldId="287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872875638" sldId="288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1:12:46.205" v="2782"/>
        <pc:sldMkLst>
          <pc:docMk/>
          <pc:sldMk cId="3120945647" sldId="288"/>
        </pc:sldMkLst>
        <pc:spChg chg="add mod">
          <ac:chgData name="Mr J Bee (BWCET)" userId="a1856448-f297-487a-a7ea-498499ce4ab3" providerId="ADAL" clId="{528E977C-0D3A-4E08-9C31-E39F7E8FD8B5}" dt="2023-12-15T11:12:33.340" v="2770"/>
          <ac:spMkLst>
            <pc:docMk/>
            <pc:sldMk cId="3120945647" sldId="288"/>
            <ac:spMk id="6" creationId="{F8BE150C-7505-90AD-A000-52C1C7878B45}"/>
          </ac:spMkLst>
        </pc:spChg>
        <pc:spChg chg="mod">
          <ac:chgData name="Mr J Bee (BWCET)" userId="a1856448-f297-487a-a7ea-498499ce4ab3" providerId="ADAL" clId="{528E977C-0D3A-4E08-9C31-E39F7E8FD8B5}" dt="2023-12-15T11:12:32.173" v="2769" actId="20577"/>
          <ac:spMkLst>
            <pc:docMk/>
            <pc:sldMk cId="3120945647" sldId="288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1:12:23.033" v="2735" actId="478"/>
          <ac:spMkLst>
            <pc:docMk/>
            <pc:sldMk cId="3120945647" sldId="288"/>
            <ac:spMk id="47" creationId="{EC73DD0B-A9AB-1243-32C2-D9C3B29A42ED}"/>
          </ac:spMkLst>
        </pc:spChg>
        <pc:spChg chg="add mod">
          <ac:chgData name="Mr J Bee (BWCET)" userId="a1856448-f297-487a-a7ea-498499ce4ab3" providerId="ADAL" clId="{528E977C-0D3A-4E08-9C31-E39F7E8FD8B5}" dt="2023-12-15T11:12:45.101" v="2781" actId="20577"/>
          <ac:spMkLst>
            <pc:docMk/>
            <pc:sldMk cId="3120945647" sldId="288"/>
            <ac:spMk id="48" creationId="{EE2238D7-1C2D-A04F-4B89-7A796DE2E145}"/>
          </ac:spMkLst>
        </pc:spChg>
        <pc:spChg chg="add del mod">
          <ac:chgData name="Mr J Bee (BWCET)" userId="a1856448-f297-487a-a7ea-498499ce4ab3" providerId="ADAL" clId="{528E977C-0D3A-4E08-9C31-E39F7E8FD8B5}" dt="2023-12-15T11:12:40.971" v="2773" actId="478"/>
          <ac:spMkLst>
            <pc:docMk/>
            <pc:sldMk cId="3120945647" sldId="288"/>
            <ac:spMk id="49" creationId="{C8164286-9A96-401A-C97D-50F37E5FCCE8}"/>
          </ac:spMkLst>
        </pc:spChg>
        <pc:spChg chg="add mod">
          <ac:chgData name="Mr J Bee (BWCET)" userId="a1856448-f297-487a-a7ea-498499ce4ab3" providerId="ADAL" clId="{528E977C-0D3A-4E08-9C31-E39F7E8FD8B5}" dt="2023-12-15T11:12:46.205" v="2782"/>
          <ac:spMkLst>
            <pc:docMk/>
            <pc:sldMk cId="3120945647" sldId="288"/>
            <ac:spMk id="50" creationId="{28EEAE6C-FFC4-863F-2E75-79DA31DD4EE2}"/>
          </ac:spMkLst>
        </pc:spChg>
        <pc:spChg chg="del">
          <ac:chgData name="Mr J Bee (BWCET)" userId="a1856448-f297-487a-a7ea-498499ce4ab3" providerId="ADAL" clId="{528E977C-0D3A-4E08-9C31-E39F7E8FD8B5}" dt="2023-12-15T11:12:24.982" v="2736" actId="478"/>
          <ac:spMkLst>
            <pc:docMk/>
            <pc:sldMk cId="3120945647" sldId="288"/>
            <ac:spMk id="94" creationId="{C66826BC-CA74-1098-D079-F2A1A50856FC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88938525" sldId="289"/>
        </pc:sldMkLst>
      </pc:sldChg>
      <pc:sldChg chg="addSp delSp modSp add mod addAnim delAnim">
        <pc:chgData name="Mr J Bee (BWCET)" userId="a1856448-f297-487a-a7ea-498499ce4ab3" providerId="ADAL" clId="{528E977C-0D3A-4E08-9C31-E39F7E8FD8B5}" dt="2023-12-15T11:13:45.130" v="2808" actId="1076"/>
        <pc:sldMkLst>
          <pc:docMk/>
          <pc:sldMk cId="965643694" sldId="289"/>
        </pc:sldMkLst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1" creationId="{9D197959-8098-1B78-21CC-B6001B63A9B6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2" creationId="{C2B8A76B-EE27-7192-E60F-280415A97D87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3" creationId="{966F04EC-2D86-8209-69A5-21E5DA944AA2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4" creationId="{908E7891-AF33-2CDD-C839-9249BFC1A3F6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5" creationId="{8C567CFD-1144-EE0C-C0A6-1DE2089248E9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6" creationId="{8F809F0B-CC65-C415-2FE8-C0A6256434AE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7" creationId="{B1C9D254-8670-1F38-8DD7-947E7D037046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8" creationId="{FF4B468F-702C-5D7C-D0A2-3E0B1E0859E4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9" creationId="{E982C2B2-E710-3862-8286-0713025D97DB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20" creationId="{69951DE7-38F9-308D-311C-1E875151D6BF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21" creationId="{D99AA751-690F-5533-BCC3-4F8291B43ECB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23" creationId="{0A5B2039-7E55-143F-6152-2A21C3C36020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24" creationId="{B806A26B-50B2-7C07-34FB-C95855508583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25" creationId="{0793CFC5-1A31-E084-9F23-8E59DC7CD395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26" creationId="{065543B0-4018-A6DB-5C74-9B7846F97D07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28" creationId="{FBAED3EA-3F0E-5D92-161F-E49B657E4A29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29" creationId="{004070F6-22AD-D527-D2BA-9C755DFBDE0A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0" creationId="{6DB6E640-6E35-A752-EB85-FCB002F55406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1" creationId="{FBAC2DF6-B46A-B606-C182-5890C4D2DDEE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2" creationId="{1427078C-0A41-49FB-41C3-CD0E8E0AEED0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3" creationId="{923AB3F0-F6C4-831E-BB1C-86260492F748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4" creationId="{0B28D503-F131-EA17-1E9F-31FCE6A4A191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5" creationId="{26847637-5FEA-7ED0-3F91-32A8262A6D85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6" creationId="{8F9676B8-F500-371C-3FA2-9A0244B72CCC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7" creationId="{A1E732DE-5709-94E5-6782-72813377ED61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8" creationId="{5619FF3B-6469-60DE-6125-025A6F74021E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9" creationId="{2B69B97E-8DD0-5D7A-4BCE-9B59546EEF7D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40" creationId="{F76137BD-54B7-1385-4FFB-9DC9465081B6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41" creationId="{24A84F7C-DECB-B1CB-3FA7-795FCF5E44D4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42" creationId="{B2B39110-7E2F-8FFB-F658-B957ED2C854E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43" creationId="{28669328-D455-6822-916B-736262BD65F6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44" creationId="{46A8CCE5-0576-D6C2-6273-8EB2907E7F98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45" creationId="{316E0802-EBA2-2863-D788-8A97007BD94E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46" creationId="{46EA3192-03D7-5312-FD3D-FE170C5F8F75}"/>
          </ac:spMkLst>
        </pc:spChg>
        <pc:spChg chg="add mod">
          <ac:chgData name="Mr J Bee (BWCET)" userId="a1856448-f297-487a-a7ea-498499ce4ab3" providerId="ADAL" clId="{528E977C-0D3A-4E08-9C31-E39F7E8FD8B5}" dt="2023-12-15T11:13:16.258" v="2790" actId="1076"/>
          <ac:spMkLst>
            <pc:docMk/>
            <pc:sldMk cId="965643694" sldId="289"/>
            <ac:spMk id="47" creationId="{44FC5265-39DE-1BCF-489F-466E44E34444}"/>
          </ac:spMkLst>
        </pc:spChg>
        <pc:spChg chg="add del">
          <ac:chgData name="Mr J Bee (BWCET)" userId="a1856448-f297-487a-a7ea-498499ce4ab3" providerId="ADAL" clId="{528E977C-0D3A-4E08-9C31-E39F7E8FD8B5}" dt="2023-12-15T11:13:04.438" v="2785" actId="478"/>
          <ac:spMkLst>
            <pc:docMk/>
            <pc:sldMk cId="965643694" sldId="289"/>
            <ac:spMk id="48" creationId="{EE2238D7-1C2D-A04F-4B89-7A796DE2E145}"/>
          </ac:spMkLst>
        </pc:spChg>
        <pc:spChg chg="add mod">
          <ac:chgData name="Mr J Bee (BWCET)" userId="a1856448-f297-487a-a7ea-498499ce4ab3" providerId="ADAL" clId="{528E977C-0D3A-4E08-9C31-E39F7E8FD8B5}" dt="2023-12-15T11:13:15.402" v="2789" actId="1076"/>
          <ac:spMkLst>
            <pc:docMk/>
            <pc:sldMk cId="965643694" sldId="289"/>
            <ac:spMk id="49" creationId="{25C1ED83-5A1D-B617-29DE-9DCDFC3BD531}"/>
          </ac:spMkLst>
        </pc:spChg>
        <pc:spChg chg="add del">
          <ac:chgData name="Mr J Bee (BWCET)" userId="a1856448-f297-487a-a7ea-498499ce4ab3" providerId="ADAL" clId="{528E977C-0D3A-4E08-9C31-E39F7E8FD8B5}" dt="2023-12-15T11:13:04.438" v="2785" actId="478"/>
          <ac:spMkLst>
            <pc:docMk/>
            <pc:sldMk cId="965643694" sldId="289"/>
            <ac:spMk id="50" creationId="{28EEAE6C-FFC4-863F-2E75-79DA31DD4EE2}"/>
          </ac:spMkLst>
        </pc:spChg>
        <pc:spChg chg="add mod">
          <ac:chgData name="Mr J Bee (BWCET)" userId="a1856448-f297-487a-a7ea-498499ce4ab3" providerId="ADAL" clId="{528E977C-0D3A-4E08-9C31-E39F7E8FD8B5}" dt="2023-12-15T11:13:18.211" v="2792" actId="1076"/>
          <ac:spMkLst>
            <pc:docMk/>
            <pc:sldMk cId="965643694" sldId="289"/>
            <ac:spMk id="51" creationId="{8933C3AC-57BC-A919-3676-8E5CFBEF3113}"/>
          </ac:spMkLst>
        </pc:spChg>
        <pc:spChg chg="add mod">
          <ac:chgData name="Mr J Bee (BWCET)" userId="a1856448-f297-487a-a7ea-498499ce4ab3" providerId="ADAL" clId="{528E977C-0D3A-4E08-9C31-E39F7E8FD8B5}" dt="2023-12-15T11:13:21.491" v="2794" actId="1076"/>
          <ac:spMkLst>
            <pc:docMk/>
            <pc:sldMk cId="965643694" sldId="289"/>
            <ac:spMk id="52" creationId="{C81E1BAC-5CFD-44A1-47A5-348D7A52C3F8}"/>
          </ac:spMkLst>
        </pc:spChg>
        <pc:spChg chg="add mod">
          <ac:chgData name="Mr J Bee (BWCET)" userId="a1856448-f297-487a-a7ea-498499ce4ab3" providerId="ADAL" clId="{528E977C-0D3A-4E08-9C31-E39F7E8FD8B5}" dt="2023-12-15T11:13:27.611" v="2798" actId="1076"/>
          <ac:spMkLst>
            <pc:docMk/>
            <pc:sldMk cId="965643694" sldId="289"/>
            <ac:spMk id="53" creationId="{199ED833-BC4D-7220-ED8A-6CB3E1005E4A}"/>
          </ac:spMkLst>
        </pc:spChg>
        <pc:spChg chg="add mod">
          <ac:chgData name="Mr J Bee (BWCET)" userId="a1856448-f297-487a-a7ea-498499ce4ab3" providerId="ADAL" clId="{528E977C-0D3A-4E08-9C31-E39F7E8FD8B5}" dt="2023-12-15T11:13:24.922" v="2797" actId="1076"/>
          <ac:spMkLst>
            <pc:docMk/>
            <pc:sldMk cId="965643694" sldId="289"/>
            <ac:spMk id="54" creationId="{B3EDED5A-7138-AF70-B3A7-126C12779874}"/>
          </ac:spMkLst>
        </pc:spChg>
        <pc:spChg chg="add mod">
          <ac:chgData name="Mr J Bee (BWCET)" userId="a1856448-f297-487a-a7ea-498499ce4ab3" providerId="ADAL" clId="{528E977C-0D3A-4E08-9C31-E39F7E8FD8B5}" dt="2023-12-15T11:13:32.213" v="2800" actId="1076"/>
          <ac:spMkLst>
            <pc:docMk/>
            <pc:sldMk cId="965643694" sldId="289"/>
            <ac:spMk id="55" creationId="{9564D232-14FF-F9A4-878D-07322F879B5E}"/>
          </ac:spMkLst>
        </pc:spChg>
        <pc:spChg chg="add mod">
          <ac:chgData name="Mr J Bee (BWCET)" userId="a1856448-f297-487a-a7ea-498499ce4ab3" providerId="ADAL" clId="{528E977C-0D3A-4E08-9C31-E39F7E8FD8B5}" dt="2023-12-15T11:13:36.492" v="2804" actId="1076"/>
          <ac:spMkLst>
            <pc:docMk/>
            <pc:sldMk cId="965643694" sldId="289"/>
            <ac:spMk id="56" creationId="{BCA867B2-8F78-AFA8-A831-F4C2A52E8994}"/>
          </ac:spMkLst>
        </pc:spChg>
        <pc:spChg chg="add mod">
          <ac:chgData name="Mr J Bee (BWCET)" userId="a1856448-f297-487a-a7ea-498499ce4ab3" providerId="ADAL" clId="{528E977C-0D3A-4E08-9C31-E39F7E8FD8B5}" dt="2023-12-15T11:13:34.835" v="2803" actId="1076"/>
          <ac:spMkLst>
            <pc:docMk/>
            <pc:sldMk cId="965643694" sldId="289"/>
            <ac:spMk id="57" creationId="{B349A39D-D97E-A55F-429C-30E92A773502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58" creationId="{CBBD990F-1C11-1403-04FC-579CDC822687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59" creationId="{36863CEF-B493-72D8-FDBE-E76F2D8DFDAE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60" creationId="{730AA61A-10EA-59A7-0626-803DC2AF67C7}"/>
          </ac:spMkLst>
        </pc:spChg>
        <pc:spChg chg="add mod">
          <ac:chgData name="Mr J Bee (BWCET)" userId="a1856448-f297-487a-a7ea-498499ce4ab3" providerId="ADAL" clId="{528E977C-0D3A-4E08-9C31-E39F7E8FD8B5}" dt="2023-12-15T11:13:45.130" v="2808" actId="1076"/>
          <ac:spMkLst>
            <pc:docMk/>
            <pc:sldMk cId="965643694" sldId="289"/>
            <ac:spMk id="61" creationId="{9A975130-AB3E-BFC3-D254-F014E1DBD855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62" creationId="{144310CC-91FB-9AAC-3500-70BDB60822BD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63" creationId="{30BCE9FB-E705-1AEC-D95D-909721091F7A}"/>
          </ac:spMkLst>
        </pc:spChg>
        <pc:spChg chg="add mod">
          <ac:chgData name="Mr J Bee (BWCET)" userId="a1856448-f297-487a-a7ea-498499ce4ab3" providerId="ADAL" clId="{528E977C-0D3A-4E08-9C31-E39F7E8FD8B5}" dt="2023-12-15T11:13:41.620" v="2807" actId="1076"/>
          <ac:spMkLst>
            <pc:docMk/>
            <pc:sldMk cId="965643694" sldId="289"/>
            <ac:spMk id="64" creationId="{F373B4CC-95AC-806D-1549-75B53AFC0761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67" creationId="{66C76D09-C1DA-1DAE-E268-9C02805DFD6D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69" creationId="{6EC63017-3585-6913-0FFF-7A13097B51F4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70" creationId="{94616A6B-4133-7035-79D3-1DA418A6EF64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71" creationId="{CD1530B5-6DC2-D271-57C5-CD227CE67AE3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84" creationId="{A5C4A5B2-26E6-B140-F606-6967DD2C1ED0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85" creationId="{D5207164-503C-B110-FE9D-81FB5F4CE247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86" creationId="{998CFDB7-7505-8C93-814E-AC3813CEF913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87" creationId="{F8CC5B20-3105-F54C-12AD-8925AEDA6567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88" creationId="{64BF8230-64F1-B01D-C5EE-0479B841E999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89" creationId="{F00C2038-0271-5CF8-13F3-67B59BDC68B7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90" creationId="{F74D32FF-9A8D-26C9-26AB-409404B4E95D}"/>
          </ac:spMkLst>
        </pc:sp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2" creationId="{556931C3-EB03-B1AB-7CC7-ED0FD76CD099}"/>
          </ac:cxnSpMkLst>
        </pc:cxn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3" creationId="{8557BE3B-AE7B-A798-4C5F-78110E6529C9}"/>
          </ac:cxnSpMkLst>
        </pc:cxn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4" creationId="{5EBAB279-0D3E-E940-31D4-27EF59519A60}"/>
          </ac:cxnSpMkLst>
        </pc:cxn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5" creationId="{65C5E23C-8947-2913-2CBE-CE602565C3E5}"/>
          </ac:cxnSpMkLst>
        </pc:cxn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7" creationId="{194A3AD6-1B1F-EF0D-6207-DF991A7DB9F2}"/>
          </ac:cxnSpMkLst>
        </pc:cxn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8" creationId="{05BB8752-78B4-C719-E8CA-E7956451A500}"/>
          </ac:cxnSpMkLst>
        </pc:cxn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9" creationId="{F5B29A6E-74AB-F7EB-6DCD-3527AFB93285}"/>
          </ac:cxnSpMkLst>
        </pc:cxn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10" creationId="{62CEF8D9-D7FB-9627-850F-A13555584153}"/>
          </ac:cxnSpMkLst>
        </pc:cxn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68" creationId="{D46164B2-D303-84C5-DB78-734C5179AF78}"/>
          </ac:cxnSpMkLst>
        </pc:cxnChg>
      </pc:sldChg>
      <pc:sldChg chg="addSp modSp add mod">
        <pc:chgData name="Mr J Bee (BWCET)" userId="a1856448-f297-487a-a7ea-498499ce4ab3" providerId="ADAL" clId="{528E977C-0D3A-4E08-9C31-E39F7E8FD8B5}" dt="2023-12-15T11:14:43.706" v="2818" actId="1076"/>
        <pc:sldMkLst>
          <pc:docMk/>
          <pc:sldMk cId="1031161758" sldId="290"/>
        </pc:sldMkLst>
        <pc:spChg chg="add mod">
          <ac:chgData name="Mr J Bee (BWCET)" userId="a1856448-f297-487a-a7ea-498499ce4ab3" providerId="ADAL" clId="{528E977C-0D3A-4E08-9C31-E39F7E8FD8B5}" dt="2023-12-15T11:14:32.322" v="2815" actId="1076"/>
          <ac:spMkLst>
            <pc:docMk/>
            <pc:sldMk cId="1031161758" sldId="290"/>
            <ac:spMk id="2" creationId="{2F451851-3B82-775F-06A9-E2D8A79D2026}"/>
          </ac:spMkLst>
        </pc:spChg>
        <pc:spChg chg="add mod">
          <ac:chgData name="Mr J Bee (BWCET)" userId="a1856448-f297-487a-a7ea-498499ce4ab3" providerId="ADAL" clId="{528E977C-0D3A-4E08-9C31-E39F7E8FD8B5}" dt="2023-12-15T11:14:30.659" v="2814" actId="1076"/>
          <ac:spMkLst>
            <pc:docMk/>
            <pc:sldMk cId="1031161758" sldId="290"/>
            <ac:spMk id="3" creationId="{67CCA3D5-3E6A-9830-35AF-1938130151FD}"/>
          </ac:spMkLst>
        </pc:spChg>
        <pc:spChg chg="add mod">
          <ac:chgData name="Mr J Bee (BWCET)" userId="a1856448-f297-487a-a7ea-498499ce4ab3" providerId="ADAL" clId="{528E977C-0D3A-4E08-9C31-E39F7E8FD8B5}" dt="2023-12-15T11:14:28.859" v="2813" actId="1076"/>
          <ac:spMkLst>
            <pc:docMk/>
            <pc:sldMk cId="1031161758" sldId="290"/>
            <ac:spMk id="4" creationId="{AAB50463-5FA4-5685-C838-89AF42C6BA16}"/>
          </ac:spMkLst>
        </pc:spChg>
        <pc:spChg chg="add mod">
          <ac:chgData name="Mr J Bee (BWCET)" userId="a1856448-f297-487a-a7ea-498499ce4ab3" providerId="ADAL" clId="{528E977C-0D3A-4E08-9C31-E39F7E8FD8B5}" dt="2023-12-15T11:14:41.467" v="2817" actId="1076"/>
          <ac:spMkLst>
            <pc:docMk/>
            <pc:sldMk cId="1031161758" sldId="290"/>
            <ac:spMk id="5" creationId="{DDDA13FF-1136-654E-1265-A862FAD0556C}"/>
          </ac:spMkLst>
        </pc:spChg>
        <pc:spChg chg="add mod">
          <ac:chgData name="Mr J Bee (BWCET)" userId="a1856448-f297-487a-a7ea-498499ce4ab3" providerId="ADAL" clId="{528E977C-0D3A-4E08-9C31-E39F7E8FD8B5}" dt="2023-12-15T11:14:43.706" v="2818" actId="1076"/>
          <ac:spMkLst>
            <pc:docMk/>
            <pc:sldMk cId="1031161758" sldId="290"/>
            <ac:spMk id="7" creationId="{D8B94F56-3FDD-E33B-945E-A3F8A8A1FC47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893907318" sldId="290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83681406" sldId="291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1:19:38.047" v="2941" actId="478"/>
        <pc:sldMkLst>
          <pc:docMk/>
          <pc:sldMk cId="1205017532" sldId="291"/>
        </pc:sldMkLst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2" creationId="{2F451851-3B82-775F-06A9-E2D8A79D2026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3" creationId="{67CCA3D5-3E6A-9830-35AF-1938130151FD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4" creationId="{AAB50463-5FA4-5685-C838-89AF42C6BA16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" creationId="{DDDA13FF-1136-654E-1265-A862FAD0556C}"/>
          </ac:spMkLst>
        </pc:spChg>
        <pc:spChg chg="del">
          <ac:chgData name="Mr J Bee (BWCET)" userId="a1856448-f297-487a-a7ea-498499ce4ab3" providerId="ADAL" clId="{528E977C-0D3A-4E08-9C31-E39F7E8FD8B5}" dt="2023-12-15T11:15:14.125" v="2821" actId="478"/>
          <ac:spMkLst>
            <pc:docMk/>
            <pc:sldMk cId="1205017532" sldId="291"/>
            <ac:spMk id="6" creationId="{F8BE150C-7505-90AD-A000-52C1C7878B45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7" creationId="{D8B94F56-3FDD-E33B-945E-A3F8A8A1FC47}"/>
          </ac:spMkLst>
        </pc:spChg>
        <pc:spChg chg="add mod">
          <ac:chgData name="Mr J Bee (BWCET)" userId="a1856448-f297-487a-a7ea-498499ce4ab3" providerId="ADAL" clId="{528E977C-0D3A-4E08-9C31-E39F7E8FD8B5}" dt="2023-12-15T11:15:20.954" v="2850"/>
          <ac:spMkLst>
            <pc:docMk/>
            <pc:sldMk cId="1205017532" sldId="291"/>
            <ac:spMk id="8" creationId="{41C3695A-B939-1E45-56CE-566A5625BD47}"/>
          </ac:spMkLst>
        </pc:spChg>
        <pc:spChg chg="add del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9" creationId="{8C9A79CF-A859-E17B-A30B-118B4CD433EB}"/>
          </ac:spMkLst>
        </pc:spChg>
        <pc:spChg chg="add del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10" creationId="{3DABFE17-5766-C176-E0EB-FF3A0F6A9684}"/>
          </ac:spMkLst>
        </pc:spChg>
        <pc:spChg chg="add mod">
          <ac:chgData name="Mr J Bee (BWCET)" userId="a1856448-f297-487a-a7ea-498499ce4ab3" providerId="ADAL" clId="{528E977C-0D3A-4E08-9C31-E39F7E8FD8B5}" dt="2023-12-15T11:19:08.700" v="2932" actId="20577"/>
          <ac:spMkLst>
            <pc:docMk/>
            <pc:sldMk cId="1205017532" sldId="291"/>
            <ac:spMk id="11" creationId="{4110B1E7-9E82-7ECC-ADB3-8CFB6EC699D9}"/>
          </ac:spMkLst>
        </pc:spChg>
        <pc:spChg chg="add mod">
          <ac:chgData name="Mr J Bee (BWCET)" userId="a1856448-f297-487a-a7ea-498499ce4ab3" providerId="ADAL" clId="{528E977C-0D3A-4E08-9C31-E39F7E8FD8B5}" dt="2023-12-15T11:19:07.197" v="2931" actId="20577"/>
          <ac:spMkLst>
            <pc:docMk/>
            <pc:sldMk cId="1205017532" sldId="291"/>
            <ac:spMk id="12" creationId="{02039302-4122-5A73-D4DF-2CE7FD433B12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13" creationId="{D71C146A-46A5-DDED-933F-3DFDAAA300AB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14" creationId="{582F5EA4-FFAA-7422-960C-90B0DD07799E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15" creationId="{052BC06F-F204-20D8-1601-330B4770A027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16" creationId="{7A8EBC89-9C12-2695-4D07-3EE7D2835DF5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17" creationId="{6FB7571C-4184-8345-CEA0-9DCA87417509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18" creationId="{1EBA09ED-61B9-A234-1233-BD77C4F09700}"/>
          </ac:spMkLst>
        </pc:spChg>
        <pc:spChg chg="add mod">
          <ac:chgData name="Mr J Bee (BWCET)" userId="a1856448-f297-487a-a7ea-498499ce4ab3" providerId="ADAL" clId="{528E977C-0D3A-4E08-9C31-E39F7E8FD8B5}" dt="2023-12-15T11:18:53.411" v="2926" actId="20577"/>
          <ac:spMkLst>
            <pc:docMk/>
            <pc:sldMk cId="1205017532" sldId="291"/>
            <ac:spMk id="19" creationId="{F6E07411-757E-F001-2106-D32C8C3D3F61}"/>
          </ac:spMkLst>
        </pc:spChg>
        <pc:spChg chg="add mod">
          <ac:chgData name="Mr J Bee (BWCET)" userId="a1856448-f297-487a-a7ea-498499ce4ab3" providerId="ADAL" clId="{528E977C-0D3A-4E08-9C31-E39F7E8FD8B5}" dt="2023-12-15T11:19:02.260" v="2930" actId="20577"/>
          <ac:spMkLst>
            <pc:docMk/>
            <pc:sldMk cId="1205017532" sldId="291"/>
            <ac:spMk id="20" creationId="{DA13FB1F-BF0B-51C0-2277-33CD2184B757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21" creationId="{D6B03EF8-89B2-2605-D153-13162B83071F}"/>
          </ac:spMkLst>
        </pc:spChg>
        <pc:spChg chg="mod">
          <ac:chgData name="Mr J Bee (BWCET)" userId="a1856448-f297-487a-a7ea-498499ce4ab3" providerId="ADAL" clId="{528E977C-0D3A-4E08-9C31-E39F7E8FD8B5}" dt="2023-12-15T11:15:20.614" v="2849" actId="20577"/>
          <ac:spMkLst>
            <pc:docMk/>
            <pc:sldMk cId="1205017532" sldId="291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23" creationId="{FC2A4716-4059-EE30-8620-11287CB53A7B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24" creationId="{A211CC93-231D-B6CD-F815-C192C6EE3423}"/>
          </ac:spMkLst>
        </pc:spChg>
        <pc:spChg chg="add mod">
          <ac:chgData name="Mr J Bee (BWCET)" userId="a1856448-f297-487a-a7ea-498499ce4ab3" providerId="ADAL" clId="{528E977C-0D3A-4E08-9C31-E39F7E8FD8B5}" dt="2023-12-15T11:18:42.013" v="2918" actId="20577"/>
          <ac:spMkLst>
            <pc:docMk/>
            <pc:sldMk cId="1205017532" sldId="291"/>
            <ac:spMk id="25" creationId="{11762781-3D6A-BA1F-4608-B491AD86223D}"/>
          </ac:spMkLst>
        </pc:spChg>
        <pc:spChg chg="add mod">
          <ac:chgData name="Mr J Bee (BWCET)" userId="a1856448-f297-487a-a7ea-498499ce4ab3" providerId="ADAL" clId="{528E977C-0D3A-4E08-9C31-E39F7E8FD8B5}" dt="2023-12-15T11:18:28.902" v="2914" actId="1076"/>
          <ac:spMkLst>
            <pc:docMk/>
            <pc:sldMk cId="1205017532" sldId="291"/>
            <ac:spMk id="26" creationId="{79D616A1-EEBC-2F11-2D16-79D9D22F82A2}"/>
          </ac:spMkLst>
        </pc:spChg>
        <pc:spChg chg="add mod">
          <ac:chgData name="Mr J Bee (BWCET)" userId="a1856448-f297-487a-a7ea-498499ce4ab3" providerId="ADAL" clId="{528E977C-0D3A-4E08-9C31-E39F7E8FD8B5}" dt="2023-12-15T11:19:17.195" v="2935" actId="14100"/>
          <ac:spMkLst>
            <pc:docMk/>
            <pc:sldMk cId="1205017532" sldId="291"/>
            <ac:spMk id="28" creationId="{3C6527B2-2803-FDC2-1AF9-DBE582236A91}"/>
          </ac:spMkLst>
        </pc:spChg>
        <pc:spChg chg="add mod">
          <ac:chgData name="Mr J Bee (BWCET)" userId="a1856448-f297-487a-a7ea-498499ce4ab3" providerId="ADAL" clId="{528E977C-0D3A-4E08-9C31-E39F7E8FD8B5}" dt="2023-12-15T11:19:20.063" v="2937" actId="1076"/>
          <ac:spMkLst>
            <pc:docMk/>
            <pc:sldMk cId="1205017532" sldId="291"/>
            <ac:spMk id="29" creationId="{050F66A5-6EDF-17FD-F3B8-8D4414CAE923}"/>
          </ac:spMkLst>
        </pc:spChg>
        <pc:spChg chg="add mod">
          <ac:chgData name="Mr J Bee (BWCET)" userId="a1856448-f297-487a-a7ea-498499ce4ab3" providerId="ADAL" clId="{528E977C-0D3A-4E08-9C31-E39F7E8FD8B5}" dt="2023-12-15T11:19:23.656" v="2939" actId="1076"/>
          <ac:spMkLst>
            <pc:docMk/>
            <pc:sldMk cId="1205017532" sldId="291"/>
            <ac:spMk id="30" creationId="{E87A465A-B67C-6E48-CE99-8A0CA2392563}"/>
          </ac:spMkLst>
        </pc:spChg>
        <pc:spChg chg="add del mod">
          <ac:chgData name="Mr J Bee (BWCET)" userId="a1856448-f297-487a-a7ea-498499ce4ab3" providerId="ADAL" clId="{528E977C-0D3A-4E08-9C31-E39F7E8FD8B5}" dt="2023-12-15T11:19:38.047" v="2941" actId="478"/>
          <ac:spMkLst>
            <pc:docMk/>
            <pc:sldMk cId="1205017532" sldId="291"/>
            <ac:spMk id="31" creationId="{C42022A3-A9A1-8BE9-D15E-E67ED83A21B9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47" creationId="{44FC5265-39DE-1BCF-489F-466E44E34444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48" creationId="{EE2238D7-1C2D-A04F-4B89-7A796DE2E145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49" creationId="{25C1ED83-5A1D-B617-29DE-9DCDFC3BD531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0" creationId="{28EEAE6C-FFC4-863F-2E75-79DA31DD4EE2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1" creationId="{8933C3AC-57BC-A919-3676-8E5CFBEF3113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2" creationId="{C81E1BAC-5CFD-44A1-47A5-348D7A52C3F8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3" creationId="{199ED833-BC4D-7220-ED8A-6CB3E1005E4A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4" creationId="{B3EDED5A-7138-AF70-B3A7-126C12779874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5" creationId="{9564D232-14FF-F9A4-878D-07322F879B5E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6" creationId="{BCA867B2-8F78-AFA8-A831-F4C2A52E8994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7" creationId="{B349A39D-D97E-A55F-429C-30E92A773502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61" creationId="{9A975130-AB3E-BFC3-D254-F014E1DBD855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64" creationId="{F373B4CC-95AC-806D-1549-75B53AFC0761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965096558" sldId="29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1:22:32.717" v="3201" actId="478"/>
        <pc:sldMkLst>
          <pc:docMk/>
          <pc:sldMk cId="2202364765" sldId="292"/>
        </pc:sldMkLst>
        <pc:spChg chg="add del mod">
          <ac:chgData name="Mr J Bee (BWCET)" userId="a1856448-f297-487a-a7ea-498499ce4ab3" providerId="ADAL" clId="{528E977C-0D3A-4E08-9C31-E39F7E8FD8B5}" dt="2023-12-15T11:21:30.809" v="3193" actId="478"/>
          <ac:spMkLst>
            <pc:docMk/>
            <pc:sldMk cId="2202364765" sldId="292"/>
            <ac:spMk id="2" creationId="{6E1D4A60-DF0C-5DFC-6966-3CC32E647C16}"/>
          </ac:spMkLst>
        </pc:spChg>
        <pc:spChg chg="add del mod">
          <ac:chgData name="Mr J Bee (BWCET)" userId="a1856448-f297-487a-a7ea-498499ce4ab3" providerId="ADAL" clId="{528E977C-0D3A-4E08-9C31-E39F7E8FD8B5}" dt="2023-12-15T11:21:34.614" v="3194" actId="478"/>
          <ac:spMkLst>
            <pc:docMk/>
            <pc:sldMk cId="2202364765" sldId="292"/>
            <ac:spMk id="3" creationId="{A623C6AD-BBFB-68BA-BB5A-DEFA797F13E8}"/>
          </ac:spMkLst>
        </pc:spChg>
        <pc:spChg chg="add mod">
          <ac:chgData name="Mr J Bee (BWCET)" userId="a1856448-f297-487a-a7ea-498499ce4ab3" providerId="ADAL" clId="{528E977C-0D3A-4E08-9C31-E39F7E8FD8B5}" dt="2023-12-15T11:21:24.355" v="3188" actId="1076"/>
          <ac:spMkLst>
            <pc:docMk/>
            <pc:sldMk cId="2202364765" sldId="292"/>
            <ac:spMk id="4" creationId="{1A3FF3A9-3B9E-5ED3-47A7-79FF4556883F}"/>
          </ac:spMkLst>
        </pc:spChg>
        <pc:spChg chg="add mod">
          <ac:chgData name="Mr J Bee (BWCET)" userId="a1856448-f297-487a-a7ea-498499ce4ab3" providerId="ADAL" clId="{528E977C-0D3A-4E08-9C31-E39F7E8FD8B5}" dt="2023-12-15T11:21:26.499" v="3190" actId="1076"/>
          <ac:spMkLst>
            <pc:docMk/>
            <pc:sldMk cId="2202364765" sldId="292"/>
            <ac:spMk id="5" creationId="{F6E5D695-8C65-28EF-31BB-BAD9A449754F}"/>
          </ac:spMkLst>
        </pc:spChg>
        <pc:spChg chg="add mod">
          <ac:chgData name="Mr J Bee (BWCET)" userId="a1856448-f297-487a-a7ea-498499ce4ab3" providerId="ADAL" clId="{528E977C-0D3A-4E08-9C31-E39F7E8FD8B5}" dt="2023-12-15T11:21:41.348" v="3195" actId="1076"/>
          <ac:spMkLst>
            <pc:docMk/>
            <pc:sldMk cId="2202364765" sldId="292"/>
            <ac:spMk id="6" creationId="{53C19E5D-0619-ABB4-F458-9ECC6C98752A}"/>
          </ac:spMkLst>
        </pc:spChg>
        <pc:spChg chg="del">
          <ac:chgData name="Mr J Bee (BWCET)" userId="a1856448-f297-487a-a7ea-498499ce4ab3" providerId="ADAL" clId="{528E977C-0D3A-4E08-9C31-E39F7E8FD8B5}" dt="2023-12-15T11:19:44.767" v="2945" actId="478"/>
          <ac:spMkLst>
            <pc:docMk/>
            <pc:sldMk cId="2202364765" sldId="292"/>
            <ac:spMk id="8" creationId="{41C3695A-B939-1E45-56CE-566A5625BD47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9" creationId="{8C9A79CF-A859-E17B-A30B-118B4CD433EB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0" creationId="{3DABFE17-5766-C176-E0EB-FF3A0F6A9684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1" creationId="{4110B1E7-9E82-7ECC-ADB3-8CFB6EC699D9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2" creationId="{02039302-4122-5A73-D4DF-2CE7FD433B12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3" creationId="{D71C146A-46A5-DDED-933F-3DFDAAA300AB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4" creationId="{582F5EA4-FFAA-7422-960C-90B0DD07799E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5" creationId="{052BC06F-F204-20D8-1601-330B4770A027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6" creationId="{7A8EBC89-9C12-2695-4D07-3EE7D2835DF5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7" creationId="{6FB7571C-4184-8345-CEA0-9DCA87417509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8" creationId="{1EBA09ED-61B9-A234-1233-BD77C4F09700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9" creationId="{F6E07411-757E-F001-2106-D32C8C3D3F61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20" creationId="{DA13FB1F-BF0B-51C0-2277-33CD2184B757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21" creationId="{D6B03EF8-89B2-2605-D153-13162B83071F}"/>
          </ac:spMkLst>
        </pc:spChg>
        <pc:spChg chg="mod">
          <ac:chgData name="Mr J Bee (BWCET)" userId="a1856448-f297-487a-a7ea-498499ce4ab3" providerId="ADAL" clId="{528E977C-0D3A-4E08-9C31-E39F7E8FD8B5}" dt="2023-12-15T11:21:13.992" v="3182" actId="403"/>
          <ac:spMkLst>
            <pc:docMk/>
            <pc:sldMk cId="2202364765" sldId="292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23" creationId="{FC2A4716-4059-EE30-8620-11287CB53A7B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24" creationId="{A211CC93-231D-B6CD-F815-C192C6EE3423}"/>
          </ac:spMkLst>
        </pc:spChg>
        <pc:spChg chg="del">
          <ac:chgData name="Mr J Bee (BWCET)" userId="a1856448-f297-487a-a7ea-498499ce4ab3" providerId="ADAL" clId="{528E977C-0D3A-4E08-9C31-E39F7E8FD8B5}" dt="2023-12-15T11:19:43.020" v="2944" actId="478"/>
          <ac:spMkLst>
            <pc:docMk/>
            <pc:sldMk cId="2202364765" sldId="292"/>
            <ac:spMk id="25" creationId="{11762781-3D6A-BA1F-4608-B491AD86223D}"/>
          </ac:spMkLst>
        </pc:spChg>
        <pc:spChg chg="del">
          <ac:chgData name="Mr J Bee (BWCET)" userId="a1856448-f297-487a-a7ea-498499ce4ab3" providerId="ADAL" clId="{528E977C-0D3A-4E08-9C31-E39F7E8FD8B5}" dt="2023-12-15T11:19:43.020" v="2944" actId="478"/>
          <ac:spMkLst>
            <pc:docMk/>
            <pc:sldMk cId="2202364765" sldId="292"/>
            <ac:spMk id="26" creationId="{79D616A1-EEBC-2F11-2D16-79D9D22F82A2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28" creationId="{3C6527B2-2803-FDC2-1AF9-DBE582236A91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29" creationId="{050F66A5-6EDF-17FD-F3B8-8D4414CAE923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30" creationId="{E87A465A-B67C-6E48-CE99-8A0CA2392563}"/>
          </ac:spMkLst>
        </pc:spChg>
        <pc:spChg chg="add del mod">
          <ac:chgData name="Mr J Bee (BWCET)" userId="a1856448-f297-487a-a7ea-498499ce4ab3" providerId="ADAL" clId="{528E977C-0D3A-4E08-9C31-E39F7E8FD8B5}" dt="2023-12-15T11:22:32.717" v="3201" actId="478"/>
          <ac:spMkLst>
            <pc:docMk/>
            <pc:sldMk cId="2202364765" sldId="292"/>
            <ac:spMk id="32" creationId="{01E2AADC-F72A-688E-A7E4-DE71AB59F61F}"/>
          </ac:spMkLst>
        </pc:spChg>
        <pc:picChg chg="add mod">
          <ac:chgData name="Mr J Bee (BWCET)" userId="a1856448-f297-487a-a7ea-498499ce4ab3" providerId="ADAL" clId="{528E977C-0D3A-4E08-9C31-E39F7E8FD8B5}" dt="2023-12-15T11:21:58.212" v="3199" actId="1076"/>
          <ac:picMkLst>
            <pc:docMk/>
            <pc:sldMk cId="2202364765" sldId="292"/>
            <ac:picMk id="31" creationId="{1F870667-1903-B0C0-61BB-C84CD08F32ED}"/>
          </ac:picMkLst>
        </pc:picChg>
      </pc:sldChg>
      <pc:sldChg chg="addSp delSp modSp add mod delAnim modAnim">
        <pc:chgData name="Mr J Bee (BWCET)" userId="a1856448-f297-487a-a7ea-498499ce4ab3" providerId="ADAL" clId="{528E977C-0D3A-4E08-9C31-E39F7E8FD8B5}" dt="2023-12-15T11:26:55.261" v="3429" actId="1076"/>
        <pc:sldMkLst>
          <pc:docMk/>
          <pc:sldMk cId="1458139678" sldId="293"/>
        </pc:sldMkLst>
        <pc:spChg chg="del">
          <ac:chgData name="Mr J Bee (BWCET)" userId="a1856448-f297-487a-a7ea-498499ce4ab3" providerId="ADAL" clId="{528E977C-0D3A-4E08-9C31-E39F7E8FD8B5}" dt="2023-12-15T11:22:56.790" v="3215" actId="478"/>
          <ac:spMkLst>
            <pc:docMk/>
            <pc:sldMk cId="1458139678" sldId="293"/>
            <ac:spMk id="8" creationId="{41C3695A-B939-1E45-56CE-566A5625BD47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9" creationId="{8C9A79CF-A859-E17B-A30B-118B4CD433EB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0" creationId="{3DABFE17-5766-C176-E0EB-FF3A0F6A9684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1" creationId="{4110B1E7-9E82-7ECC-ADB3-8CFB6EC699D9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2" creationId="{02039302-4122-5A73-D4DF-2CE7FD433B12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3" creationId="{D71C146A-46A5-DDED-933F-3DFDAAA300AB}"/>
          </ac:spMkLst>
        </pc:spChg>
        <pc:spChg chg="del">
          <ac:chgData name="Mr J Bee (BWCET)" userId="a1856448-f297-487a-a7ea-498499ce4ab3" providerId="ADAL" clId="{528E977C-0D3A-4E08-9C31-E39F7E8FD8B5}" dt="2023-12-15T11:22:53.267" v="3213" actId="478"/>
          <ac:spMkLst>
            <pc:docMk/>
            <pc:sldMk cId="1458139678" sldId="293"/>
            <ac:spMk id="14" creationId="{582F5EA4-FFAA-7422-960C-90B0DD07799E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5" creationId="{052BC06F-F204-20D8-1601-330B4770A027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6" creationId="{7A8EBC89-9C12-2695-4D07-3EE7D2835DF5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7" creationId="{6FB7571C-4184-8345-CEA0-9DCA87417509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8" creationId="{1EBA09ED-61B9-A234-1233-BD77C4F09700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9" creationId="{F6E07411-757E-F001-2106-D32C8C3D3F61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20" creationId="{DA13FB1F-BF0B-51C0-2277-33CD2184B757}"/>
          </ac:spMkLst>
        </pc:spChg>
        <pc:spChg chg="del">
          <ac:chgData name="Mr J Bee (BWCET)" userId="a1856448-f297-487a-a7ea-498499ce4ab3" providerId="ADAL" clId="{528E977C-0D3A-4E08-9C31-E39F7E8FD8B5}" dt="2023-12-15T11:22:54.530" v="3214" actId="478"/>
          <ac:spMkLst>
            <pc:docMk/>
            <pc:sldMk cId="1458139678" sldId="293"/>
            <ac:spMk id="21" creationId="{D6B03EF8-89B2-2605-D153-13162B83071F}"/>
          </ac:spMkLst>
        </pc:spChg>
        <pc:spChg chg="mod">
          <ac:chgData name="Mr J Bee (BWCET)" userId="a1856448-f297-487a-a7ea-498499ce4ab3" providerId="ADAL" clId="{528E977C-0D3A-4E08-9C31-E39F7E8FD8B5}" dt="2023-12-15T11:23:06.804" v="3227" actId="20577"/>
          <ac:spMkLst>
            <pc:docMk/>
            <pc:sldMk cId="1458139678" sldId="293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23" creationId="{FC2A4716-4059-EE30-8620-11287CB53A7B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24" creationId="{A211CC93-231D-B6CD-F815-C192C6EE3423}"/>
          </ac:spMkLst>
        </pc:spChg>
        <pc:spChg chg="del">
          <ac:chgData name="Mr J Bee (BWCET)" userId="a1856448-f297-487a-a7ea-498499ce4ab3" providerId="ADAL" clId="{528E977C-0D3A-4E08-9C31-E39F7E8FD8B5}" dt="2023-12-15T11:23:10.188" v="3228" actId="478"/>
          <ac:spMkLst>
            <pc:docMk/>
            <pc:sldMk cId="1458139678" sldId="293"/>
            <ac:spMk id="25" creationId="{11762781-3D6A-BA1F-4608-B491AD86223D}"/>
          </ac:spMkLst>
        </pc:spChg>
        <pc:spChg chg="del">
          <ac:chgData name="Mr J Bee (BWCET)" userId="a1856448-f297-487a-a7ea-498499ce4ab3" providerId="ADAL" clId="{528E977C-0D3A-4E08-9C31-E39F7E8FD8B5}" dt="2023-12-15T11:23:12.133" v="3229" actId="478"/>
          <ac:spMkLst>
            <pc:docMk/>
            <pc:sldMk cId="1458139678" sldId="293"/>
            <ac:spMk id="26" creationId="{79D616A1-EEBC-2F11-2D16-79D9D22F82A2}"/>
          </ac:spMkLst>
        </pc:spChg>
        <pc:spChg chg="del">
          <ac:chgData name="Mr J Bee (BWCET)" userId="a1856448-f297-487a-a7ea-498499ce4ab3" providerId="ADAL" clId="{528E977C-0D3A-4E08-9C31-E39F7E8FD8B5}" dt="2023-12-15T11:22:50.716" v="3211" actId="478"/>
          <ac:spMkLst>
            <pc:docMk/>
            <pc:sldMk cId="1458139678" sldId="293"/>
            <ac:spMk id="28" creationId="{3C6527B2-2803-FDC2-1AF9-DBE582236A91}"/>
          </ac:spMkLst>
        </pc:spChg>
        <pc:spChg chg="del">
          <ac:chgData name="Mr J Bee (BWCET)" userId="a1856448-f297-487a-a7ea-498499ce4ab3" providerId="ADAL" clId="{528E977C-0D3A-4E08-9C31-E39F7E8FD8B5}" dt="2023-12-15T11:22:50.399" v="3210" actId="478"/>
          <ac:spMkLst>
            <pc:docMk/>
            <pc:sldMk cId="1458139678" sldId="293"/>
            <ac:spMk id="29" creationId="{050F66A5-6EDF-17FD-F3B8-8D4414CAE923}"/>
          </ac:spMkLst>
        </pc:spChg>
        <pc:spChg chg="del">
          <ac:chgData name="Mr J Bee (BWCET)" userId="a1856448-f297-487a-a7ea-498499ce4ab3" providerId="ADAL" clId="{528E977C-0D3A-4E08-9C31-E39F7E8FD8B5}" dt="2023-12-15T11:22:50.019" v="3209" actId="478"/>
          <ac:spMkLst>
            <pc:docMk/>
            <pc:sldMk cId="1458139678" sldId="293"/>
            <ac:spMk id="30" creationId="{E87A465A-B67C-6E48-CE99-8A0CA2392563}"/>
          </ac:spMkLst>
        </pc:spChg>
        <pc:spChg chg="add mod">
          <ac:chgData name="Mr J Bee (BWCET)" userId="a1856448-f297-487a-a7ea-498499ce4ab3" providerId="ADAL" clId="{528E977C-0D3A-4E08-9C31-E39F7E8FD8B5}" dt="2023-12-15T11:26:50.335" v="3427" actId="20577"/>
          <ac:spMkLst>
            <pc:docMk/>
            <pc:sldMk cId="1458139678" sldId="293"/>
            <ac:spMk id="33" creationId="{25B47B8A-D269-EA49-1BFE-D3F67B0FA7CA}"/>
          </ac:spMkLst>
        </pc:spChg>
        <pc:spChg chg="add mod">
          <ac:chgData name="Mr J Bee (BWCET)" userId="a1856448-f297-487a-a7ea-498499ce4ab3" providerId="ADAL" clId="{528E977C-0D3A-4E08-9C31-E39F7E8FD8B5}" dt="2023-12-15T11:24:51.605" v="3250"/>
          <ac:spMkLst>
            <pc:docMk/>
            <pc:sldMk cId="1458139678" sldId="293"/>
            <ac:spMk id="34" creationId="{A0BE6420-66BD-4073-DE38-08B90914A319}"/>
          </ac:spMkLst>
        </pc:spChg>
        <pc:spChg chg="add mod">
          <ac:chgData name="Mr J Bee (BWCET)" userId="a1856448-f297-487a-a7ea-498499ce4ab3" providerId="ADAL" clId="{528E977C-0D3A-4E08-9C31-E39F7E8FD8B5}" dt="2023-12-15T11:25:06.950" v="3255" actId="1076"/>
          <ac:spMkLst>
            <pc:docMk/>
            <pc:sldMk cId="1458139678" sldId="293"/>
            <ac:spMk id="35" creationId="{B932D2D6-3B5F-307D-4EB5-EDEF05CF3DDB}"/>
          </ac:spMkLst>
        </pc:spChg>
        <pc:spChg chg="add mod">
          <ac:chgData name="Mr J Bee (BWCET)" userId="a1856448-f297-487a-a7ea-498499ce4ab3" providerId="ADAL" clId="{528E977C-0D3A-4E08-9C31-E39F7E8FD8B5}" dt="2023-12-15T11:25:17.245" v="3261" actId="20577"/>
          <ac:spMkLst>
            <pc:docMk/>
            <pc:sldMk cId="1458139678" sldId="293"/>
            <ac:spMk id="36" creationId="{A5FE89FC-2926-FF1B-C486-898B0B8EC578}"/>
          </ac:spMkLst>
        </pc:spChg>
        <pc:spChg chg="add mod">
          <ac:chgData name="Mr J Bee (BWCET)" userId="a1856448-f297-487a-a7ea-498499ce4ab3" providerId="ADAL" clId="{528E977C-0D3A-4E08-9C31-E39F7E8FD8B5}" dt="2023-12-15T11:25:28.623" v="3268" actId="1076"/>
          <ac:spMkLst>
            <pc:docMk/>
            <pc:sldMk cId="1458139678" sldId="293"/>
            <ac:spMk id="37" creationId="{67C5F3DD-04E3-865A-F7C1-B3C3DB45A681}"/>
          </ac:spMkLst>
        </pc:spChg>
        <pc:spChg chg="add mod">
          <ac:chgData name="Mr J Bee (BWCET)" userId="a1856448-f297-487a-a7ea-498499ce4ab3" providerId="ADAL" clId="{528E977C-0D3A-4E08-9C31-E39F7E8FD8B5}" dt="2023-12-15T11:25:34.301" v="3274" actId="20577"/>
          <ac:spMkLst>
            <pc:docMk/>
            <pc:sldMk cId="1458139678" sldId="293"/>
            <ac:spMk id="38" creationId="{00C64197-3473-E56F-7748-52BD0E531F70}"/>
          </ac:spMkLst>
        </pc:spChg>
        <pc:spChg chg="add mod">
          <ac:chgData name="Mr J Bee (BWCET)" userId="a1856448-f297-487a-a7ea-498499ce4ab3" providerId="ADAL" clId="{528E977C-0D3A-4E08-9C31-E39F7E8FD8B5}" dt="2023-12-15T11:26:48.815" v="3425" actId="1076"/>
          <ac:spMkLst>
            <pc:docMk/>
            <pc:sldMk cId="1458139678" sldId="293"/>
            <ac:spMk id="39" creationId="{C8A8577A-035A-11B5-2A69-A8F5DFC988F1}"/>
          </ac:spMkLst>
        </pc:spChg>
        <pc:spChg chg="add mod">
          <ac:chgData name="Mr J Bee (BWCET)" userId="a1856448-f297-487a-a7ea-498499ce4ab3" providerId="ADAL" clId="{528E977C-0D3A-4E08-9C31-E39F7E8FD8B5}" dt="2023-12-15T11:26:55.261" v="3429" actId="1076"/>
          <ac:spMkLst>
            <pc:docMk/>
            <pc:sldMk cId="1458139678" sldId="293"/>
            <ac:spMk id="40" creationId="{1EDED049-64CF-926C-4134-DFDE45266E26}"/>
          </ac:spMkLst>
        </pc:spChg>
        <pc:picChg chg="add mod">
          <ac:chgData name="Mr J Bee (BWCET)" userId="a1856448-f297-487a-a7ea-498499ce4ab3" providerId="ADAL" clId="{528E977C-0D3A-4E08-9C31-E39F7E8FD8B5}" dt="2023-12-15T11:24:40.534" v="3247" actId="1076"/>
          <ac:picMkLst>
            <pc:docMk/>
            <pc:sldMk cId="1458139678" sldId="293"/>
            <ac:picMk id="3" creationId="{6D9E1165-5E61-0ADA-02DF-2DB5890E48D6}"/>
          </ac:picMkLst>
        </pc:picChg>
        <pc:picChg chg="add mod">
          <ac:chgData name="Mr J Bee (BWCET)" userId="a1856448-f297-487a-a7ea-498499ce4ab3" providerId="ADAL" clId="{528E977C-0D3A-4E08-9C31-E39F7E8FD8B5}" dt="2023-12-15T11:24:40.534" v="3247" actId="1076"/>
          <ac:picMkLst>
            <pc:docMk/>
            <pc:sldMk cId="1458139678" sldId="293"/>
            <ac:picMk id="5" creationId="{449F24B8-D5AF-7A32-3110-27FFB05DE851}"/>
          </ac:picMkLst>
        </pc:picChg>
        <pc:picChg chg="add mod">
          <ac:chgData name="Mr J Bee (BWCET)" userId="a1856448-f297-487a-a7ea-498499ce4ab3" providerId="ADAL" clId="{528E977C-0D3A-4E08-9C31-E39F7E8FD8B5}" dt="2023-12-15T11:24:40.534" v="3247" actId="1076"/>
          <ac:picMkLst>
            <pc:docMk/>
            <pc:sldMk cId="1458139678" sldId="293"/>
            <ac:picMk id="7" creationId="{5960B5AD-98D9-EFF7-4A5D-EEBDCDED54C1}"/>
          </ac:picMkLst>
        </pc:picChg>
        <pc:picChg chg="add mod">
          <ac:chgData name="Mr J Bee (BWCET)" userId="a1856448-f297-487a-a7ea-498499ce4ab3" providerId="ADAL" clId="{528E977C-0D3A-4E08-9C31-E39F7E8FD8B5}" dt="2023-12-15T11:24:40.534" v="3247" actId="1076"/>
          <ac:picMkLst>
            <pc:docMk/>
            <pc:sldMk cId="1458139678" sldId="293"/>
            <ac:picMk id="32" creationId="{11B45919-CCD1-D16B-B93A-15330DC67717}"/>
          </ac:picMkLst>
        </pc:picChg>
      </pc:sldChg>
      <pc:sldChg chg="delSp modSp add del mod delAnim">
        <pc:chgData name="Mr J Bee (BWCET)" userId="a1856448-f297-487a-a7ea-498499ce4ab3" providerId="ADAL" clId="{528E977C-0D3A-4E08-9C31-E39F7E8FD8B5}" dt="2023-12-15T11:22:46.528" v="3207" actId="47"/>
        <pc:sldMkLst>
          <pc:docMk/>
          <pc:sldMk cId="1827580002" sldId="293"/>
        </pc:sldMkLst>
        <pc:spChg chg="del">
          <ac:chgData name="Mr J Bee (BWCET)" userId="a1856448-f297-487a-a7ea-498499ce4ab3" providerId="ADAL" clId="{528E977C-0D3A-4E08-9C31-E39F7E8FD8B5}" dt="2023-12-15T11:22:37.541" v="3203" actId="478"/>
          <ac:spMkLst>
            <pc:docMk/>
            <pc:sldMk cId="1827580002" sldId="293"/>
            <ac:spMk id="4" creationId="{1A3FF3A9-3B9E-5ED3-47A7-79FF4556883F}"/>
          </ac:spMkLst>
        </pc:spChg>
        <pc:spChg chg="del">
          <ac:chgData name="Mr J Bee (BWCET)" userId="a1856448-f297-487a-a7ea-498499ce4ab3" providerId="ADAL" clId="{528E977C-0D3A-4E08-9C31-E39F7E8FD8B5}" dt="2023-12-15T11:22:37.541" v="3203" actId="478"/>
          <ac:spMkLst>
            <pc:docMk/>
            <pc:sldMk cId="1827580002" sldId="293"/>
            <ac:spMk id="5" creationId="{F6E5D695-8C65-28EF-31BB-BAD9A449754F}"/>
          </ac:spMkLst>
        </pc:spChg>
        <pc:spChg chg="del">
          <ac:chgData name="Mr J Bee (BWCET)" userId="a1856448-f297-487a-a7ea-498499ce4ab3" providerId="ADAL" clId="{528E977C-0D3A-4E08-9C31-E39F7E8FD8B5}" dt="2023-12-15T11:22:37.541" v="3203" actId="478"/>
          <ac:spMkLst>
            <pc:docMk/>
            <pc:sldMk cId="1827580002" sldId="293"/>
            <ac:spMk id="6" creationId="{53C19E5D-0619-ABB4-F458-9ECC6C98752A}"/>
          </ac:spMkLst>
        </pc:spChg>
        <pc:spChg chg="mod">
          <ac:chgData name="Mr J Bee (BWCET)" userId="a1856448-f297-487a-a7ea-498499ce4ab3" providerId="ADAL" clId="{528E977C-0D3A-4E08-9C31-E39F7E8FD8B5}" dt="2023-12-15T11:22:42.111" v="3206" actId="404"/>
          <ac:spMkLst>
            <pc:docMk/>
            <pc:sldMk cId="1827580002" sldId="293"/>
            <ac:spMk id="22" creationId="{1FE8C83A-9C65-8103-D6F7-5F7752E75B56}"/>
          </ac:spMkLst>
        </pc:spChg>
        <pc:picChg chg="del">
          <ac:chgData name="Mr J Bee (BWCET)" userId="a1856448-f297-487a-a7ea-498499ce4ab3" providerId="ADAL" clId="{528E977C-0D3A-4E08-9C31-E39F7E8FD8B5}" dt="2023-12-15T11:22:39.148" v="3204" actId="478"/>
          <ac:picMkLst>
            <pc:docMk/>
            <pc:sldMk cId="1827580002" sldId="293"/>
            <ac:picMk id="31" creationId="{1F870667-1903-B0C0-61BB-C84CD08F32ED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081148275" sldId="29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816392168" sldId="294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1:27:47.724" v="3610" actId="1076"/>
        <pc:sldMkLst>
          <pc:docMk/>
          <pc:sldMk cId="3757761610" sldId="294"/>
        </pc:sldMkLst>
        <pc:spChg chg="add mod">
          <ac:chgData name="Mr J Bee (BWCET)" userId="a1856448-f297-487a-a7ea-498499ce4ab3" providerId="ADAL" clId="{528E977C-0D3A-4E08-9C31-E39F7E8FD8B5}" dt="2023-12-15T11:26:31.621" v="3412"/>
          <ac:spMkLst>
            <pc:docMk/>
            <pc:sldMk cId="3757761610" sldId="294"/>
            <ac:spMk id="2" creationId="{75F5B331-1856-4BB9-27C2-9F31315A7B41}"/>
          </ac:spMkLst>
        </pc:spChg>
        <pc:spChg chg="add mod">
          <ac:chgData name="Mr J Bee (BWCET)" userId="a1856448-f297-487a-a7ea-498499ce4ab3" providerId="ADAL" clId="{528E977C-0D3A-4E08-9C31-E39F7E8FD8B5}" dt="2023-12-15T11:27:43.578" v="3608"/>
          <ac:spMkLst>
            <pc:docMk/>
            <pc:sldMk cId="3757761610" sldId="294"/>
            <ac:spMk id="4" creationId="{E6BE66A4-25CC-968C-161F-43BDF96EC85D}"/>
          </ac:spMkLst>
        </pc:spChg>
        <pc:spChg chg="add mod">
          <ac:chgData name="Mr J Bee (BWCET)" userId="a1856448-f297-487a-a7ea-498499ce4ab3" providerId="ADAL" clId="{528E977C-0D3A-4E08-9C31-E39F7E8FD8B5}" dt="2023-12-15T11:27:43.578" v="3608"/>
          <ac:spMkLst>
            <pc:docMk/>
            <pc:sldMk cId="3757761610" sldId="294"/>
            <ac:spMk id="6" creationId="{CF5382F6-1EBE-7510-E896-096AA38ACB79}"/>
          </ac:spMkLst>
        </pc:spChg>
        <pc:spChg chg="add mod">
          <ac:chgData name="Mr J Bee (BWCET)" userId="a1856448-f297-487a-a7ea-498499ce4ab3" providerId="ADAL" clId="{528E977C-0D3A-4E08-9C31-E39F7E8FD8B5}" dt="2023-12-15T11:27:47.724" v="3610" actId="1076"/>
          <ac:spMkLst>
            <pc:docMk/>
            <pc:sldMk cId="3757761610" sldId="294"/>
            <ac:spMk id="8" creationId="{18FF3C5E-006B-934A-BE64-BC76CF4F51A1}"/>
          </ac:spMkLst>
        </pc:spChg>
        <pc:spChg chg="mod">
          <ac:chgData name="Mr J Bee (BWCET)" userId="a1856448-f297-487a-a7ea-498499ce4ab3" providerId="ADAL" clId="{528E977C-0D3A-4E08-9C31-E39F7E8FD8B5}" dt="2023-12-15T11:26:30.580" v="3411" actId="20577"/>
          <ac:spMkLst>
            <pc:docMk/>
            <pc:sldMk cId="3757761610" sldId="294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5T11:27:39.131" v="3607" actId="20577"/>
          <ac:spMkLst>
            <pc:docMk/>
            <pc:sldMk cId="3757761610" sldId="294"/>
            <ac:spMk id="33" creationId="{25B47B8A-D269-EA49-1BFE-D3F67B0FA7CA}"/>
          </ac:spMkLst>
        </pc:spChg>
        <pc:spChg chg="del">
          <ac:chgData name="Mr J Bee (BWCET)" userId="a1856448-f297-487a-a7ea-498499ce4ab3" providerId="ADAL" clId="{528E977C-0D3A-4E08-9C31-E39F7E8FD8B5}" dt="2023-12-15T11:26:18.357" v="3367" actId="478"/>
          <ac:spMkLst>
            <pc:docMk/>
            <pc:sldMk cId="3757761610" sldId="294"/>
            <ac:spMk id="34" creationId="{A0BE6420-66BD-4073-DE38-08B90914A319}"/>
          </ac:spMkLst>
        </pc:spChg>
        <pc:spChg chg="mod">
          <ac:chgData name="Mr J Bee (BWCET)" userId="a1856448-f297-487a-a7ea-498499ce4ab3" providerId="ADAL" clId="{528E977C-0D3A-4E08-9C31-E39F7E8FD8B5}" dt="2023-12-15T11:26:34.571" v="3416" actId="20577"/>
          <ac:spMkLst>
            <pc:docMk/>
            <pc:sldMk cId="3757761610" sldId="294"/>
            <ac:spMk id="35" creationId="{B932D2D6-3B5F-307D-4EB5-EDEF05CF3DDB}"/>
          </ac:spMkLst>
        </pc:spChg>
        <pc:spChg chg="mod">
          <ac:chgData name="Mr J Bee (BWCET)" userId="a1856448-f297-487a-a7ea-498499ce4ab3" providerId="ADAL" clId="{528E977C-0D3A-4E08-9C31-E39F7E8FD8B5}" dt="2023-12-15T11:26:38.685" v="3420" actId="20577"/>
          <ac:spMkLst>
            <pc:docMk/>
            <pc:sldMk cId="3757761610" sldId="294"/>
            <ac:spMk id="36" creationId="{A5FE89FC-2926-FF1B-C486-898B0B8EC578}"/>
          </ac:spMkLst>
        </pc:spChg>
        <pc:spChg chg="mod">
          <ac:chgData name="Mr J Bee (BWCET)" userId="a1856448-f297-487a-a7ea-498499ce4ab3" providerId="ADAL" clId="{528E977C-0D3A-4E08-9C31-E39F7E8FD8B5}" dt="2023-12-15T11:26:41.098" v="3422" actId="20577"/>
          <ac:spMkLst>
            <pc:docMk/>
            <pc:sldMk cId="3757761610" sldId="294"/>
            <ac:spMk id="37" creationId="{67C5F3DD-04E3-865A-F7C1-B3C3DB45A681}"/>
          </ac:spMkLst>
        </pc:spChg>
        <pc:spChg chg="del">
          <ac:chgData name="Mr J Bee (BWCET)" userId="a1856448-f297-487a-a7ea-498499ce4ab3" providerId="ADAL" clId="{528E977C-0D3A-4E08-9C31-E39F7E8FD8B5}" dt="2023-12-15T11:26:45.559" v="3423" actId="478"/>
          <ac:spMkLst>
            <pc:docMk/>
            <pc:sldMk cId="3757761610" sldId="294"/>
            <ac:spMk id="39" creationId="{C8A8577A-035A-11B5-2A69-A8F5DFC988F1}"/>
          </ac:spMkLst>
        </pc:spChg>
        <pc:spChg chg="del">
          <ac:chgData name="Mr J Bee (BWCET)" userId="a1856448-f297-487a-a7ea-498499ce4ab3" providerId="ADAL" clId="{528E977C-0D3A-4E08-9C31-E39F7E8FD8B5}" dt="2023-12-15T11:26:46.326" v="3424" actId="478"/>
          <ac:spMkLst>
            <pc:docMk/>
            <pc:sldMk cId="3757761610" sldId="294"/>
            <ac:spMk id="40" creationId="{1EDED049-64CF-926C-4134-DFDE45266E26}"/>
          </ac:spMkLst>
        </pc:spChg>
      </pc:sldChg>
      <pc:sldChg chg="modSp add mod">
        <pc:chgData name="Mr J Bee (BWCET)" userId="a1856448-f297-487a-a7ea-498499ce4ab3" providerId="ADAL" clId="{528E977C-0D3A-4E08-9C31-E39F7E8FD8B5}" dt="2023-12-15T11:28:03.939" v="3616" actId="20577"/>
        <pc:sldMkLst>
          <pc:docMk/>
          <pc:sldMk cId="843226908" sldId="295"/>
        </pc:sldMkLst>
        <pc:spChg chg="mod">
          <ac:chgData name="Mr J Bee (BWCET)" userId="a1856448-f297-487a-a7ea-498499ce4ab3" providerId="ADAL" clId="{528E977C-0D3A-4E08-9C31-E39F7E8FD8B5}" dt="2023-12-15T11:28:03.939" v="3616" actId="20577"/>
          <ac:spMkLst>
            <pc:docMk/>
            <pc:sldMk cId="843226908" sldId="295"/>
            <ac:spMk id="2" creationId="{E7793C06-E3AB-0F8A-1C4F-03B358A5582F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290491026" sldId="295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2:49:31.815" v="3724" actId="478"/>
        <pc:sldMkLst>
          <pc:docMk/>
          <pc:sldMk cId="891997327" sldId="296"/>
        </pc:sldMkLst>
        <pc:spChg chg="del">
          <ac:chgData name="Mr J Bee (BWCET)" userId="a1856448-f297-487a-a7ea-498499ce4ab3" providerId="ADAL" clId="{528E977C-0D3A-4E08-9C31-E39F7E8FD8B5}" dt="2023-12-15T12:45:13.160" v="3620" actId="478"/>
          <ac:spMkLst>
            <pc:docMk/>
            <pc:sldMk cId="891997327" sldId="296"/>
            <ac:spMk id="2" creationId="{75F5B331-1856-4BB9-27C2-9F31315A7B41}"/>
          </ac:spMkLst>
        </pc:spChg>
        <pc:spChg chg="del">
          <ac:chgData name="Mr J Bee (BWCET)" userId="a1856448-f297-487a-a7ea-498499ce4ab3" providerId="ADAL" clId="{528E977C-0D3A-4E08-9C31-E39F7E8FD8B5}" dt="2023-12-15T12:44:19.023" v="3618" actId="478"/>
          <ac:spMkLst>
            <pc:docMk/>
            <pc:sldMk cId="891997327" sldId="296"/>
            <ac:spMk id="4" creationId="{E6BE66A4-25CC-968C-161F-43BDF96EC85D}"/>
          </ac:spMkLst>
        </pc:spChg>
        <pc:spChg chg="del">
          <ac:chgData name="Mr J Bee (BWCET)" userId="a1856448-f297-487a-a7ea-498499ce4ab3" providerId="ADAL" clId="{528E977C-0D3A-4E08-9C31-E39F7E8FD8B5}" dt="2023-12-15T12:44:19.023" v="3618" actId="478"/>
          <ac:spMkLst>
            <pc:docMk/>
            <pc:sldMk cId="891997327" sldId="296"/>
            <ac:spMk id="6" creationId="{CF5382F6-1EBE-7510-E896-096AA38ACB79}"/>
          </ac:spMkLst>
        </pc:spChg>
        <pc:spChg chg="del">
          <ac:chgData name="Mr J Bee (BWCET)" userId="a1856448-f297-487a-a7ea-498499ce4ab3" providerId="ADAL" clId="{528E977C-0D3A-4E08-9C31-E39F7E8FD8B5}" dt="2023-12-15T12:44:19.023" v="3618" actId="478"/>
          <ac:spMkLst>
            <pc:docMk/>
            <pc:sldMk cId="891997327" sldId="296"/>
            <ac:spMk id="8" creationId="{18FF3C5E-006B-934A-BE64-BC76CF4F51A1}"/>
          </ac:spMkLst>
        </pc:spChg>
        <pc:spChg chg="add del mod">
          <ac:chgData name="Mr J Bee (BWCET)" userId="a1856448-f297-487a-a7ea-498499ce4ab3" providerId="ADAL" clId="{528E977C-0D3A-4E08-9C31-E39F7E8FD8B5}" dt="2023-12-15T12:45:42.580" v="3652" actId="478"/>
          <ac:spMkLst>
            <pc:docMk/>
            <pc:sldMk cId="891997327" sldId="296"/>
            <ac:spMk id="9" creationId="{F4834463-F325-66E3-DC96-075DDB2336D3}"/>
          </ac:spMkLst>
        </pc:spChg>
        <pc:spChg chg="add mod">
          <ac:chgData name="Mr J Bee (BWCET)" userId="a1856448-f297-487a-a7ea-498499ce4ab3" providerId="ADAL" clId="{528E977C-0D3A-4E08-9C31-E39F7E8FD8B5}" dt="2023-12-15T12:46:01.203" v="3675"/>
          <ac:spMkLst>
            <pc:docMk/>
            <pc:sldMk cId="891997327" sldId="296"/>
            <ac:spMk id="10" creationId="{2A16F9CD-5394-F41A-F6B2-1BA1CC259B2B}"/>
          </ac:spMkLst>
        </pc:spChg>
        <pc:spChg chg="add mod">
          <ac:chgData name="Mr J Bee (BWCET)" userId="a1856448-f297-487a-a7ea-498499ce4ab3" providerId="ADAL" clId="{528E977C-0D3A-4E08-9C31-E39F7E8FD8B5}" dt="2023-12-15T12:48:22.247" v="3710" actId="1076"/>
          <ac:spMkLst>
            <pc:docMk/>
            <pc:sldMk cId="891997327" sldId="296"/>
            <ac:spMk id="11" creationId="{CE6DC143-3DA1-584C-9348-5BAC66575A10}"/>
          </ac:spMkLst>
        </pc:spChg>
        <pc:spChg chg="add mod">
          <ac:chgData name="Mr J Bee (BWCET)" userId="a1856448-f297-487a-a7ea-498499ce4ab3" providerId="ADAL" clId="{528E977C-0D3A-4E08-9C31-E39F7E8FD8B5}" dt="2023-12-15T12:48:20.779" v="3709" actId="1076"/>
          <ac:spMkLst>
            <pc:docMk/>
            <pc:sldMk cId="891997327" sldId="296"/>
            <ac:spMk id="12" creationId="{61301FCE-6A6A-11DD-9F6B-FC5CACA84FB6}"/>
          </ac:spMkLst>
        </pc:spChg>
        <pc:spChg chg="mod">
          <ac:chgData name="Mr J Bee (BWCET)" userId="a1856448-f297-487a-a7ea-498499ce4ab3" providerId="ADAL" clId="{528E977C-0D3A-4E08-9C31-E39F7E8FD8B5}" dt="2023-12-15T12:46:00.306" v="3674" actId="20577"/>
          <ac:spMkLst>
            <pc:docMk/>
            <pc:sldMk cId="891997327" sldId="296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5T12:48:05.750" v="3705" actId="1076"/>
          <ac:spMkLst>
            <pc:docMk/>
            <pc:sldMk cId="891997327" sldId="296"/>
            <ac:spMk id="28" creationId="{7145E3D9-D0D2-FD83-5E09-E01D48C8F524}"/>
          </ac:spMkLst>
        </pc:spChg>
        <pc:spChg chg="add mod">
          <ac:chgData name="Mr J Bee (BWCET)" userId="a1856448-f297-487a-a7ea-498499ce4ab3" providerId="ADAL" clId="{528E977C-0D3A-4E08-9C31-E39F7E8FD8B5}" dt="2023-12-15T12:48:03.304" v="3703" actId="1076"/>
          <ac:spMkLst>
            <pc:docMk/>
            <pc:sldMk cId="891997327" sldId="296"/>
            <ac:spMk id="29" creationId="{31BC8F7D-6A4D-3386-3B21-F2E7D42CEFB3}"/>
          </ac:spMkLst>
        </pc:spChg>
        <pc:spChg chg="add mod">
          <ac:chgData name="Mr J Bee (BWCET)" userId="a1856448-f297-487a-a7ea-498499ce4ab3" providerId="ADAL" clId="{528E977C-0D3A-4E08-9C31-E39F7E8FD8B5}" dt="2023-12-15T12:48:35.662" v="3714" actId="14100"/>
          <ac:spMkLst>
            <pc:docMk/>
            <pc:sldMk cId="891997327" sldId="296"/>
            <ac:spMk id="30" creationId="{C527B338-4F32-AD61-1636-64BE133D077F}"/>
          </ac:spMkLst>
        </pc:spChg>
        <pc:spChg chg="add mod">
          <ac:chgData name="Mr J Bee (BWCET)" userId="a1856448-f297-487a-a7ea-498499ce4ab3" providerId="ADAL" clId="{528E977C-0D3A-4E08-9C31-E39F7E8FD8B5}" dt="2023-12-15T12:48:39.504" v="3716" actId="1076"/>
          <ac:spMkLst>
            <pc:docMk/>
            <pc:sldMk cId="891997327" sldId="296"/>
            <ac:spMk id="31" creationId="{6EE872BE-A725-ED68-E8FE-2F31F09F91FD}"/>
          </ac:spMkLst>
        </pc:spChg>
        <pc:spChg chg="del">
          <ac:chgData name="Mr J Bee (BWCET)" userId="a1856448-f297-487a-a7ea-498499ce4ab3" providerId="ADAL" clId="{528E977C-0D3A-4E08-9C31-E39F7E8FD8B5}" dt="2023-12-15T12:44:19.023" v="3618" actId="478"/>
          <ac:spMkLst>
            <pc:docMk/>
            <pc:sldMk cId="891997327" sldId="296"/>
            <ac:spMk id="33" creationId="{25B47B8A-D269-EA49-1BFE-D3F67B0FA7CA}"/>
          </ac:spMkLst>
        </pc:spChg>
        <pc:spChg chg="add mod">
          <ac:chgData name="Mr J Bee (BWCET)" userId="a1856448-f297-487a-a7ea-498499ce4ab3" providerId="ADAL" clId="{528E977C-0D3A-4E08-9C31-E39F7E8FD8B5}" dt="2023-12-15T12:48:48.420" v="3719" actId="1076"/>
          <ac:spMkLst>
            <pc:docMk/>
            <pc:sldMk cId="891997327" sldId="296"/>
            <ac:spMk id="34" creationId="{7D8453E3-D16A-5991-59AA-95CD6FCEB133}"/>
          </ac:spMkLst>
        </pc:spChg>
        <pc:spChg chg="del">
          <ac:chgData name="Mr J Bee (BWCET)" userId="a1856448-f297-487a-a7ea-498499ce4ab3" providerId="ADAL" clId="{528E977C-0D3A-4E08-9C31-E39F7E8FD8B5}" dt="2023-12-15T12:44:20.859" v="3619" actId="478"/>
          <ac:spMkLst>
            <pc:docMk/>
            <pc:sldMk cId="891997327" sldId="296"/>
            <ac:spMk id="35" creationId="{B932D2D6-3B5F-307D-4EB5-EDEF05CF3DDB}"/>
          </ac:spMkLst>
        </pc:spChg>
        <pc:spChg chg="del">
          <ac:chgData name="Mr J Bee (BWCET)" userId="a1856448-f297-487a-a7ea-498499ce4ab3" providerId="ADAL" clId="{528E977C-0D3A-4E08-9C31-E39F7E8FD8B5}" dt="2023-12-15T12:44:20.859" v="3619" actId="478"/>
          <ac:spMkLst>
            <pc:docMk/>
            <pc:sldMk cId="891997327" sldId="296"/>
            <ac:spMk id="36" creationId="{A5FE89FC-2926-FF1B-C486-898B0B8EC578}"/>
          </ac:spMkLst>
        </pc:spChg>
        <pc:spChg chg="del">
          <ac:chgData name="Mr J Bee (BWCET)" userId="a1856448-f297-487a-a7ea-498499ce4ab3" providerId="ADAL" clId="{528E977C-0D3A-4E08-9C31-E39F7E8FD8B5}" dt="2023-12-15T12:44:20.859" v="3619" actId="478"/>
          <ac:spMkLst>
            <pc:docMk/>
            <pc:sldMk cId="891997327" sldId="296"/>
            <ac:spMk id="37" creationId="{67C5F3DD-04E3-865A-F7C1-B3C3DB45A681}"/>
          </ac:spMkLst>
        </pc:spChg>
        <pc:spChg chg="del">
          <ac:chgData name="Mr J Bee (BWCET)" userId="a1856448-f297-487a-a7ea-498499ce4ab3" providerId="ADAL" clId="{528E977C-0D3A-4E08-9C31-E39F7E8FD8B5}" dt="2023-12-15T12:44:20.859" v="3619" actId="478"/>
          <ac:spMkLst>
            <pc:docMk/>
            <pc:sldMk cId="891997327" sldId="296"/>
            <ac:spMk id="38" creationId="{00C64197-3473-E56F-7748-52BD0E531F70}"/>
          </ac:spMkLst>
        </pc:spChg>
        <pc:spChg chg="add mod">
          <ac:chgData name="Mr J Bee (BWCET)" userId="a1856448-f297-487a-a7ea-498499ce4ab3" providerId="ADAL" clId="{528E977C-0D3A-4E08-9C31-E39F7E8FD8B5}" dt="2023-12-15T12:49:04.765" v="3722" actId="14100"/>
          <ac:spMkLst>
            <pc:docMk/>
            <pc:sldMk cId="891997327" sldId="296"/>
            <ac:spMk id="39" creationId="{19F11D71-848C-1B99-650A-5FE56755C07A}"/>
          </ac:spMkLst>
        </pc:spChg>
        <pc:spChg chg="add del mod">
          <ac:chgData name="Mr J Bee (BWCET)" userId="a1856448-f297-487a-a7ea-498499ce4ab3" providerId="ADAL" clId="{528E977C-0D3A-4E08-9C31-E39F7E8FD8B5}" dt="2023-12-15T12:49:31.815" v="3724" actId="478"/>
          <ac:spMkLst>
            <pc:docMk/>
            <pc:sldMk cId="891997327" sldId="296"/>
            <ac:spMk id="40" creationId="{E1D36821-F262-D5AC-C9FB-F3FC86F27D3C}"/>
          </ac:spMkLst>
        </pc:spChg>
        <pc:picChg chg="del">
          <ac:chgData name="Mr J Bee (BWCET)" userId="a1856448-f297-487a-a7ea-498499ce4ab3" providerId="ADAL" clId="{528E977C-0D3A-4E08-9C31-E39F7E8FD8B5}" dt="2023-12-15T12:44:20.859" v="3619" actId="478"/>
          <ac:picMkLst>
            <pc:docMk/>
            <pc:sldMk cId="891997327" sldId="296"/>
            <ac:picMk id="3" creationId="{6D9E1165-5E61-0ADA-02DF-2DB5890E48D6}"/>
          </ac:picMkLst>
        </pc:picChg>
        <pc:picChg chg="del">
          <ac:chgData name="Mr J Bee (BWCET)" userId="a1856448-f297-487a-a7ea-498499ce4ab3" providerId="ADAL" clId="{528E977C-0D3A-4E08-9C31-E39F7E8FD8B5}" dt="2023-12-15T12:44:20.859" v="3619" actId="478"/>
          <ac:picMkLst>
            <pc:docMk/>
            <pc:sldMk cId="891997327" sldId="296"/>
            <ac:picMk id="5" creationId="{449F24B8-D5AF-7A32-3110-27FFB05DE851}"/>
          </ac:picMkLst>
        </pc:picChg>
        <pc:picChg chg="del">
          <ac:chgData name="Mr J Bee (BWCET)" userId="a1856448-f297-487a-a7ea-498499ce4ab3" providerId="ADAL" clId="{528E977C-0D3A-4E08-9C31-E39F7E8FD8B5}" dt="2023-12-15T12:44:20.859" v="3619" actId="478"/>
          <ac:picMkLst>
            <pc:docMk/>
            <pc:sldMk cId="891997327" sldId="296"/>
            <ac:picMk id="7" creationId="{5960B5AD-98D9-EFF7-4A5D-EEBDCDED54C1}"/>
          </ac:picMkLst>
        </pc:picChg>
        <pc:picChg chg="del">
          <ac:chgData name="Mr J Bee (BWCET)" userId="a1856448-f297-487a-a7ea-498499ce4ab3" providerId="ADAL" clId="{528E977C-0D3A-4E08-9C31-E39F7E8FD8B5}" dt="2023-12-15T12:44:20.859" v="3619" actId="478"/>
          <ac:picMkLst>
            <pc:docMk/>
            <pc:sldMk cId="891997327" sldId="296"/>
            <ac:picMk id="32" creationId="{11B45919-CCD1-D16B-B93A-15330DC67717}"/>
          </ac:picMkLst>
        </pc:picChg>
        <pc:cxnChg chg="add mod">
          <ac:chgData name="Mr J Bee (BWCET)" userId="a1856448-f297-487a-a7ea-498499ce4ab3" providerId="ADAL" clId="{528E977C-0D3A-4E08-9C31-E39F7E8FD8B5}" dt="2023-12-15T12:46:54.367" v="3685" actId="13822"/>
          <ac:cxnSpMkLst>
            <pc:docMk/>
            <pc:sldMk cId="891997327" sldId="296"/>
            <ac:cxnSpMk id="14" creationId="{6B8B01A8-3F88-42C7-F86C-245573240C2D}"/>
          </ac:cxnSpMkLst>
        </pc:cxnChg>
        <pc:cxnChg chg="add mod">
          <ac:chgData name="Mr J Bee (BWCET)" userId="a1856448-f297-487a-a7ea-498499ce4ab3" providerId="ADAL" clId="{528E977C-0D3A-4E08-9C31-E39F7E8FD8B5}" dt="2023-12-15T12:47:03.318" v="3688" actId="14100"/>
          <ac:cxnSpMkLst>
            <pc:docMk/>
            <pc:sldMk cId="891997327" sldId="296"/>
            <ac:cxnSpMk id="15" creationId="{F45906DD-BD71-E709-378C-7DC9A469B2C3}"/>
          </ac:cxnSpMkLst>
        </pc:cxnChg>
        <pc:cxnChg chg="add mod">
          <ac:chgData name="Mr J Bee (BWCET)" userId="a1856448-f297-487a-a7ea-498499ce4ab3" providerId="ADAL" clId="{528E977C-0D3A-4E08-9C31-E39F7E8FD8B5}" dt="2023-12-15T12:47:09.411" v="3691" actId="14100"/>
          <ac:cxnSpMkLst>
            <pc:docMk/>
            <pc:sldMk cId="891997327" sldId="296"/>
            <ac:cxnSpMk id="18" creationId="{6768A38A-60A7-FD9E-C689-E211721D0D87}"/>
          </ac:cxnSpMkLst>
        </pc:cxnChg>
        <pc:cxnChg chg="add mod">
          <ac:chgData name="Mr J Bee (BWCET)" userId="a1856448-f297-487a-a7ea-498499ce4ab3" providerId="ADAL" clId="{528E977C-0D3A-4E08-9C31-E39F7E8FD8B5}" dt="2023-12-15T12:47:16.826" v="3693" actId="1076"/>
          <ac:cxnSpMkLst>
            <pc:docMk/>
            <pc:sldMk cId="891997327" sldId="296"/>
            <ac:cxnSpMk id="21" creationId="{67DB18D2-B87D-D55F-5856-E7FEE0E4EDAC}"/>
          </ac:cxnSpMkLst>
        </pc:cxnChg>
        <pc:cxnChg chg="add mod">
          <ac:chgData name="Mr J Bee (BWCET)" userId="a1856448-f297-487a-a7ea-498499ce4ab3" providerId="ADAL" clId="{528E977C-0D3A-4E08-9C31-E39F7E8FD8B5}" dt="2023-12-15T12:48:11.672" v="3707" actId="1076"/>
          <ac:cxnSpMkLst>
            <pc:docMk/>
            <pc:sldMk cId="891997327" sldId="296"/>
            <ac:cxnSpMk id="23" creationId="{4815C4FE-1A2F-CCA8-5C39-6D628013CC6B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350555649" sldId="296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2:52:47.622" v="3792" actId="478"/>
        <pc:sldMkLst>
          <pc:docMk/>
          <pc:sldMk cId="1301152864" sldId="297"/>
        </pc:sldMkLst>
        <pc:spChg chg="add mod">
          <ac:chgData name="Mr J Bee (BWCET)" userId="a1856448-f297-487a-a7ea-498499ce4ab3" providerId="ADAL" clId="{528E977C-0D3A-4E08-9C31-E39F7E8FD8B5}" dt="2023-12-15T12:49:48.378" v="3763"/>
          <ac:spMkLst>
            <pc:docMk/>
            <pc:sldMk cId="1301152864" sldId="297"/>
            <ac:spMk id="2" creationId="{09B3E740-E969-F16D-ED73-FD4D5DAFAB92}"/>
          </ac:spMkLst>
        </pc:spChg>
        <pc:spChg chg="add mod">
          <ac:chgData name="Mr J Bee (BWCET)" userId="a1856448-f297-487a-a7ea-498499ce4ab3" providerId="ADAL" clId="{528E977C-0D3A-4E08-9C31-E39F7E8FD8B5}" dt="2023-12-15T12:52:09.531" v="3790" actId="1076"/>
          <ac:spMkLst>
            <pc:docMk/>
            <pc:sldMk cId="1301152864" sldId="297"/>
            <ac:spMk id="3" creationId="{A23014B3-0914-C022-E775-2F77E65FDBA9}"/>
          </ac:spMkLst>
        </pc:spChg>
        <pc:spChg chg="add mod">
          <ac:chgData name="Mr J Bee (BWCET)" userId="a1856448-f297-487a-a7ea-498499ce4ab3" providerId="ADAL" clId="{528E977C-0D3A-4E08-9C31-E39F7E8FD8B5}" dt="2023-12-15T12:52:09.531" v="3790" actId="1076"/>
          <ac:spMkLst>
            <pc:docMk/>
            <pc:sldMk cId="1301152864" sldId="297"/>
            <ac:spMk id="4" creationId="{312D28C0-82E7-46BB-A7BD-5AFF222C6834}"/>
          </ac:spMkLst>
        </pc:spChg>
        <pc:spChg chg="add mod">
          <ac:chgData name="Mr J Bee (BWCET)" userId="a1856448-f297-487a-a7ea-498499ce4ab3" providerId="ADAL" clId="{528E977C-0D3A-4E08-9C31-E39F7E8FD8B5}" dt="2023-12-15T12:52:09.531" v="3790" actId="1076"/>
          <ac:spMkLst>
            <pc:docMk/>
            <pc:sldMk cId="1301152864" sldId="297"/>
            <ac:spMk id="5" creationId="{68496DAB-1AEA-4ABB-F317-4623E9109862}"/>
          </ac:spMkLst>
        </pc:spChg>
        <pc:spChg chg="add del mod">
          <ac:chgData name="Mr J Bee (BWCET)" userId="a1856448-f297-487a-a7ea-498499ce4ab3" providerId="ADAL" clId="{528E977C-0D3A-4E08-9C31-E39F7E8FD8B5}" dt="2023-12-15T12:52:47.622" v="3792" actId="478"/>
          <ac:spMkLst>
            <pc:docMk/>
            <pc:sldMk cId="1301152864" sldId="297"/>
            <ac:spMk id="9" creationId="{629BE6B7-C12C-10B1-02CA-507071BC452D}"/>
          </ac:spMkLst>
        </pc:spChg>
        <pc:spChg chg="del">
          <ac:chgData name="Mr J Bee (BWCET)" userId="a1856448-f297-487a-a7ea-498499ce4ab3" providerId="ADAL" clId="{528E977C-0D3A-4E08-9C31-E39F7E8FD8B5}" dt="2023-12-15T12:49:38.704" v="3727" actId="478"/>
          <ac:spMkLst>
            <pc:docMk/>
            <pc:sldMk cId="1301152864" sldId="297"/>
            <ac:spMk id="10" creationId="{2A16F9CD-5394-F41A-F6B2-1BA1CC259B2B}"/>
          </ac:spMkLst>
        </pc:spChg>
        <pc:spChg chg="del">
          <ac:chgData name="Mr J Bee (BWCET)" userId="a1856448-f297-487a-a7ea-498499ce4ab3" providerId="ADAL" clId="{528E977C-0D3A-4E08-9C31-E39F7E8FD8B5}" dt="2023-12-15T12:49:36.879" v="3726" actId="478"/>
          <ac:spMkLst>
            <pc:docMk/>
            <pc:sldMk cId="1301152864" sldId="297"/>
            <ac:spMk id="11" creationId="{CE6DC143-3DA1-584C-9348-5BAC66575A10}"/>
          </ac:spMkLst>
        </pc:spChg>
        <pc:spChg chg="del">
          <ac:chgData name="Mr J Bee (BWCET)" userId="a1856448-f297-487a-a7ea-498499ce4ab3" providerId="ADAL" clId="{528E977C-0D3A-4E08-9C31-E39F7E8FD8B5}" dt="2023-12-15T12:49:36.879" v="3726" actId="478"/>
          <ac:spMkLst>
            <pc:docMk/>
            <pc:sldMk cId="1301152864" sldId="297"/>
            <ac:spMk id="12" creationId="{61301FCE-6A6A-11DD-9F6B-FC5CACA84FB6}"/>
          </ac:spMkLst>
        </pc:spChg>
        <pc:spChg chg="mod">
          <ac:chgData name="Mr J Bee (BWCET)" userId="a1856448-f297-487a-a7ea-498499ce4ab3" providerId="ADAL" clId="{528E977C-0D3A-4E08-9C31-E39F7E8FD8B5}" dt="2023-12-15T12:49:47.392" v="3762" actId="20577"/>
          <ac:spMkLst>
            <pc:docMk/>
            <pc:sldMk cId="1301152864" sldId="297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2:49:36.879" v="3726" actId="478"/>
          <ac:spMkLst>
            <pc:docMk/>
            <pc:sldMk cId="1301152864" sldId="297"/>
            <ac:spMk id="28" creationId="{7145E3D9-D0D2-FD83-5E09-E01D48C8F524}"/>
          </ac:spMkLst>
        </pc:spChg>
        <pc:spChg chg="del">
          <ac:chgData name="Mr J Bee (BWCET)" userId="a1856448-f297-487a-a7ea-498499ce4ab3" providerId="ADAL" clId="{528E977C-0D3A-4E08-9C31-E39F7E8FD8B5}" dt="2023-12-15T12:49:36.879" v="3726" actId="478"/>
          <ac:spMkLst>
            <pc:docMk/>
            <pc:sldMk cId="1301152864" sldId="297"/>
            <ac:spMk id="29" creationId="{31BC8F7D-6A4D-3386-3B21-F2E7D42CEFB3}"/>
          </ac:spMkLst>
        </pc:spChg>
        <pc:spChg chg="del">
          <ac:chgData name="Mr J Bee (BWCET)" userId="a1856448-f297-487a-a7ea-498499ce4ab3" providerId="ADAL" clId="{528E977C-0D3A-4E08-9C31-E39F7E8FD8B5}" dt="2023-12-15T12:49:36.879" v="3726" actId="478"/>
          <ac:spMkLst>
            <pc:docMk/>
            <pc:sldMk cId="1301152864" sldId="297"/>
            <ac:spMk id="30" creationId="{C527B338-4F32-AD61-1636-64BE133D077F}"/>
          </ac:spMkLst>
        </pc:spChg>
        <pc:spChg chg="del">
          <ac:chgData name="Mr J Bee (BWCET)" userId="a1856448-f297-487a-a7ea-498499ce4ab3" providerId="ADAL" clId="{528E977C-0D3A-4E08-9C31-E39F7E8FD8B5}" dt="2023-12-15T12:49:36.879" v="3726" actId="478"/>
          <ac:spMkLst>
            <pc:docMk/>
            <pc:sldMk cId="1301152864" sldId="297"/>
            <ac:spMk id="31" creationId="{6EE872BE-A725-ED68-E8FE-2F31F09F91FD}"/>
          </ac:spMkLst>
        </pc:spChg>
        <pc:spChg chg="del">
          <ac:chgData name="Mr J Bee (BWCET)" userId="a1856448-f297-487a-a7ea-498499ce4ab3" providerId="ADAL" clId="{528E977C-0D3A-4E08-9C31-E39F7E8FD8B5}" dt="2023-12-15T12:49:36.879" v="3726" actId="478"/>
          <ac:spMkLst>
            <pc:docMk/>
            <pc:sldMk cId="1301152864" sldId="297"/>
            <ac:spMk id="34" creationId="{7D8453E3-D16A-5991-59AA-95CD6FCEB133}"/>
          </ac:spMkLst>
        </pc:spChg>
        <pc:spChg chg="del">
          <ac:chgData name="Mr J Bee (BWCET)" userId="a1856448-f297-487a-a7ea-498499ce4ab3" providerId="ADAL" clId="{528E977C-0D3A-4E08-9C31-E39F7E8FD8B5}" dt="2023-12-15T12:49:36.879" v="3726" actId="478"/>
          <ac:spMkLst>
            <pc:docMk/>
            <pc:sldMk cId="1301152864" sldId="297"/>
            <ac:spMk id="39" creationId="{19F11D71-848C-1B99-650A-5FE56755C07A}"/>
          </ac:spMkLst>
        </pc:spChg>
        <pc:cxnChg chg="add mod">
          <ac:chgData name="Mr J Bee (BWCET)" userId="a1856448-f297-487a-a7ea-498499ce4ab3" providerId="ADAL" clId="{528E977C-0D3A-4E08-9C31-E39F7E8FD8B5}" dt="2023-12-15T12:52:09.531" v="3790" actId="1076"/>
          <ac:cxnSpMkLst>
            <pc:docMk/>
            <pc:sldMk cId="1301152864" sldId="297"/>
            <ac:cxnSpMk id="7" creationId="{D0E93B89-3EA1-C7E6-4F09-F5D61A4A51F3}"/>
          </ac:cxnSpMkLst>
        </pc:cxnChg>
        <pc:cxnChg chg="del">
          <ac:chgData name="Mr J Bee (BWCET)" userId="a1856448-f297-487a-a7ea-498499ce4ab3" providerId="ADAL" clId="{528E977C-0D3A-4E08-9C31-E39F7E8FD8B5}" dt="2023-12-15T12:49:36.879" v="3726" actId="478"/>
          <ac:cxnSpMkLst>
            <pc:docMk/>
            <pc:sldMk cId="1301152864" sldId="297"/>
            <ac:cxnSpMk id="14" creationId="{6B8B01A8-3F88-42C7-F86C-245573240C2D}"/>
          </ac:cxnSpMkLst>
        </pc:cxnChg>
        <pc:cxnChg chg="del">
          <ac:chgData name="Mr J Bee (BWCET)" userId="a1856448-f297-487a-a7ea-498499ce4ab3" providerId="ADAL" clId="{528E977C-0D3A-4E08-9C31-E39F7E8FD8B5}" dt="2023-12-15T12:49:36.879" v="3726" actId="478"/>
          <ac:cxnSpMkLst>
            <pc:docMk/>
            <pc:sldMk cId="1301152864" sldId="297"/>
            <ac:cxnSpMk id="15" creationId="{F45906DD-BD71-E709-378C-7DC9A469B2C3}"/>
          </ac:cxnSpMkLst>
        </pc:cxnChg>
        <pc:cxnChg chg="del">
          <ac:chgData name="Mr J Bee (BWCET)" userId="a1856448-f297-487a-a7ea-498499ce4ab3" providerId="ADAL" clId="{528E977C-0D3A-4E08-9C31-E39F7E8FD8B5}" dt="2023-12-15T12:49:36.879" v="3726" actId="478"/>
          <ac:cxnSpMkLst>
            <pc:docMk/>
            <pc:sldMk cId="1301152864" sldId="297"/>
            <ac:cxnSpMk id="18" creationId="{6768A38A-60A7-FD9E-C689-E211721D0D87}"/>
          </ac:cxnSpMkLst>
        </pc:cxnChg>
        <pc:cxnChg chg="del">
          <ac:chgData name="Mr J Bee (BWCET)" userId="a1856448-f297-487a-a7ea-498499ce4ab3" providerId="ADAL" clId="{528E977C-0D3A-4E08-9C31-E39F7E8FD8B5}" dt="2023-12-15T12:49:36.879" v="3726" actId="478"/>
          <ac:cxnSpMkLst>
            <pc:docMk/>
            <pc:sldMk cId="1301152864" sldId="297"/>
            <ac:cxnSpMk id="21" creationId="{67DB18D2-B87D-D55F-5856-E7FEE0E4EDAC}"/>
          </ac:cxnSpMkLst>
        </pc:cxnChg>
        <pc:cxnChg chg="del">
          <ac:chgData name="Mr J Bee (BWCET)" userId="a1856448-f297-487a-a7ea-498499ce4ab3" providerId="ADAL" clId="{528E977C-0D3A-4E08-9C31-E39F7E8FD8B5}" dt="2023-12-15T12:49:36.879" v="3726" actId="478"/>
          <ac:cxnSpMkLst>
            <pc:docMk/>
            <pc:sldMk cId="1301152864" sldId="297"/>
            <ac:cxnSpMk id="23" creationId="{4815C4FE-1A2F-CCA8-5C39-6D628013CC6B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10457863" sldId="297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948403017" sldId="298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2:54:52.469" v="3840" actId="14100"/>
        <pc:sldMkLst>
          <pc:docMk/>
          <pc:sldMk cId="3623434696" sldId="298"/>
        </pc:sldMkLst>
        <pc:spChg chg="del">
          <ac:chgData name="Mr J Bee (BWCET)" userId="a1856448-f297-487a-a7ea-498499ce4ab3" providerId="ADAL" clId="{528E977C-0D3A-4E08-9C31-E39F7E8FD8B5}" dt="2023-12-15T12:52:53.604" v="3795" actId="478"/>
          <ac:spMkLst>
            <pc:docMk/>
            <pc:sldMk cId="3623434696" sldId="298"/>
            <ac:spMk id="2" creationId="{09B3E740-E969-F16D-ED73-FD4D5DAFAB92}"/>
          </ac:spMkLst>
        </pc:spChg>
        <pc:spChg chg="del">
          <ac:chgData name="Mr J Bee (BWCET)" userId="a1856448-f297-487a-a7ea-498499ce4ab3" providerId="ADAL" clId="{528E977C-0D3A-4E08-9C31-E39F7E8FD8B5}" dt="2023-12-15T12:52:51.935" v="3794" actId="478"/>
          <ac:spMkLst>
            <pc:docMk/>
            <pc:sldMk cId="3623434696" sldId="298"/>
            <ac:spMk id="3" creationId="{A23014B3-0914-C022-E775-2F77E65FDBA9}"/>
          </ac:spMkLst>
        </pc:spChg>
        <pc:spChg chg="del">
          <ac:chgData name="Mr J Bee (BWCET)" userId="a1856448-f297-487a-a7ea-498499ce4ab3" providerId="ADAL" clId="{528E977C-0D3A-4E08-9C31-E39F7E8FD8B5}" dt="2023-12-15T12:52:51.935" v="3794" actId="478"/>
          <ac:spMkLst>
            <pc:docMk/>
            <pc:sldMk cId="3623434696" sldId="298"/>
            <ac:spMk id="4" creationId="{312D28C0-82E7-46BB-A7BD-5AFF222C6834}"/>
          </ac:spMkLst>
        </pc:spChg>
        <pc:spChg chg="del">
          <ac:chgData name="Mr J Bee (BWCET)" userId="a1856448-f297-487a-a7ea-498499ce4ab3" providerId="ADAL" clId="{528E977C-0D3A-4E08-9C31-E39F7E8FD8B5}" dt="2023-12-15T12:52:51.935" v="3794" actId="478"/>
          <ac:spMkLst>
            <pc:docMk/>
            <pc:sldMk cId="3623434696" sldId="298"/>
            <ac:spMk id="5" creationId="{68496DAB-1AEA-4ABB-F317-4623E9109862}"/>
          </ac:spMkLst>
        </pc:spChg>
        <pc:spChg chg="add mod">
          <ac:chgData name="Mr J Bee (BWCET)" userId="a1856448-f297-487a-a7ea-498499ce4ab3" providerId="ADAL" clId="{528E977C-0D3A-4E08-9C31-E39F7E8FD8B5}" dt="2023-12-15T12:53:00.781" v="3811"/>
          <ac:spMkLst>
            <pc:docMk/>
            <pc:sldMk cId="3623434696" sldId="298"/>
            <ac:spMk id="6" creationId="{A1EBDA54-D373-D71C-6592-94AFA31A2755}"/>
          </ac:spMkLst>
        </pc:spChg>
        <pc:spChg chg="add mod">
          <ac:chgData name="Mr J Bee (BWCET)" userId="a1856448-f297-487a-a7ea-498499ce4ab3" providerId="ADAL" clId="{528E977C-0D3A-4E08-9C31-E39F7E8FD8B5}" dt="2023-12-15T12:53:15.384" v="3825" actId="20577"/>
          <ac:spMkLst>
            <pc:docMk/>
            <pc:sldMk cId="3623434696" sldId="298"/>
            <ac:spMk id="8" creationId="{7EC490BB-05F0-DD69-3913-CB6CB26D309D}"/>
          </ac:spMkLst>
        </pc:spChg>
        <pc:spChg chg="add del mod">
          <ac:chgData name="Mr J Bee (BWCET)" userId="a1856448-f297-487a-a7ea-498499ce4ab3" providerId="ADAL" clId="{528E977C-0D3A-4E08-9C31-E39F7E8FD8B5}" dt="2023-12-15T12:53:09.206" v="3814" actId="478"/>
          <ac:spMkLst>
            <pc:docMk/>
            <pc:sldMk cId="3623434696" sldId="298"/>
            <ac:spMk id="9" creationId="{D96116B9-B829-F59A-DCA7-626C0CCEE96E}"/>
          </ac:spMkLst>
        </pc:spChg>
        <pc:spChg chg="add mod">
          <ac:chgData name="Mr J Bee (BWCET)" userId="a1856448-f297-487a-a7ea-498499ce4ab3" providerId="ADAL" clId="{528E977C-0D3A-4E08-9C31-E39F7E8FD8B5}" dt="2023-12-15T12:53:16.452" v="3826"/>
          <ac:spMkLst>
            <pc:docMk/>
            <pc:sldMk cId="3623434696" sldId="298"/>
            <ac:spMk id="10" creationId="{EAE8F219-161B-71AB-4679-66ABA956F5E4}"/>
          </ac:spMkLst>
        </pc:spChg>
        <pc:spChg chg="add mod">
          <ac:chgData name="Mr J Bee (BWCET)" userId="a1856448-f297-487a-a7ea-498499ce4ab3" providerId="ADAL" clId="{528E977C-0D3A-4E08-9C31-E39F7E8FD8B5}" dt="2023-12-15T12:54:26.001" v="3835" actId="1076"/>
          <ac:spMkLst>
            <pc:docMk/>
            <pc:sldMk cId="3623434696" sldId="298"/>
            <ac:spMk id="11" creationId="{935DCB2D-4BBA-6BFC-6196-26A0E281FF2C}"/>
          </ac:spMkLst>
        </pc:spChg>
        <pc:spChg chg="add mod">
          <ac:chgData name="Mr J Bee (BWCET)" userId="a1856448-f297-487a-a7ea-498499ce4ab3" providerId="ADAL" clId="{528E977C-0D3A-4E08-9C31-E39F7E8FD8B5}" dt="2023-12-15T12:54:43.367" v="3837" actId="1076"/>
          <ac:spMkLst>
            <pc:docMk/>
            <pc:sldMk cId="3623434696" sldId="298"/>
            <ac:spMk id="12" creationId="{E61DB534-B00C-0F9D-0703-6A7AD1077C18}"/>
          </ac:spMkLst>
        </pc:spChg>
        <pc:spChg chg="add mod">
          <ac:chgData name="Mr J Bee (BWCET)" userId="a1856448-f297-487a-a7ea-498499ce4ab3" providerId="ADAL" clId="{528E977C-0D3A-4E08-9C31-E39F7E8FD8B5}" dt="2023-12-15T12:54:52.469" v="3840" actId="14100"/>
          <ac:spMkLst>
            <pc:docMk/>
            <pc:sldMk cId="3623434696" sldId="298"/>
            <ac:spMk id="13" creationId="{56760AFB-F6EC-99D6-A53F-E08758771D03}"/>
          </ac:spMkLst>
        </pc:spChg>
        <pc:spChg chg="mod">
          <ac:chgData name="Mr J Bee (BWCET)" userId="a1856448-f297-487a-a7ea-498499ce4ab3" providerId="ADAL" clId="{528E977C-0D3A-4E08-9C31-E39F7E8FD8B5}" dt="2023-12-15T12:52:59.462" v="3810" actId="20577"/>
          <ac:spMkLst>
            <pc:docMk/>
            <pc:sldMk cId="3623434696" sldId="298"/>
            <ac:spMk id="22" creationId="{1FE8C83A-9C65-8103-D6F7-5F7752E75B56}"/>
          </ac:spMkLst>
        </pc:spChg>
        <pc:cxnChg chg="del">
          <ac:chgData name="Mr J Bee (BWCET)" userId="a1856448-f297-487a-a7ea-498499ce4ab3" providerId="ADAL" clId="{528E977C-0D3A-4E08-9C31-E39F7E8FD8B5}" dt="2023-12-15T12:52:51.935" v="3794" actId="478"/>
          <ac:cxnSpMkLst>
            <pc:docMk/>
            <pc:sldMk cId="3623434696" sldId="298"/>
            <ac:cxnSpMk id="7" creationId="{D0E93B89-3EA1-C7E6-4F09-F5D61A4A51F3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5T12:56:56.596" v="3899" actId="1076"/>
        <pc:sldMkLst>
          <pc:docMk/>
          <pc:sldMk cId="1444294348" sldId="299"/>
        </pc:sldMkLst>
        <pc:spChg chg="add mod">
          <ac:chgData name="Mr J Bee (BWCET)" userId="a1856448-f297-487a-a7ea-498499ce4ab3" providerId="ADAL" clId="{528E977C-0D3A-4E08-9C31-E39F7E8FD8B5}" dt="2023-12-15T12:56:56.596" v="3899" actId="1076"/>
          <ac:spMkLst>
            <pc:docMk/>
            <pc:sldMk cId="1444294348" sldId="299"/>
            <ac:spMk id="2" creationId="{E2350A21-C7FC-784B-2F56-93BF35B0353C}"/>
          </ac:spMkLst>
        </pc:spChg>
        <pc:spChg chg="mod">
          <ac:chgData name="Mr J Bee (BWCET)" userId="a1856448-f297-487a-a7ea-498499ce4ab3" providerId="ADAL" clId="{528E977C-0D3A-4E08-9C31-E39F7E8FD8B5}" dt="2023-12-15T12:54:58.717" v="3843" actId="14100"/>
          <ac:spMkLst>
            <pc:docMk/>
            <pc:sldMk cId="1444294348" sldId="299"/>
            <ac:spMk id="12" creationId="{E61DB534-B00C-0F9D-0703-6A7AD1077C18}"/>
          </ac:spMkLst>
        </pc:spChg>
        <pc:spChg chg="del">
          <ac:chgData name="Mr J Bee (BWCET)" userId="a1856448-f297-487a-a7ea-498499ce4ab3" providerId="ADAL" clId="{528E977C-0D3A-4E08-9C31-E39F7E8FD8B5}" dt="2023-12-15T12:54:55.855" v="3842" actId="478"/>
          <ac:spMkLst>
            <pc:docMk/>
            <pc:sldMk cId="1444294348" sldId="299"/>
            <ac:spMk id="13" creationId="{56760AFB-F6EC-99D6-A53F-E08758771D03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679345974" sldId="299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942882028" sldId="300"/>
        </pc:sldMkLst>
      </pc:sldChg>
      <pc:sldChg chg="modSp add mod">
        <pc:chgData name="Mr J Bee (BWCET)" userId="a1856448-f297-487a-a7ea-498499ce4ab3" providerId="ADAL" clId="{528E977C-0D3A-4E08-9C31-E39F7E8FD8B5}" dt="2023-12-15T12:55:29.950" v="3848" actId="1076"/>
        <pc:sldMkLst>
          <pc:docMk/>
          <pc:sldMk cId="3877147292" sldId="300"/>
        </pc:sldMkLst>
        <pc:spChg chg="mod">
          <ac:chgData name="Mr J Bee (BWCET)" userId="a1856448-f297-487a-a7ea-498499ce4ab3" providerId="ADAL" clId="{528E977C-0D3A-4E08-9C31-E39F7E8FD8B5}" dt="2023-12-15T12:55:29.950" v="3848" actId="1076"/>
          <ac:spMkLst>
            <pc:docMk/>
            <pc:sldMk cId="3877147292" sldId="300"/>
            <ac:spMk id="3" creationId="{A23014B3-0914-C022-E775-2F77E65FDBA9}"/>
          </ac:spMkLst>
        </pc:spChg>
        <pc:spChg chg="mod">
          <ac:chgData name="Mr J Bee (BWCET)" userId="a1856448-f297-487a-a7ea-498499ce4ab3" providerId="ADAL" clId="{528E977C-0D3A-4E08-9C31-E39F7E8FD8B5}" dt="2023-12-15T12:55:29.950" v="3848" actId="1076"/>
          <ac:spMkLst>
            <pc:docMk/>
            <pc:sldMk cId="3877147292" sldId="300"/>
            <ac:spMk id="4" creationId="{312D28C0-82E7-46BB-A7BD-5AFF222C6834}"/>
          </ac:spMkLst>
        </pc:spChg>
        <pc:spChg chg="mod">
          <ac:chgData name="Mr J Bee (BWCET)" userId="a1856448-f297-487a-a7ea-498499ce4ab3" providerId="ADAL" clId="{528E977C-0D3A-4E08-9C31-E39F7E8FD8B5}" dt="2023-12-15T12:55:29.950" v="3848" actId="1076"/>
          <ac:spMkLst>
            <pc:docMk/>
            <pc:sldMk cId="3877147292" sldId="300"/>
            <ac:spMk id="5" creationId="{68496DAB-1AEA-4ABB-F317-4623E9109862}"/>
          </ac:spMkLst>
        </pc:spChg>
        <pc:cxnChg chg="mod">
          <ac:chgData name="Mr J Bee (BWCET)" userId="a1856448-f297-487a-a7ea-498499ce4ab3" providerId="ADAL" clId="{528E977C-0D3A-4E08-9C31-E39F7E8FD8B5}" dt="2023-12-15T12:55:29.950" v="3848" actId="1076"/>
          <ac:cxnSpMkLst>
            <pc:docMk/>
            <pc:sldMk cId="3877147292" sldId="300"/>
            <ac:cxnSpMk id="7" creationId="{D0E93B89-3EA1-C7E6-4F09-F5D61A4A51F3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5T12:58:10.373" v="3907" actId="14100"/>
        <pc:sldMkLst>
          <pc:docMk/>
          <pc:sldMk cId="2570386182" sldId="301"/>
        </pc:sldMkLst>
        <pc:spChg chg="del">
          <ac:chgData name="Mr J Bee (BWCET)" userId="a1856448-f297-487a-a7ea-498499ce4ab3" providerId="ADAL" clId="{528E977C-0D3A-4E08-9C31-E39F7E8FD8B5}" dt="2023-12-15T12:55:43.243" v="3850" actId="478"/>
          <ac:spMkLst>
            <pc:docMk/>
            <pc:sldMk cId="2570386182" sldId="301"/>
            <ac:spMk id="2" creationId="{E2350A21-C7FC-784B-2F56-93BF35B0353C}"/>
          </ac:spMkLst>
        </pc:spChg>
        <pc:spChg chg="add mod">
          <ac:chgData name="Mr J Bee (BWCET)" userId="a1856448-f297-487a-a7ea-498499ce4ab3" providerId="ADAL" clId="{528E977C-0D3A-4E08-9C31-E39F7E8FD8B5}" dt="2023-12-15T12:55:59.808" v="3890"/>
          <ac:spMkLst>
            <pc:docMk/>
            <pc:sldMk cId="2570386182" sldId="301"/>
            <ac:spMk id="3" creationId="{635A3610-B348-8656-CA54-02CE0231B323}"/>
          </ac:spMkLst>
        </pc:spChg>
        <pc:spChg chg="add mod">
          <ac:chgData name="Mr J Bee (BWCET)" userId="a1856448-f297-487a-a7ea-498499ce4ab3" providerId="ADAL" clId="{528E977C-0D3A-4E08-9C31-E39F7E8FD8B5}" dt="2023-12-15T12:56:26.280" v="3894" actId="1076"/>
          <ac:spMkLst>
            <pc:docMk/>
            <pc:sldMk cId="2570386182" sldId="301"/>
            <ac:spMk id="4" creationId="{0181FE96-16F8-3DEC-0437-38A35D0D68D0}"/>
          </ac:spMkLst>
        </pc:spChg>
        <pc:spChg chg="add mod">
          <ac:chgData name="Mr J Bee (BWCET)" userId="a1856448-f297-487a-a7ea-498499ce4ab3" providerId="ADAL" clId="{528E977C-0D3A-4E08-9C31-E39F7E8FD8B5}" dt="2023-12-15T12:56:55.169" v="3898" actId="1076"/>
          <ac:spMkLst>
            <pc:docMk/>
            <pc:sldMk cId="2570386182" sldId="301"/>
            <ac:spMk id="5" creationId="{90D1E3A8-D2B8-BD02-4B91-02DA5DF515DE}"/>
          </ac:spMkLst>
        </pc:spChg>
        <pc:spChg chg="del">
          <ac:chgData name="Mr J Bee (BWCET)" userId="a1856448-f297-487a-a7ea-498499ce4ab3" providerId="ADAL" clId="{528E977C-0D3A-4E08-9C31-E39F7E8FD8B5}" dt="2023-12-15T12:55:51.136" v="3854" actId="478"/>
          <ac:spMkLst>
            <pc:docMk/>
            <pc:sldMk cId="2570386182" sldId="301"/>
            <ac:spMk id="6" creationId="{A1EBDA54-D373-D71C-6592-94AFA31A2755}"/>
          </ac:spMkLst>
        </pc:spChg>
        <pc:spChg chg="add del mod">
          <ac:chgData name="Mr J Bee (BWCET)" userId="a1856448-f297-487a-a7ea-498499ce4ab3" providerId="ADAL" clId="{528E977C-0D3A-4E08-9C31-E39F7E8FD8B5}" dt="2023-12-15T12:58:08.390" v="3906" actId="478"/>
          <ac:spMkLst>
            <pc:docMk/>
            <pc:sldMk cId="2570386182" sldId="301"/>
            <ac:spMk id="7" creationId="{61AC1DE8-FAC2-7428-62D6-FDCEB9A23FBE}"/>
          </ac:spMkLst>
        </pc:spChg>
        <pc:spChg chg="del">
          <ac:chgData name="Mr J Bee (BWCET)" userId="a1856448-f297-487a-a7ea-498499ce4ab3" providerId="ADAL" clId="{528E977C-0D3A-4E08-9C31-E39F7E8FD8B5}" dt="2023-12-15T12:55:47.166" v="3853" actId="478"/>
          <ac:spMkLst>
            <pc:docMk/>
            <pc:sldMk cId="2570386182" sldId="301"/>
            <ac:spMk id="8" creationId="{7EC490BB-05F0-DD69-3913-CB6CB26D309D}"/>
          </ac:spMkLst>
        </pc:spChg>
        <pc:spChg chg="add mod">
          <ac:chgData name="Mr J Bee (BWCET)" userId="a1856448-f297-487a-a7ea-498499ce4ab3" providerId="ADAL" clId="{528E977C-0D3A-4E08-9C31-E39F7E8FD8B5}" dt="2023-12-15T12:58:10.373" v="3907" actId="14100"/>
          <ac:spMkLst>
            <pc:docMk/>
            <pc:sldMk cId="2570386182" sldId="301"/>
            <ac:spMk id="9" creationId="{8FD1F76A-5A0E-DA69-82B4-C936697D5FB7}"/>
          </ac:spMkLst>
        </pc:spChg>
        <pc:spChg chg="del">
          <ac:chgData name="Mr J Bee (BWCET)" userId="a1856448-f297-487a-a7ea-498499ce4ab3" providerId="ADAL" clId="{528E977C-0D3A-4E08-9C31-E39F7E8FD8B5}" dt="2023-12-15T12:55:46.222" v="3852" actId="478"/>
          <ac:spMkLst>
            <pc:docMk/>
            <pc:sldMk cId="2570386182" sldId="301"/>
            <ac:spMk id="10" creationId="{EAE8F219-161B-71AB-4679-66ABA956F5E4}"/>
          </ac:spMkLst>
        </pc:spChg>
        <pc:spChg chg="del">
          <ac:chgData name="Mr J Bee (BWCET)" userId="a1856448-f297-487a-a7ea-498499ce4ab3" providerId="ADAL" clId="{528E977C-0D3A-4E08-9C31-E39F7E8FD8B5}" dt="2023-12-15T12:55:45.319" v="3851" actId="478"/>
          <ac:spMkLst>
            <pc:docMk/>
            <pc:sldMk cId="2570386182" sldId="301"/>
            <ac:spMk id="11" creationId="{935DCB2D-4BBA-6BFC-6196-26A0E281FF2C}"/>
          </ac:spMkLst>
        </pc:spChg>
        <pc:spChg chg="del">
          <ac:chgData name="Mr J Bee (BWCET)" userId="a1856448-f297-487a-a7ea-498499ce4ab3" providerId="ADAL" clId="{528E977C-0D3A-4E08-9C31-E39F7E8FD8B5}" dt="2023-12-15T12:55:45.319" v="3851" actId="478"/>
          <ac:spMkLst>
            <pc:docMk/>
            <pc:sldMk cId="2570386182" sldId="301"/>
            <ac:spMk id="12" creationId="{E61DB534-B00C-0F9D-0703-6A7AD1077C18}"/>
          </ac:spMkLst>
        </pc:spChg>
        <pc:spChg chg="mod">
          <ac:chgData name="Mr J Bee (BWCET)" userId="a1856448-f297-487a-a7ea-498499ce4ab3" providerId="ADAL" clId="{528E977C-0D3A-4E08-9C31-E39F7E8FD8B5}" dt="2023-12-15T12:55:58.722" v="3889" actId="20577"/>
          <ac:spMkLst>
            <pc:docMk/>
            <pc:sldMk cId="2570386182" sldId="301"/>
            <ac:spMk id="22" creationId="{1FE8C83A-9C65-8103-D6F7-5F7752E75B56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328124721" sldId="301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3:00:36.306" v="3977" actId="478"/>
        <pc:sldMkLst>
          <pc:docMk/>
          <pc:sldMk cId="951813287" sldId="302"/>
        </pc:sldMkLst>
        <pc:spChg chg="add mod">
          <ac:chgData name="Mr J Bee (BWCET)" userId="a1856448-f297-487a-a7ea-498499ce4ab3" providerId="ADAL" clId="{528E977C-0D3A-4E08-9C31-E39F7E8FD8B5}" dt="2023-12-15T12:58:49.609" v="3958"/>
          <ac:spMkLst>
            <pc:docMk/>
            <pc:sldMk cId="951813287" sldId="302"/>
            <ac:spMk id="2" creationId="{4251DCBF-99F1-0AB4-DBD9-360CE9717DA1}"/>
          </ac:spMkLst>
        </pc:spChg>
        <pc:spChg chg="del">
          <ac:chgData name="Mr J Bee (BWCET)" userId="a1856448-f297-487a-a7ea-498499ce4ab3" providerId="ADAL" clId="{528E977C-0D3A-4E08-9C31-E39F7E8FD8B5}" dt="2023-12-15T12:58:21.666" v="3909" actId="478"/>
          <ac:spMkLst>
            <pc:docMk/>
            <pc:sldMk cId="951813287" sldId="302"/>
            <ac:spMk id="3" creationId="{635A3610-B348-8656-CA54-02CE0231B323}"/>
          </ac:spMkLst>
        </pc:spChg>
        <pc:spChg chg="del">
          <ac:chgData name="Mr J Bee (BWCET)" userId="a1856448-f297-487a-a7ea-498499ce4ab3" providerId="ADAL" clId="{528E977C-0D3A-4E08-9C31-E39F7E8FD8B5}" dt="2023-12-15T12:58:18.810" v="3908" actId="478"/>
          <ac:spMkLst>
            <pc:docMk/>
            <pc:sldMk cId="951813287" sldId="302"/>
            <ac:spMk id="4" creationId="{0181FE96-16F8-3DEC-0437-38A35D0D68D0}"/>
          </ac:spMkLst>
        </pc:spChg>
        <pc:spChg chg="del">
          <ac:chgData name="Mr J Bee (BWCET)" userId="a1856448-f297-487a-a7ea-498499ce4ab3" providerId="ADAL" clId="{528E977C-0D3A-4E08-9C31-E39F7E8FD8B5}" dt="2023-12-15T12:58:18.810" v="3908" actId="478"/>
          <ac:spMkLst>
            <pc:docMk/>
            <pc:sldMk cId="951813287" sldId="302"/>
            <ac:spMk id="5" creationId="{90D1E3A8-D2B8-BD02-4B91-02DA5DF515DE}"/>
          </ac:spMkLst>
        </pc:spChg>
        <pc:spChg chg="add mod">
          <ac:chgData name="Mr J Bee (BWCET)" userId="a1856448-f297-487a-a7ea-498499ce4ab3" providerId="ADAL" clId="{528E977C-0D3A-4E08-9C31-E39F7E8FD8B5}" dt="2023-12-15T12:59:05.670" v="3962" actId="1582"/>
          <ac:spMkLst>
            <pc:docMk/>
            <pc:sldMk cId="951813287" sldId="302"/>
            <ac:spMk id="6" creationId="{AB328146-2DB8-DEBB-F04A-C2BC4C8FBFD0}"/>
          </ac:spMkLst>
        </pc:spChg>
        <pc:spChg chg="del">
          <ac:chgData name="Mr J Bee (BWCET)" userId="a1856448-f297-487a-a7ea-498499ce4ab3" providerId="ADAL" clId="{528E977C-0D3A-4E08-9C31-E39F7E8FD8B5}" dt="2023-12-15T12:58:05.280" v="3904" actId="478"/>
          <ac:spMkLst>
            <pc:docMk/>
            <pc:sldMk cId="951813287" sldId="302"/>
            <ac:spMk id="7" creationId="{61AC1DE8-FAC2-7428-62D6-FDCEB9A23FBE}"/>
          </ac:spMkLst>
        </pc:spChg>
        <pc:spChg chg="add mod">
          <ac:chgData name="Mr J Bee (BWCET)" userId="a1856448-f297-487a-a7ea-498499ce4ab3" providerId="ADAL" clId="{528E977C-0D3A-4E08-9C31-E39F7E8FD8B5}" dt="2023-12-15T12:59:31.923" v="3968" actId="1076"/>
          <ac:spMkLst>
            <pc:docMk/>
            <pc:sldMk cId="951813287" sldId="302"/>
            <ac:spMk id="8" creationId="{6804D2FB-CA46-C3E9-F524-279E54567AF8}"/>
          </ac:spMkLst>
        </pc:spChg>
        <pc:spChg chg="del">
          <ac:chgData name="Mr J Bee (BWCET)" userId="a1856448-f297-487a-a7ea-498499ce4ab3" providerId="ADAL" clId="{528E977C-0D3A-4E08-9C31-E39F7E8FD8B5}" dt="2023-12-15T12:58:06.442" v="3905" actId="478"/>
          <ac:spMkLst>
            <pc:docMk/>
            <pc:sldMk cId="951813287" sldId="302"/>
            <ac:spMk id="9" creationId="{8FD1F76A-5A0E-DA69-82B4-C936697D5FB7}"/>
          </ac:spMkLst>
        </pc:spChg>
        <pc:spChg chg="add mod">
          <ac:chgData name="Mr J Bee (BWCET)" userId="a1856448-f297-487a-a7ea-498499ce4ab3" providerId="ADAL" clId="{528E977C-0D3A-4E08-9C31-E39F7E8FD8B5}" dt="2023-12-15T13:00:15.923" v="3975" actId="1076"/>
          <ac:spMkLst>
            <pc:docMk/>
            <pc:sldMk cId="951813287" sldId="302"/>
            <ac:spMk id="10" creationId="{25FC2B24-A19E-5CFD-DF0D-634F3573035C}"/>
          </ac:spMkLst>
        </pc:spChg>
        <pc:spChg chg="add del mod">
          <ac:chgData name="Mr J Bee (BWCET)" userId="a1856448-f297-487a-a7ea-498499ce4ab3" providerId="ADAL" clId="{528E977C-0D3A-4E08-9C31-E39F7E8FD8B5}" dt="2023-12-15T13:00:36.306" v="3977" actId="478"/>
          <ac:spMkLst>
            <pc:docMk/>
            <pc:sldMk cId="951813287" sldId="302"/>
            <ac:spMk id="11" creationId="{742F3F6B-E366-FEEE-0330-61DF08F1DE97}"/>
          </ac:spMkLst>
        </pc:spChg>
        <pc:spChg chg="mod">
          <ac:chgData name="Mr J Bee (BWCET)" userId="a1856448-f297-487a-a7ea-498499ce4ab3" providerId="ADAL" clId="{528E977C-0D3A-4E08-9C31-E39F7E8FD8B5}" dt="2023-12-15T12:58:48.605" v="3957" actId="20577"/>
          <ac:spMkLst>
            <pc:docMk/>
            <pc:sldMk cId="951813287" sldId="302"/>
            <ac:spMk id="22" creationId="{1FE8C83A-9C65-8103-D6F7-5F7752E75B56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679621508" sldId="30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3:03:26.137" v="4041" actId="692"/>
        <pc:sldMkLst>
          <pc:docMk/>
          <pc:sldMk cId="2169506889" sldId="303"/>
        </pc:sldMkLst>
        <pc:spChg chg="del">
          <ac:chgData name="Mr J Bee (BWCET)" userId="a1856448-f297-487a-a7ea-498499ce4ab3" providerId="ADAL" clId="{528E977C-0D3A-4E08-9C31-E39F7E8FD8B5}" dt="2023-12-15T13:00:46.076" v="3980" actId="478"/>
          <ac:spMkLst>
            <pc:docMk/>
            <pc:sldMk cId="2169506889" sldId="303"/>
            <ac:spMk id="2" creationId="{4251DCBF-99F1-0AB4-DBD9-360CE9717DA1}"/>
          </ac:spMkLst>
        </pc:spChg>
        <pc:spChg chg="add mod">
          <ac:chgData name="Mr J Bee (BWCET)" userId="a1856448-f297-487a-a7ea-498499ce4ab3" providerId="ADAL" clId="{528E977C-0D3A-4E08-9C31-E39F7E8FD8B5}" dt="2023-12-15T13:01:00.186" v="4015"/>
          <ac:spMkLst>
            <pc:docMk/>
            <pc:sldMk cId="2169506889" sldId="303"/>
            <ac:spMk id="3" creationId="{C306A6B2-1F4F-EBA8-FB64-9044DE7DEB29}"/>
          </ac:spMkLst>
        </pc:spChg>
        <pc:spChg chg="add mod">
          <ac:chgData name="Mr J Bee (BWCET)" userId="a1856448-f297-487a-a7ea-498499ce4ab3" providerId="ADAL" clId="{528E977C-0D3A-4E08-9C31-E39F7E8FD8B5}" dt="2023-12-15T13:02:50.855" v="4035" actId="207"/>
          <ac:spMkLst>
            <pc:docMk/>
            <pc:sldMk cId="2169506889" sldId="303"/>
            <ac:spMk id="5" creationId="{1E028BD2-672F-E317-2C36-48AD03B04046}"/>
          </ac:spMkLst>
        </pc:spChg>
        <pc:spChg chg="del">
          <ac:chgData name="Mr J Bee (BWCET)" userId="a1856448-f297-487a-a7ea-498499ce4ab3" providerId="ADAL" clId="{528E977C-0D3A-4E08-9C31-E39F7E8FD8B5}" dt="2023-12-15T13:00:41.165" v="3979" actId="478"/>
          <ac:spMkLst>
            <pc:docMk/>
            <pc:sldMk cId="2169506889" sldId="303"/>
            <ac:spMk id="6" creationId="{AB328146-2DB8-DEBB-F04A-C2BC4C8FBFD0}"/>
          </ac:spMkLst>
        </pc:spChg>
        <pc:spChg chg="del">
          <ac:chgData name="Mr J Bee (BWCET)" userId="a1856448-f297-487a-a7ea-498499ce4ab3" providerId="ADAL" clId="{528E977C-0D3A-4E08-9C31-E39F7E8FD8B5}" dt="2023-12-15T13:00:41.165" v="3979" actId="478"/>
          <ac:spMkLst>
            <pc:docMk/>
            <pc:sldMk cId="2169506889" sldId="303"/>
            <ac:spMk id="8" creationId="{6804D2FB-CA46-C3E9-F524-279E54567AF8}"/>
          </ac:spMkLst>
        </pc:spChg>
        <pc:spChg chg="del">
          <ac:chgData name="Mr J Bee (BWCET)" userId="a1856448-f297-487a-a7ea-498499ce4ab3" providerId="ADAL" clId="{528E977C-0D3A-4E08-9C31-E39F7E8FD8B5}" dt="2023-12-15T13:00:41.165" v="3979" actId="478"/>
          <ac:spMkLst>
            <pc:docMk/>
            <pc:sldMk cId="2169506889" sldId="303"/>
            <ac:spMk id="10" creationId="{25FC2B24-A19E-5CFD-DF0D-634F3573035C}"/>
          </ac:spMkLst>
        </pc:spChg>
        <pc:spChg chg="mod">
          <ac:chgData name="Mr J Bee (BWCET)" userId="a1856448-f297-487a-a7ea-498499ce4ab3" providerId="ADAL" clId="{528E977C-0D3A-4E08-9C31-E39F7E8FD8B5}" dt="2023-12-15T13:00:59.428" v="4014" actId="20577"/>
          <ac:spMkLst>
            <pc:docMk/>
            <pc:sldMk cId="2169506889" sldId="303"/>
            <ac:spMk id="22" creationId="{1FE8C83A-9C65-8103-D6F7-5F7752E75B56}"/>
          </ac:spMkLst>
        </pc:spChg>
        <pc:graphicFrameChg chg="add mod modGraphic">
          <ac:chgData name="Mr J Bee (BWCET)" userId="a1856448-f297-487a-a7ea-498499ce4ab3" providerId="ADAL" clId="{528E977C-0D3A-4E08-9C31-E39F7E8FD8B5}" dt="2023-12-15T13:02:11.812" v="4027" actId="207"/>
          <ac:graphicFrameMkLst>
            <pc:docMk/>
            <pc:sldMk cId="2169506889" sldId="303"/>
            <ac:graphicFrameMk id="4" creationId="{198B4B53-41B4-732A-CE0B-DE4D56B7CA72}"/>
          </ac:graphicFrameMkLst>
        </pc:graphicFrameChg>
        <pc:cxnChg chg="add mod">
          <ac:chgData name="Mr J Bee (BWCET)" userId="a1856448-f297-487a-a7ea-498499ce4ab3" providerId="ADAL" clId="{528E977C-0D3A-4E08-9C31-E39F7E8FD8B5}" dt="2023-12-15T13:03:26.137" v="4041" actId="692"/>
          <ac:cxnSpMkLst>
            <pc:docMk/>
            <pc:sldMk cId="2169506889" sldId="303"/>
            <ac:cxnSpMk id="9" creationId="{5B81543F-5795-EBB3-EBF0-AEF891814676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244368511" sldId="30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05415301" sldId="304"/>
        </pc:sldMkLst>
      </pc:sldChg>
      <pc:sldChg chg="modSp add mod">
        <pc:chgData name="Mr J Bee (BWCET)" userId="a1856448-f297-487a-a7ea-498499ce4ab3" providerId="ADAL" clId="{528E977C-0D3A-4E08-9C31-E39F7E8FD8B5}" dt="2023-12-15T13:03:38.087" v="4044" actId="14100"/>
        <pc:sldMkLst>
          <pc:docMk/>
          <pc:sldMk cId="1069003013" sldId="304"/>
        </pc:sldMkLst>
        <pc:cxnChg chg="mod">
          <ac:chgData name="Mr J Bee (BWCET)" userId="a1856448-f297-487a-a7ea-498499ce4ab3" providerId="ADAL" clId="{528E977C-0D3A-4E08-9C31-E39F7E8FD8B5}" dt="2023-12-15T13:03:38.087" v="4044" actId="14100"/>
          <ac:cxnSpMkLst>
            <pc:docMk/>
            <pc:sldMk cId="1069003013" sldId="304"/>
            <ac:cxnSpMk id="9" creationId="{5B81543F-5795-EBB3-EBF0-AEF891814676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895459204" sldId="305"/>
        </pc:sldMkLst>
      </pc:sldChg>
      <pc:sldChg chg="modSp add mod">
        <pc:chgData name="Mr J Bee (BWCET)" userId="a1856448-f297-487a-a7ea-498499ce4ab3" providerId="ADAL" clId="{528E977C-0D3A-4E08-9C31-E39F7E8FD8B5}" dt="2023-12-15T13:03:49.483" v="4047" actId="14100"/>
        <pc:sldMkLst>
          <pc:docMk/>
          <pc:sldMk cId="2397071983" sldId="305"/>
        </pc:sldMkLst>
        <pc:cxnChg chg="mod">
          <ac:chgData name="Mr J Bee (BWCET)" userId="a1856448-f297-487a-a7ea-498499ce4ab3" providerId="ADAL" clId="{528E977C-0D3A-4E08-9C31-E39F7E8FD8B5}" dt="2023-12-15T13:03:49.483" v="4047" actId="14100"/>
          <ac:cxnSpMkLst>
            <pc:docMk/>
            <pc:sldMk cId="2397071983" sldId="305"/>
            <ac:cxnSpMk id="9" creationId="{5B81543F-5795-EBB3-EBF0-AEF891814676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0712332" sldId="306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3:05:54.923" v="4101" actId="1076"/>
        <pc:sldMkLst>
          <pc:docMk/>
          <pc:sldMk cId="3275214652" sldId="306"/>
        </pc:sldMkLst>
        <pc:spChg chg="add mod">
          <ac:chgData name="Mr J Bee (BWCET)" userId="a1856448-f297-487a-a7ea-498499ce4ab3" providerId="ADAL" clId="{528E977C-0D3A-4E08-9C31-E39F7E8FD8B5}" dt="2023-12-15T13:04:27.768" v="4083"/>
          <ac:spMkLst>
            <pc:docMk/>
            <pc:sldMk cId="3275214652" sldId="306"/>
            <ac:spMk id="2" creationId="{4EB50141-B146-A83E-8618-479651046B70}"/>
          </ac:spMkLst>
        </pc:spChg>
        <pc:spChg chg="del">
          <ac:chgData name="Mr J Bee (BWCET)" userId="a1856448-f297-487a-a7ea-498499ce4ab3" providerId="ADAL" clId="{528E977C-0D3A-4E08-9C31-E39F7E8FD8B5}" dt="2023-12-15T13:04:20.321" v="4051" actId="478"/>
          <ac:spMkLst>
            <pc:docMk/>
            <pc:sldMk cId="3275214652" sldId="306"/>
            <ac:spMk id="3" creationId="{C306A6B2-1F4F-EBA8-FB64-9044DE7DEB29}"/>
          </ac:spMkLst>
        </pc:spChg>
        <pc:spChg chg="del">
          <ac:chgData name="Mr J Bee (BWCET)" userId="a1856448-f297-487a-a7ea-498499ce4ab3" providerId="ADAL" clId="{528E977C-0D3A-4E08-9C31-E39F7E8FD8B5}" dt="2023-12-15T13:04:17.981" v="4050" actId="478"/>
          <ac:spMkLst>
            <pc:docMk/>
            <pc:sldMk cId="3275214652" sldId="306"/>
            <ac:spMk id="5" creationId="{1E028BD2-672F-E317-2C36-48AD03B04046}"/>
          </ac:spMkLst>
        </pc:spChg>
        <pc:spChg chg="add mod">
          <ac:chgData name="Mr J Bee (BWCET)" userId="a1856448-f297-487a-a7ea-498499ce4ab3" providerId="ADAL" clId="{528E977C-0D3A-4E08-9C31-E39F7E8FD8B5}" dt="2023-12-15T13:05:54.923" v="4101" actId="1076"/>
          <ac:spMkLst>
            <pc:docMk/>
            <pc:sldMk cId="3275214652" sldId="306"/>
            <ac:spMk id="6" creationId="{CC5BBFEF-AD59-8B00-39D4-456009E498B5}"/>
          </ac:spMkLst>
        </pc:spChg>
        <pc:spChg chg="add mod">
          <ac:chgData name="Mr J Bee (BWCET)" userId="a1856448-f297-487a-a7ea-498499ce4ab3" providerId="ADAL" clId="{528E977C-0D3A-4E08-9C31-E39F7E8FD8B5}" dt="2023-12-15T13:05:54.923" v="4101" actId="1076"/>
          <ac:spMkLst>
            <pc:docMk/>
            <pc:sldMk cId="3275214652" sldId="306"/>
            <ac:spMk id="7" creationId="{2A160E21-4D28-30C6-8540-1D0EA7F8E715}"/>
          </ac:spMkLst>
        </pc:spChg>
        <pc:spChg chg="add mod">
          <ac:chgData name="Mr J Bee (BWCET)" userId="a1856448-f297-487a-a7ea-498499ce4ab3" providerId="ADAL" clId="{528E977C-0D3A-4E08-9C31-E39F7E8FD8B5}" dt="2023-12-15T13:05:54.923" v="4101" actId="1076"/>
          <ac:spMkLst>
            <pc:docMk/>
            <pc:sldMk cId="3275214652" sldId="306"/>
            <ac:spMk id="8" creationId="{57AB22CB-E7DB-390E-3583-87E6C6091AA1}"/>
          </ac:spMkLst>
        </pc:spChg>
        <pc:spChg chg="add del">
          <ac:chgData name="Mr J Bee (BWCET)" userId="a1856448-f297-487a-a7ea-498499ce4ab3" providerId="ADAL" clId="{528E977C-0D3A-4E08-9C31-E39F7E8FD8B5}" dt="2023-12-15T13:05:44.641" v="4097" actId="478"/>
          <ac:spMkLst>
            <pc:docMk/>
            <pc:sldMk cId="3275214652" sldId="306"/>
            <ac:spMk id="10" creationId="{5711BB97-227F-D5C6-12C6-2FECDAAD1483}"/>
          </ac:spMkLst>
        </pc:spChg>
        <pc:spChg chg="mod">
          <ac:chgData name="Mr J Bee (BWCET)" userId="a1856448-f297-487a-a7ea-498499ce4ab3" providerId="ADAL" clId="{528E977C-0D3A-4E08-9C31-E39F7E8FD8B5}" dt="2023-12-15T13:04:27.189" v="4082" actId="20577"/>
          <ac:spMkLst>
            <pc:docMk/>
            <pc:sldMk cId="3275214652" sldId="306"/>
            <ac:spMk id="22" creationId="{1FE8C83A-9C65-8103-D6F7-5F7752E75B56}"/>
          </ac:spMkLst>
        </pc:spChg>
        <pc:graphicFrameChg chg="del">
          <ac:chgData name="Mr J Bee (BWCET)" userId="a1856448-f297-487a-a7ea-498499ce4ab3" providerId="ADAL" clId="{528E977C-0D3A-4E08-9C31-E39F7E8FD8B5}" dt="2023-12-15T13:04:17.981" v="4050" actId="478"/>
          <ac:graphicFrameMkLst>
            <pc:docMk/>
            <pc:sldMk cId="3275214652" sldId="306"/>
            <ac:graphicFrameMk id="4" creationId="{198B4B53-41B4-732A-CE0B-DE4D56B7CA72}"/>
          </ac:graphicFrameMkLst>
        </pc:graphicFrameChg>
        <pc:cxnChg chg="del">
          <ac:chgData name="Mr J Bee (BWCET)" userId="a1856448-f297-487a-a7ea-498499ce4ab3" providerId="ADAL" clId="{528E977C-0D3A-4E08-9C31-E39F7E8FD8B5}" dt="2023-12-15T13:04:15.775" v="4049" actId="478"/>
          <ac:cxnSpMkLst>
            <pc:docMk/>
            <pc:sldMk cId="3275214652" sldId="306"/>
            <ac:cxnSpMk id="9" creationId="{5B81543F-5795-EBB3-EBF0-AEF891814676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5T13:06:43.036" v="4137" actId="1076"/>
        <pc:sldMkLst>
          <pc:docMk/>
          <pc:sldMk cId="1686528234" sldId="307"/>
        </pc:sldMkLst>
        <pc:spChg chg="del">
          <ac:chgData name="Mr J Bee (BWCET)" userId="a1856448-f297-487a-a7ea-498499ce4ab3" providerId="ADAL" clId="{528E977C-0D3A-4E08-9C31-E39F7E8FD8B5}" dt="2023-12-15T13:06:17.256" v="4104" actId="478"/>
          <ac:spMkLst>
            <pc:docMk/>
            <pc:sldMk cId="1686528234" sldId="307"/>
            <ac:spMk id="2" creationId="{4EB50141-B146-A83E-8618-479651046B70}"/>
          </ac:spMkLst>
        </pc:spChg>
        <pc:spChg chg="add mod">
          <ac:chgData name="Mr J Bee (BWCET)" userId="a1856448-f297-487a-a7ea-498499ce4ab3" providerId="ADAL" clId="{528E977C-0D3A-4E08-9C31-E39F7E8FD8B5}" dt="2023-12-15T13:06:25.105" v="4134"/>
          <ac:spMkLst>
            <pc:docMk/>
            <pc:sldMk cId="1686528234" sldId="307"/>
            <ac:spMk id="3" creationId="{DCB5EC25-CE14-059C-8BDA-BE499DB74433}"/>
          </ac:spMkLst>
        </pc:spChg>
        <pc:spChg chg="del">
          <ac:chgData name="Mr J Bee (BWCET)" userId="a1856448-f297-487a-a7ea-498499ce4ab3" providerId="ADAL" clId="{528E977C-0D3A-4E08-9C31-E39F7E8FD8B5}" dt="2023-12-15T13:06:15.535" v="4103" actId="478"/>
          <ac:spMkLst>
            <pc:docMk/>
            <pc:sldMk cId="1686528234" sldId="307"/>
            <ac:spMk id="6" creationId="{CC5BBFEF-AD59-8B00-39D4-456009E498B5}"/>
          </ac:spMkLst>
        </pc:spChg>
        <pc:spChg chg="del">
          <ac:chgData name="Mr J Bee (BWCET)" userId="a1856448-f297-487a-a7ea-498499ce4ab3" providerId="ADAL" clId="{528E977C-0D3A-4E08-9C31-E39F7E8FD8B5}" dt="2023-12-15T13:06:15.535" v="4103" actId="478"/>
          <ac:spMkLst>
            <pc:docMk/>
            <pc:sldMk cId="1686528234" sldId="307"/>
            <ac:spMk id="7" creationId="{2A160E21-4D28-30C6-8540-1D0EA7F8E715}"/>
          </ac:spMkLst>
        </pc:spChg>
        <pc:spChg chg="del">
          <ac:chgData name="Mr J Bee (BWCET)" userId="a1856448-f297-487a-a7ea-498499ce4ab3" providerId="ADAL" clId="{528E977C-0D3A-4E08-9C31-E39F7E8FD8B5}" dt="2023-12-15T13:06:15.535" v="4103" actId="478"/>
          <ac:spMkLst>
            <pc:docMk/>
            <pc:sldMk cId="1686528234" sldId="307"/>
            <ac:spMk id="8" creationId="{57AB22CB-E7DB-390E-3583-87E6C6091AA1}"/>
          </ac:spMkLst>
        </pc:spChg>
        <pc:spChg chg="mod">
          <ac:chgData name="Mr J Bee (BWCET)" userId="a1856448-f297-487a-a7ea-498499ce4ab3" providerId="ADAL" clId="{528E977C-0D3A-4E08-9C31-E39F7E8FD8B5}" dt="2023-12-15T13:06:24.320" v="4133" actId="20577"/>
          <ac:spMkLst>
            <pc:docMk/>
            <pc:sldMk cId="1686528234" sldId="307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528E977C-0D3A-4E08-9C31-E39F7E8FD8B5}" dt="2023-12-15T13:06:43.036" v="4137" actId="1076"/>
          <ac:picMkLst>
            <pc:docMk/>
            <pc:sldMk cId="1686528234" sldId="307"/>
            <ac:picMk id="5" creationId="{3A7E89A5-9EBC-2222-3412-9FD05455A7B5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463803556" sldId="307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3:09:38.030" v="4180" actId="1076"/>
        <pc:sldMkLst>
          <pc:docMk/>
          <pc:sldMk cId="3644486000" sldId="308"/>
        </pc:sldMkLst>
        <pc:spChg chg="add mod">
          <ac:chgData name="Mr J Bee (BWCET)" userId="a1856448-f297-487a-a7ea-498499ce4ab3" providerId="ADAL" clId="{528E977C-0D3A-4E08-9C31-E39F7E8FD8B5}" dt="2023-12-15T13:09:19.963" v="4177"/>
          <ac:spMkLst>
            <pc:docMk/>
            <pc:sldMk cId="3644486000" sldId="308"/>
            <ac:spMk id="2" creationId="{1ED09E1F-A832-561E-8B68-B3A621453B10}"/>
          </ac:spMkLst>
        </pc:spChg>
        <pc:spChg chg="del">
          <ac:chgData name="Mr J Bee (BWCET)" userId="a1856448-f297-487a-a7ea-498499ce4ab3" providerId="ADAL" clId="{528E977C-0D3A-4E08-9C31-E39F7E8FD8B5}" dt="2023-12-15T13:09:11.796" v="4140" actId="478"/>
          <ac:spMkLst>
            <pc:docMk/>
            <pc:sldMk cId="3644486000" sldId="308"/>
            <ac:spMk id="3" creationId="{DCB5EC25-CE14-059C-8BDA-BE499DB74433}"/>
          </ac:spMkLst>
        </pc:spChg>
        <pc:spChg chg="mod">
          <ac:chgData name="Mr J Bee (BWCET)" userId="a1856448-f297-487a-a7ea-498499ce4ab3" providerId="ADAL" clId="{528E977C-0D3A-4E08-9C31-E39F7E8FD8B5}" dt="2023-12-15T13:09:19.223" v="4176" actId="20577"/>
          <ac:spMkLst>
            <pc:docMk/>
            <pc:sldMk cId="3644486000" sldId="308"/>
            <ac:spMk id="22" creationId="{1FE8C83A-9C65-8103-D6F7-5F7752E75B56}"/>
          </ac:spMkLst>
        </pc:spChg>
        <pc:picChg chg="del">
          <ac:chgData name="Mr J Bee (BWCET)" userId="a1856448-f297-487a-a7ea-498499ce4ab3" providerId="ADAL" clId="{528E977C-0D3A-4E08-9C31-E39F7E8FD8B5}" dt="2023-12-15T13:09:10.137" v="4139" actId="478"/>
          <ac:picMkLst>
            <pc:docMk/>
            <pc:sldMk cId="3644486000" sldId="308"/>
            <ac:picMk id="5" creationId="{3A7E89A5-9EBC-2222-3412-9FD05455A7B5}"/>
          </ac:picMkLst>
        </pc:picChg>
        <pc:picChg chg="add mod">
          <ac:chgData name="Mr J Bee (BWCET)" userId="a1856448-f297-487a-a7ea-498499ce4ab3" providerId="ADAL" clId="{528E977C-0D3A-4E08-9C31-E39F7E8FD8B5}" dt="2023-12-15T13:09:38.030" v="4180" actId="1076"/>
          <ac:picMkLst>
            <pc:docMk/>
            <pc:sldMk cId="3644486000" sldId="308"/>
            <ac:picMk id="6" creationId="{D4C4F5AC-1157-CB21-0D32-212E91A9208C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791258832" sldId="308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689258270" sldId="309"/>
        </pc:sldMkLst>
      </pc:sldChg>
      <pc:sldChg chg="modSp add mod">
        <pc:chgData name="Mr J Bee (BWCET)" userId="a1856448-f297-487a-a7ea-498499ce4ab3" providerId="ADAL" clId="{528E977C-0D3A-4E08-9C31-E39F7E8FD8B5}" dt="2023-12-15T13:12:35.930" v="4186" actId="20577"/>
        <pc:sldMkLst>
          <pc:docMk/>
          <pc:sldMk cId="4158184931" sldId="309"/>
        </pc:sldMkLst>
        <pc:spChg chg="mod">
          <ac:chgData name="Mr J Bee (BWCET)" userId="a1856448-f297-487a-a7ea-498499ce4ab3" providerId="ADAL" clId="{528E977C-0D3A-4E08-9C31-E39F7E8FD8B5}" dt="2023-12-15T13:12:35.930" v="4186" actId="20577"/>
          <ac:spMkLst>
            <pc:docMk/>
            <pc:sldMk cId="4158184931" sldId="309"/>
            <ac:spMk id="2" creationId="{E7793C06-E3AB-0F8A-1C4F-03B358A5582F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050525736" sldId="310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5:25:41.815" v="4640" actId="478"/>
        <pc:sldMkLst>
          <pc:docMk/>
          <pc:sldMk cId="2790869111" sldId="310"/>
        </pc:sldMkLst>
        <pc:spChg chg="del">
          <ac:chgData name="Mr J Bee (BWCET)" userId="a1856448-f297-487a-a7ea-498499ce4ab3" providerId="ADAL" clId="{528E977C-0D3A-4E08-9C31-E39F7E8FD8B5}" dt="2023-12-18T15:08:40.799" v="4189" actId="478"/>
          <ac:spMkLst>
            <pc:docMk/>
            <pc:sldMk cId="2790869111" sldId="310"/>
            <ac:spMk id="2" creationId="{1ED09E1F-A832-561E-8B68-B3A621453B10}"/>
          </ac:spMkLst>
        </pc:spChg>
        <pc:spChg chg="add del mod">
          <ac:chgData name="Mr J Bee (BWCET)" userId="a1856448-f297-487a-a7ea-498499ce4ab3" providerId="ADAL" clId="{528E977C-0D3A-4E08-9C31-E39F7E8FD8B5}" dt="2023-12-18T15:11:07.310" v="4294" actId="478"/>
          <ac:spMkLst>
            <pc:docMk/>
            <pc:sldMk cId="2790869111" sldId="310"/>
            <ac:spMk id="3" creationId="{35FFDFD3-6E46-71D2-6691-C7D0D494B36F}"/>
          </ac:spMkLst>
        </pc:spChg>
        <pc:spChg chg="add del">
          <ac:chgData name="Mr J Bee (BWCET)" userId="a1856448-f297-487a-a7ea-498499ce4ab3" providerId="ADAL" clId="{528E977C-0D3A-4E08-9C31-E39F7E8FD8B5}" dt="2023-12-18T15:09:54.135" v="4252" actId="478"/>
          <ac:spMkLst>
            <pc:docMk/>
            <pc:sldMk cId="2790869111" sldId="310"/>
            <ac:spMk id="9" creationId="{5B53BDF5-177E-7E4F-383A-269D97B5B753}"/>
          </ac:spMkLst>
        </pc:spChg>
        <pc:spChg chg="add mod">
          <ac:chgData name="Mr J Bee (BWCET)" userId="a1856448-f297-487a-a7ea-498499ce4ab3" providerId="ADAL" clId="{528E977C-0D3A-4E08-9C31-E39F7E8FD8B5}" dt="2023-12-18T15:10:24.525" v="4282" actId="20577"/>
          <ac:spMkLst>
            <pc:docMk/>
            <pc:sldMk cId="2790869111" sldId="310"/>
            <ac:spMk id="10" creationId="{951569A8-765C-6DA3-1258-83C15E659F93}"/>
          </ac:spMkLst>
        </pc:spChg>
        <pc:spChg chg="add del mod">
          <ac:chgData name="Mr J Bee (BWCET)" userId="a1856448-f297-487a-a7ea-498499ce4ab3" providerId="ADAL" clId="{528E977C-0D3A-4E08-9C31-E39F7E8FD8B5}" dt="2023-12-18T15:25:41.815" v="4640" actId="478"/>
          <ac:spMkLst>
            <pc:docMk/>
            <pc:sldMk cId="2790869111" sldId="310"/>
            <ac:spMk id="11" creationId="{59A78D89-7815-7ACB-136B-3963E21C03D9}"/>
          </ac:spMkLst>
        </pc:spChg>
        <pc:spChg chg="add mod">
          <ac:chgData name="Mr J Bee (BWCET)" userId="a1856448-f297-487a-a7ea-498499ce4ab3" providerId="ADAL" clId="{528E977C-0D3A-4E08-9C31-E39F7E8FD8B5}" dt="2023-12-18T15:11:18.561" v="4329"/>
          <ac:spMkLst>
            <pc:docMk/>
            <pc:sldMk cId="2790869111" sldId="310"/>
            <ac:spMk id="13" creationId="{DF44B254-D308-CE01-A9F4-C2F7448FC61E}"/>
          </ac:spMkLst>
        </pc:spChg>
        <pc:spChg chg="add del mod">
          <ac:chgData name="Mr J Bee (BWCET)" userId="a1856448-f297-487a-a7ea-498499ce4ab3" providerId="ADAL" clId="{528E977C-0D3A-4E08-9C31-E39F7E8FD8B5}" dt="2023-12-18T15:12:09.801" v="4333" actId="478"/>
          <ac:spMkLst>
            <pc:docMk/>
            <pc:sldMk cId="2790869111" sldId="310"/>
            <ac:spMk id="14" creationId="{A4D39719-A250-2E43-7DF9-403237E540DD}"/>
          </ac:spMkLst>
        </pc:spChg>
        <pc:spChg chg="mod">
          <ac:chgData name="Mr J Bee (BWCET)" userId="a1856448-f297-487a-a7ea-498499ce4ab3" providerId="ADAL" clId="{528E977C-0D3A-4E08-9C31-E39F7E8FD8B5}" dt="2023-12-18T15:11:17.270" v="4328" actId="20577"/>
          <ac:spMkLst>
            <pc:docMk/>
            <pc:sldMk cId="2790869111" sldId="310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528E977C-0D3A-4E08-9C31-E39F7E8FD8B5}" dt="2023-12-18T15:09:44.504" v="4250" actId="1076"/>
          <ac:picMkLst>
            <pc:docMk/>
            <pc:sldMk cId="2790869111" sldId="310"/>
            <ac:picMk id="5" creationId="{3A8CC6CA-2CDE-851B-C34F-6F51F93ED2C2}"/>
          </ac:picMkLst>
        </pc:picChg>
        <pc:picChg chg="del">
          <ac:chgData name="Mr J Bee (BWCET)" userId="a1856448-f297-487a-a7ea-498499ce4ab3" providerId="ADAL" clId="{528E977C-0D3A-4E08-9C31-E39F7E8FD8B5}" dt="2023-12-18T15:08:39.038" v="4188" actId="478"/>
          <ac:picMkLst>
            <pc:docMk/>
            <pc:sldMk cId="2790869111" sldId="310"/>
            <ac:picMk id="6" creationId="{D4C4F5AC-1157-CB21-0D32-212E91A9208C}"/>
          </ac:picMkLst>
        </pc:picChg>
        <pc:picChg chg="add mod">
          <ac:chgData name="Mr J Bee (BWCET)" userId="a1856448-f297-487a-a7ea-498499ce4ab3" providerId="ADAL" clId="{528E977C-0D3A-4E08-9C31-E39F7E8FD8B5}" dt="2023-12-18T15:09:37.823" v="4248" actId="196"/>
          <ac:picMkLst>
            <pc:docMk/>
            <pc:sldMk cId="2790869111" sldId="310"/>
            <ac:picMk id="8" creationId="{96E8B89E-51B5-B689-6DF6-408951DC0CE0}"/>
          </ac:picMkLst>
        </pc:picChg>
        <pc:picChg chg="add mod">
          <ac:chgData name="Mr J Bee (BWCET)" userId="a1856448-f297-487a-a7ea-498499ce4ab3" providerId="ADAL" clId="{528E977C-0D3A-4E08-9C31-E39F7E8FD8B5}" dt="2023-12-18T15:11:26.380" v="4331" actId="1076"/>
          <ac:picMkLst>
            <pc:docMk/>
            <pc:sldMk cId="2790869111" sldId="310"/>
            <ac:picMk id="12" creationId="{5AD5555D-74B4-268F-08DC-EAE2FB9B1148}"/>
          </ac:picMkLst>
        </pc:picChg>
        <pc:picChg chg="add mod">
          <ac:chgData name="Mr J Bee (BWCET)" userId="a1856448-f297-487a-a7ea-498499ce4ab3" providerId="ADAL" clId="{528E977C-0D3A-4E08-9C31-E39F7E8FD8B5}" dt="2023-12-18T15:11:23.818" v="4330" actId="1076"/>
          <ac:picMkLst>
            <pc:docMk/>
            <pc:sldMk cId="2790869111" sldId="310"/>
            <ac:picMk id="1026" creationId="{C92EC6CA-E34C-D493-28F9-7B0390D9755E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52805251" sldId="311"/>
        </pc:sldMkLst>
      </pc:sldChg>
      <pc:sldChg chg="addSp delSp modSp add mod addAnim delAnim modAnim">
        <pc:chgData name="Mr J Bee (BWCET)" userId="a1856448-f297-487a-a7ea-498499ce4ab3" providerId="ADAL" clId="{528E977C-0D3A-4E08-9C31-E39F7E8FD8B5}" dt="2023-12-18T15:25:37.851" v="4639" actId="478"/>
        <pc:sldMkLst>
          <pc:docMk/>
          <pc:sldMk cId="1683686865" sldId="311"/>
        </pc:sldMkLst>
        <pc:spChg chg="add mod">
          <ac:chgData name="Mr J Bee (BWCET)" userId="a1856448-f297-487a-a7ea-498499ce4ab3" providerId="ADAL" clId="{528E977C-0D3A-4E08-9C31-E39F7E8FD8B5}" dt="2023-12-18T15:14:50.435" v="4393" actId="20577"/>
          <ac:spMkLst>
            <pc:docMk/>
            <pc:sldMk cId="1683686865" sldId="311"/>
            <ac:spMk id="2" creationId="{F0B67447-A165-5444-D035-E967EDE6B4CD}"/>
          </ac:spMkLst>
        </pc:spChg>
        <pc:spChg chg="add del mod">
          <ac:chgData name="Mr J Bee (BWCET)" userId="a1856448-f297-487a-a7ea-498499ce4ab3" providerId="ADAL" clId="{528E977C-0D3A-4E08-9C31-E39F7E8FD8B5}" dt="2023-12-18T15:14:34.342" v="4348" actId="478"/>
          <ac:spMkLst>
            <pc:docMk/>
            <pc:sldMk cId="1683686865" sldId="311"/>
            <ac:spMk id="3" creationId="{A87DD054-D621-7A00-9EB5-11045E5E6B16}"/>
          </ac:spMkLst>
        </pc:spChg>
        <pc:spChg chg="del">
          <ac:chgData name="Mr J Bee (BWCET)" userId="a1856448-f297-487a-a7ea-498499ce4ab3" providerId="ADAL" clId="{528E977C-0D3A-4E08-9C31-E39F7E8FD8B5}" dt="2023-12-18T15:12:13.682" v="4337" actId="478"/>
          <ac:spMkLst>
            <pc:docMk/>
            <pc:sldMk cId="1683686865" sldId="311"/>
            <ac:spMk id="10" creationId="{951569A8-765C-6DA3-1258-83C15E659F93}"/>
          </ac:spMkLst>
        </pc:spChg>
        <pc:spChg chg="del">
          <ac:chgData name="Mr J Bee (BWCET)" userId="a1856448-f297-487a-a7ea-498499ce4ab3" providerId="ADAL" clId="{528E977C-0D3A-4E08-9C31-E39F7E8FD8B5}" dt="2023-12-18T15:12:13.682" v="4337" actId="478"/>
          <ac:spMkLst>
            <pc:docMk/>
            <pc:sldMk cId="1683686865" sldId="311"/>
            <ac:spMk id="11" creationId="{59A78D89-7815-7ACB-136B-3963E21C03D9}"/>
          </ac:spMkLst>
        </pc:spChg>
        <pc:spChg chg="del">
          <ac:chgData name="Mr J Bee (BWCET)" userId="a1856448-f297-487a-a7ea-498499ce4ab3" providerId="ADAL" clId="{528E977C-0D3A-4E08-9C31-E39F7E8FD8B5}" dt="2023-12-18T15:12:16.404" v="4339" actId="478"/>
          <ac:spMkLst>
            <pc:docMk/>
            <pc:sldMk cId="1683686865" sldId="311"/>
            <ac:spMk id="13" creationId="{DF44B254-D308-CE01-A9F4-C2F7448FC61E}"/>
          </ac:spMkLst>
        </pc:spChg>
        <pc:spChg chg="add del mod">
          <ac:chgData name="Mr J Bee (BWCET)" userId="a1856448-f297-487a-a7ea-498499ce4ab3" providerId="ADAL" clId="{528E977C-0D3A-4E08-9C31-E39F7E8FD8B5}" dt="2023-12-18T15:25:36.253" v="4638" actId="478"/>
          <ac:spMkLst>
            <pc:docMk/>
            <pc:sldMk cId="1683686865" sldId="311"/>
            <ac:spMk id="14" creationId="{6F19BDA1-4C1D-9086-A7D0-3AFB44AA150B}"/>
          </ac:spMkLst>
        </pc:spChg>
        <pc:spChg chg="add del mod">
          <ac:chgData name="Mr J Bee (BWCET)" userId="a1856448-f297-487a-a7ea-498499ce4ab3" providerId="ADAL" clId="{528E977C-0D3A-4E08-9C31-E39F7E8FD8B5}" dt="2023-12-18T15:25:37.851" v="4639" actId="478"/>
          <ac:spMkLst>
            <pc:docMk/>
            <pc:sldMk cId="1683686865" sldId="311"/>
            <ac:spMk id="15" creationId="{7B7A11D4-74A4-EA07-7025-3D15342D7AE4}"/>
          </ac:spMkLst>
        </pc:spChg>
        <pc:spChg chg="add mod">
          <ac:chgData name="Mr J Bee (BWCET)" userId="a1856448-f297-487a-a7ea-498499ce4ab3" providerId="ADAL" clId="{528E977C-0D3A-4E08-9C31-E39F7E8FD8B5}" dt="2023-12-18T15:15:38.686" v="4462" actId="20577"/>
          <ac:spMkLst>
            <pc:docMk/>
            <pc:sldMk cId="1683686865" sldId="311"/>
            <ac:spMk id="16" creationId="{E1E9DC23-A570-95FC-EC42-A111028A6B78}"/>
          </ac:spMkLst>
        </pc:spChg>
        <pc:spChg chg="add mod">
          <ac:chgData name="Mr J Bee (BWCET)" userId="a1856448-f297-487a-a7ea-498499ce4ab3" providerId="ADAL" clId="{528E977C-0D3A-4E08-9C31-E39F7E8FD8B5}" dt="2023-12-18T15:15:43.019" v="4463" actId="14100"/>
          <ac:spMkLst>
            <pc:docMk/>
            <pc:sldMk cId="1683686865" sldId="311"/>
            <ac:spMk id="17" creationId="{241EA2AF-DB22-C99C-E1BD-3B95B8A45528}"/>
          </ac:spMkLst>
        </pc:spChg>
        <pc:spChg chg="add del mod">
          <ac:chgData name="Mr J Bee (BWCET)" userId="a1856448-f297-487a-a7ea-498499ce4ab3" providerId="ADAL" clId="{528E977C-0D3A-4E08-9C31-E39F7E8FD8B5}" dt="2023-12-18T15:16:02.726" v="4465" actId="478"/>
          <ac:spMkLst>
            <pc:docMk/>
            <pc:sldMk cId="1683686865" sldId="311"/>
            <ac:spMk id="18" creationId="{62D0AF51-A899-E610-6A23-EC15526A4A2A}"/>
          </ac:spMkLst>
        </pc:spChg>
        <pc:spChg chg="add del mod">
          <ac:chgData name="Mr J Bee (BWCET)" userId="a1856448-f297-487a-a7ea-498499ce4ab3" providerId="ADAL" clId="{528E977C-0D3A-4E08-9C31-E39F7E8FD8B5}" dt="2023-12-18T15:16:02.726" v="4465" actId="478"/>
          <ac:spMkLst>
            <pc:docMk/>
            <pc:sldMk cId="1683686865" sldId="311"/>
            <ac:spMk id="19" creationId="{D9EED945-AADD-9753-FF8E-4E47E58BBFE0}"/>
          </ac:spMkLst>
        </pc:spChg>
        <pc:spChg chg="mod">
          <ac:chgData name="Mr J Bee (BWCET)" userId="a1856448-f297-487a-a7ea-498499ce4ab3" providerId="ADAL" clId="{528E977C-0D3A-4E08-9C31-E39F7E8FD8B5}" dt="2023-12-18T15:15:05.839" v="4422" actId="20577"/>
          <ac:spMkLst>
            <pc:docMk/>
            <pc:sldMk cId="1683686865" sldId="311"/>
            <ac:spMk id="22" creationId="{1FE8C83A-9C65-8103-D6F7-5F7752E75B56}"/>
          </ac:spMkLst>
        </pc:spChg>
        <pc:picChg chg="del">
          <ac:chgData name="Mr J Bee (BWCET)" userId="a1856448-f297-487a-a7ea-498499ce4ab3" providerId="ADAL" clId="{528E977C-0D3A-4E08-9C31-E39F7E8FD8B5}" dt="2023-12-18T15:12:14.583" v="4338" actId="478"/>
          <ac:picMkLst>
            <pc:docMk/>
            <pc:sldMk cId="1683686865" sldId="311"/>
            <ac:picMk id="5" creationId="{3A8CC6CA-2CDE-851B-C34F-6F51F93ED2C2}"/>
          </ac:picMkLst>
        </pc:picChg>
        <pc:picChg chg="add mod">
          <ac:chgData name="Mr J Bee (BWCET)" userId="a1856448-f297-487a-a7ea-498499ce4ab3" providerId="ADAL" clId="{528E977C-0D3A-4E08-9C31-E39F7E8FD8B5}" dt="2023-12-18T15:14:32.079" v="4347" actId="196"/>
          <ac:picMkLst>
            <pc:docMk/>
            <pc:sldMk cId="1683686865" sldId="311"/>
            <ac:picMk id="6" creationId="{E6E35B95-526B-5AC7-8079-292F939D55E8}"/>
          </ac:picMkLst>
        </pc:picChg>
        <pc:picChg chg="del mod">
          <ac:chgData name="Mr J Bee (BWCET)" userId="a1856448-f297-487a-a7ea-498499ce4ab3" providerId="ADAL" clId="{528E977C-0D3A-4E08-9C31-E39F7E8FD8B5}" dt="2023-12-18T15:12:12.555" v="4336" actId="478"/>
          <ac:picMkLst>
            <pc:docMk/>
            <pc:sldMk cId="1683686865" sldId="311"/>
            <ac:picMk id="8" creationId="{96E8B89E-51B5-B689-6DF6-408951DC0CE0}"/>
          </ac:picMkLst>
        </pc:picChg>
        <pc:picChg chg="add del mod">
          <ac:chgData name="Mr J Bee (BWCET)" userId="a1856448-f297-487a-a7ea-498499ce4ab3" providerId="ADAL" clId="{528E977C-0D3A-4E08-9C31-E39F7E8FD8B5}" dt="2023-12-18T15:14:27.388" v="4344" actId="478"/>
          <ac:picMkLst>
            <pc:docMk/>
            <pc:sldMk cId="1683686865" sldId="311"/>
            <ac:picMk id="9" creationId="{28B50412-9E80-78DA-91D4-5E37993310EE}"/>
          </ac:picMkLst>
        </pc:picChg>
        <pc:picChg chg="del">
          <ac:chgData name="Mr J Bee (BWCET)" userId="a1856448-f297-487a-a7ea-498499ce4ab3" providerId="ADAL" clId="{528E977C-0D3A-4E08-9C31-E39F7E8FD8B5}" dt="2023-12-18T15:12:14.583" v="4338" actId="478"/>
          <ac:picMkLst>
            <pc:docMk/>
            <pc:sldMk cId="1683686865" sldId="311"/>
            <ac:picMk id="12" creationId="{5AD5555D-74B4-268F-08DC-EAE2FB9B1148}"/>
          </ac:picMkLst>
        </pc:picChg>
        <pc:picChg chg="del">
          <ac:chgData name="Mr J Bee (BWCET)" userId="a1856448-f297-487a-a7ea-498499ce4ab3" providerId="ADAL" clId="{528E977C-0D3A-4E08-9C31-E39F7E8FD8B5}" dt="2023-12-18T15:12:14.583" v="4338" actId="478"/>
          <ac:picMkLst>
            <pc:docMk/>
            <pc:sldMk cId="1683686865" sldId="311"/>
            <ac:picMk id="1026" creationId="{C92EC6CA-E34C-D493-28F9-7B0390D9755E}"/>
          </ac:picMkLst>
        </pc:picChg>
      </pc:sldChg>
      <pc:sldChg chg="addSp delSp modSp add mod delAnim modAnim">
        <pc:chgData name="Mr J Bee (BWCET)" userId="a1856448-f297-487a-a7ea-498499ce4ab3" providerId="ADAL" clId="{528E977C-0D3A-4E08-9C31-E39F7E8FD8B5}" dt="2023-12-18T15:18:39.888" v="4556" actId="14100"/>
        <pc:sldMkLst>
          <pc:docMk/>
          <pc:sldMk cId="296969156" sldId="312"/>
        </pc:sldMkLst>
        <pc:spChg chg="del">
          <ac:chgData name="Mr J Bee (BWCET)" userId="a1856448-f297-487a-a7ea-498499ce4ab3" providerId="ADAL" clId="{528E977C-0D3A-4E08-9C31-E39F7E8FD8B5}" dt="2023-12-18T15:16:08.449" v="4468" actId="478"/>
          <ac:spMkLst>
            <pc:docMk/>
            <pc:sldMk cId="296969156" sldId="312"/>
            <ac:spMk id="2" creationId="{F0B67447-A165-5444-D035-E967EDE6B4CD}"/>
          </ac:spMkLst>
        </pc:spChg>
        <pc:spChg chg="add mod">
          <ac:chgData name="Mr J Bee (BWCET)" userId="a1856448-f297-487a-a7ea-498499ce4ab3" providerId="ADAL" clId="{528E977C-0D3A-4E08-9C31-E39F7E8FD8B5}" dt="2023-12-18T15:16:31.811" v="4526"/>
          <ac:spMkLst>
            <pc:docMk/>
            <pc:sldMk cId="296969156" sldId="312"/>
            <ac:spMk id="3" creationId="{4C7DDDAC-E3E0-3CB5-C447-14952C2CEB65}"/>
          </ac:spMkLst>
        </pc:spChg>
        <pc:spChg chg="add mod">
          <ac:chgData name="Mr J Bee (BWCET)" userId="a1856448-f297-487a-a7ea-498499ce4ab3" providerId="ADAL" clId="{528E977C-0D3A-4E08-9C31-E39F7E8FD8B5}" dt="2023-12-18T15:18:14.191" v="4547" actId="1076"/>
          <ac:spMkLst>
            <pc:docMk/>
            <pc:sldMk cId="296969156" sldId="312"/>
            <ac:spMk id="4" creationId="{071C3201-8AA3-768A-64EC-B943B85589F8}"/>
          </ac:spMkLst>
        </pc:spChg>
        <pc:spChg chg="add mod">
          <ac:chgData name="Mr J Bee (BWCET)" userId="a1856448-f297-487a-a7ea-498499ce4ab3" providerId="ADAL" clId="{528E977C-0D3A-4E08-9C31-E39F7E8FD8B5}" dt="2023-12-18T15:18:14.191" v="4547" actId="1076"/>
          <ac:spMkLst>
            <pc:docMk/>
            <pc:sldMk cId="296969156" sldId="312"/>
            <ac:spMk id="5" creationId="{EA7B51B5-59D7-78DF-C859-7537B1582028}"/>
          </ac:spMkLst>
        </pc:spChg>
        <pc:spChg chg="add mod">
          <ac:chgData name="Mr J Bee (BWCET)" userId="a1856448-f297-487a-a7ea-498499ce4ab3" providerId="ADAL" clId="{528E977C-0D3A-4E08-9C31-E39F7E8FD8B5}" dt="2023-12-18T15:18:14.191" v="4547" actId="1076"/>
          <ac:spMkLst>
            <pc:docMk/>
            <pc:sldMk cId="296969156" sldId="312"/>
            <ac:spMk id="7" creationId="{228FDB08-9A7F-51C5-AB57-965439DCFD84}"/>
          </ac:spMkLst>
        </pc:spChg>
        <pc:spChg chg="add mod">
          <ac:chgData name="Mr J Bee (BWCET)" userId="a1856448-f297-487a-a7ea-498499ce4ab3" providerId="ADAL" clId="{528E977C-0D3A-4E08-9C31-E39F7E8FD8B5}" dt="2023-12-18T15:18:19.715" v="4549" actId="1076"/>
          <ac:spMkLst>
            <pc:docMk/>
            <pc:sldMk cId="296969156" sldId="312"/>
            <ac:spMk id="13" creationId="{26581F65-1A9A-FBAD-8CB2-55B788DD9ED8}"/>
          </ac:spMkLst>
        </pc:spChg>
        <pc:spChg chg="del">
          <ac:chgData name="Mr J Bee (BWCET)" userId="a1856448-f297-487a-a7ea-498499ce4ab3" providerId="ADAL" clId="{528E977C-0D3A-4E08-9C31-E39F7E8FD8B5}" dt="2023-12-18T15:16:08.449" v="4468" actId="478"/>
          <ac:spMkLst>
            <pc:docMk/>
            <pc:sldMk cId="296969156" sldId="312"/>
            <ac:spMk id="14" creationId="{6F19BDA1-4C1D-9086-A7D0-3AFB44AA150B}"/>
          </ac:spMkLst>
        </pc:spChg>
        <pc:spChg chg="del">
          <ac:chgData name="Mr J Bee (BWCET)" userId="a1856448-f297-487a-a7ea-498499ce4ab3" providerId="ADAL" clId="{528E977C-0D3A-4E08-9C31-E39F7E8FD8B5}" dt="2023-12-18T15:16:10.038" v="4469" actId="478"/>
          <ac:spMkLst>
            <pc:docMk/>
            <pc:sldMk cId="296969156" sldId="312"/>
            <ac:spMk id="15" creationId="{7B7A11D4-74A4-EA07-7025-3D15342D7AE4}"/>
          </ac:spMkLst>
        </pc:spChg>
        <pc:spChg chg="del">
          <ac:chgData name="Mr J Bee (BWCET)" userId="a1856448-f297-487a-a7ea-498499ce4ab3" providerId="ADAL" clId="{528E977C-0D3A-4E08-9C31-E39F7E8FD8B5}" dt="2023-12-18T15:16:08.449" v="4468" actId="478"/>
          <ac:spMkLst>
            <pc:docMk/>
            <pc:sldMk cId="296969156" sldId="312"/>
            <ac:spMk id="16" creationId="{E1E9DC23-A570-95FC-EC42-A111028A6B78}"/>
          </ac:spMkLst>
        </pc:spChg>
        <pc:spChg chg="del">
          <ac:chgData name="Mr J Bee (BWCET)" userId="a1856448-f297-487a-a7ea-498499ce4ab3" providerId="ADAL" clId="{528E977C-0D3A-4E08-9C31-E39F7E8FD8B5}" dt="2023-12-18T15:16:08.449" v="4468" actId="478"/>
          <ac:spMkLst>
            <pc:docMk/>
            <pc:sldMk cId="296969156" sldId="312"/>
            <ac:spMk id="17" creationId="{241EA2AF-DB22-C99C-E1BD-3B95B8A45528}"/>
          </ac:spMkLst>
        </pc:spChg>
        <pc:spChg chg="add mod">
          <ac:chgData name="Mr J Bee (BWCET)" userId="a1856448-f297-487a-a7ea-498499ce4ab3" providerId="ADAL" clId="{528E977C-0D3A-4E08-9C31-E39F7E8FD8B5}" dt="2023-12-18T15:18:19.715" v="4549" actId="1076"/>
          <ac:spMkLst>
            <pc:docMk/>
            <pc:sldMk cId="296969156" sldId="312"/>
            <ac:spMk id="18" creationId="{385AE2B2-C573-1828-17AA-3C11BBB800A6}"/>
          </ac:spMkLst>
        </pc:spChg>
        <pc:spChg chg="add mod">
          <ac:chgData name="Mr J Bee (BWCET)" userId="a1856448-f297-487a-a7ea-498499ce4ab3" providerId="ADAL" clId="{528E977C-0D3A-4E08-9C31-E39F7E8FD8B5}" dt="2023-12-18T15:18:19.715" v="4549" actId="1076"/>
          <ac:spMkLst>
            <pc:docMk/>
            <pc:sldMk cId="296969156" sldId="312"/>
            <ac:spMk id="19" creationId="{DD1388A1-83A9-3D92-23FD-D3C0D3E8AFC3}"/>
          </ac:spMkLst>
        </pc:spChg>
        <pc:spChg chg="mod">
          <ac:chgData name="Mr J Bee (BWCET)" userId="a1856448-f297-487a-a7ea-498499ce4ab3" providerId="ADAL" clId="{528E977C-0D3A-4E08-9C31-E39F7E8FD8B5}" dt="2023-12-18T15:16:30.957" v="4525" actId="20577"/>
          <ac:spMkLst>
            <pc:docMk/>
            <pc:sldMk cId="296969156" sldId="312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8T15:18:39.888" v="4556" actId="14100"/>
          <ac:spMkLst>
            <pc:docMk/>
            <pc:sldMk cId="296969156" sldId="312"/>
            <ac:spMk id="24" creationId="{A4DCBD6E-286B-200A-BC4A-7A28E48DEA74}"/>
          </ac:spMkLst>
        </pc:spChg>
        <pc:picChg chg="del">
          <ac:chgData name="Mr J Bee (BWCET)" userId="a1856448-f297-487a-a7ea-498499ce4ab3" providerId="ADAL" clId="{528E977C-0D3A-4E08-9C31-E39F7E8FD8B5}" dt="2023-12-18T15:16:05.849" v="4467" actId="478"/>
          <ac:picMkLst>
            <pc:docMk/>
            <pc:sldMk cId="296969156" sldId="312"/>
            <ac:picMk id="6" creationId="{E6E35B95-526B-5AC7-8079-292F939D55E8}"/>
          </ac:picMkLst>
        </pc:picChg>
        <pc:picChg chg="add del mod">
          <ac:chgData name="Mr J Bee (BWCET)" userId="a1856448-f297-487a-a7ea-498499ce4ab3" providerId="ADAL" clId="{528E977C-0D3A-4E08-9C31-E39F7E8FD8B5}" dt="2023-12-18T15:18:21.518" v="4550" actId="478"/>
          <ac:picMkLst>
            <pc:docMk/>
            <pc:sldMk cId="296969156" sldId="312"/>
            <ac:picMk id="23" creationId="{53F8694D-F8D8-55D2-573D-81669318F525}"/>
          </ac:picMkLst>
        </pc:picChg>
        <pc:picChg chg="add mod">
          <ac:chgData name="Mr J Bee (BWCET)" userId="a1856448-f297-487a-a7ea-498499ce4ab3" providerId="ADAL" clId="{528E977C-0D3A-4E08-9C31-E39F7E8FD8B5}" dt="2023-12-18T15:18:14.191" v="4547" actId="1076"/>
          <ac:picMkLst>
            <pc:docMk/>
            <pc:sldMk cId="296969156" sldId="312"/>
            <ac:picMk id="2050" creationId="{44A70780-89A8-7ED2-237F-4532D9329083}"/>
          </ac:picMkLst>
        </pc:picChg>
        <pc:picChg chg="add del">
          <ac:chgData name="Mr J Bee (BWCET)" userId="a1856448-f297-487a-a7ea-498499ce4ab3" providerId="ADAL" clId="{528E977C-0D3A-4E08-9C31-E39F7E8FD8B5}" dt="2023-12-18T15:18:09" v="4546" actId="478"/>
          <ac:picMkLst>
            <pc:docMk/>
            <pc:sldMk cId="296969156" sldId="312"/>
            <ac:picMk id="2052" creationId="{9CD7188B-84F9-CF1D-E123-E88F379E9021}"/>
          </ac:picMkLst>
        </pc:picChg>
        <pc:picChg chg="add mod">
          <ac:chgData name="Mr J Bee (BWCET)" userId="a1856448-f297-487a-a7ea-498499ce4ab3" providerId="ADAL" clId="{528E977C-0D3A-4E08-9C31-E39F7E8FD8B5}" dt="2023-12-18T15:18:31.907" v="4553" actId="1076"/>
          <ac:picMkLst>
            <pc:docMk/>
            <pc:sldMk cId="296969156" sldId="312"/>
            <ac:picMk id="2054" creationId="{FAECE80F-BE58-8235-A1AB-7455942724DA}"/>
          </ac:picMkLst>
        </pc:picChg>
        <pc:cxnChg chg="add mod">
          <ac:chgData name="Mr J Bee (BWCET)" userId="a1856448-f297-487a-a7ea-498499ce4ab3" providerId="ADAL" clId="{528E977C-0D3A-4E08-9C31-E39F7E8FD8B5}" dt="2023-12-18T15:18:14.191" v="4547" actId="1076"/>
          <ac:cxnSpMkLst>
            <pc:docMk/>
            <pc:sldMk cId="296969156" sldId="312"/>
            <ac:cxnSpMk id="9" creationId="{E6E25AEB-39CA-CC6E-8D3C-82507F63300C}"/>
          </ac:cxnSpMkLst>
        </pc:cxnChg>
        <pc:cxnChg chg="add mod">
          <ac:chgData name="Mr J Bee (BWCET)" userId="a1856448-f297-487a-a7ea-498499ce4ab3" providerId="ADAL" clId="{528E977C-0D3A-4E08-9C31-E39F7E8FD8B5}" dt="2023-12-18T15:18:14.191" v="4547" actId="1076"/>
          <ac:cxnSpMkLst>
            <pc:docMk/>
            <pc:sldMk cId="296969156" sldId="312"/>
            <ac:cxnSpMk id="10" creationId="{2CCFB199-89C8-4AE9-98FE-448C87538D51}"/>
          </ac:cxnSpMkLst>
        </pc:cxnChg>
        <pc:cxnChg chg="add mod">
          <ac:chgData name="Mr J Bee (BWCET)" userId="a1856448-f297-487a-a7ea-498499ce4ab3" providerId="ADAL" clId="{528E977C-0D3A-4E08-9C31-E39F7E8FD8B5}" dt="2023-12-18T15:18:19.715" v="4549" actId="1076"/>
          <ac:cxnSpMkLst>
            <pc:docMk/>
            <pc:sldMk cId="296969156" sldId="312"/>
            <ac:cxnSpMk id="20" creationId="{ED822A27-00DF-E8AC-3EBD-78CC087972C9}"/>
          </ac:cxnSpMkLst>
        </pc:cxnChg>
        <pc:cxnChg chg="add mod">
          <ac:chgData name="Mr J Bee (BWCET)" userId="a1856448-f297-487a-a7ea-498499ce4ab3" providerId="ADAL" clId="{528E977C-0D3A-4E08-9C31-E39F7E8FD8B5}" dt="2023-12-18T15:18:19.715" v="4549" actId="1076"/>
          <ac:cxnSpMkLst>
            <pc:docMk/>
            <pc:sldMk cId="296969156" sldId="312"/>
            <ac:cxnSpMk id="21" creationId="{5B872B5C-4A26-F53A-EA19-A55133EF5E4A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162890986" sldId="31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5:25:30.176" v="4636" actId="478"/>
        <pc:sldMkLst>
          <pc:docMk/>
          <pc:sldMk cId="2847685464" sldId="313"/>
        </pc:sldMkLst>
        <pc:spChg chg="del">
          <ac:chgData name="Mr J Bee (BWCET)" userId="a1856448-f297-487a-a7ea-498499ce4ab3" providerId="ADAL" clId="{528E977C-0D3A-4E08-9C31-E39F7E8FD8B5}" dt="2023-12-18T15:19:30.379" v="4558" actId="478"/>
          <ac:spMkLst>
            <pc:docMk/>
            <pc:sldMk cId="2847685464" sldId="313"/>
            <ac:spMk id="2" creationId="{F0B67447-A165-5444-D035-E967EDE6B4CD}"/>
          </ac:spMkLst>
        </pc:spChg>
        <pc:spChg chg="add mod">
          <ac:chgData name="Mr J Bee (BWCET)" userId="a1856448-f297-487a-a7ea-498499ce4ab3" providerId="ADAL" clId="{528E977C-0D3A-4E08-9C31-E39F7E8FD8B5}" dt="2023-12-18T15:24:55.959" v="4618"/>
          <ac:spMkLst>
            <pc:docMk/>
            <pc:sldMk cId="2847685464" sldId="313"/>
            <ac:spMk id="5" creationId="{85CB7555-1E1A-FCF8-2077-B14C65FF6B9F}"/>
          </ac:spMkLst>
        </pc:spChg>
        <pc:spChg chg="add mod">
          <ac:chgData name="Mr J Bee (BWCET)" userId="a1856448-f297-487a-a7ea-498499ce4ab3" providerId="ADAL" clId="{528E977C-0D3A-4E08-9C31-E39F7E8FD8B5}" dt="2023-12-18T15:25:20.266" v="4634" actId="20577"/>
          <ac:spMkLst>
            <pc:docMk/>
            <pc:sldMk cId="2847685464" sldId="313"/>
            <ac:spMk id="7" creationId="{12C6B618-8899-4E07-6F74-8C76C65AF87E}"/>
          </ac:spMkLst>
        </pc:spChg>
        <pc:spChg chg="add del mod">
          <ac:chgData name="Mr J Bee (BWCET)" userId="a1856448-f297-487a-a7ea-498499ce4ab3" providerId="ADAL" clId="{528E977C-0D3A-4E08-9C31-E39F7E8FD8B5}" dt="2023-12-18T15:25:30.176" v="4636" actId="478"/>
          <ac:spMkLst>
            <pc:docMk/>
            <pc:sldMk cId="2847685464" sldId="313"/>
            <ac:spMk id="8" creationId="{F9A649A3-3A5A-4564-F496-5F05D7BE6D4E}"/>
          </ac:spMkLst>
        </pc:spChg>
        <pc:spChg chg="del">
          <ac:chgData name="Mr J Bee (BWCET)" userId="a1856448-f297-487a-a7ea-498499ce4ab3" providerId="ADAL" clId="{528E977C-0D3A-4E08-9C31-E39F7E8FD8B5}" dt="2023-12-18T15:19:30.379" v="4558" actId="478"/>
          <ac:spMkLst>
            <pc:docMk/>
            <pc:sldMk cId="2847685464" sldId="313"/>
            <ac:spMk id="14" creationId="{6F19BDA1-4C1D-9086-A7D0-3AFB44AA150B}"/>
          </ac:spMkLst>
        </pc:spChg>
        <pc:spChg chg="del">
          <ac:chgData name="Mr J Bee (BWCET)" userId="a1856448-f297-487a-a7ea-498499ce4ab3" providerId="ADAL" clId="{528E977C-0D3A-4E08-9C31-E39F7E8FD8B5}" dt="2023-12-18T15:24:39.484" v="4564" actId="478"/>
          <ac:spMkLst>
            <pc:docMk/>
            <pc:sldMk cId="2847685464" sldId="313"/>
            <ac:spMk id="15" creationId="{7B7A11D4-74A4-EA07-7025-3D15342D7AE4}"/>
          </ac:spMkLst>
        </pc:spChg>
        <pc:spChg chg="del">
          <ac:chgData name="Mr J Bee (BWCET)" userId="a1856448-f297-487a-a7ea-498499ce4ab3" providerId="ADAL" clId="{528E977C-0D3A-4E08-9C31-E39F7E8FD8B5}" dt="2023-12-18T15:19:31.733" v="4559" actId="478"/>
          <ac:spMkLst>
            <pc:docMk/>
            <pc:sldMk cId="2847685464" sldId="313"/>
            <ac:spMk id="16" creationId="{E1E9DC23-A570-95FC-EC42-A111028A6B78}"/>
          </ac:spMkLst>
        </pc:spChg>
        <pc:spChg chg="del">
          <ac:chgData name="Mr J Bee (BWCET)" userId="a1856448-f297-487a-a7ea-498499ce4ab3" providerId="ADAL" clId="{528E977C-0D3A-4E08-9C31-E39F7E8FD8B5}" dt="2023-12-18T15:19:31.733" v="4559" actId="478"/>
          <ac:spMkLst>
            <pc:docMk/>
            <pc:sldMk cId="2847685464" sldId="313"/>
            <ac:spMk id="17" creationId="{241EA2AF-DB22-C99C-E1BD-3B95B8A45528}"/>
          </ac:spMkLst>
        </pc:spChg>
        <pc:spChg chg="mod">
          <ac:chgData name="Mr J Bee (BWCET)" userId="a1856448-f297-487a-a7ea-498499ce4ab3" providerId="ADAL" clId="{528E977C-0D3A-4E08-9C31-E39F7E8FD8B5}" dt="2023-12-18T15:24:55.481" v="4617" actId="20577"/>
          <ac:spMkLst>
            <pc:docMk/>
            <pc:sldMk cId="2847685464" sldId="313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528E977C-0D3A-4E08-9C31-E39F7E8FD8B5}" dt="2023-12-18T15:24:37.773" v="4563" actId="14100"/>
          <ac:picMkLst>
            <pc:docMk/>
            <pc:sldMk cId="2847685464" sldId="313"/>
            <ac:picMk id="4" creationId="{8306383D-BB13-2F38-2593-CED14076F422}"/>
          </ac:picMkLst>
        </pc:picChg>
        <pc:picChg chg="del">
          <ac:chgData name="Mr J Bee (BWCET)" userId="a1856448-f297-487a-a7ea-498499ce4ab3" providerId="ADAL" clId="{528E977C-0D3A-4E08-9C31-E39F7E8FD8B5}" dt="2023-12-18T15:19:33.235" v="4560" actId="478"/>
          <ac:picMkLst>
            <pc:docMk/>
            <pc:sldMk cId="2847685464" sldId="313"/>
            <ac:picMk id="6" creationId="{E6E35B95-526B-5AC7-8079-292F939D55E8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261094952" sldId="31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601007425" sldId="314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5:33:11.215" v="4779" actId="478"/>
        <pc:sldMkLst>
          <pc:docMk/>
          <pc:sldMk cId="1817831531" sldId="314"/>
        </pc:sldMkLst>
        <pc:spChg chg="del">
          <ac:chgData name="Mr J Bee (BWCET)" userId="a1856448-f297-487a-a7ea-498499ce4ab3" providerId="ADAL" clId="{528E977C-0D3A-4E08-9C31-E39F7E8FD8B5}" dt="2023-12-18T15:28:10.730" v="4660" actId="478"/>
          <ac:spMkLst>
            <pc:docMk/>
            <pc:sldMk cId="1817831531" sldId="314"/>
            <ac:spMk id="5" creationId="{85CB7555-1E1A-FCF8-2077-B14C65FF6B9F}"/>
          </ac:spMkLst>
        </pc:spChg>
        <pc:spChg chg="del">
          <ac:chgData name="Mr J Bee (BWCET)" userId="a1856448-f297-487a-a7ea-498499ce4ab3" providerId="ADAL" clId="{528E977C-0D3A-4E08-9C31-E39F7E8FD8B5}" dt="2023-12-18T15:27:07.787" v="4643" actId="478"/>
          <ac:spMkLst>
            <pc:docMk/>
            <pc:sldMk cId="1817831531" sldId="314"/>
            <ac:spMk id="7" creationId="{12C6B618-8899-4E07-6F74-8C76C65AF87E}"/>
          </ac:spMkLst>
        </pc:spChg>
        <pc:spChg chg="add mod">
          <ac:chgData name="Mr J Bee (BWCET)" userId="a1856448-f297-487a-a7ea-498499ce4ab3" providerId="ADAL" clId="{528E977C-0D3A-4E08-9C31-E39F7E8FD8B5}" dt="2023-12-18T15:28:18.179" v="4683"/>
          <ac:spMkLst>
            <pc:docMk/>
            <pc:sldMk cId="1817831531" sldId="314"/>
            <ac:spMk id="14" creationId="{02C77B06-C1C3-AFE0-B675-757587E2561E}"/>
          </ac:spMkLst>
        </pc:spChg>
        <pc:spChg chg="mod">
          <ac:chgData name="Mr J Bee (BWCET)" userId="a1856448-f297-487a-a7ea-498499ce4ab3" providerId="ADAL" clId="{528E977C-0D3A-4E08-9C31-E39F7E8FD8B5}" dt="2023-12-18T15:28:16.327" v="4682" actId="20577"/>
          <ac:spMkLst>
            <pc:docMk/>
            <pc:sldMk cId="1817831531" sldId="314"/>
            <ac:spMk id="22" creationId="{1FE8C83A-9C65-8103-D6F7-5F7752E75B56}"/>
          </ac:spMkLst>
        </pc:spChg>
        <pc:spChg chg="add mod ord">
          <ac:chgData name="Mr J Bee (BWCET)" userId="a1856448-f297-487a-a7ea-498499ce4ab3" providerId="ADAL" clId="{528E977C-0D3A-4E08-9C31-E39F7E8FD8B5}" dt="2023-12-18T15:32:50.098" v="4777" actId="170"/>
          <ac:spMkLst>
            <pc:docMk/>
            <pc:sldMk cId="1817831531" sldId="314"/>
            <ac:spMk id="30" creationId="{8B750143-9C1E-AF83-0359-1D3ABC94D814}"/>
          </ac:spMkLst>
        </pc:spChg>
        <pc:spChg chg="add mod">
          <ac:chgData name="Mr J Bee (BWCET)" userId="a1856448-f297-487a-a7ea-498499ce4ab3" providerId="ADAL" clId="{528E977C-0D3A-4E08-9C31-E39F7E8FD8B5}" dt="2023-12-18T15:32:18.565" v="4750" actId="1076"/>
          <ac:spMkLst>
            <pc:docMk/>
            <pc:sldMk cId="1817831531" sldId="314"/>
            <ac:spMk id="31" creationId="{24743577-8219-5F96-8184-9E58F21A6010}"/>
          </ac:spMkLst>
        </pc:spChg>
        <pc:spChg chg="add mod">
          <ac:chgData name="Mr J Bee (BWCET)" userId="a1856448-f297-487a-a7ea-498499ce4ab3" providerId="ADAL" clId="{528E977C-0D3A-4E08-9C31-E39F7E8FD8B5}" dt="2023-12-18T15:32:25.066" v="4759" actId="20577"/>
          <ac:spMkLst>
            <pc:docMk/>
            <pc:sldMk cId="1817831531" sldId="314"/>
            <ac:spMk id="32" creationId="{A3BABEE4-8F8D-D914-8F1B-D7FDEF783108}"/>
          </ac:spMkLst>
        </pc:spChg>
        <pc:spChg chg="add mod">
          <ac:chgData name="Mr J Bee (BWCET)" userId="a1856448-f297-487a-a7ea-498499ce4ab3" providerId="ADAL" clId="{528E977C-0D3A-4E08-9C31-E39F7E8FD8B5}" dt="2023-12-18T15:32:33.590" v="4768" actId="20577"/>
          <ac:spMkLst>
            <pc:docMk/>
            <pc:sldMk cId="1817831531" sldId="314"/>
            <ac:spMk id="33" creationId="{D2C39FA2-D0CE-3077-DA2A-8ABF4221321A}"/>
          </ac:spMkLst>
        </pc:spChg>
        <pc:spChg chg="add mod">
          <ac:chgData name="Mr J Bee (BWCET)" userId="a1856448-f297-487a-a7ea-498499ce4ab3" providerId="ADAL" clId="{528E977C-0D3A-4E08-9C31-E39F7E8FD8B5}" dt="2023-12-18T15:32:44.622" v="4772" actId="14100"/>
          <ac:spMkLst>
            <pc:docMk/>
            <pc:sldMk cId="1817831531" sldId="314"/>
            <ac:spMk id="34" creationId="{27399BDD-B410-CE2A-17FC-14A98CAC2879}"/>
          </ac:spMkLst>
        </pc:spChg>
        <pc:spChg chg="add del mod">
          <ac:chgData name="Mr J Bee (BWCET)" userId="a1856448-f297-487a-a7ea-498499ce4ab3" providerId="ADAL" clId="{528E977C-0D3A-4E08-9C31-E39F7E8FD8B5}" dt="2023-12-18T15:33:11.215" v="4779" actId="478"/>
          <ac:spMkLst>
            <pc:docMk/>
            <pc:sldMk cId="1817831531" sldId="314"/>
            <ac:spMk id="35" creationId="{2AF052FF-1CC5-BBA8-B4E2-258B55AFAC0D}"/>
          </ac:spMkLst>
        </pc:spChg>
        <pc:picChg chg="add mod">
          <ac:chgData name="Mr J Bee (BWCET)" userId="a1856448-f297-487a-a7ea-498499ce4ab3" providerId="ADAL" clId="{528E977C-0D3A-4E08-9C31-E39F7E8FD8B5}" dt="2023-12-18T15:27:31.307" v="4650" actId="14100"/>
          <ac:picMkLst>
            <pc:docMk/>
            <pc:sldMk cId="1817831531" sldId="314"/>
            <ac:picMk id="3" creationId="{A7C19A5F-0AFB-38FD-903E-303A8E8A4CC9}"/>
          </ac:picMkLst>
        </pc:picChg>
        <pc:picChg chg="mod">
          <ac:chgData name="Mr J Bee (BWCET)" userId="a1856448-f297-487a-a7ea-498499ce4ab3" providerId="ADAL" clId="{528E977C-0D3A-4E08-9C31-E39F7E8FD8B5}" dt="2023-12-18T15:27:10.353" v="4644" actId="14100"/>
          <ac:picMkLst>
            <pc:docMk/>
            <pc:sldMk cId="1817831531" sldId="314"/>
            <ac:picMk id="4" creationId="{8306383D-BB13-2F38-2593-CED14076F422}"/>
          </ac:picMkLst>
        </pc:picChg>
        <pc:picChg chg="add mod">
          <ac:chgData name="Mr J Bee (BWCET)" userId="a1856448-f297-487a-a7ea-498499ce4ab3" providerId="ADAL" clId="{528E977C-0D3A-4E08-9C31-E39F7E8FD8B5}" dt="2023-12-18T15:27:29.102" v="4649" actId="14100"/>
          <ac:picMkLst>
            <pc:docMk/>
            <pc:sldMk cId="1817831531" sldId="314"/>
            <ac:picMk id="8" creationId="{1CBF8673-4999-8E12-0689-A38383CFC17D}"/>
          </ac:picMkLst>
        </pc:picChg>
        <pc:picChg chg="add del mod">
          <ac:chgData name="Mr J Bee (BWCET)" userId="a1856448-f297-487a-a7ea-498499ce4ab3" providerId="ADAL" clId="{528E977C-0D3A-4E08-9C31-E39F7E8FD8B5}" dt="2023-12-18T15:31:10.590" v="4714" actId="478"/>
          <ac:picMkLst>
            <pc:docMk/>
            <pc:sldMk cId="1817831531" sldId="314"/>
            <ac:picMk id="9" creationId="{A7995290-74CC-5123-8853-E5DCACBFCD9A}"/>
          </ac:picMkLst>
        </pc:picChg>
        <pc:picChg chg="add del mod">
          <ac:chgData name="Mr J Bee (BWCET)" userId="a1856448-f297-487a-a7ea-498499ce4ab3" providerId="ADAL" clId="{528E977C-0D3A-4E08-9C31-E39F7E8FD8B5}" dt="2023-12-18T15:31:41.138" v="4730" actId="478"/>
          <ac:picMkLst>
            <pc:docMk/>
            <pc:sldMk cId="1817831531" sldId="314"/>
            <ac:picMk id="10" creationId="{E74597AC-BEE3-704D-CC16-B4D148F23B53}"/>
          </ac:picMkLst>
        </pc:picChg>
        <pc:picChg chg="add del mod">
          <ac:chgData name="Mr J Bee (BWCET)" userId="a1856448-f297-487a-a7ea-498499ce4ab3" providerId="ADAL" clId="{528E977C-0D3A-4E08-9C31-E39F7E8FD8B5}" dt="2023-12-18T15:31:40.674" v="4728" actId="478"/>
          <ac:picMkLst>
            <pc:docMk/>
            <pc:sldMk cId="1817831531" sldId="314"/>
            <ac:picMk id="11" creationId="{56C495C6-ABE8-794A-144D-B5BE27D5FE7D}"/>
          </ac:picMkLst>
        </pc:picChg>
        <pc:picChg chg="add mod">
          <ac:chgData name="Mr J Bee (BWCET)" userId="a1856448-f297-487a-a7ea-498499ce4ab3" providerId="ADAL" clId="{528E977C-0D3A-4E08-9C31-E39F7E8FD8B5}" dt="2023-12-18T15:31:49.670" v="4734" actId="1076"/>
          <ac:picMkLst>
            <pc:docMk/>
            <pc:sldMk cId="1817831531" sldId="314"/>
            <ac:picMk id="12" creationId="{B2F55B67-4364-E056-C40A-2870B6F12DEB}"/>
          </ac:picMkLst>
        </pc:picChg>
        <pc:picChg chg="add del mod">
          <ac:chgData name="Mr J Bee (BWCET)" userId="a1856448-f297-487a-a7ea-498499ce4ab3" providerId="ADAL" clId="{528E977C-0D3A-4E08-9C31-E39F7E8FD8B5}" dt="2023-12-18T15:31:47.697" v="4733" actId="478"/>
          <ac:picMkLst>
            <pc:docMk/>
            <pc:sldMk cId="1817831531" sldId="314"/>
            <ac:picMk id="13" creationId="{ECA23E23-84C5-BA15-FD5C-214DEA218ECB}"/>
          </ac:picMkLst>
        </pc:picChg>
        <pc:picChg chg="add mod">
          <ac:chgData name="Mr J Bee (BWCET)" userId="a1856448-f297-487a-a7ea-498499ce4ab3" providerId="ADAL" clId="{528E977C-0D3A-4E08-9C31-E39F7E8FD8B5}" dt="2023-12-18T15:28:35.265" v="4686" actId="1076"/>
          <ac:picMkLst>
            <pc:docMk/>
            <pc:sldMk cId="1817831531" sldId="314"/>
            <ac:picMk id="15" creationId="{F31320B4-DA2B-6934-E802-97588B865673}"/>
          </ac:picMkLst>
        </pc:picChg>
        <pc:picChg chg="add del mod">
          <ac:chgData name="Mr J Bee (BWCET)" userId="a1856448-f297-487a-a7ea-498499ce4ab3" providerId="ADAL" clId="{528E977C-0D3A-4E08-9C31-E39F7E8FD8B5}" dt="2023-12-18T15:28:39.966" v="4689" actId="478"/>
          <ac:picMkLst>
            <pc:docMk/>
            <pc:sldMk cId="1817831531" sldId="314"/>
            <ac:picMk id="16" creationId="{93F2E31C-1A7F-EEB3-5793-2868985677BE}"/>
          </ac:picMkLst>
        </pc:picChg>
        <pc:picChg chg="add mod">
          <ac:chgData name="Mr J Bee (BWCET)" userId="a1856448-f297-487a-a7ea-498499ce4ab3" providerId="ADAL" clId="{528E977C-0D3A-4E08-9C31-E39F7E8FD8B5}" dt="2023-12-18T15:28:45.544" v="4691" actId="1076"/>
          <ac:picMkLst>
            <pc:docMk/>
            <pc:sldMk cId="1817831531" sldId="314"/>
            <ac:picMk id="17" creationId="{A6458184-BF0B-9DBC-BCB6-AB46B2DDCCAC}"/>
          </ac:picMkLst>
        </pc:picChg>
        <pc:picChg chg="add mod">
          <ac:chgData name="Mr J Bee (BWCET)" userId="a1856448-f297-487a-a7ea-498499ce4ab3" providerId="ADAL" clId="{528E977C-0D3A-4E08-9C31-E39F7E8FD8B5}" dt="2023-12-18T15:29:14.394" v="4698" actId="1076"/>
          <ac:picMkLst>
            <pc:docMk/>
            <pc:sldMk cId="1817831531" sldId="314"/>
            <ac:picMk id="18" creationId="{867D7CCD-B399-44B3-A22F-772BC78A68B1}"/>
          </ac:picMkLst>
        </pc:picChg>
        <pc:picChg chg="add mod">
          <ac:chgData name="Mr J Bee (BWCET)" userId="a1856448-f297-487a-a7ea-498499ce4ab3" providerId="ADAL" clId="{528E977C-0D3A-4E08-9C31-E39F7E8FD8B5}" dt="2023-12-18T15:30:09.735" v="4710" actId="1076"/>
          <ac:picMkLst>
            <pc:docMk/>
            <pc:sldMk cId="1817831531" sldId="314"/>
            <ac:picMk id="19" creationId="{7783F034-67DF-AE8F-F0B1-479331D8B87A}"/>
          </ac:picMkLst>
        </pc:picChg>
        <pc:picChg chg="add mod">
          <ac:chgData name="Mr J Bee (BWCET)" userId="a1856448-f297-487a-a7ea-498499ce4ab3" providerId="ADAL" clId="{528E977C-0D3A-4E08-9C31-E39F7E8FD8B5}" dt="2023-12-18T15:30:08.194" v="4709" actId="1076"/>
          <ac:picMkLst>
            <pc:docMk/>
            <pc:sldMk cId="1817831531" sldId="314"/>
            <ac:picMk id="20" creationId="{0AD991BB-B79B-8E33-7723-0B4AAF9DA4FB}"/>
          </ac:picMkLst>
        </pc:picChg>
        <pc:picChg chg="add mod">
          <ac:chgData name="Mr J Bee (BWCET)" userId="a1856448-f297-487a-a7ea-498499ce4ab3" providerId="ADAL" clId="{528E977C-0D3A-4E08-9C31-E39F7E8FD8B5}" dt="2023-12-18T15:31:37.457" v="4726" actId="1076"/>
          <ac:picMkLst>
            <pc:docMk/>
            <pc:sldMk cId="1817831531" sldId="314"/>
            <ac:picMk id="21" creationId="{BFC6418C-14EC-426B-995B-207564C42EB6}"/>
          </ac:picMkLst>
        </pc:picChg>
        <pc:picChg chg="add mod">
          <ac:chgData name="Mr J Bee (BWCET)" userId="a1856448-f297-487a-a7ea-498499ce4ab3" providerId="ADAL" clId="{528E977C-0D3A-4E08-9C31-E39F7E8FD8B5}" dt="2023-12-18T15:31:46.008" v="4732" actId="1076"/>
          <ac:picMkLst>
            <pc:docMk/>
            <pc:sldMk cId="1817831531" sldId="314"/>
            <ac:picMk id="23" creationId="{4012910C-2881-F4CC-88F4-50B3415183B5}"/>
          </ac:picMkLst>
        </pc:picChg>
        <pc:picChg chg="add mod">
          <ac:chgData name="Mr J Bee (BWCET)" userId="a1856448-f297-487a-a7ea-498499ce4ab3" providerId="ADAL" clId="{528E977C-0D3A-4E08-9C31-E39F7E8FD8B5}" dt="2023-12-18T15:31:46.008" v="4732" actId="1076"/>
          <ac:picMkLst>
            <pc:docMk/>
            <pc:sldMk cId="1817831531" sldId="314"/>
            <ac:picMk id="24" creationId="{78ABD872-0664-80B8-2B0B-5849276C5B44}"/>
          </ac:picMkLst>
        </pc:picChg>
        <pc:picChg chg="add mod">
          <ac:chgData name="Mr J Bee (BWCET)" userId="a1856448-f297-487a-a7ea-498499ce4ab3" providerId="ADAL" clId="{528E977C-0D3A-4E08-9C31-E39F7E8FD8B5}" dt="2023-12-18T15:31:54.451" v="4736" actId="1076"/>
          <ac:picMkLst>
            <pc:docMk/>
            <pc:sldMk cId="1817831531" sldId="314"/>
            <ac:picMk id="25" creationId="{759D8D7B-E2BD-9017-D5DE-EB2E8350A45A}"/>
          </ac:picMkLst>
        </pc:picChg>
        <pc:picChg chg="add mod">
          <ac:chgData name="Mr J Bee (BWCET)" userId="a1856448-f297-487a-a7ea-498499ce4ab3" providerId="ADAL" clId="{528E977C-0D3A-4E08-9C31-E39F7E8FD8B5}" dt="2023-12-18T15:32:01.097" v="4738" actId="1076"/>
          <ac:picMkLst>
            <pc:docMk/>
            <pc:sldMk cId="1817831531" sldId="314"/>
            <ac:picMk id="26" creationId="{EFFDB956-363F-52F8-D25B-38B30A473B62}"/>
          </ac:picMkLst>
        </pc:picChg>
        <pc:picChg chg="add mod">
          <ac:chgData name="Mr J Bee (BWCET)" userId="a1856448-f297-487a-a7ea-498499ce4ab3" providerId="ADAL" clId="{528E977C-0D3A-4E08-9C31-E39F7E8FD8B5}" dt="2023-12-18T15:32:01.097" v="4738" actId="1076"/>
          <ac:picMkLst>
            <pc:docMk/>
            <pc:sldMk cId="1817831531" sldId="314"/>
            <ac:picMk id="28" creationId="{FDF179CF-3665-2684-4375-B2E84481A050}"/>
          </ac:picMkLst>
        </pc:picChg>
        <pc:picChg chg="add mod">
          <ac:chgData name="Mr J Bee (BWCET)" userId="a1856448-f297-487a-a7ea-498499ce4ab3" providerId="ADAL" clId="{528E977C-0D3A-4E08-9C31-E39F7E8FD8B5}" dt="2023-12-18T15:32:01.097" v="4738" actId="1076"/>
          <ac:picMkLst>
            <pc:docMk/>
            <pc:sldMk cId="1817831531" sldId="314"/>
            <ac:picMk id="29" creationId="{D136A05F-BEF3-2E3C-FF30-C008DB391AC7}"/>
          </ac:picMkLst>
        </pc:picChg>
        <pc:picChg chg="add del mod">
          <ac:chgData name="Mr J Bee (BWCET)" userId="a1856448-f297-487a-a7ea-498499ce4ab3" providerId="ADAL" clId="{528E977C-0D3A-4E08-9C31-E39F7E8FD8B5}" dt="2023-12-18T15:31:11.176" v="4715" actId="478"/>
          <ac:picMkLst>
            <pc:docMk/>
            <pc:sldMk cId="1817831531" sldId="314"/>
            <ac:picMk id="4098" creationId="{EA469A0A-58DB-079D-4AD2-3A20ED7C081D}"/>
          </ac:picMkLst>
        </pc:picChg>
        <pc:picChg chg="add del mod">
          <ac:chgData name="Mr J Bee (BWCET)" userId="a1856448-f297-487a-a7ea-498499ce4ab3" providerId="ADAL" clId="{528E977C-0D3A-4E08-9C31-E39F7E8FD8B5}" dt="2023-12-18T15:29:17.124" v="4699" actId="478"/>
          <ac:picMkLst>
            <pc:docMk/>
            <pc:sldMk cId="1817831531" sldId="314"/>
            <ac:picMk id="4100" creationId="{5BF2575E-EAC1-6834-2E97-F26136DEB965}"/>
          </ac:picMkLst>
        </pc:picChg>
        <pc:picChg chg="add mod">
          <ac:chgData name="Mr J Bee (BWCET)" userId="a1856448-f297-487a-a7ea-498499ce4ab3" providerId="ADAL" clId="{528E977C-0D3A-4E08-9C31-E39F7E8FD8B5}" dt="2023-12-18T15:29:38.343" v="4702" actId="1076"/>
          <ac:picMkLst>
            <pc:docMk/>
            <pc:sldMk cId="1817831531" sldId="314"/>
            <ac:picMk id="4102" creationId="{BA687EF3-20B0-0FFD-1475-3842C3A320EA}"/>
          </ac:picMkLst>
        </pc:picChg>
        <pc:picChg chg="add mod">
          <ac:chgData name="Mr J Bee (BWCET)" userId="a1856448-f297-487a-a7ea-498499ce4ab3" providerId="ADAL" clId="{528E977C-0D3A-4E08-9C31-E39F7E8FD8B5}" dt="2023-12-18T15:29:59.131" v="4705" actId="1076"/>
          <ac:picMkLst>
            <pc:docMk/>
            <pc:sldMk cId="1817831531" sldId="314"/>
            <ac:picMk id="4104" creationId="{1D364BF5-9033-C528-FDC1-1B983C57A46D}"/>
          </ac:picMkLst>
        </pc:picChg>
        <pc:picChg chg="add del mod">
          <ac:chgData name="Mr J Bee (BWCET)" userId="a1856448-f297-487a-a7ea-498499ce4ab3" providerId="ADAL" clId="{528E977C-0D3A-4E08-9C31-E39F7E8FD8B5}" dt="2023-12-18T15:31:08.768" v="4713" actId="478"/>
          <ac:picMkLst>
            <pc:docMk/>
            <pc:sldMk cId="1817831531" sldId="314"/>
            <ac:picMk id="4106" creationId="{B5A73F8A-4B5C-3EEB-F8B5-99E8E0A167E7}"/>
          </ac:picMkLst>
        </pc:picChg>
        <pc:picChg chg="add del mod">
          <ac:chgData name="Mr J Bee (BWCET)" userId="a1856448-f297-487a-a7ea-498499ce4ab3" providerId="ADAL" clId="{528E977C-0D3A-4E08-9C31-E39F7E8FD8B5}" dt="2023-12-18T15:31:18.088" v="4719" actId="478"/>
          <ac:picMkLst>
            <pc:docMk/>
            <pc:sldMk cId="1817831531" sldId="314"/>
            <ac:picMk id="4108" creationId="{B03C9621-2BE2-B877-DD64-546CC691A141}"/>
          </ac:picMkLst>
        </pc:picChg>
        <pc:picChg chg="add mod">
          <ac:chgData name="Mr J Bee (BWCET)" userId="a1856448-f297-487a-a7ea-498499ce4ab3" providerId="ADAL" clId="{528E977C-0D3A-4E08-9C31-E39F7E8FD8B5}" dt="2023-12-18T15:31:38.661" v="4727" actId="1076"/>
          <ac:picMkLst>
            <pc:docMk/>
            <pc:sldMk cId="1817831531" sldId="314"/>
            <ac:picMk id="4110" creationId="{974F8572-51FC-B45D-2983-01929443A254}"/>
          </ac:picMkLst>
        </pc:picChg>
      </pc:sldChg>
      <pc:sldChg chg="addSp delSp modSp add mod delAnim modAnim">
        <pc:chgData name="Mr J Bee (BWCET)" userId="a1856448-f297-487a-a7ea-498499ce4ab3" providerId="ADAL" clId="{528E977C-0D3A-4E08-9C31-E39F7E8FD8B5}" dt="2023-12-18T15:36:24.186" v="4927" actId="1076"/>
        <pc:sldMkLst>
          <pc:docMk/>
          <pc:sldMk cId="150299084" sldId="315"/>
        </pc:sldMkLst>
        <pc:spChg chg="add mod">
          <ac:chgData name="Mr J Bee (BWCET)" userId="a1856448-f297-487a-a7ea-498499ce4ab3" providerId="ADAL" clId="{528E977C-0D3A-4E08-9C31-E39F7E8FD8B5}" dt="2023-12-18T15:33:33.882" v="4829"/>
          <ac:spMkLst>
            <pc:docMk/>
            <pc:sldMk cId="150299084" sldId="315"/>
            <ac:spMk id="2" creationId="{95711E65-DB33-A140-C400-C8AB2BB8AF1E}"/>
          </ac:spMkLst>
        </pc:spChg>
        <pc:spChg chg="del">
          <ac:chgData name="Mr J Bee (BWCET)" userId="a1856448-f297-487a-a7ea-498499ce4ab3" providerId="ADAL" clId="{528E977C-0D3A-4E08-9C31-E39F7E8FD8B5}" dt="2023-12-18T15:33:23.949" v="4786" actId="478"/>
          <ac:spMkLst>
            <pc:docMk/>
            <pc:sldMk cId="150299084" sldId="315"/>
            <ac:spMk id="14" creationId="{02C77B06-C1C3-AFE0-B675-757587E2561E}"/>
          </ac:spMkLst>
        </pc:spChg>
        <pc:spChg chg="mod">
          <ac:chgData name="Mr J Bee (BWCET)" userId="a1856448-f297-487a-a7ea-498499ce4ab3" providerId="ADAL" clId="{528E977C-0D3A-4E08-9C31-E39F7E8FD8B5}" dt="2023-12-18T15:33:32.416" v="4828" actId="20577"/>
          <ac:spMkLst>
            <pc:docMk/>
            <pc:sldMk cId="150299084" sldId="315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8T15:33:18.021" v="4782" actId="478"/>
          <ac:spMkLst>
            <pc:docMk/>
            <pc:sldMk cId="150299084" sldId="315"/>
            <ac:spMk id="30" creationId="{8B750143-9C1E-AF83-0359-1D3ABC94D814}"/>
          </ac:spMkLst>
        </pc:spChg>
        <pc:spChg chg="del">
          <ac:chgData name="Mr J Bee (BWCET)" userId="a1856448-f297-487a-a7ea-498499ce4ab3" providerId="ADAL" clId="{528E977C-0D3A-4E08-9C31-E39F7E8FD8B5}" dt="2023-12-18T15:33:21.646" v="4785" actId="478"/>
          <ac:spMkLst>
            <pc:docMk/>
            <pc:sldMk cId="150299084" sldId="315"/>
            <ac:spMk id="31" creationId="{24743577-8219-5F96-8184-9E58F21A6010}"/>
          </ac:spMkLst>
        </pc:spChg>
        <pc:spChg chg="del">
          <ac:chgData name="Mr J Bee (BWCET)" userId="a1856448-f297-487a-a7ea-498499ce4ab3" providerId="ADAL" clId="{528E977C-0D3A-4E08-9C31-E39F7E8FD8B5}" dt="2023-12-18T15:33:20.265" v="4784" actId="478"/>
          <ac:spMkLst>
            <pc:docMk/>
            <pc:sldMk cId="150299084" sldId="315"/>
            <ac:spMk id="32" creationId="{A3BABEE4-8F8D-D914-8F1B-D7FDEF783108}"/>
          </ac:spMkLst>
        </pc:spChg>
        <pc:spChg chg="del">
          <ac:chgData name="Mr J Bee (BWCET)" userId="a1856448-f297-487a-a7ea-498499ce4ab3" providerId="ADAL" clId="{528E977C-0D3A-4E08-9C31-E39F7E8FD8B5}" dt="2023-12-18T15:33:18.021" v="4782" actId="478"/>
          <ac:spMkLst>
            <pc:docMk/>
            <pc:sldMk cId="150299084" sldId="315"/>
            <ac:spMk id="33" creationId="{D2C39FA2-D0CE-3077-DA2A-8ABF4221321A}"/>
          </ac:spMkLst>
        </pc:spChg>
        <pc:spChg chg="del">
          <ac:chgData name="Mr J Bee (BWCET)" userId="a1856448-f297-487a-a7ea-498499ce4ab3" providerId="ADAL" clId="{528E977C-0D3A-4E08-9C31-E39F7E8FD8B5}" dt="2023-12-18T15:33:14.767" v="4781" actId="478"/>
          <ac:spMkLst>
            <pc:docMk/>
            <pc:sldMk cId="150299084" sldId="315"/>
            <ac:spMk id="34" creationId="{27399BDD-B410-CE2A-17FC-14A98CAC2879}"/>
          </ac:spMkLst>
        </pc:spChg>
        <pc:graphicFrameChg chg="add mod modGraphic">
          <ac:chgData name="Mr J Bee (BWCET)" userId="a1856448-f297-487a-a7ea-498499ce4ab3" providerId="ADAL" clId="{528E977C-0D3A-4E08-9C31-E39F7E8FD8B5}" dt="2023-12-18T15:36:24.186" v="4927" actId="1076"/>
          <ac:graphicFrameMkLst>
            <pc:docMk/>
            <pc:sldMk cId="150299084" sldId="315"/>
            <ac:graphicFrameMk id="5" creationId="{DF9E8E99-4E09-E419-9779-9AC06F28CE50}"/>
          </ac:graphicFrameMkLst>
        </pc:graphicFrame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3" creationId="{A7C19A5F-0AFB-38FD-903E-303A8E8A4CC9}"/>
          </ac:picMkLst>
        </pc:picChg>
        <pc:picChg chg="del">
          <ac:chgData name="Mr J Bee (BWCET)" userId="a1856448-f297-487a-a7ea-498499ce4ab3" providerId="ADAL" clId="{528E977C-0D3A-4E08-9C31-E39F7E8FD8B5}" dt="2023-12-18T15:33:18.890" v="4783" actId="478"/>
          <ac:picMkLst>
            <pc:docMk/>
            <pc:sldMk cId="150299084" sldId="315"/>
            <ac:picMk id="4" creationId="{8306383D-BB13-2F38-2593-CED14076F422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8" creationId="{1CBF8673-4999-8E12-0689-A38383CFC17D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12" creationId="{B2F55B67-4364-E056-C40A-2870B6F12DEB}"/>
          </ac:picMkLst>
        </pc:picChg>
        <pc:picChg chg="del">
          <ac:chgData name="Mr J Bee (BWCET)" userId="a1856448-f297-487a-a7ea-498499ce4ab3" providerId="ADAL" clId="{528E977C-0D3A-4E08-9C31-E39F7E8FD8B5}" dt="2023-12-18T15:33:36.238" v="4833" actId="478"/>
          <ac:picMkLst>
            <pc:docMk/>
            <pc:sldMk cId="150299084" sldId="315"/>
            <ac:picMk id="15" creationId="{F31320B4-DA2B-6934-E802-97588B865673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17" creationId="{A6458184-BF0B-9DBC-BCB6-AB46B2DDCCAC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18" creationId="{867D7CCD-B399-44B3-A22F-772BC78A68B1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19" creationId="{7783F034-67DF-AE8F-F0B1-479331D8B87A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20" creationId="{0AD991BB-B79B-8E33-7723-0B4AAF9DA4FB}"/>
          </ac:picMkLst>
        </pc:picChg>
        <pc:picChg chg="mod">
          <ac:chgData name="Mr J Bee (BWCET)" userId="a1856448-f297-487a-a7ea-498499ce4ab3" providerId="ADAL" clId="{528E977C-0D3A-4E08-9C31-E39F7E8FD8B5}" dt="2023-12-18T15:33:40.063" v="4837" actId="1076"/>
          <ac:picMkLst>
            <pc:docMk/>
            <pc:sldMk cId="150299084" sldId="315"/>
            <ac:picMk id="21" creationId="{BFC6418C-14EC-426B-995B-207564C42EB6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23" creationId="{4012910C-2881-F4CC-88F4-50B3415183B5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24" creationId="{78ABD872-0664-80B8-2B0B-5849276C5B44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25" creationId="{759D8D7B-E2BD-9017-D5DE-EB2E8350A45A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26" creationId="{EFFDB956-363F-52F8-D25B-38B30A473B62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28" creationId="{FDF179CF-3665-2684-4375-B2E84481A050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29" creationId="{D136A05F-BEF3-2E3C-FF30-C008DB391AC7}"/>
          </ac:picMkLst>
        </pc:picChg>
        <pc:picChg chg="del mod">
          <ac:chgData name="Mr J Bee (BWCET)" userId="a1856448-f297-487a-a7ea-498499ce4ab3" providerId="ADAL" clId="{528E977C-0D3A-4E08-9C31-E39F7E8FD8B5}" dt="2023-12-18T15:33:35.791" v="4832" actId="478"/>
          <ac:picMkLst>
            <pc:docMk/>
            <pc:sldMk cId="150299084" sldId="315"/>
            <ac:picMk id="4102" creationId="{BA687EF3-20B0-0FFD-1475-3842C3A320EA}"/>
          </ac:picMkLst>
        </pc:picChg>
        <pc:picChg chg="del">
          <ac:chgData name="Mr J Bee (BWCET)" userId="a1856448-f297-487a-a7ea-498499ce4ab3" providerId="ADAL" clId="{528E977C-0D3A-4E08-9C31-E39F7E8FD8B5}" dt="2023-12-18T15:33:35.251" v="4830" actId="478"/>
          <ac:picMkLst>
            <pc:docMk/>
            <pc:sldMk cId="150299084" sldId="315"/>
            <ac:picMk id="4104" creationId="{1D364BF5-9033-C528-FDC1-1B983C57A46D}"/>
          </ac:picMkLst>
        </pc:picChg>
        <pc:picChg chg="del">
          <ac:chgData name="Mr J Bee (BWCET)" userId="a1856448-f297-487a-a7ea-498499ce4ab3" providerId="ADAL" clId="{528E977C-0D3A-4E08-9C31-E39F7E8FD8B5}" dt="2023-12-18T15:33:36.808" v="4834" actId="478"/>
          <ac:picMkLst>
            <pc:docMk/>
            <pc:sldMk cId="150299084" sldId="315"/>
            <ac:picMk id="4110" creationId="{974F8572-51FC-B45D-2983-01929443A254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515520371" sldId="315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5:40:37.175" v="5034" actId="478"/>
        <pc:sldMkLst>
          <pc:docMk/>
          <pc:sldMk cId="2048581986" sldId="316"/>
        </pc:sldMkLst>
        <pc:spChg chg="del">
          <ac:chgData name="Mr J Bee (BWCET)" userId="a1856448-f297-487a-a7ea-498499ce4ab3" providerId="ADAL" clId="{528E977C-0D3A-4E08-9C31-E39F7E8FD8B5}" dt="2023-12-18T15:37:05.935" v="4931" actId="478"/>
          <ac:spMkLst>
            <pc:docMk/>
            <pc:sldMk cId="2048581986" sldId="316"/>
            <ac:spMk id="2" creationId="{95711E65-DB33-A140-C400-C8AB2BB8AF1E}"/>
          </ac:spMkLst>
        </pc:spChg>
        <pc:spChg chg="add del mod">
          <ac:chgData name="Mr J Bee (BWCET)" userId="a1856448-f297-487a-a7ea-498499ce4ab3" providerId="ADAL" clId="{528E977C-0D3A-4E08-9C31-E39F7E8FD8B5}" dt="2023-12-18T15:38:39.593" v="4995" actId="478"/>
          <ac:spMkLst>
            <pc:docMk/>
            <pc:sldMk cId="2048581986" sldId="316"/>
            <ac:spMk id="3" creationId="{7FD60269-EDE6-733E-A294-82D661D71D48}"/>
          </ac:spMkLst>
        </pc:spChg>
        <pc:spChg chg="add mod">
          <ac:chgData name="Mr J Bee (BWCET)" userId="a1856448-f297-487a-a7ea-498499ce4ab3" providerId="ADAL" clId="{528E977C-0D3A-4E08-9C31-E39F7E8FD8B5}" dt="2023-12-18T15:38:06.405" v="4979" actId="20577"/>
          <ac:spMkLst>
            <pc:docMk/>
            <pc:sldMk cId="2048581986" sldId="316"/>
            <ac:spMk id="6" creationId="{50BCC7CD-421F-788B-A7B4-49ACC13951F0}"/>
          </ac:spMkLst>
        </pc:spChg>
        <pc:spChg chg="add mod">
          <ac:chgData name="Mr J Bee (BWCET)" userId="a1856448-f297-487a-a7ea-498499ce4ab3" providerId="ADAL" clId="{528E977C-0D3A-4E08-9C31-E39F7E8FD8B5}" dt="2023-12-18T15:38:29.978" v="4994" actId="14100"/>
          <ac:spMkLst>
            <pc:docMk/>
            <pc:sldMk cId="2048581986" sldId="316"/>
            <ac:spMk id="11" creationId="{4C893ABC-2195-D89A-0E9B-18D4A38039F5}"/>
          </ac:spMkLst>
        </pc:spChg>
        <pc:spChg chg="add mod">
          <ac:chgData name="Mr J Bee (BWCET)" userId="a1856448-f297-487a-a7ea-498499ce4ab3" providerId="ADAL" clId="{528E977C-0D3A-4E08-9C31-E39F7E8FD8B5}" dt="2023-12-18T15:38:42.654" v="4996"/>
          <ac:spMkLst>
            <pc:docMk/>
            <pc:sldMk cId="2048581986" sldId="316"/>
            <ac:spMk id="12" creationId="{8EE19F54-19B6-A78C-8981-D2A3DAB8D3D4}"/>
          </ac:spMkLst>
        </pc:spChg>
        <pc:spChg chg="add mod">
          <ac:chgData name="Mr J Bee (BWCET)" userId="a1856448-f297-487a-a7ea-498499ce4ab3" providerId="ADAL" clId="{528E977C-0D3A-4E08-9C31-E39F7E8FD8B5}" dt="2023-12-18T15:39:02.445" v="5027" actId="1076"/>
          <ac:spMkLst>
            <pc:docMk/>
            <pc:sldMk cId="2048581986" sldId="316"/>
            <ac:spMk id="13" creationId="{A83D4B20-1663-88EF-A867-2D09FA79653A}"/>
          </ac:spMkLst>
        </pc:spChg>
        <pc:spChg chg="add mod">
          <ac:chgData name="Mr J Bee (BWCET)" userId="a1856448-f297-487a-a7ea-498499ce4ab3" providerId="ADAL" clId="{528E977C-0D3A-4E08-9C31-E39F7E8FD8B5}" dt="2023-12-18T15:39:04.832" v="5028" actId="1076"/>
          <ac:spMkLst>
            <pc:docMk/>
            <pc:sldMk cId="2048581986" sldId="316"/>
            <ac:spMk id="14" creationId="{031E1393-9F4D-B55E-DA51-752AA37AC9F8}"/>
          </ac:spMkLst>
        </pc:spChg>
        <pc:spChg chg="add mod">
          <ac:chgData name="Mr J Bee (BWCET)" userId="a1856448-f297-487a-a7ea-498499ce4ab3" providerId="ADAL" clId="{528E977C-0D3A-4E08-9C31-E39F7E8FD8B5}" dt="2023-12-18T15:39:10.156" v="5031" actId="14100"/>
          <ac:spMkLst>
            <pc:docMk/>
            <pc:sldMk cId="2048581986" sldId="316"/>
            <ac:spMk id="15" creationId="{97DA6CC5-6E89-8CD1-8E1D-0BB48E598CAE}"/>
          </ac:spMkLst>
        </pc:spChg>
        <pc:spChg chg="add del mod">
          <ac:chgData name="Mr J Bee (BWCET)" userId="a1856448-f297-487a-a7ea-498499ce4ab3" providerId="ADAL" clId="{528E977C-0D3A-4E08-9C31-E39F7E8FD8B5}" dt="2023-12-18T15:40:37.175" v="5034" actId="478"/>
          <ac:spMkLst>
            <pc:docMk/>
            <pc:sldMk cId="2048581986" sldId="316"/>
            <ac:spMk id="16" creationId="{B49A87C1-494A-0AAF-E2BE-E20AD9D46E0D}"/>
          </ac:spMkLst>
        </pc:spChg>
        <pc:spChg chg="mod">
          <ac:chgData name="Mr J Bee (BWCET)" userId="a1856448-f297-487a-a7ea-498499ce4ab3" providerId="ADAL" clId="{528E977C-0D3A-4E08-9C31-E39F7E8FD8B5}" dt="2023-12-18T15:37:18.046" v="4963" actId="20577"/>
          <ac:spMkLst>
            <pc:docMk/>
            <pc:sldMk cId="2048581986" sldId="316"/>
            <ac:spMk id="22" creationId="{1FE8C83A-9C65-8103-D6F7-5F7752E75B56}"/>
          </ac:spMkLst>
        </pc:spChg>
        <pc:graphicFrameChg chg="del">
          <ac:chgData name="Mr J Bee (BWCET)" userId="a1856448-f297-487a-a7ea-498499ce4ab3" providerId="ADAL" clId="{528E977C-0D3A-4E08-9C31-E39F7E8FD8B5}" dt="2023-12-18T15:37:03.202" v="4929" actId="478"/>
          <ac:graphicFrameMkLst>
            <pc:docMk/>
            <pc:sldMk cId="2048581986" sldId="316"/>
            <ac:graphicFrameMk id="5" creationId="{DF9E8E99-4E09-E419-9779-9AC06F28CE50}"/>
          </ac:graphicFrameMkLst>
        </pc:graphicFrameChg>
        <pc:picChg chg="add del mod">
          <ac:chgData name="Mr J Bee (BWCET)" userId="a1856448-f297-487a-a7ea-498499ce4ab3" providerId="ADAL" clId="{528E977C-0D3A-4E08-9C31-E39F7E8FD8B5}" dt="2023-12-18T15:37:29.213" v="4966" actId="478"/>
          <ac:picMkLst>
            <pc:docMk/>
            <pc:sldMk cId="2048581986" sldId="316"/>
            <ac:picMk id="4" creationId="{2E602EA9-445D-E1E8-88D8-289037C74DD3}"/>
          </ac:picMkLst>
        </pc:picChg>
        <pc:picChg chg="add mod">
          <ac:chgData name="Mr J Bee (BWCET)" userId="a1856448-f297-487a-a7ea-498499ce4ab3" providerId="ADAL" clId="{528E977C-0D3A-4E08-9C31-E39F7E8FD8B5}" dt="2023-12-18T15:38:03.138" v="4975" actId="196"/>
          <ac:picMkLst>
            <pc:docMk/>
            <pc:sldMk cId="2048581986" sldId="316"/>
            <ac:picMk id="8" creationId="{DAA29E7E-5CAB-061B-BD36-789275CC2A7E}"/>
          </ac:picMkLst>
        </pc:picChg>
        <pc:picChg chg="add mod">
          <ac:chgData name="Mr J Bee (BWCET)" userId="a1856448-f297-487a-a7ea-498499ce4ab3" providerId="ADAL" clId="{528E977C-0D3A-4E08-9C31-E39F7E8FD8B5}" dt="2023-12-18T15:37:51.086" v="4969" actId="14100"/>
          <ac:picMkLst>
            <pc:docMk/>
            <pc:sldMk cId="2048581986" sldId="316"/>
            <ac:picMk id="10" creationId="{853668A2-D4D8-471A-6000-00FABB92A42C}"/>
          </ac:picMkLst>
        </pc:picChg>
        <pc:picChg chg="del">
          <ac:chgData name="Mr J Bee (BWCET)" userId="a1856448-f297-487a-a7ea-498499ce4ab3" providerId="ADAL" clId="{528E977C-0D3A-4E08-9C31-E39F7E8FD8B5}" dt="2023-12-18T15:37:03.787" v="4930" actId="478"/>
          <ac:picMkLst>
            <pc:docMk/>
            <pc:sldMk cId="2048581986" sldId="316"/>
            <ac:picMk id="21" creationId="{BFC6418C-14EC-426B-995B-207564C42EB6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102759689" sldId="316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165226236" sldId="317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5:42:38.017" v="5162"/>
        <pc:sldMkLst>
          <pc:docMk/>
          <pc:sldMk cId="1584811832" sldId="317"/>
        </pc:sldMkLst>
        <pc:spChg chg="add del mod">
          <ac:chgData name="Mr J Bee (BWCET)" userId="a1856448-f297-487a-a7ea-498499ce4ab3" providerId="ADAL" clId="{528E977C-0D3A-4E08-9C31-E39F7E8FD8B5}" dt="2023-12-18T15:41:35.534" v="5064" actId="478"/>
          <ac:spMkLst>
            <pc:docMk/>
            <pc:sldMk cId="1584811832" sldId="317"/>
            <ac:spMk id="2" creationId="{07884547-6E39-04F6-1BC6-F51729961AEE}"/>
          </ac:spMkLst>
        </pc:spChg>
        <pc:spChg chg="del">
          <ac:chgData name="Mr J Bee (BWCET)" userId="a1856448-f297-487a-a7ea-498499ce4ab3" providerId="ADAL" clId="{528E977C-0D3A-4E08-9C31-E39F7E8FD8B5}" dt="2023-12-18T15:40:45.196" v="5040" actId="478"/>
          <ac:spMkLst>
            <pc:docMk/>
            <pc:sldMk cId="1584811832" sldId="317"/>
            <ac:spMk id="6" creationId="{50BCC7CD-421F-788B-A7B4-49ACC13951F0}"/>
          </ac:spMkLst>
        </pc:spChg>
        <pc:spChg chg="del">
          <ac:chgData name="Mr J Bee (BWCET)" userId="a1856448-f297-487a-a7ea-498499ce4ab3" providerId="ADAL" clId="{528E977C-0D3A-4E08-9C31-E39F7E8FD8B5}" dt="2023-12-18T15:40:45.196" v="5040" actId="478"/>
          <ac:spMkLst>
            <pc:docMk/>
            <pc:sldMk cId="1584811832" sldId="317"/>
            <ac:spMk id="11" creationId="{4C893ABC-2195-D89A-0E9B-18D4A38039F5}"/>
          </ac:spMkLst>
        </pc:spChg>
        <pc:spChg chg="del">
          <ac:chgData name="Mr J Bee (BWCET)" userId="a1856448-f297-487a-a7ea-498499ce4ab3" providerId="ADAL" clId="{528E977C-0D3A-4E08-9C31-E39F7E8FD8B5}" dt="2023-12-18T15:40:47.428" v="5041" actId="478"/>
          <ac:spMkLst>
            <pc:docMk/>
            <pc:sldMk cId="1584811832" sldId="317"/>
            <ac:spMk id="12" creationId="{8EE19F54-19B6-A78C-8981-D2A3DAB8D3D4}"/>
          </ac:spMkLst>
        </pc:spChg>
        <pc:spChg chg="del">
          <ac:chgData name="Mr J Bee (BWCET)" userId="a1856448-f297-487a-a7ea-498499ce4ab3" providerId="ADAL" clId="{528E977C-0D3A-4E08-9C31-E39F7E8FD8B5}" dt="2023-12-18T15:40:41.522" v="5037" actId="478"/>
          <ac:spMkLst>
            <pc:docMk/>
            <pc:sldMk cId="1584811832" sldId="317"/>
            <ac:spMk id="13" creationId="{A83D4B20-1663-88EF-A867-2D09FA79653A}"/>
          </ac:spMkLst>
        </pc:spChg>
        <pc:spChg chg="del">
          <ac:chgData name="Mr J Bee (BWCET)" userId="a1856448-f297-487a-a7ea-498499ce4ab3" providerId="ADAL" clId="{528E977C-0D3A-4E08-9C31-E39F7E8FD8B5}" dt="2023-12-18T15:40:40.141" v="5036" actId="478"/>
          <ac:spMkLst>
            <pc:docMk/>
            <pc:sldMk cId="1584811832" sldId="317"/>
            <ac:spMk id="14" creationId="{031E1393-9F4D-B55E-DA51-752AA37AC9F8}"/>
          </ac:spMkLst>
        </pc:spChg>
        <pc:spChg chg="del">
          <ac:chgData name="Mr J Bee (BWCET)" userId="a1856448-f297-487a-a7ea-498499ce4ab3" providerId="ADAL" clId="{528E977C-0D3A-4E08-9C31-E39F7E8FD8B5}" dt="2023-12-18T15:40:45.196" v="5040" actId="478"/>
          <ac:spMkLst>
            <pc:docMk/>
            <pc:sldMk cId="1584811832" sldId="317"/>
            <ac:spMk id="15" creationId="{97DA6CC5-6E89-8CD1-8E1D-0BB48E598CAE}"/>
          </ac:spMkLst>
        </pc:spChg>
        <pc:spChg chg="add del mod">
          <ac:chgData name="Mr J Bee (BWCET)" userId="a1856448-f297-487a-a7ea-498499ce4ab3" providerId="ADAL" clId="{528E977C-0D3A-4E08-9C31-E39F7E8FD8B5}" dt="2023-12-18T15:42:12.193" v="5129" actId="478"/>
          <ac:spMkLst>
            <pc:docMk/>
            <pc:sldMk cId="1584811832" sldId="317"/>
            <ac:spMk id="16" creationId="{5D348E32-B004-A8DA-55DE-88561171DB56}"/>
          </ac:spMkLst>
        </pc:spChg>
        <pc:spChg chg="add mod">
          <ac:chgData name="Mr J Bee (BWCET)" userId="a1856448-f297-487a-a7ea-498499ce4ab3" providerId="ADAL" clId="{528E977C-0D3A-4E08-9C31-E39F7E8FD8B5}" dt="2023-12-18T15:42:06.994" v="5127" actId="6549"/>
          <ac:spMkLst>
            <pc:docMk/>
            <pc:sldMk cId="1584811832" sldId="317"/>
            <ac:spMk id="17" creationId="{C11B2B59-E987-E055-1B48-E00488A4119A}"/>
          </ac:spMkLst>
        </pc:spChg>
        <pc:spChg chg="add del mod">
          <ac:chgData name="Mr J Bee (BWCET)" userId="a1856448-f297-487a-a7ea-498499ce4ab3" providerId="ADAL" clId="{528E977C-0D3A-4E08-9C31-E39F7E8FD8B5}" dt="2023-12-18T15:42:21.247" v="5133" actId="478"/>
          <ac:spMkLst>
            <pc:docMk/>
            <pc:sldMk cId="1584811832" sldId="317"/>
            <ac:spMk id="18" creationId="{467193A1-4BF1-173E-C2BC-E09543DC1689}"/>
          </ac:spMkLst>
        </pc:spChg>
        <pc:spChg chg="add del mod">
          <ac:chgData name="Mr J Bee (BWCET)" userId="a1856448-f297-487a-a7ea-498499ce4ab3" providerId="ADAL" clId="{528E977C-0D3A-4E08-9C31-E39F7E8FD8B5}" dt="2023-12-18T15:42:25.916" v="5135" actId="478"/>
          <ac:spMkLst>
            <pc:docMk/>
            <pc:sldMk cId="1584811832" sldId="317"/>
            <ac:spMk id="19" creationId="{720AF287-7DE6-8E76-400E-62032064D3E8}"/>
          </ac:spMkLst>
        </pc:spChg>
        <pc:spChg chg="add mod">
          <ac:chgData name="Mr J Bee (BWCET)" userId="a1856448-f297-487a-a7ea-498499ce4ab3" providerId="ADAL" clId="{528E977C-0D3A-4E08-9C31-E39F7E8FD8B5}" dt="2023-12-18T15:42:24.218" v="5134"/>
          <ac:spMkLst>
            <pc:docMk/>
            <pc:sldMk cId="1584811832" sldId="317"/>
            <ac:spMk id="20" creationId="{C725847C-EF10-EE75-AFD1-B31955AC2926}"/>
          </ac:spMkLst>
        </pc:spChg>
        <pc:spChg chg="add mod">
          <ac:chgData name="Mr J Bee (BWCET)" userId="a1856448-f297-487a-a7ea-498499ce4ab3" providerId="ADAL" clId="{528E977C-0D3A-4E08-9C31-E39F7E8FD8B5}" dt="2023-12-18T15:42:33.413" v="5161"/>
          <ac:spMkLst>
            <pc:docMk/>
            <pc:sldMk cId="1584811832" sldId="317"/>
            <ac:spMk id="21" creationId="{223DC402-BAEB-4DDA-AC49-017EA5F3BD18}"/>
          </ac:spMkLst>
        </pc:spChg>
        <pc:spChg chg="mod">
          <ac:chgData name="Mr J Bee (BWCET)" userId="a1856448-f297-487a-a7ea-498499ce4ab3" providerId="ADAL" clId="{528E977C-0D3A-4E08-9C31-E39F7E8FD8B5}" dt="2023-12-18T15:42:31.914" v="5160" actId="20577"/>
          <ac:spMkLst>
            <pc:docMk/>
            <pc:sldMk cId="1584811832" sldId="317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528E977C-0D3A-4E08-9C31-E39F7E8FD8B5}" dt="2023-12-18T15:41:27.830" v="5059" actId="1076"/>
          <ac:picMkLst>
            <pc:docMk/>
            <pc:sldMk cId="1584811832" sldId="317"/>
            <ac:picMk id="3" creationId="{1B00070E-17FD-B36A-1AA2-4CBDD91373F7}"/>
          </ac:picMkLst>
        </pc:picChg>
        <pc:picChg chg="add mod">
          <ac:chgData name="Mr J Bee (BWCET)" userId="a1856448-f297-487a-a7ea-498499ce4ab3" providerId="ADAL" clId="{528E977C-0D3A-4E08-9C31-E39F7E8FD8B5}" dt="2023-12-18T15:41:33.790" v="5063" actId="1076"/>
          <ac:picMkLst>
            <pc:docMk/>
            <pc:sldMk cId="1584811832" sldId="317"/>
            <ac:picMk id="4" creationId="{F9C530C7-B1F9-B6AB-9A11-D3EF1BD262A9}"/>
          </ac:picMkLst>
        </pc:picChg>
        <pc:picChg chg="add mod">
          <ac:chgData name="Mr J Bee (BWCET)" userId="a1856448-f297-487a-a7ea-498499ce4ab3" providerId="ADAL" clId="{528E977C-0D3A-4E08-9C31-E39F7E8FD8B5}" dt="2023-12-18T15:41:29.479" v="5060" actId="1076"/>
          <ac:picMkLst>
            <pc:docMk/>
            <pc:sldMk cId="1584811832" sldId="317"/>
            <ac:picMk id="5" creationId="{81E9214A-C2DC-714C-DA6B-873387EDD1AE}"/>
          </ac:picMkLst>
        </pc:picChg>
        <pc:picChg chg="add del mod">
          <ac:chgData name="Mr J Bee (BWCET)" userId="a1856448-f297-487a-a7ea-498499ce4ab3" providerId="ADAL" clId="{528E977C-0D3A-4E08-9C31-E39F7E8FD8B5}" dt="2023-12-18T15:41:22.395" v="5056" actId="478"/>
          <ac:picMkLst>
            <pc:docMk/>
            <pc:sldMk cId="1584811832" sldId="317"/>
            <ac:picMk id="7" creationId="{A3DF0AF7-37BA-81A4-9AC0-CDFFB9E7AD31}"/>
          </ac:picMkLst>
        </pc:picChg>
        <pc:picChg chg="del">
          <ac:chgData name="Mr J Bee (BWCET)" userId="a1856448-f297-487a-a7ea-498499ce4ab3" providerId="ADAL" clId="{528E977C-0D3A-4E08-9C31-E39F7E8FD8B5}" dt="2023-12-18T15:40:42.002" v="5038" actId="478"/>
          <ac:picMkLst>
            <pc:docMk/>
            <pc:sldMk cId="1584811832" sldId="317"/>
            <ac:picMk id="8" creationId="{DAA29E7E-5CAB-061B-BD36-789275CC2A7E}"/>
          </ac:picMkLst>
        </pc:picChg>
        <pc:picChg chg="add del mod">
          <ac:chgData name="Mr J Bee (BWCET)" userId="a1856448-f297-487a-a7ea-498499ce4ab3" providerId="ADAL" clId="{528E977C-0D3A-4E08-9C31-E39F7E8FD8B5}" dt="2023-12-18T15:41:22.875" v="5057" actId="478"/>
          <ac:picMkLst>
            <pc:docMk/>
            <pc:sldMk cId="1584811832" sldId="317"/>
            <ac:picMk id="9" creationId="{B3C08B24-DB0F-70EF-BAC2-5B86D8364927}"/>
          </ac:picMkLst>
        </pc:picChg>
        <pc:picChg chg="del">
          <ac:chgData name="Mr J Bee (BWCET)" userId="a1856448-f297-487a-a7ea-498499ce4ab3" providerId="ADAL" clId="{528E977C-0D3A-4E08-9C31-E39F7E8FD8B5}" dt="2023-12-18T15:40:42.782" v="5039" actId="478"/>
          <ac:picMkLst>
            <pc:docMk/>
            <pc:sldMk cId="1584811832" sldId="317"/>
            <ac:picMk id="10" creationId="{853668A2-D4D8-471A-6000-00FABB92A42C}"/>
          </ac:picMkLst>
        </pc:picChg>
      </pc:sldChg>
      <pc:sldChg chg="addSp delSp modSp add mod delAnim modAnim">
        <pc:chgData name="Mr J Bee (BWCET)" userId="a1856448-f297-487a-a7ea-498499ce4ab3" providerId="ADAL" clId="{528E977C-0D3A-4E08-9C31-E39F7E8FD8B5}" dt="2023-12-18T15:45:56.604" v="5270" actId="1076"/>
        <pc:sldMkLst>
          <pc:docMk/>
          <pc:sldMk cId="378920104" sldId="318"/>
        </pc:sldMkLst>
        <pc:spChg chg="add mod">
          <ac:chgData name="Mr J Bee (BWCET)" userId="a1856448-f297-487a-a7ea-498499ce4ab3" providerId="ADAL" clId="{528E977C-0D3A-4E08-9C31-E39F7E8FD8B5}" dt="2023-12-18T15:44:21.082" v="5187" actId="1076"/>
          <ac:spMkLst>
            <pc:docMk/>
            <pc:sldMk cId="378920104" sldId="318"/>
            <ac:spMk id="13" creationId="{384DF3F3-4411-2414-47EC-707F11AA109E}"/>
          </ac:spMkLst>
        </pc:spChg>
        <pc:spChg chg="add mod">
          <ac:chgData name="Mr J Bee (BWCET)" userId="a1856448-f297-487a-a7ea-498499ce4ab3" providerId="ADAL" clId="{528E977C-0D3A-4E08-9C31-E39F7E8FD8B5}" dt="2023-12-18T15:44:29.453" v="5191" actId="20577"/>
          <ac:spMkLst>
            <pc:docMk/>
            <pc:sldMk cId="378920104" sldId="318"/>
            <ac:spMk id="14" creationId="{DB283C2D-F83A-8E1C-6457-8B0AC07CCAF7}"/>
          </ac:spMkLst>
        </pc:spChg>
        <pc:spChg chg="add mod">
          <ac:chgData name="Mr J Bee (BWCET)" userId="a1856448-f297-487a-a7ea-498499ce4ab3" providerId="ADAL" clId="{528E977C-0D3A-4E08-9C31-E39F7E8FD8B5}" dt="2023-12-18T15:44:45.381" v="5197" actId="20577"/>
          <ac:spMkLst>
            <pc:docMk/>
            <pc:sldMk cId="378920104" sldId="318"/>
            <ac:spMk id="15" creationId="{55E7CA74-714B-512A-3D29-912116CEBB0E}"/>
          </ac:spMkLst>
        </pc:spChg>
        <pc:spChg chg="add mod">
          <ac:chgData name="Mr J Bee (BWCET)" userId="a1856448-f297-487a-a7ea-498499ce4ab3" providerId="ADAL" clId="{528E977C-0D3A-4E08-9C31-E39F7E8FD8B5}" dt="2023-12-18T15:44:47.348" v="5198" actId="20577"/>
          <ac:spMkLst>
            <pc:docMk/>
            <pc:sldMk cId="378920104" sldId="318"/>
            <ac:spMk id="16" creationId="{0A55666F-C641-73D4-D374-2087B8B3220E}"/>
          </ac:spMkLst>
        </pc:spChg>
        <pc:spChg chg="del">
          <ac:chgData name="Mr J Bee (BWCET)" userId="a1856448-f297-487a-a7ea-498499ce4ab3" providerId="ADAL" clId="{528E977C-0D3A-4E08-9C31-E39F7E8FD8B5}" dt="2023-12-18T15:42:56.395" v="5165" actId="478"/>
          <ac:spMkLst>
            <pc:docMk/>
            <pc:sldMk cId="378920104" sldId="318"/>
            <ac:spMk id="17" creationId="{C11B2B59-E987-E055-1B48-E00488A4119A}"/>
          </ac:spMkLst>
        </pc:spChg>
        <pc:spChg chg="add mod">
          <ac:chgData name="Mr J Bee (BWCET)" userId="a1856448-f297-487a-a7ea-498499ce4ab3" providerId="ADAL" clId="{528E977C-0D3A-4E08-9C31-E39F7E8FD8B5}" dt="2023-12-18T15:45:50.803" v="5267" actId="20577"/>
          <ac:spMkLst>
            <pc:docMk/>
            <pc:sldMk cId="378920104" sldId="318"/>
            <ac:spMk id="18" creationId="{568008BB-54FA-8D0D-9347-EF2374432EB2}"/>
          </ac:spMkLst>
        </pc:spChg>
        <pc:spChg chg="add del mod">
          <ac:chgData name="Mr J Bee (BWCET)" userId="a1856448-f297-487a-a7ea-498499ce4ab3" providerId="ADAL" clId="{528E977C-0D3A-4E08-9C31-E39F7E8FD8B5}" dt="2023-12-18T15:45:11.138" v="5201" actId="478"/>
          <ac:spMkLst>
            <pc:docMk/>
            <pc:sldMk cId="378920104" sldId="318"/>
            <ac:spMk id="19" creationId="{2B90F9B7-8C06-014C-0F26-FD03554D03D8}"/>
          </ac:spMkLst>
        </pc:spChg>
        <pc:spChg chg="del">
          <ac:chgData name="Mr J Bee (BWCET)" userId="a1856448-f297-487a-a7ea-498499ce4ab3" providerId="ADAL" clId="{528E977C-0D3A-4E08-9C31-E39F7E8FD8B5}" dt="2023-12-18T15:42:54.833" v="5164" actId="478"/>
          <ac:spMkLst>
            <pc:docMk/>
            <pc:sldMk cId="378920104" sldId="318"/>
            <ac:spMk id="20" creationId="{C725847C-EF10-EE75-AFD1-B31955AC2926}"/>
          </ac:spMkLst>
        </pc:spChg>
        <pc:spChg chg="mod">
          <ac:chgData name="Mr J Bee (BWCET)" userId="a1856448-f297-487a-a7ea-498499ce4ab3" providerId="ADAL" clId="{528E977C-0D3A-4E08-9C31-E39F7E8FD8B5}" dt="2023-12-18T15:43:00.115" v="5167" actId="1076"/>
          <ac:spMkLst>
            <pc:docMk/>
            <pc:sldMk cId="378920104" sldId="318"/>
            <ac:spMk id="21" creationId="{223DC402-BAEB-4DDA-AC49-017EA5F3BD18}"/>
          </ac:spMkLst>
        </pc:spChg>
        <pc:spChg chg="add mod">
          <ac:chgData name="Mr J Bee (BWCET)" userId="a1856448-f297-487a-a7ea-498499ce4ab3" providerId="ADAL" clId="{528E977C-0D3A-4E08-9C31-E39F7E8FD8B5}" dt="2023-12-18T15:45:52.067" v="5268"/>
          <ac:spMkLst>
            <pc:docMk/>
            <pc:sldMk cId="378920104" sldId="318"/>
            <ac:spMk id="23" creationId="{A4AE0226-BCD8-E012-3A21-A7CDEBF7A59D}"/>
          </ac:spMkLst>
        </pc:spChg>
        <pc:spChg chg="add mod">
          <ac:chgData name="Mr J Bee (BWCET)" userId="a1856448-f297-487a-a7ea-498499ce4ab3" providerId="ADAL" clId="{528E977C-0D3A-4E08-9C31-E39F7E8FD8B5}" dt="2023-12-18T15:45:56.604" v="5270" actId="1076"/>
          <ac:spMkLst>
            <pc:docMk/>
            <pc:sldMk cId="378920104" sldId="318"/>
            <ac:spMk id="24" creationId="{E29E4DA9-C6CD-1433-EBF0-471D51779C77}"/>
          </ac:spMkLst>
        </pc:spChg>
        <pc:picChg chg="del">
          <ac:chgData name="Mr J Bee (BWCET)" userId="a1856448-f297-487a-a7ea-498499ce4ab3" providerId="ADAL" clId="{528E977C-0D3A-4E08-9C31-E39F7E8FD8B5}" dt="2023-12-18T15:42:59.003" v="5166" actId="478"/>
          <ac:picMkLst>
            <pc:docMk/>
            <pc:sldMk cId="378920104" sldId="318"/>
            <ac:picMk id="3" creationId="{1B00070E-17FD-B36A-1AA2-4CBDD91373F7}"/>
          </ac:picMkLst>
        </pc:picChg>
        <pc:picChg chg="del">
          <ac:chgData name="Mr J Bee (BWCET)" userId="a1856448-f297-487a-a7ea-498499ce4ab3" providerId="ADAL" clId="{528E977C-0D3A-4E08-9C31-E39F7E8FD8B5}" dt="2023-12-18T15:42:59.003" v="5166" actId="478"/>
          <ac:picMkLst>
            <pc:docMk/>
            <pc:sldMk cId="378920104" sldId="318"/>
            <ac:picMk id="4" creationId="{F9C530C7-B1F9-B6AB-9A11-D3EF1BD262A9}"/>
          </ac:picMkLst>
        </pc:picChg>
        <pc:picChg chg="del">
          <ac:chgData name="Mr J Bee (BWCET)" userId="a1856448-f297-487a-a7ea-498499ce4ab3" providerId="ADAL" clId="{528E977C-0D3A-4E08-9C31-E39F7E8FD8B5}" dt="2023-12-18T15:42:59.003" v="5166" actId="478"/>
          <ac:picMkLst>
            <pc:docMk/>
            <pc:sldMk cId="378920104" sldId="318"/>
            <ac:picMk id="5" creationId="{81E9214A-C2DC-714C-DA6B-873387EDD1AE}"/>
          </ac:picMkLst>
        </pc:picChg>
        <pc:picChg chg="add mod">
          <ac:chgData name="Mr J Bee (BWCET)" userId="a1856448-f297-487a-a7ea-498499ce4ab3" providerId="ADAL" clId="{528E977C-0D3A-4E08-9C31-E39F7E8FD8B5}" dt="2023-12-18T15:43:14.967" v="5170" actId="1076"/>
          <ac:picMkLst>
            <pc:docMk/>
            <pc:sldMk cId="378920104" sldId="318"/>
            <ac:picMk id="6" creationId="{9A40C57C-32F4-80A1-CC1F-A9241B9491AA}"/>
          </ac:picMkLst>
        </pc:picChg>
        <pc:picChg chg="add mod">
          <ac:chgData name="Mr J Bee (BWCET)" userId="a1856448-f297-487a-a7ea-498499ce4ab3" providerId="ADAL" clId="{528E977C-0D3A-4E08-9C31-E39F7E8FD8B5}" dt="2023-12-18T15:43:33.243" v="5174" actId="1076"/>
          <ac:picMkLst>
            <pc:docMk/>
            <pc:sldMk cId="378920104" sldId="318"/>
            <ac:picMk id="8" creationId="{DCD88195-B535-881A-68E7-5124A06BB439}"/>
          </ac:picMkLst>
        </pc:picChg>
        <pc:picChg chg="add mod">
          <ac:chgData name="Mr J Bee (BWCET)" userId="a1856448-f297-487a-a7ea-498499ce4ab3" providerId="ADAL" clId="{528E977C-0D3A-4E08-9C31-E39F7E8FD8B5}" dt="2023-12-18T15:44:11.764" v="5183" actId="1076"/>
          <ac:picMkLst>
            <pc:docMk/>
            <pc:sldMk cId="378920104" sldId="318"/>
            <ac:picMk id="10" creationId="{437A0258-352A-EFA0-AA99-E95F29CC1D4A}"/>
          </ac:picMkLst>
        </pc:picChg>
        <pc:picChg chg="add mod">
          <ac:chgData name="Mr J Bee (BWCET)" userId="a1856448-f297-487a-a7ea-498499ce4ab3" providerId="ADAL" clId="{528E977C-0D3A-4E08-9C31-E39F7E8FD8B5}" dt="2023-12-18T15:44:09.524" v="5182" actId="1076"/>
          <ac:picMkLst>
            <pc:docMk/>
            <pc:sldMk cId="378920104" sldId="318"/>
            <ac:picMk id="12" creationId="{FD41EB2D-1826-1A02-1C60-35A9B7E83CBD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284915824" sldId="318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53355295" sldId="319"/>
        </pc:sldMkLst>
      </pc:sldChg>
      <pc:sldChg chg="modSp add mod">
        <pc:chgData name="Mr J Bee (BWCET)" userId="a1856448-f297-487a-a7ea-498499ce4ab3" providerId="ADAL" clId="{528E977C-0D3A-4E08-9C31-E39F7E8FD8B5}" dt="2023-12-18T15:46:17.299" v="5300" actId="20577"/>
        <pc:sldMkLst>
          <pc:docMk/>
          <pc:sldMk cId="3937153024" sldId="319"/>
        </pc:sldMkLst>
        <pc:spChg chg="mod">
          <ac:chgData name="Mr J Bee (BWCET)" userId="a1856448-f297-487a-a7ea-498499ce4ab3" providerId="ADAL" clId="{528E977C-0D3A-4E08-9C31-E39F7E8FD8B5}" dt="2023-12-18T15:46:17.299" v="5300" actId="20577"/>
          <ac:spMkLst>
            <pc:docMk/>
            <pc:sldMk cId="3937153024" sldId="319"/>
            <ac:spMk id="2" creationId="{E7793C06-E3AB-0F8A-1C4F-03B358A5582F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840299345" sldId="320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5:48:24.442" v="5381" actId="1076"/>
        <pc:sldMkLst>
          <pc:docMk/>
          <pc:sldMk cId="4016265773" sldId="320"/>
        </pc:sldMkLst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2" creationId="{62A9E42D-24D9-8ED8-8516-17B75C0EDCFB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" creationId="{014CFFC4-CDDC-4054-4ED7-C1A0B79653BB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4" creationId="{8FB01E46-E448-D706-22E1-F048BE4D0894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5" creationId="{28B97EA4-7BE3-CD23-EF05-76CA2315D1CE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7" creationId="{2E1D14B1-C4A1-05EA-C71A-D7274F771D45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9" creationId="{5A832626-3883-B2E6-B0DD-6D8FF4FFBE90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11" creationId="{0578E8C1-BF1D-CF85-B25B-B0B082B00620}"/>
          </ac:spMkLst>
        </pc:spChg>
        <pc:spChg chg="del">
          <ac:chgData name="Mr J Bee (BWCET)" userId="a1856448-f297-487a-a7ea-498499ce4ab3" providerId="ADAL" clId="{528E977C-0D3A-4E08-9C31-E39F7E8FD8B5}" dt="2023-12-18T15:46:23.238" v="5302" actId="478"/>
          <ac:spMkLst>
            <pc:docMk/>
            <pc:sldMk cId="4016265773" sldId="320"/>
            <ac:spMk id="13" creationId="{384DF3F3-4411-2414-47EC-707F11AA109E}"/>
          </ac:spMkLst>
        </pc:spChg>
        <pc:spChg chg="del">
          <ac:chgData name="Mr J Bee (BWCET)" userId="a1856448-f297-487a-a7ea-498499ce4ab3" providerId="ADAL" clId="{528E977C-0D3A-4E08-9C31-E39F7E8FD8B5}" dt="2023-12-18T15:46:23.238" v="5302" actId="478"/>
          <ac:spMkLst>
            <pc:docMk/>
            <pc:sldMk cId="4016265773" sldId="320"/>
            <ac:spMk id="14" creationId="{DB283C2D-F83A-8E1C-6457-8B0AC07CCAF7}"/>
          </ac:spMkLst>
        </pc:spChg>
        <pc:spChg chg="del">
          <ac:chgData name="Mr J Bee (BWCET)" userId="a1856448-f297-487a-a7ea-498499ce4ab3" providerId="ADAL" clId="{528E977C-0D3A-4E08-9C31-E39F7E8FD8B5}" dt="2023-12-18T15:46:23.238" v="5302" actId="478"/>
          <ac:spMkLst>
            <pc:docMk/>
            <pc:sldMk cId="4016265773" sldId="320"/>
            <ac:spMk id="15" creationId="{55E7CA74-714B-512A-3D29-912116CEBB0E}"/>
          </ac:spMkLst>
        </pc:spChg>
        <pc:spChg chg="del">
          <ac:chgData name="Mr J Bee (BWCET)" userId="a1856448-f297-487a-a7ea-498499ce4ab3" providerId="ADAL" clId="{528E977C-0D3A-4E08-9C31-E39F7E8FD8B5}" dt="2023-12-18T15:46:23.238" v="5302" actId="478"/>
          <ac:spMkLst>
            <pc:docMk/>
            <pc:sldMk cId="4016265773" sldId="320"/>
            <ac:spMk id="16" creationId="{0A55666F-C641-73D4-D374-2087B8B3220E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17" creationId="{BDE88DA1-3985-8412-F4C5-FDB8AE6106CA}"/>
          </ac:spMkLst>
        </pc:spChg>
        <pc:spChg chg="del">
          <ac:chgData name="Mr J Bee (BWCET)" userId="a1856448-f297-487a-a7ea-498499ce4ab3" providerId="ADAL" clId="{528E977C-0D3A-4E08-9C31-E39F7E8FD8B5}" dt="2023-12-18T15:46:23.238" v="5302" actId="478"/>
          <ac:spMkLst>
            <pc:docMk/>
            <pc:sldMk cId="4016265773" sldId="320"/>
            <ac:spMk id="18" creationId="{568008BB-54FA-8D0D-9347-EF2374432EB2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19" creationId="{2897DDF9-4452-007F-3905-6D3FD3FC55C5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20" creationId="{470ECE1B-E691-E1E5-494A-EF9B6EC46C2D}"/>
          </ac:spMkLst>
        </pc:spChg>
        <pc:spChg chg="del">
          <ac:chgData name="Mr J Bee (BWCET)" userId="a1856448-f297-487a-a7ea-498499ce4ab3" providerId="ADAL" clId="{528E977C-0D3A-4E08-9C31-E39F7E8FD8B5}" dt="2023-12-18T15:48:03.174" v="5324" actId="478"/>
          <ac:spMkLst>
            <pc:docMk/>
            <pc:sldMk cId="4016265773" sldId="320"/>
            <ac:spMk id="21" creationId="{223DC402-BAEB-4DDA-AC49-017EA5F3BD18}"/>
          </ac:spMkLst>
        </pc:spChg>
        <pc:spChg chg="mod">
          <ac:chgData name="Mr J Bee (BWCET)" userId="a1856448-f297-487a-a7ea-498499ce4ab3" providerId="ADAL" clId="{528E977C-0D3A-4E08-9C31-E39F7E8FD8B5}" dt="2023-12-18T15:48:17.091" v="5379" actId="20577"/>
          <ac:spMkLst>
            <pc:docMk/>
            <pc:sldMk cId="4016265773" sldId="320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8T15:46:23.238" v="5302" actId="478"/>
          <ac:spMkLst>
            <pc:docMk/>
            <pc:sldMk cId="4016265773" sldId="320"/>
            <ac:spMk id="23" creationId="{A4AE0226-BCD8-E012-3A21-A7CDEBF7A59D}"/>
          </ac:spMkLst>
        </pc:spChg>
        <pc:spChg chg="del">
          <ac:chgData name="Mr J Bee (BWCET)" userId="a1856448-f297-487a-a7ea-498499ce4ab3" providerId="ADAL" clId="{528E977C-0D3A-4E08-9C31-E39F7E8FD8B5}" dt="2023-12-18T15:46:23.238" v="5302" actId="478"/>
          <ac:spMkLst>
            <pc:docMk/>
            <pc:sldMk cId="4016265773" sldId="320"/>
            <ac:spMk id="24" creationId="{E29E4DA9-C6CD-1433-EBF0-471D51779C77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25" creationId="{345437A7-D5D6-1E8D-9AA2-BA3F18B05FF2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26" creationId="{A881F128-548B-628C-6BC3-4F50EC94A6AC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28" creationId="{52F27569-736B-68A3-B4DC-425F837ABD04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29" creationId="{1DCE7C20-80F5-7030-7962-33E5A99EF04B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0" creationId="{C077E1F2-C85A-601C-D8B7-F64231F39459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1" creationId="{76390EA1-0463-E913-E881-2E955C140324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2" creationId="{2DA56993-52C1-4D17-6753-1DA41900B029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3" creationId="{5075E5B4-7210-43E9-C20A-7CD6CA36D6D9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4" creationId="{CD7E72B0-0456-4801-F5F4-491AA6F222BD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5" creationId="{44C385BE-2BA5-3AB1-E69E-CAB8FA907402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6" creationId="{9F997C4F-11C7-6AB5-7DD2-5C3C752319E1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7" creationId="{78DC6B4D-DD6D-EC75-0A63-9D4F13035B7E}"/>
          </ac:spMkLst>
        </pc:spChg>
        <pc:spChg chg="add mod">
          <ac:chgData name="Mr J Bee (BWCET)" userId="a1856448-f297-487a-a7ea-498499ce4ab3" providerId="ADAL" clId="{528E977C-0D3A-4E08-9C31-E39F7E8FD8B5}" dt="2023-12-18T15:48:17.961" v="5380"/>
          <ac:spMkLst>
            <pc:docMk/>
            <pc:sldMk cId="4016265773" sldId="320"/>
            <ac:spMk id="38" creationId="{347EB21E-A87A-B793-25BF-913D1DE67973}"/>
          </ac:spMkLst>
        </pc:spChg>
        <pc:picChg chg="del">
          <ac:chgData name="Mr J Bee (BWCET)" userId="a1856448-f297-487a-a7ea-498499ce4ab3" providerId="ADAL" clId="{528E977C-0D3A-4E08-9C31-E39F7E8FD8B5}" dt="2023-12-18T15:46:23.238" v="5302" actId="478"/>
          <ac:picMkLst>
            <pc:docMk/>
            <pc:sldMk cId="4016265773" sldId="320"/>
            <ac:picMk id="6" creationId="{9A40C57C-32F4-80A1-CC1F-A9241B9491AA}"/>
          </ac:picMkLst>
        </pc:picChg>
        <pc:picChg chg="del">
          <ac:chgData name="Mr J Bee (BWCET)" userId="a1856448-f297-487a-a7ea-498499ce4ab3" providerId="ADAL" clId="{528E977C-0D3A-4E08-9C31-E39F7E8FD8B5}" dt="2023-12-18T15:46:23.238" v="5302" actId="478"/>
          <ac:picMkLst>
            <pc:docMk/>
            <pc:sldMk cId="4016265773" sldId="320"/>
            <ac:picMk id="8" creationId="{DCD88195-B535-881A-68E7-5124A06BB439}"/>
          </ac:picMkLst>
        </pc:picChg>
        <pc:picChg chg="del">
          <ac:chgData name="Mr J Bee (BWCET)" userId="a1856448-f297-487a-a7ea-498499ce4ab3" providerId="ADAL" clId="{528E977C-0D3A-4E08-9C31-E39F7E8FD8B5}" dt="2023-12-18T15:46:23.238" v="5302" actId="478"/>
          <ac:picMkLst>
            <pc:docMk/>
            <pc:sldMk cId="4016265773" sldId="320"/>
            <ac:picMk id="10" creationId="{437A0258-352A-EFA0-AA99-E95F29CC1D4A}"/>
          </ac:picMkLst>
        </pc:picChg>
        <pc:picChg chg="del">
          <ac:chgData name="Mr J Bee (BWCET)" userId="a1856448-f297-487a-a7ea-498499ce4ab3" providerId="ADAL" clId="{528E977C-0D3A-4E08-9C31-E39F7E8FD8B5}" dt="2023-12-18T15:46:23.238" v="5302" actId="478"/>
          <ac:picMkLst>
            <pc:docMk/>
            <pc:sldMk cId="4016265773" sldId="320"/>
            <ac:picMk id="12" creationId="{FD41EB2D-1826-1A02-1C60-35A9B7E83CBD}"/>
          </ac:picMkLst>
        </pc:picChg>
      </pc:sldChg>
      <pc:sldChg chg="addSp delSp modSp add mod delAnim modAnim">
        <pc:chgData name="Mr J Bee (BWCET)" userId="a1856448-f297-487a-a7ea-498499ce4ab3" providerId="ADAL" clId="{528E977C-0D3A-4E08-9C31-E39F7E8FD8B5}" dt="2023-12-18T15:52:26.788" v="5403" actId="478"/>
        <pc:sldMkLst>
          <pc:docMk/>
          <pc:sldMk cId="52301064" sldId="321"/>
        </pc:sldMkLst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" creationId="{62A9E42D-24D9-8ED8-8516-17B75C0EDCFB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" creationId="{014CFFC4-CDDC-4054-4ED7-C1A0B79653BB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" creationId="{8FB01E46-E448-D706-22E1-F048BE4D0894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5" creationId="{28B97EA4-7BE3-CD23-EF05-76CA2315D1CE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6" creationId="{BCE54876-E6F7-A3A9-110B-CAF9F0E02296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7" creationId="{2E1D14B1-C4A1-05EA-C71A-D7274F771D45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8" creationId="{FCCD0BD4-CE16-5468-DFBE-6BEF8D937FE4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9" creationId="{5A832626-3883-B2E6-B0DD-6D8FF4FFBE90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0" creationId="{151872F0-AAD5-51AC-FDEA-B4DA052E4DE3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1" creationId="{0578E8C1-BF1D-CF85-B25B-B0B082B00620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2" creationId="{9811FAE2-ABEE-9115-415A-EF24D3127DA3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3" creationId="{20071506-DD57-7113-0CC4-923AA6F875E4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4" creationId="{766DB0FD-3D84-0283-60A7-FC9DF8FDB587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5" creationId="{A9021E9F-516C-FDA3-3DA2-93075C0228EA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6" creationId="{AE3828AF-219F-BA41-D3DB-D61D9D6D9493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7" creationId="{BDE88DA1-3985-8412-F4C5-FDB8AE6106CA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8" creationId="{36C2C4BA-C882-5968-A1B4-C9F4D0F60C93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9" creationId="{2897DDF9-4452-007F-3905-6D3FD3FC55C5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0" creationId="{470ECE1B-E691-E1E5-494A-EF9B6EC46C2D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1" creationId="{0A0AFC35-83FB-6219-4376-7E72C47CFD3A}"/>
          </ac:spMkLst>
        </pc:spChg>
        <pc:spChg chg="mod">
          <ac:chgData name="Mr J Bee (BWCET)" userId="a1856448-f297-487a-a7ea-498499ce4ab3" providerId="ADAL" clId="{528E977C-0D3A-4E08-9C31-E39F7E8FD8B5}" dt="2023-12-18T15:48:53.971" v="5400" actId="20577"/>
          <ac:spMkLst>
            <pc:docMk/>
            <pc:sldMk cId="52301064" sldId="321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3" creationId="{97F9CE74-289E-AB8D-6FC7-94B97C37D7F8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4" creationId="{CE2F6ECB-0DDF-3F65-9208-E88B9C4DD2D0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5" creationId="{345437A7-D5D6-1E8D-9AA2-BA3F18B05FF2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6" creationId="{A881F128-548B-628C-6BC3-4F50EC94A6AC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8" creationId="{52F27569-736B-68A3-B4DC-425F837ABD04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9" creationId="{1DCE7C20-80F5-7030-7962-33E5A99EF04B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0" creationId="{C077E1F2-C85A-601C-D8B7-F64231F39459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1" creationId="{76390EA1-0463-E913-E881-2E955C140324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2" creationId="{2DA56993-52C1-4D17-6753-1DA41900B029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3" creationId="{5075E5B4-7210-43E9-C20A-7CD6CA36D6D9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4" creationId="{CD7E72B0-0456-4801-F5F4-491AA6F222BD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5" creationId="{44C385BE-2BA5-3AB1-E69E-CAB8FA907402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6" creationId="{9F997C4F-11C7-6AB5-7DD2-5C3C752319E1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7" creationId="{78DC6B4D-DD6D-EC75-0A63-9D4F13035B7E}"/>
          </ac:spMkLst>
        </pc:spChg>
        <pc:spChg chg="del">
          <ac:chgData name="Mr J Bee (BWCET)" userId="a1856448-f297-487a-a7ea-498499ce4ab3" providerId="ADAL" clId="{528E977C-0D3A-4E08-9C31-E39F7E8FD8B5}" dt="2023-12-18T15:48:43.788" v="5386" actId="478"/>
          <ac:spMkLst>
            <pc:docMk/>
            <pc:sldMk cId="52301064" sldId="321"/>
            <ac:spMk id="38" creationId="{347EB21E-A87A-B793-25BF-913D1DE67973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9" creationId="{AFB37DF1-680F-EE26-F976-CE2055211753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0" creationId="{4FAC5643-31D2-5DF7-3E0E-5A97FFEB05FA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1" creationId="{5B65ECC8-2F60-4164-D945-8B992C5E9124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2" creationId="{FB487D2F-302A-8DA7-508E-80441F944300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3" creationId="{5FE5F0F5-9D4D-BCAA-6072-AC5919BC4E90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4" creationId="{81DB2843-6216-07ED-8779-6FA767AF7F12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5" creationId="{2069D5AB-3982-76E5-0295-6AFA8B1869EE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6" creationId="{1FF9E497-3236-82C2-75E7-4298D48BBB80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7" creationId="{19273BAA-5DC0-FA46-C31A-B73C37F3A746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8" creationId="{A7991116-0464-1DA5-E87A-D9F0459FC4DA}"/>
          </ac:spMkLst>
        </pc:spChg>
        <pc:spChg chg="add mod">
          <ac:chgData name="Mr J Bee (BWCET)" userId="a1856448-f297-487a-a7ea-498499ce4ab3" providerId="ADAL" clId="{528E977C-0D3A-4E08-9C31-E39F7E8FD8B5}" dt="2023-12-18T15:48:54.815" v="5401"/>
          <ac:spMkLst>
            <pc:docMk/>
            <pc:sldMk cId="52301064" sldId="321"/>
            <ac:spMk id="49" creationId="{0D93D7B1-6649-C7F9-9289-E56DBBBBEA6E}"/>
          </ac:spMkLst>
        </pc:spChg>
        <pc:spChg chg="add del mod">
          <ac:chgData name="Mr J Bee (BWCET)" userId="a1856448-f297-487a-a7ea-498499ce4ab3" providerId="ADAL" clId="{528E977C-0D3A-4E08-9C31-E39F7E8FD8B5}" dt="2023-12-18T15:52:26.788" v="5403" actId="478"/>
          <ac:spMkLst>
            <pc:docMk/>
            <pc:sldMk cId="52301064" sldId="321"/>
            <ac:spMk id="50" creationId="{72B694FD-5A82-97AA-C807-99EC536BECB0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31733519" sldId="321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90852358" sldId="32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5:54:20.821" v="5499" actId="478"/>
        <pc:sldMkLst>
          <pc:docMk/>
          <pc:sldMk cId="986399386" sldId="322"/>
        </pc:sldMkLst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" creationId="{62A9E42D-24D9-8ED8-8516-17B75C0EDCFB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" creationId="{014CFFC4-CDDC-4054-4ED7-C1A0B79653BB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" creationId="{8FB01E46-E448-D706-22E1-F048BE4D0894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5" creationId="{28B97EA4-7BE3-CD23-EF05-76CA2315D1CE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6" creationId="{BCE54876-E6F7-A3A9-110B-CAF9F0E02296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7" creationId="{2E1D14B1-C4A1-05EA-C71A-D7274F771D45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8" creationId="{FCCD0BD4-CE16-5468-DFBE-6BEF8D937FE4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9" creationId="{5A832626-3883-B2E6-B0DD-6D8FF4FFBE90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0" creationId="{151872F0-AAD5-51AC-FDEA-B4DA052E4DE3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1" creationId="{0578E8C1-BF1D-CF85-B25B-B0B082B00620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2" creationId="{9811FAE2-ABEE-9115-415A-EF24D3127DA3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3" creationId="{20071506-DD57-7113-0CC4-923AA6F875E4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4" creationId="{766DB0FD-3D84-0283-60A7-FC9DF8FDB587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5" creationId="{A9021E9F-516C-FDA3-3DA2-93075C0228EA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6" creationId="{AE3828AF-219F-BA41-D3DB-D61D9D6D9493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7" creationId="{BDE88DA1-3985-8412-F4C5-FDB8AE6106CA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8" creationId="{36C2C4BA-C882-5968-A1B4-C9F4D0F60C93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9" creationId="{2897DDF9-4452-007F-3905-6D3FD3FC55C5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0" creationId="{470ECE1B-E691-E1E5-494A-EF9B6EC46C2D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1" creationId="{0A0AFC35-83FB-6219-4376-7E72C47CFD3A}"/>
          </ac:spMkLst>
        </pc:spChg>
        <pc:spChg chg="mod">
          <ac:chgData name="Mr J Bee (BWCET)" userId="a1856448-f297-487a-a7ea-498499ce4ab3" providerId="ADAL" clId="{528E977C-0D3A-4E08-9C31-E39F7E8FD8B5}" dt="2023-12-18T15:52:48.236" v="5445" actId="6549"/>
          <ac:spMkLst>
            <pc:docMk/>
            <pc:sldMk cId="986399386" sldId="322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3" creationId="{97F9CE74-289E-AB8D-6FC7-94B97C37D7F8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4" creationId="{CE2F6ECB-0DDF-3F65-9208-E88B9C4DD2D0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5" creationId="{345437A7-D5D6-1E8D-9AA2-BA3F18B05FF2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6" creationId="{A881F128-548B-628C-6BC3-4F50EC94A6AC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8" creationId="{52F27569-736B-68A3-B4DC-425F837ABD04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9" creationId="{1DCE7C20-80F5-7030-7962-33E5A99EF04B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0" creationId="{C077E1F2-C85A-601C-D8B7-F64231F39459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1" creationId="{76390EA1-0463-E913-E881-2E955C140324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2" creationId="{2DA56993-52C1-4D17-6753-1DA41900B029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3" creationId="{5075E5B4-7210-43E9-C20A-7CD6CA36D6D9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4" creationId="{CD7E72B0-0456-4801-F5F4-491AA6F222BD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5" creationId="{44C385BE-2BA5-3AB1-E69E-CAB8FA907402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6" creationId="{9F997C4F-11C7-6AB5-7DD2-5C3C752319E1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7" creationId="{78DC6B4D-DD6D-EC75-0A63-9D4F13035B7E}"/>
          </ac:spMkLst>
        </pc:spChg>
        <pc:spChg chg="add mod">
          <ac:chgData name="Mr J Bee (BWCET)" userId="a1856448-f297-487a-a7ea-498499ce4ab3" providerId="ADAL" clId="{528E977C-0D3A-4E08-9C31-E39F7E8FD8B5}" dt="2023-12-18T15:52:48.718" v="5446"/>
          <ac:spMkLst>
            <pc:docMk/>
            <pc:sldMk cId="986399386" sldId="322"/>
            <ac:spMk id="38" creationId="{6FCFEDE9-E9E2-A6FA-54C6-8CD63B7A790E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9" creationId="{AFB37DF1-680F-EE26-F976-CE2055211753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0" creationId="{4FAC5643-31D2-5DF7-3E0E-5A97FFEB05FA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1" creationId="{5B65ECC8-2F60-4164-D945-8B992C5E9124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2" creationId="{FB487D2F-302A-8DA7-508E-80441F944300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3" creationId="{5FE5F0F5-9D4D-BCAA-6072-AC5919BC4E90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4" creationId="{81DB2843-6216-07ED-8779-6FA767AF7F12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5" creationId="{2069D5AB-3982-76E5-0295-6AFA8B1869EE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6" creationId="{1FF9E497-3236-82C2-75E7-4298D48BBB80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7" creationId="{19273BAA-5DC0-FA46-C31A-B73C37F3A746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8" creationId="{A7991116-0464-1DA5-E87A-D9F0459FC4DA}"/>
          </ac:spMkLst>
        </pc:spChg>
        <pc:spChg chg="del">
          <ac:chgData name="Mr J Bee (BWCET)" userId="a1856448-f297-487a-a7ea-498499ce4ab3" providerId="ADAL" clId="{528E977C-0D3A-4E08-9C31-E39F7E8FD8B5}" dt="2023-12-18T15:52:32.551" v="5406" actId="478"/>
          <ac:spMkLst>
            <pc:docMk/>
            <pc:sldMk cId="986399386" sldId="322"/>
            <ac:spMk id="49" creationId="{0D93D7B1-6649-C7F9-9289-E56DBBBBEA6E}"/>
          </ac:spMkLst>
        </pc:spChg>
        <pc:spChg chg="add mod">
          <ac:chgData name="Mr J Bee (BWCET)" userId="a1856448-f297-487a-a7ea-498499ce4ab3" providerId="ADAL" clId="{528E977C-0D3A-4E08-9C31-E39F7E8FD8B5}" dt="2023-12-18T15:53:32.314" v="5482" actId="1076"/>
          <ac:spMkLst>
            <pc:docMk/>
            <pc:sldMk cId="986399386" sldId="322"/>
            <ac:spMk id="50" creationId="{22D9FE9D-5060-E944-CCDC-7885F3CDAAD1}"/>
          </ac:spMkLst>
        </pc:spChg>
        <pc:spChg chg="add mod">
          <ac:chgData name="Mr J Bee (BWCET)" userId="a1856448-f297-487a-a7ea-498499ce4ab3" providerId="ADAL" clId="{528E977C-0D3A-4E08-9C31-E39F7E8FD8B5}" dt="2023-12-18T15:53:32.314" v="5482" actId="1076"/>
          <ac:spMkLst>
            <pc:docMk/>
            <pc:sldMk cId="986399386" sldId="322"/>
            <ac:spMk id="51" creationId="{3B9C5E52-66E9-E49B-AC40-751D063095C4}"/>
          </ac:spMkLst>
        </pc:spChg>
        <pc:spChg chg="add mod">
          <ac:chgData name="Mr J Bee (BWCET)" userId="a1856448-f297-487a-a7ea-498499ce4ab3" providerId="ADAL" clId="{528E977C-0D3A-4E08-9C31-E39F7E8FD8B5}" dt="2023-12-18T15:53:52.878" v="5494" actId="20577"/>
          <ac:spMkLst>
            <pc:docMk/>
            <pc:sldMk cId="986399386" sldId="322"/>
            <ac:spMk id="52" creationId="{1317DBDA-101F-812A-E87C-F0A53B154368}"/>
          </ac:spMkLst>
        </pc:spChg>
        <pc:spChg chg="add del mod">
          <ac:chgData name="Mr J Bee (BWCET)" userId="a1856448-f297-487a-a7ea-498499ce4ab3" providerId="ADAL" clId="{528E977C-0D3A-4E08-9C31-E39F7E8FD8B5}" dt="2023-12-18T15:53:46.591" v="5486" actId="478"/>
          <ac:spMkLst>
            <pc:docMk/>
            <pc:sldMk cId="986399386" sldId="322"/>
            <ac:spMk id="53" creationId="{75B4725F-CBAC-B498-75F3-75C40D7479CA}"/>
          </ac:spMkLst>
        </pc:spChg>
        <pc:spChg chg="add mod">
          <ac:chgData name="Mr J Bee (BWCET)" userId="a1856448-f297-487a-a7ea-498499ce4ab3" providerId="ADAL" clId="{528E977C-0D3A-4E08-9C31-E39F7E8FD8B5}" dt="2023-12-18T15:54:01.738" v="5497" actId="14100"/>
          <ac:spMkLst>
            <pc:docMk/>
            <pc:sldMk cId="986399386" sldId="322"/>
            <ac:spMk id="54" creationId="{94B767D1-E0D5-7CEB-BA17-A9B3555AE1E8}"/>
          </ac:spMkLst>
        </pc:spChg>
        <pc:spChg chg="add del mod">
          <ac:chgData name="Mr J Bee (BWCET)" userId="a1856448-f297-487a-a7ea-498499ce4ab3" providerId="ADAL" clId="{528E977C-0D3A-4E08-9C31-E39F7E8FD8B5}" dt="2023-12-18T15:54:20.821" v="5499" actId="478"/>
          <ac:spMkLst>
            <pc:docMk/>
            <pc:sldMk cId="986399386" sldId="322"/>
            <ac:spMk id="55" creationId="{D66678B2-BCF8-15E4-6500-CC4BE6D59A2B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050462490" sldId="323"/>
        </pc:sldMkLst>
      </pc:sldChg>
      <pc:sldChg chg="delSp modSp add mod delAnim">
        <pc:chgData name="Mr J Bee (BWCET)" userId="a1856448-f297-487a-a7ea-498499ce4ab3" providerId="ADAL" clId="{528E977C-0D3A-4E08-9C31-E39F7E8FD8B5}" dt="2023-12-18T15:54:28.563" v="5506" actId="20577"/>
        <pc:sldMkLst>
          <pc:docMk/>
          <pc:sldMk cId="3513452244" sldId="323"/>
        </pc:sldMkLst>
        <pc:spChg chg="mod">
          <ac:chgData name="Mr J Bee (BWCET)" userId="a1856448-f297-487a-a7ea-498499ce4ab3" providerId="ADAL" clId="{528E977C-0D3A-4E08-9C31-E39F7E8FD8B5}" dt="2023-12-18T15:54:28.563" v="5506" actId="20577"/>
          <ac:spMkLst>
            <pc:docMk/>
            <pc:sldMk cId="3513452244" sldId="323"/>
            <ac:spMk id="50" creationId="{22D9FE9D-5060-E944-CCDC-7885F3CDAAD1}"/>
          </ac:spMkLst>
        </pc:spChg>
        <pc:spChg chg="del">
          <ac:chgData name="Mr J Bee (BWCET)" userId="a1856448-f297-487a-a7ea-498499ce4ab3" providerId="ADAL" clId="{528E977C-0D3A-4E08-9C31-E39F7E8FD8B5}" dt="2023-12-18T15:54:24.120" v="5501" actId="478"/>
          <ac:spMkLst>
            <pc:docMk/>
            <pc:sldMk cId="3513452244" sldId="323"/>
            <ac:spMk id="51" creationId="{3B9C5E52-66E9-E49B-AC40-751D063095C4}"/>
          </ac:spMkLst>
        </pc:spChg>
      </pc:sldChg>
      <pc:sldChg chg="addSp delSp modSp add mod delAnim modAnim">
        <pc:chgData name="Mr J Bee (BWCET)" userId="a1856448-f297-487a-a7ea-498499ce4ab3" providerId="ADAL" clId="{528E977C-0D3A-4E08-9C31-E39F7E8FD8B5}" dt="2023-12-18T15:55:28.751" v="5517" actId="478"/>
        <pc:sldMkLst>
          <pc:docMk/>
          <pc:sldMk cId="1915938093" sldId="324"/>
        </pc:sldMkLst>
        <pc:spChg chg="add mod">
          <ac:chgData name="Mr J Bee (BWCET)" userId="a1856448-f297-487a-a7ea-498499ce4ab3" providerId="ADAL" clId="{528E977C-0D3A-4E08-9C31-E39F7E8FD8B5}" dt="2023-12-18T15:54:44.698" v="5515" actId="14100"/>
          <ac:spMkLst>
            <pc:docMk/>
            <pc:sldMk cId="1915938093" sldId="324"/>
            <ac:spMk id="2" creationId="{40F2DF05-4D1D-2A34-749C-32A9BED8E5C4}"/>
          </ac:spMkLst>
        </pc:spChg>
        <pc:spChg chg="add del mod">
          <ac:chgData name="Mr J Bee (BWCET)" userId="a1856448-f297-487a-a7ea-498499ce4ab3" providerId="ADAL" clId="{528E977C-0D3A-4E08-9C31-E39F7E8FD8B5}" dt="2023-12-18T15:55:28.751" v="5517" actId="478"/>
          <ac:spMkLst>
            <pc:docMk/>
            <pc:sldMk cId="1915938093" sldId="324"/>
            <ac:spMk id="3" creationId="{5540D79C-A159-E725-1922-E883E062376F}"/>
          </ac:spMkLst>
        </pc:spChg>
        <pc:spChg chg="mod">
          <ac:chgData name="Mr J Bee (BWCET)" userId="a1856448-f297-487a-a7ea-498499ce4ab3" providerId="ADAL" clId="{528E977C-0D3A-4E08-9C31-E39F7E8FD8B5}" dt="2023-12-18T15:54:39.082" v="5513" actId="20577"/>
          <ac:spMkLst>
            <pc:docMk/>
            <pc:sldMk cId="1915938093" sldId="324"/>
            <ac:spMk id="52" creationId="{1317DBDA-101F-812A-E87C-F0A53B154368}"/>
          </ac:spMkLst>
        </pc:spChg>
        <pc:spChg chg="del">
          <ac:chgData name="Mr J Bee (BWCET)" userId="a1856448-f297-487a-a7ea-498499ce4ab3" providerId="ADAL" clId="{528E977C-0D3A-4E08-9C31-E39F7E8FD8B5}" dt="2023-12-18T15:54:34.998" v="5508" actId="478"/>
          <ac:spMkLst>
            <pc:docMk/>
            <pc:sldMk cId="1915938093" sldId="324"/>
            <ac:spMk id="54" creationId="{94B767D1-E0D5-7CEB-BA17-A9B3555AE1E8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980904238" sldId="324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5:58:47.614" v="5655" actId="14100"/>
        <pc:sldMkLst>
          <pc:docMk/>
          <pc:sldMk cId="2905974989" sldId="325"/>
        </pc:sldMkLst>
        <pc:spChg chg="del">
          <ac:chgData name="Mr J Bee (BWCET)" userId="a1856448-f297-487a-a7ea-498499ce4ab3" providerId="ADAL" clId="{528E977C-0D3A-4E08-9C31-E39F7E8FD8B5}" dt="2023-12-18T15:55:32.657" v="5519" actId="478"/>
          <ac:spMkLst>
            <pc:docMk/>
            <pc:sldMk cId="2905974989" sldId="325"/>
            <ac:spMk id="2" creationId="{40F2DF05-4D1D-2A34-749C-32A9BED8E5C4}"/>
          </ac:spMkLst>
        </pc:spChg>
        <pc:spChg chg="add mod">
          <ac:chgData name="Mr J Bee (BWCET)" userId="a1856448-f297-487a-a7ea-498499ce4ab3" providerId="ADAL" clId="{528E977C-0D3A-4E08-9C31-E39F7E8FD8B5}" dt="2023-12-18T15:55:48.417" v="5567"/>
          <ac:spMkLst>
            <pc:docMk/>
            <pc:sldMk cId="2905974989" sldId="325"/>
            <ac:spMk id="3" creationId="{04C66C22-3CDE-935D-D59D-4EC97FDAC078}"/>
          </ac:spMkLst>
        </pc:spChg>
        <pc:spChg chg="add mod">
          <ac:chgData name="Mr J Bee (BWCET)" userId="a1856448-f297-487a-a7ea-498499ce4ab3" providerId="ADAL" clId="{528E977C-0D3A-4E08-9C31-E39F7E8FD8B5}" dt="2023-12-18T15:58:27.517" v="5648" actId="1076"/>
          <ac:spMkLst>
            <pc:docMk/>
            <pc:sldMk cId="2905974989" sldId="325"/>
            <ac:spMk id="4" creationId="{C3A23156-0EE6-66F4-37BE-9E7C09F5C688}"/>
          </ac:spMkLst>
        </pc:spChg>
        <pc:spChg chg="add del mod">
          <ac:chgData name="Mr J Bee (BWCET)" userId="a1856448-f297-487a-a7ea-498499ce4ab3" providerId="ADAL" clId="{528E977C-0D3A-4E08-9C31-E39F7E8FD8B5}" dt="2023-12-18T15:55:54.446" v="5570" actId="478"/>
          <ac:spMkLst>
            <pc:docMk/>
            <pc:sldMk cId="2905974989" sldId="325"/>
            <ac:spMk id="5" creationId="{A979028C-D279-5F19-6161-9206A8E768E1}"/>
          </ac:spMkLst>
        </pc:spChg>
        <pc:spChg chg="add mod">
          <ac:chgData name="Mr J Bee (BWCET)" userId="a1856448-f297-487a-a7ea-498499ce4ab3" providerId="ADAL" clId="{528E977C-0D3A-4E08-9C31-E39F7E8FD8B5}" dt="2023-12-18T15:56:02.300" v="5601"/>
          <ac:spMkLst>
            <pc:docMk/>
            <pc:sldMk cId="2905974989" sldId="325"/>
            <ac:spMk id="6" creationId="{C5705D1E-1DA8-1AFA-7E0A-642EDD5293B5}"/>
          </ac:spMkLst>
        </pc:spChg>
        <pc:spChg chg="add mod">
          <ac:chgData name="Mr J Bee (BWCET)" userId="a1856448-f297-487a-a7ea-498499ce4ab3" providerId="ADAL" clId="{528E977C-0D3A-4E08-9C31-E39F7E8FD8B5}" dt="2023-12-18T15:58:32.375" v="5649" actId="1076"/>
          <ac:spMkLst>
            <pc:docMk/>
            <pc:sldMk cId="2905974989" sldId="325"/>
            <ac:spMk id="7" creationId="{A248693F-6F31-DFDB-08A8-1E7E842339CF}"/>
          </ac:spMkLst>
        </pc:spChg>
        <pc:spChg chg="add mod">
          <ac:chgData name="Mr J Bee (BWCET)" userId="a1856448-f297-487a-a7ea-498499ce4ab3" providerId="ADAL" clId="{528E977C-0D3A-4E08-9C31-E39F7E8FD8B5}" dt="2023-12-18T15:58:32.375" v="5649" actId="1076"/>
          <ac:spMkLst>
            <pc:docMk/>
            <pc:sldMk cId="2905974989" sldId="325"/>
            <ac:spMk id="8" creationId="{86BFABA9-1C0A-EA28-56C7-66B6DC52C195}"/>
          </ac:spMkLst>
        </pc:spChg>
        <pc:spChg chg="add mod">
          <ac:chgData name="Mr J Bee (BWCET)" userId="a1856448-f297-487a-a7ea-498499ce4ab3" providerId="ADAL" clId="{528E977C-0D3A-4E08-9C31-E39F7E8FD8B5}" dt="2023-12-18T15:58:32.375" v="5649" actId="1076"/>
          <ac:spMkLst>
            <pc:docMk/>
            <pc:sldMk cId="2905974989" sldId="325"/>
            <ac:spMk id="9" creationId="{747FF04E-C03E-4253-A88B-93E56395CACB}"/>
          </ac:spMkLst>
        </pc:spChg>
        <pc:spChg chg="add mod">
          <ac:chgData name="Mr J Bee (BWCET)" userId="a1856448-f297-487a-a7ea-498499ce4ab3" providerId="ADAL" clId="{528E977C-0D3A-4E08-9C31-E39F7E8FD8B5}" dt="2023-12-18T15:58:44.134" v="5653" actId="1076"/>
          <ac:spMkLst>
            <pc:docMk/>
            <pc:sldMk cId="2905974989" sldId="325"/>
            <ac:spMk id="10" creationId="{0A964315-5064-8020-AE10-63EF94AC585B}"/>
          </ac:spMkLst>
        </pc:spChg>
        <pc:spChg chg="add mod">
          <ac:chgData name="Mr J Bee (BWCET)" userId="a1856448-f297-487a-a7ea-498499ce4ab3" providerId="ADAL" clId="{528E977C-0D3A-4E08-9C31-E39F7E8FD8B5}" dt="2023-12-18T15:58:37.503" v="5650" actId="1076"/>
          <ac:spMkLst>
            <pc:docMk/>
            <pc:sldMk cId="2905974989" sldId="325"/>
            <ac:spMk id="11" creationId="{5A3C56DA-977D-E467-D902-2363909167BC}"/>
          </ac:spMkLst>
        </pc:spChg>
        <pc:spChg chg="add mod">
          <ac:chgData name="Mr J Bee (BWCET)" userId="a1856448-f297-487a-a7ea-498499ce4ab3" providerId="ADAL" clId="{528E977C-0D3A-4E08-9C31-E39F7E8FD8B5}" dt="2023-12-18T15:58:47.614" v="5655" actId="14100"/>
          <ac:spMkLst>
            <pc:docMk/>
            <pc:sldMk cId="2905974989" sldId="325"/>
            <ac:spMk id="12" creationId="{3514BD43-3225-F817-FD55-F3FCA42399BD}"/>
          </ac:spMkLst>
        </pc:spChg>
        <pc:spChg chg="mod">
          <ac:chgData name="Mr J Bee (BWCET)" userId="a1856448-f297-487a-a7ea-498499ce4ab3" providerId="ADAL" clId="{528E977C-0D3A-4E08-9C31-E39F7E8FD8B5}" dt="2023-12-18T15:55:46.346" v="5566" actId="20577"/>
          <ac:spMkLst>
            <pc:docMk/>
            <pc:sldMk cId="2905974989" sldId="325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8T15:57:51.807" v="5623" actId="1076"/>
          <ac:spMkLst>
            <pc:docMk/>
            <pc:sldMk cId="2905974989" sldId="325"/>
            <ac:spMk id="27" creationId="{F8CF9073-C5E6-0E7C-71F7-D2C1CCF09572}"/>
          </ac:spMkLst>
        </pc:spChg>
        <pc:spChg chg="del">
          <ac:chgData name="Mr J Bee (BWCET)" userId="a1856448-f297-487a-a7ea-498499ce4ab3" providerId="ADAL" clId="{528E977C-0D3A-4E08-9C31-E39F7E8FD8B5}" dt="2023-12-18T15:55:36.607" v="5520" actId="478"/>
          <ac:spMkLst>
            <pc:docMk/>
            <pc:sldMk cId="2905974989" sldId="325"/>
            <ac:spMk id="38" creationId="{6FCFEDE9-E9E2-A6FA-54C6-8CD63B7A790E}"/>
          </ac:spMkLst>
        </pc:spChg>
        <pc:spChg chg="del">
          <ac:chgData name="Mr J Bee (BWCET)" userId="a1856448-f297-487a-a7ea-498499ce4ab3" providerId="ADAL" clId="{528E977C-0D3A-4E08-9C31-E39F7E8FD8B5}" dt="2023-12-18T15:55:32.657" v="5519" actId="478"/>
          <ac:spMkLst>
            <pc:docMk/>
            <pc:sldMk cId="2905974989" sldId="325"/>
            <ac:spMk id="50" creationId="{22D9FE9D-5060-E944-CCDC-7885F3CDAAD1}"/>
          </ac:spMkLst>
        </pc:spChg>
        <pc:spChg chg="del">
          <ac:chgData name="Mr J Bee (BWCET)" userId="a1856448-f297-487a-a7ea-498499ce4ab3" providerId="ADAL" clId="{528E977C-0D3A-4E08-9C31-E39F7E8FD8B5}" dt="2023-12-18T15:55:32.657" v="5519" actId="478"/>
          <ac:spMkLst>
            <pc:docMk/>
            <pc:sldMk cId="2905974989" sldId="325"/>
            <ac:spMk id="51" creationId="{3B9C5E52-66E9-E49B-AC40-751D063095C4}"/>
          </ac:spMkLst>
        </pc:spChg>
        <pc:spChg chg="del">
          <ac:chgData name="Mr J Bee (BWCET)" userId="a1856448-f297-487a-a7ea-498499ce4ab3" providerId="ADAL" clId="{528E977C-0D3A-4E08-9C31-E39F7E8FD8B5}" dt="2023-12-18T15:55:32.657" v="5519" actId="478"/>
          <ac:spMkLst>
            <pc:docMk/>
            <pc:sldMk cId="2905974989" sldId="325"/>
            <ac:spMk id="52" creationId="{1317DBDA-101F-812A-E87C-F0A53B154368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169313846" sldId="325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63677877" sldId="326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00:12.897" v="5704"/>
        <pc:sldMkLst>
          <pc:docMk/>
          <pc:sldMk cId="621199451" sldId="326"/>
        </pc:sldMkLst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2" creationId="{F80B88FB-7020-CE51-97C4-99CABEAE573B}"/>
          </ac:spMkLst>
        </pc:spChg>
        <pc:spChg chg="del">
          <ac:chgData name="Mr J Bee (BWCET)" userId="a1856448-f297-487a-a7ea-498499ce4ab3" providerId="ADAL" clId="{528E977C-0D3A-4E08-9C31-E39F7E8FD8B5}" dt="2023-12-18T16:00:03.612" v="5679" actId="478"/>
          <ac:spMkLst>
            <pc:docMk/>
            <pc:sldMk cId="621199451" sldId="326"/>
            <ac:spMk id="3" creationId="{04C66C22-3CDE-935D-D59D-4EC97FDAC078}"/>
          </ac:spMkLst>
        </pc:spChg>
        <pc:spChg chg="del">
          <ac:chgData name="Mr J Bee (BWCET)" userId="a1856448-f297-487a-a7ea-498499ce4ab3" providerId="ADAL" clId="{528E977C-0D3A-4E08-9C31-E39F7E8FD8B5}" dt="2023-12-18T15:59:13.429" v="5659" actId="478"/>
          <ac:spMkLst>
            <pc:docMk/>
            <pc:sldMk cId="621199451" sldId="326"/>
            <ac:spMk id="4" creationId="{C3A23156-0EE6-66F4-37BE-9E7C09F5C688}"/>
          </ac:spMkLst>
        </pc:spChg>
        <pc:spChg chg="add del mod">
          <ac:chgData name="Mr J Bee (BWCET)" userId="a1856448-f297-487a-a7ea-498499ce4ab3" providerId="ADAL" clId="{528E977C-0D3A-4E08-9C31-E39F7E8FD8B5}" dt="2023-12-18T15:59:30.203" v="5663" actId="478"/>
          <ac:spMkLst>
            <pc:docMk/>
            <pc:sldMk cId="621199451" sldId="326"/>
            <ac:spMk id="5" creationId="{272845DF-CA1F-D014-7573-EE9A1F145E79}"/>
          </ac:spMkLst>
        </pc:spChg>
        <pc:spChg chg="del">
          <ac:chgData name="Mr J Bee (BWCET)" userId="a1856448-f297-487a-a7ea-498499ce4ab3" providerId="ADAL" clId="{528E977C-0D3A-4E08-9C31-E39F7E8FD8B5}" dt="2023-12-18T15:59:12.099" v="5658" actId="478"/>
          <ac:spMkLst>
            <pc:docMk/>
            <pc:sldMk cId="621199451" sldId="326"/>
            <ac:spMk id="6" creationId="{C5705D1E-1DA8-1AFA-7E0A-642EDD5293B5}"/>
          </ac:spMkLst>
        </pc:spChg>
        <pc:spChg chg="del">
          <ac:chgData name="Mr J Bee (BWCET)" userId="a1856448-f297-487a-a7ea-498499ce4ab3" providerId="ADAL" clId="{528E977C-0D3A-4E08-9C31-E39F7E8FD8B5}" dt="2023-12-18T15:59:11.453" v="5657" actId="478"/>
          <ac:spMkLst>
            <pc:docMk/>
            <pc:sldMk cId="621199451" sldId="326"/>
            <ac:spMk id="7" creationId="{A248693F-6F31-DFDB-08A8-1E7E842339CF}"/>
          </ac:spMkLst>
        </pc:spChg>
        <pc:spChg chg="del">
          <ac:chgData name="Mr J Bee (BWCET)" userId="a1856448-f297-487a-a7ea-498499ce4ab3" providerId="ADAL" clId="{528E977C-0D3A-4E08-9C31-E39F7E8FD8B5}" dt="2023-12-18T15:59:11.453" v="5657" actId="478"/>
          <ac:spMkLst>
            <pc:docMk/>
            <pc:sldMk cId="621199451" sldId="326"/>
            <ac:spMk id="8" creationId="{86BFABA9-1C0A-EA28-56C7-66B6DC52C195}"/>
          </ac:spMkLst>
        </pc:spChg>
        <pc:spChg chg="del">
          <ac:chgData name="Mr J Bee (BWCET)" userId="a1856448-f297-487a-a7ea-498499ce4ab3" providerId="ADAL" clId="{528E977C-0D3A-4E08-9C31-E39F7E8FD8B5}" dt="2023-12-18T15:59:11.453" v="5657" actId="478"/>
          <ac:spMkLst>
            <pc:docMk/>
            <pc:sldMk cId="621199451" sldId="326"/>
            <ac:spMk id="9" creationId="{747FF04E-C03E-4253-A88B-93E56395CACB}"/>
          </ac:spMkLst>
        </pc:spChg>
        <pc:spChg chg="del">
          <ac:chgData name="Mr J Bee (BWCET)" userId="a1856448-f297-487a-a7ea-498499ce4ab3" providerId="ADAL" clId="{528E977C-0D3A-4E08-9C31-E39F7E8FD8B5}" dt="2023-12-18T15:59:11.453" v="5657" actId="478"/>
          <ac:spMkLst>
            <pc:docMk/>
            <pc:sldMk cId="621199451" sldId="326"/>
            <ac:spMk id="10" creationId="{0A964315-5064-8020-AE10-63EF94AC585B}"/>
          </ac:spMkLst>
        </pc:spChg>
        <pc:spChg chg="del">
          <ac:chgData name="Mr J Bee (BWCET)" userId="a1856448-f297-487a-a7ea-498499ce4ab3" providerId="ADAL" clId="{528E977C-0D3A-4E08-9C31-E39F7E8FD8B5}" dt="2023-12-18T15:59:11.453" v="5657" actId="478"/>
          <ac:spMkLst>
            <pc:docMk/>
            <pc:sldMk cId="621199451" sldId="326"/>
            <ac:spMk id="11" creationId="{5A3C56DA-977D-E467-D902-2363909167BC}"/>
          </ac:spMkLst>
        </pc:spChg>
        <pc:spChg chg="del">
          <ac:chgData name="Mr J Bee (BWCET)" userId="a1856448-f297-487a-a7ea-498499ce4ab3" providerId="ADAL" clId="{528E977C-0D3A-4E08-9C31-E39F7E8FD8B5}" dt="2023-12-18T15:59:11.453" v="5657" actId="478"/>
          <ac:spMkLst>
            <pc:docMk/>
            <pc:sldMk cId="621199451" sldId="326"/>
            <ac:spMk id="12" creationId="{3514BD43-3225-F817-FD55-F3FCA42399BD}"/>
          </ac:spMkLst>
        </pc:spChg>
        <pc:spChg chg="add del mod">
          <ac:chgData name="Mr J Bee (BWCET)" userId="a1856448-f297-487a-a7ea-498499ce4ab3" providerId="ADAL" clId="{528E977C-0D3A-4E08-9C31-E39F7E8FD8B5}" dt="2023-12-18T15:59:30.203" v="5663" actId="478"/>
          <ac:spMkLst>
            <pc:docMk/>
            <pc:sldMk cId="621199451" sldId="326"/>
            <ac:spMk id="13" creationId="{0EB769A1-2867-D8A6-8C22-9BDCBF027530}"/>
          </ac:spMkLst>
        </pc:spChg>
        <pc:spChg chg="add del mod">
          <ac:chgData name="Mr J Bee (BWCET)" userId="a1856448-f297-487a-a7ea-498499ce4ab3" providerId="ADAL" clId="{528E977C-0D3A-4E08-9C31-E39F7E8FD8B5}" dt="2023-12-18T15:59:30.203" v="5663" actId="478"/>
          <ac:spMkLst>
            <pc:docMk/>
            <pc:sldMk cId="621199451" sldId="326"/>
            <ac:spMk id="14" creationId="{6B794AD6-082D-1797-4C47-0B8E2223BCDB}"/>
          </ac:spMkLst>
        </pc:spChg>
        <pc:spChg chg="add del mod">
          <ac:chgData name="Mr J Bee (BWCET)" userId="a1856448-f297-487a-a7ea-498499ce4ab3" providerId="ADAL" clId="{528E977C-0D3A-4E08-9C31-E39F7E8FD8B5}" dt="2023-12-18T15:59:30.203" v="5663" actId="478"/>
          <ac:spMkLst>
            <pc:docMk/>
            <pc:sldMk cId="621199451" sldId="326"/>
            <ac:spMk id="15" creationId="{E974956E-3A0D-B1D9-4984-08253F1AD9FF}"/>
          </ac:spMkLst>
        </pc:spChg>
        <pc:spChg chg="add del mod">
          <ac:chgData name="Mr J Bee (BWCET)" userId="a1856448-f297-487a-a7ea-498499ce4ab3" providerId="ADAL" clId="{528E977C-0D3A-4E08-9C31-E39F7E8FD8B5}" dt="2023-12-18T15:59:31.014" v="5664" actId="478"/>
          <ac:spMkLst>
            <pc:docMk/>
            <pc:sldMk cId="621199451" sldId="326"/>
            <ac:spMk id="16" creationId="{443E6DC7-B63F-004A-9DCC-435C2C27E120}"/>
          </ac:spMkLst>
        </pc:spChg>
        <pc:spChg chg="add del mod">
          <ac:chgData name="Mr J Bee (BWCET)" userId="a1856448-f297-487a-a7ea-498499ce4ab3" providerId="ADAL" clId="{528E977C-0D3A-4E08-9C31-E39F7E8FD8B5}" dt="2023-12-18T15:59:30.203" v="5663" actId="478"/>
          <ac:spMkLst>
            <pc:docMk/>
            <pc:sldMk cId="621199451" sldId="326"/>
            <ac:spMk id="17" creationId="{83085EFF-E6AC-EE6C-8A37-E15D492071F0}"/>
          </ac:spMkLst>
        </pc:spChg>
        <pc:spChg chg="add del mod">
          <ac:chgData name="Mr J Bee (BWCET)" userId="a1856448-f297-487a-a7ea-498499ce4ab3" providerId="ADAL" clId="{528E977C-0D3A-4E08-9C31-E39F7E8FD8B5}" dt="2023-12-18T15:59:30.203" v="5663" actId="478"/>
          <ac:spMkLst>
            <pc:docMk/>
            <pc:sldMk cId="621199451" sldId="326"/>
            <ac:spMk id="18" creationId="{F089E098-C11E-CF8D-E778-AF7DA3C953D6}"/>
          </ac:spMkLst>
        </pc:spChg>
        <pc:spChg chg="add del mod">
          <ac:chgData name="Mr J Bee (BWCET)" userId="a1856448-f297-487a-a7ea-498499ce4ab3" providerId="ADAL" clId="{528E977C-0D3A-4E08-9C31-E39F7E8FD8B5}" dt="2023-12-18T15:59:30.203" v="5663" actId="478"/>
          <ac:spMkLst>
            <pc:docMk/>
            <pc:sldMk cId="621199451" sldId="326"/>
            <ac:spMk id="19" creationId="{A1B781A5-7208-788A-B937-C9190690F20E}"/>
          </ac:spMkLst>
        </pc:spChg>
        <pc:spChg chg="add del mod">
          <ac:chgData name="Mr J Bee (BWCET)" userId="a1856448-f297-487a-a7ea-498499ce4ab3" providerId="ADAL" clId="{528E977C-0D3A-4E08-9C31-E39F7E8FD8B5}" dt="2023-12-18T15:59:30.203" v="5663" actId="478"/>
          <ac:spMkLst>
            <pc:docMk/>
            <pc:sldMk cId="621199451" sldId="326"/>
            <ac:spMk id="20" creationId="{563B12EB-F381-30CB-F516-F3799CDEAA9E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21" creationId="{76ACA9DB-C725-CA2D-B48F-161335B46873}"/>
          </ac:spMkLst>
        </pc:spChg>
        <pc:spChg chg="mod">
          <ac:chgData name="Mr J Bee (BWCET)" userId="a1856448-f297-487a-a7ea-498499ce4ab3" providerId="ADAL" clId="{528E977C-0D3A-4E08-9C31-E39F7E8FD8B5}" dt="2023-12-18T16:00:11.020" v="5703" actId="6549"/>
          <ac:spMkLst>
            <pc:docMk/>
            <pc:sldMk cId="621199451" sldId="326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23" creationId="{65AA3972-C4EB-B62A-E8B8-3FCFC5BDCC87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24" creationId="{BE35B0B3-F92F-E2E8-E77A-82275952F9A2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25" creationId="{5FB0662F-0564-D36D-67C6-7BCEDC4A1745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26" creationId="{C3F9BF99-048E-471E-D310-676413A963C6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28" creationId="{A241D455-6D26-2FE0-B8F6-C04BC12BC4DF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29" creationId="{C54E4D49-99BE-F928-D80E-7D59B9E826A7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30" creationId="{527C6374-2609-7FC0-573E-5C87EA994CA5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31" creationId="{7CA8A0A2-E61A-AB48-B188-4106B53A120B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32" creationId="{C21BE828-F0E3-6DFB-C3B0-F7F21C865AF7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33" creationId="{500BF4E1-3278-F7E6-7128-BE1CEC12E16B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34" creationId="{554679CC-57EC-EA57-9D72-503FEE46D7CE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35" creationId="{CB175811-B7D1-4B5D-81DC-2EC650F69645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36" creationId="{5756E062-9F36-5EC9-0473-DB07B44FCE63}"/>
          </ac:spMkLst>
        </pc:spChg>
        <pc:spChg chg="add mod">
          <ac:chgData name="Mr J Bee (BWCET)" userId="a1856448-f297-487a-a7ea-498499ce4ab3" providerId="ADAL" clId="{528E977C-0D3A-4E08-9C31-E39F7E8FD8B5}" dt="2023-12-18T16:00:12.897" v="5704"/>
          <ac:spMkLst>
            <pc:docMk/>
            <pc:sldMk cId="621199451" sldId="326"/>
            <ac:spMk id="37" creationId="{0E8C6B0A-D4B9-9FB4-521B-61534D07D4D0}"/>
          </ac:spMkLst>
        </pc:spChg>
      </pc:sldChg>
      <pc:sldChg chg="addSp delSp modSp add mod delAnim modAnim">
        <pc:chgData name="Mr J Bee (BWCET)" userId="a1856448-f297-487a-a7ea-498499ce4ab3" providerId="ADAL" clId="{528E977C-0D3A-4E08-9C31-E39F7E8FD8B5}" dt="2023-12-18T16:01:43.747" v="5811" actId="14100"/>
        <pc:sldMkLst>
          <pc:docMk/>
          <pc:sldMk cId="1091976428" sldId="327"/>
        </pc:sldMkLst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2" creationId="{F80B88FB-7020-CE51-97C4-99CABEAE573B}"/>
          </ac:spMkLst>
        </pc:spChg>
        <pc:spChg chg="add mod">
          <ac:chgData name="Mr J Bee (BWCET)" userId="a1856448-f297-487a-a7ea-498499ce4ab3" providerId="ADAL" clId="{528E977C-0D3A-4E08-9C31-E39F7E8FD8B5}" dt="2023-12-18T16:00:47.688" v="5772"/>
          <ac:spMkLst>
            <pc:docMk/>
            <pc:sldMk cId="1091976428" sldId="327"/>
            <ac:spMk id="3" creationId="{0B7C6EBB-CF6F-1950-D18F-891C4AF01C72}"/>
          </ac:spMkLst>
        </pc:spChg>
        <pc:spChg chg="add mod">
          <ac:chgData name="Mr J Bee (BWCET)" userId="a1856448-f297-487a-a7ea-498499ce4ab3" providerId="ADAL" clId="{528E977C-0D3A-4E08-9C31-E39F7E8FD8B5}" dt="2023-12-18T16:00:53.236" v="5774" actId="1076"/>
          <ac:spMkLst>
            <pc:docMk/>
            <pc:sldMk cId="1091976428" sldId="327"/>
            <ac:spMk id="4" creationId="{70FE7A18-FA2D-722E-B2CB-1BA6DA9A4DAC}"/>
          </ac:spMkLst>
        </pc:spChg>
        <pc:spChg chg="add mod">
          <ac:chgData name="Mr J Bee (BWCET)" userId="a1856448-f297-487a-a7ea-498499ce4ab3" providerId="ADAL" clId="{528E977C-0D3A-4E08-9C31-E39F7E8FD8B5}" dt="2023-12-18T16:01:15.306" v="5803" actId="20577"/>
          <ac:spMkLst>
            <pc:docMk/>
            <pc:sldMk cId="1091976428" sldId="327"/>
            <ac:spMk id="5" creationId="{5B95777C-2E55-EA97-9564-5DF3E653C78D}"/>
          </ac:spMkLst>
        </pc:spChg>
        <pc:spChg chg="add mod">
          <ac:chgData name="Mr J Bee (BWCET)" userId="a1856448-f297-487a-a7ea-498499ce4ab3" providerId="ADAL" clId="{528E977C-0D3A-4E08-9C31-E39F7E8FD8B5}" dt="2023-12-18T16:01:18.154" v="5804" actId="1076"/>
          <ac:spMkLst>
            <pc:docMk/>
            <pc:sldMk cId="1091976428" sldId="327"/>
            <ac:spMk id="6" creationId="{1B1F3A45-FF77-78CF-3447-02635E2F41D2}"/>
          </ac:spMkLst>
        </pc:spChg>
        <pc:spChg chg="add del mod">
          <ac:chgData name="Mr J Bee (BWCET)" userId="a1856448-f297-487a-a7ea-498499ce4ab3" providerId="ADAL" clId="{528E977C-0D3A-4E08-9C31-E39F7E8FD8B5}" dt="2023-12-18T16:01:01.573" v="5777" actId="478"/>
          <ac:spMkLst>
            <pc:docMk/>
            <pc:sldMk cId="1091976428" sldId="327"/>
            <ac:spMk id="7" creationId="{76D62534-964A-CB74-B2A9-86D882F96ADE}"/>
          </ac:spMkLst>
        </pc:spChg>
        <pc:spChg chg="add mod">
          <ac:chgData name="Mr J Bee (BWCET)" userId="a1856448-f297-487a-a7ea-498499ce4ab3" providerId="ADAL" clId="{528E977C-0D3A-4E08-9C31-E39F7E8FD8B5}" dt="2023-12-18T16:01:43.747" v="5811" actId="14100"/>
          <ac:spMkLst>
            <pc:docMk/>
            <pc:sldMk cId="1091976428" sldId="327"/>
            <ac:spMk id="8" creationId="{90F37AB9-C91A-8B9B-C734-A1E056E35F6A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21" creationId="{76ACA9DB-C725-CA2D-B48F-161335B46873}"/>
          </ac:spMkLst>
        </pc:spChg>
        <pc:spChg chg="mod">
          <ac:chgData name="Mr J Bee (BWCET)" userId="a1856448-f297-487a-a7ea-498499ce4ab3" providerId="ADAL" clId="{528E977C-0D3A-4E08-9C31-E39F7E8FD8B5}" dt="2023-12-18T16:00:45.972" v="5771" actId="20577"/>
          <ac:spMkLst>
            <pc:docMk/>
            <pc:sldMk cId="1091976428" sldId="327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23" creationId="{65AA3972-C4EB-B62A-E8B8-3FCFC5BDCC87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24" creationId="{BE35B0B3-F92F-E2E8-E77A-82275952F9A2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25" creationId="{5FB0662F-0564-D36D-67C6-7BCEDC4A1745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26" creationId="{C3F9BF99-048E-471E-D310-676413A963C6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28" creationId="{A241D455-6D26-2FE0-B8F6-C04BC12BC4DF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29" creationId="{C54E4D49-99BE-F928-D80E-7D59B9E826A7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30" creationId="{527C6374-2609-7FC0-573E-5C87EA994CA5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31" creationId="{7CA8A0A2-E61A-AB48-B188-4106B53A120B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32" creationId="{C21BE828-F0E3-6DFB-C3B0-F7F21C865AF7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33" creationId="{500BF4E1-3278-F7E6-7128-BE1CEC12E16B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34" creationId="{554679CC-57EC-EA57-9D72-503FEE46D7CE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35" creationId="{CB175811-B7D1-4B5D-81DC-2EC650F69645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36" creationId="{5756E062-9F36-5EC9-0473-DB07B44FCE63}"/>
          </ac:spMkLst>
        </pc:spChg>
        <pc:spChg chg="del">
          <ac:chgData name="Mr J Bee (BWCET)" userId="a1856448-f297-487a-a7ea-498499ce4ab3" providerId="ADAL" clId="{528E977C-0D3A-4E08-9C31-E39F7E8FD8B5}" dt="2023-12-18T16:00:27.324" v="5707" actId="478"/>
          <ac:spMkLst>
            <pc:docMk/>
            <pc:sldMk cId="1091976428" sldId="327"/>
            <ac:spMk id="37" creationId="{0E8C6B0A-D4B9-9FB4-521B-61534D07D4D0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906400817" sldId="327"/>
        </pc:sldMkLst>
      </pc:sldChg>
      <pc:sldChg chg="delSp modSp add mod">
        <pc:chgData name="Mr J Bee (BWCET)" userId="a1856448-f297-487a-a7ea-498499ce4ab3" providerId="ADAL" clId="{528E977C-0D3A-4E08-9C31-E39F7E8FD8B5}" dt="2023-12-18T16:02:24.196" v="5819" actId="1076"/>
        <pc:sldMkLst>
          <pc:docMk/>
          <pc:sldMk cId="897912842" sldId="328"/>
        </pc:sldMkLst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2" creationId="{F80B88FB-7020-CE51-97C4-99CABEAE573B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8" creationId="{90F37AB9-C91A-8B9B-C734-A1E056E35F6A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21" creationId="{76ACA9DB-C725-CA2D-B48F-161335B46873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23" creationId="{65AA3972-C4EB-B62A-E8B8-3FCFC5BDCC87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24" creationId="{BE35B0B3-F92F-E2E8-E77A-82275952F9A2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25" creationId="{5FB0662F-0564-D36D-67C6-7BCEDC4A1745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26" creationId="{C3F9BF99-048E-471E-D310-676413A963C6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28" creationId="{A241D455-6D26-2FE0-B8F6-C04BC12BC4DF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29" creationId="{C54E4D49-99BE-F928-D80E-7D59B9E826A7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30" creationId="{527C6374-2609-7FC0-573E-5C87EA994CA5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31" creationId="{7CA8A0A2-E61A-AB48-B188-4106B53A120B}"/>
          </ac:spMkLst>
        </pc:spChg>
        <pc:spChg chg="del">
          <ac:chgData name="Mr J Bee (BWCET)" userId="a1856448-f297-487a-a7ea-498499ce4ab3" providerId="ADAL" clId="{528E977C-0D3A-4E08-9C31-E39F7E8FD8B5}" dt="2023-12-18T16:02:07.595" v="5815" actId="478"/>
          <ac:spMkLst>
            <pc:docMk/>
            <pc:sldMk cId="897912842" sldId="328"/>
            <ac:spMk id="32" creationId="{C21BE828-F0E3-6DFB-C3B0-F7F21C865AF7}"/>
          </ac:spMkLst>
        </pc:spChg>
        <pc:spChg chg="del">
          <ac:chgData name="Mr J Bee (BWCET)" userId="a1856448-f297-487a-a7ea-498499ce4ab3" providerId="ADAL" clId="{528E977C-0D3A-4E08-9C31-E39F7E8FD8B5}" dt="2023-12-18T16:02:07.595" v="5815" actId="478"/>
          <ac:spMkLst>
            <pc:docMk/>
            <pc:sldMk cId="897912842" sldId="328"/>
            <ac:spMk id="33" creationId="{500BF4E1-3278-F7E6-7128-BE1CEC12E16B}"/>
          </ac:spMkLst>
        </pc:spChg>
        <pc:spChg chg="del">
          <ac:chgData name="Mr J Bee (BWCET)" userId="a1856448-f297-487a-a7ea-498499ce4ab3" providerId="ADAL" clId="{528E977C-0D3A-4E08-9C31-E39F7E8FD8B5}" dt="2023-12-18T16:02:07.595" v="5815" actId="478"/>
          <ac:spMkLst>
            <pc:docMk/>
            <pc:sldMk cId="897912842" sldId="328"/>
            <ac:spMk id="34" creationId="{554679CC-57EC-EA57-9D72-503FEE46D7CE}"/>
          </ac:spMkLst>
        </pc:spChg>
        <pc:spChg chg="del">
          <ac:chgData name="Mr J Bee (BWCET)" userId="a1856448-f297-487a-a7ea-498499ce4ab3" providerId="ADAL" clId="{528E977C-0D3A-4E08-9C31-E39F7E8FD8B5}" dt="2023-12-18T16:02:07.595" v="5815" actId="478"/>
          <ac:spMkLst>
            <pc:docMk/>
            <pc:sldMk cId="897912842" sldId="328"/>
            <ac:spMk id="35" creationId="{CB175811-B7D1-4B5D-81DC-2EC650F69645}"/>
          </ac:spMkLst>
        </pc:spChg>
        <pc:spChg chg="del">
          <ac:chgData name="Mr J Bee (BWCET)" userId="a1856448-f297-487a-a7ea-498499ce4ab3" providerId="ADAL" clId="{528E977C-0D3A-4E08-9C31-E39F7E8FD8B5}" dt="2023-12-18T16:02:07.595" v="5815" actId="478"/>
          <ac:spMkLst>
            <pc:docMk/>
            <pc:sldMk cId="897912842" sldId="328"/>
            <ac:spMk id="36" creationId="{5756E062-9F36-5EC9-0473-DB07B44FCE63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205032982" sldId="328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05:16.790" v="5878"/>
        <pc:sldMkLst>
          <pc:docMk/>
          <pc:sldMk cId="759967231" sldId="329"/>
        </pc:sldMkLst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2" creationId="{F80B88FB-7020-CE51-97C4-99CABEAE573B}"/>
          </ac:spMkLst>
        </pc:spChg>
        <pc:spChg chg="del">
          <ac:chgData name="Mr J Bee (BWCET)" userId="a1856448-f297-487a-a7ea-498499ce4ab3" providerId="ADAL" clId="{528E977C-0D3A-4E08-9C31-E39F7E8FD8B5}" dt="2023-12-18T16:03:10.719" v="5824" actId="478"/>
          <ac:spMkLst>
            <pc:docMk/>
            <pc:sldMk cId="759967231" sldId="329"/>
            <ac:spMk id="3" creationId="{0B7C6EBB-CF6F-1950-D18F-891C4AF01C72}"/>
          </ac:spMkLst>
        </pc:spChg>
        <pc:spChg chg="del">
          <ac:chgData name="Mr J Bee (BWCET)" userId="a1856448-f297-487a-a7ea-498499ce4ab3" providerId="ADAL" clId="{528E977C-0D3A-4E08-9C31-E39F7E8FD8B5}" dt="2023-12-18T16:03:07.407" v="5823" actId="478"/>
          <ac:spMkLst>
            <pc:docMk/>
            <pc:sldMk cId="759967231" sldId="329"/>
            <ac:spMk id="4" creationId="{70FE7A18-FA2D-722E-B2CB-1BA6DA9A4DAC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5" creationId="{5B95777C-2E55-EA97-9564-5DF3E653C78D}"/>
          </ac:spMkLst>
        </pc:spChg>
        <pc:spChg chg="del">
          <ac:chgData name="Mr J Bee (BWCET)" userId="a1856448-f297-487a-a7ea-498499ce4ab3" providerId="ADAL" clId="{528E977C-0D3A-4E08-9C31-E39F7E8FD8B5}" dt="2023-12-18T16:03:04.301" v="5821" actId="478"/>
          <ac:spMkLst>
            <pc:docMk/>
            <pc:sldMk cId="759967231" sldId="329"/>
            <ac:spMk id="6" creationId="{1B1F3A45-FF77-78CF-3447-02635E2F41D2}"/>
          </ac:spMkLst>
        </pc:spChg>
        <pc:spChg chg="add mod">
          <ac:chgData name="Mr J Bee (BWCET)" userId="a1856448-f297-487a-a7ea-498499ce4ab3" providerId="ADAL" clId="{528E977C-0D3A-4E08-9C31-E39F7E8FD8B5}" dt="2023-12-18T16:03:46.225" v="5852"/>
          <ac:spMkLst>
            <pc:docMk/>
            <pc:sldMk cId="759967231" sldId="329"/>
            <ac:spMk id="7" creationId="{4812068A-BC20-B914-34BE-8155E7A46A37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8" creationId="{90F37AB9-C91A-8B9B-C734-A1E056E35F6A}"/>
          </ac:spMkLst>
        </pc:spChg>
        <pc:spChg chg="add del mod">
          <ac:chgData name="Mr J Bee (BWCET)" userId="a1856448-f297-487a-a7ea-498499ce4ab3" providerId="ADAL" clId="{528E977C-0D3A-4E08-9C31-E39F7E8FD8B5}" dt="2023-12-18T16:05:14.476" v="5877" actId="478"/>
          <ac:spMkLst>
            <pc:docMk/>
            <pc:sldMk cId="759967231" sldId="329"/>
            <ac:spMk id="9" creationId="{95B22FA3-533A-096F-CF96-0FE65FE9B125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1" creationId="{5447A99E-005C-A572-6E37-FB9BD8CCC915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2" creationId="{275B49DC-1F53-740B-BA75-04CEC37A1E85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3" creationId="{C612CE38-7552-4C2C-8F7B-D2AD39B7573E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4" creationId="{08B24184-8925-BAD0-F535-9350565B18A2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5" creationId="{7E8FC6E3-C0C2-CC58-E7CB-6979D7843252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6" creationId="{CFC5CCA0-75EB-89D1-0C00-1AE325B865AE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7" creationId="{5B6EE3F8-2D96-DCAF-C279-66FE2A1CA650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8" creationId="{87859884-6199-859F-FB64-61EF3650D0C2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9" creationId="{C09B6344-2E23-FF39-A48C-9008EEEE44E7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20" creationId="{CC67A475-B50B-95F4-2123-6BA7D6575C92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21" creationId="{76ACA9DB-C725-CA2D-B48F-161335B46873}"/>
          </ac:spMkLst>
        </pc:spChg>
        <pc:spChg chg="mod">
          <ac:chgData name="Mr J Bee (BWCET)" userId="a1856448-f297-487a-a7ea-498499ce4ab3" providerId="ADAL" clId="{528E977C-0D3A-4E08-9C31-E39F7E8FD8B5}" dt="2023-12-18T16:03:34.700" v="5851" actId="20577"/>
          <ac:spMkLst>
            <pc:docMk/>
            <pc:sldMk cId="759967231" sldId="329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23" creationId="{65AA3972-C4EB-B62A-E8B8-3FCFC5BDCC87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24" creationId="{BE35B0B3-F92F-E2E8-E77A-82275952F9A2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25" creationId="{5FB0662F-0564-D36D-67C6-7BCEDC4A1745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26" creationId="{C3F9BF99-048E-471E-D310-676413A963C6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28" creationId="{A241D455-6D26-2FE0-B8F6-C04BC12BC4DF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29" creationId="{C54E4D49-99BE-F928-D80E-7D59B9E826A7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30" creationId="{527C6374-2609-7FC0-573E-5C87EA994CA5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31" creationId="{7CA8A0A2-E61A-AB48-B188-4106B53A120B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32" creationId="{C21BE828-F0E3-6DFB-C3B0-F7F21C865AF7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33" creationId="{500BF4E1-3278-F7E6-7128-BE1CEC12E16B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34" creationId="{554679CC-57EC-EA57-9D72-503FEE46D7CE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35" creationId="{CB175811-B7D1-4B5D-81DC-2EC650F69645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36" creationId="{5756E062-9F36-5EC9-0473-DB07B44FCE63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37" creationId="{E9352CC0-5B00-9FC4-EC0B-80E97366C802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38" creationId="{2DC7C075-18AB-EE3B-84FD-3B156339F26B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39" creationId="{EE1A9E80-272E-ED96-64EB-32AAE8B96EBC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40" creationId="{E7BEAA3E-1D3F-1389-880D-EE1A63AB9E7B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41" creationId="{EE53E95B-8C08-EFF1-C31D-742FDD1303A3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42" creationId="{113DFB11-9F2F-D6B0-7CE7-F99D3CD52A5C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43" creationId="{F7E217AA-349D-859C-D30F-02C71628A4F0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44" creationId="{CBF1363E-8C98-227D-202A-E6327A1618FE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45" creationId="{9069F9CF-D59B-B728-55FF-AACBB7AE5C76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46" creationId="{FBABFD1C-6C4D-7339-D008-022F25EC2C99}"/>
          </ac:spMkLst>
        </pc:spChg>
        <pc:spChg chg="add mod">
          <ac:chgData name="Mr J Bee (BWCET)" userId="a1856448-f297-487a-a7ea-498499ce4ab3" providerId="ADAL" clId="{528E977C-0D3A-4E08-9C31-E39F7E8FD8B5}" dt="2023-12-18T16:05:16.790" v="5878"/>
          <ac:spMkLst>
            <pc:docMk/>
            <pc:sldMk cId="759967231" sldId="329"/>
            <ac:spMk id="47" creationId="{1EF0737A-3990-A98D-45B4-BEA1BC459831}"/>
          </ac:spMkLst>
        </pc:spChg>
        <pc:graphicFrameChg chg="add mod modGraphic">
          <ac:chgData name="Mr J Bee (BWCET)" userId="a1856448-f297-487a-a7ea-498499ce4ab3" providerId="ADAL" clId="{528E977C-0D3A-4E08-9C31-E39F7E8FD8B5}" dt="2023-12-18T16:05:01.999" v="5876" actId="1076"/>
          <ac:graphicFrameMkLst>
            <pc:docMk/>
            <pc:sldMk cId="759967231" sldId="329"/>
            <ac:graphicFrameMk id="10" creationId="{B85F07CE-2FB6-738F-F0B2-78BA58E2D5CF}"/>
          </ac:graphicFrameMkLst>
        </pc:graphicFrame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086128078" sldId="329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08:02.458" v="5941"/>
        <pc:sldMkLst>
          <pc:docMk/>
          <pc:sldMk cId="143375688" sldId="330"/>
        </pc:sldMkLst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2" creationId="{F80B88FB-7020-CE51-97C4-99CABEAE573B}"/>
          </ac:spMkLst>
        </pc:spChg>
        <pc:spChg chg="del">
          <ac:chgData name="Mr J Bee (BWCET)" userId="a1856448-f297-487a-a7ea-498499ce4ab3" providerId="ADAL" clId="{528E977C-0D3A-4E08-9C31-E39F7E8FD8B5}" dt="2023-12-18T16:05:57.270" v="5925" actId="478"/>
          <ac:spMkLst>
            <pc:docMk/>
            <pc:sldMk cId="143375688" sldId="330"/>
            <ac:spMk id="3" creationId="{0B7C6EBB-CF6F-1950-D18F-891C4AF01C72}"/>
          </ac:spMkLst>
        </pc:spChg>
        <pc:spChg chg="del">
          <ac:chgData name="Mr J Bee (BWCET)" userId="a1856448-f297-487a-a7ea-498499ce4ab3" providerId="ADAL" clId="{528E977C-0D3A-4E08-9C31-E39F7E8FD8B5}" dt="2023-12-18T16:05:43.452" v="5884" actId="478"/>
          <ac:spMkLst>
            <pc:docMk/>
            <pc:sldMk cId="143375688" sldId="330"/>
            <ac:spMk id="4" creationId="{70FE7A18-FA2D-722E-B2CB-1BA6DA9A4DAC}"/>
          </ac:spMkLst>
        </pc:spChg>
        <pc:spChg chg="del">
          <ac:chgData name="Mr J Bee (BWCET)" userId="a1856448-f297-487a-a7ea-498499ce4ab3" providerId="ADAL" clId="{528E977C-0D3A-4E08-9C31-E39F7E8FD8B5}" dt="2023-12-18T16:05:42.683" v="5883" actId="478"/>
          <ac:spMkLst>
            <pc:docMk/>
            <pc:sldMk cId="143375688" sldId="330"/>
            <ac:spMk id="5" creationId="{5B95777C-2E55-EA97-9564-5DF3E653C78D}"/>
          </ac:spMkLst>
        </pc:spChg>
        <pc:spChg chg="del">
          <ac:chgData name="Mr J Bee (BWCET)" userId="a1856448-f297-487a-a7ea-498499ce4ab3" providerId="ADAL" clId="{528E977C-0D3A-4E08-9C31-E39F7E8FD8B5}" dt="2023-12-18T16:05:39.003" v="5882" actId="478"/>
          <ac:spMkLst>
            <pc:docMk/>
            <pc:sldMk cId="143375688" sldId="330"/>
            <ac:spMk id="6" creationId="{1B1F3A45-FF77-78CF-3447-02635E2F41D2}"/>
          </ac:spMkLst>
        </pc:spChg>
        <pc:spChg chg="add del mod">
          <ac:chgData name="Mr J Bee (BWCET)" userId="a1856448-f297-487a-a7ea-498499ce4ab3" providerId="ADAL" clId="{528E977C-0D3A-4E08-9C31-E39F7E8FD8B5}" dt="2023-12-18T16:07:58.664" v="5940" actId="478"/>
          <ac:spMkLst>
            <pc:docMk/>
            <pc:sldMk cId="143375688" sldId="330"/>
            <ac:spMk id="7" creationId="{CD7D1EEA-A630-CF1B-15A1-06A661863E6E}"/>
          </ac:spMkLst>
        </pc:spChg>
        <pc:spChg chg="del mod">
          <ac:chgData name="Mr J Bee (BWCET)" userId="a1856448-f297-487a-a7ea-498499ce4ab3" providerId="ADAL" clId="{528E977C-0D3A-4E08-9C31-E39F7E8FD8B5}" dt="2023-12-18T16:05:37.820" v="5881" actId="478"/>
          <ac:spMkLst>
            <pc:docMk/>
            <pc:sldMk cId="143375688" sldId="330"/>
            <ac:spMk id="8" creationId="{90F37AB9-C91A-8B9B-C734-A1E056E35F6A}"/>
          </ac:spMkLst>
        </pc:spChg>
        <pc:spChg chg="add 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9" creationId="{2F627A01-4B75-6E8F-6136-FF0A9A49C63C}"/>
          </ac:spMkLst>
        </pc:spChg>
        <pc:spChg chg="add 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10" creationId="{EBABB3C8-FC17-B840-3A4F-652D6F8BD94B}"/>
          </ac:spMkLst>
        </pc:spChg>
        <pc:spChg chg="add mod">
          <ac:chgData name="Mr J Bee (BWCET)" userId="a1856448-f297-487a-a7ea-498499ce4ab3" providerId="ADAL" clId="{528E977C-0D3A-4E08-9C31-E39F7E8FD8B5}" dt="2023-12-18T16:07:30.540" v="5936" actId="692"/>
          <ac:spMkLst>
            <pc:docMk/>
            <pc:sldMk cId="143375688" sldId="330"/>
            <ac:spMk id="11" creationId="{286EED7D-5EBC-AF8C-5733-F4CB06499D3C}"/>
          </ac:spMkLst>
        </pc:spChg>
        <pc:spChg chg="add mod">
          <ac:chgData name="Mr J Bee (BWCET)" userId="a1856448-f297-487a-a7ea-498499ce4ab3" providerId="ADAL" clId="{528E977C-0D3A-4E08-9C31-E39F7E8FD8B5}" dt="2023-12-18T16:07:43.742" v="5939" actId="14100"/>
          <ac:spMkLst>
            <pc:docMk/>
            <pc:sldMk cId="143375688" sldId="330"/>
            <ac:spMk id="12" creationId="{703712CD-3AED-4A19-AD5C-5F5396ECD53F}"/>
          </ac:spMkLst>
        </pc:spChg>
        <pc:spChg chg="add mod">
          <ac:chgData name="Mr J Bee (BWCET)" userId="a1856448-f297-487a-a7ea-498499ce4ab3" providerId="ADAL" clId="{528E977C-0D3A-4E08-9C31-E39F7E8FD8B5}" dt="2023-12-18T16:08:02.458" v="5941"/>
          <ac:spMkLst>
            <pc:docMk/>
            <pc:sldMk cId="143375688" sldId="330"/>
            <ac:spMk id="13" creationId="{5DB776E6-1BCE-A461-14D2-13E9F8DB4F34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21" creationId="{76ACA9DB-C725-CA2D-B48F-161335B46873}"/>
          </ac:spMkLst>
        </pc:spChg>
        <pc:spChg chg="mod">
          <ac:chgData name="Mr J Bee (BWCET)" userId="a1856448-f297-487a-a7ea-498499ce4ab3" providerId="ADAL" clId="{528E977C-0D3A-4E08-9C31-E39F7E8FD8B5}" dt="2023-12-18T16:05:54.462" v="5924" actId="20577"/>
          <ac:spMkLst>
            <pc:docMk/>
            <pc:sldMk cId="143375688" sldId="330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23" creationId="{65AA3972-C4EB-B62A-E8B8-3FCFC5BDCC87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24" creationId="{BE35B0B3-F92F-E2E8-E77A-82275952F9A2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25" creationId="{5FB0662F-0564-D36D-67C6-7BCEDC4A1745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26" creationId="{C3F9BF99-048E-471E-D310-676413A963C6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28" creationId="{A241D455-6D26-2FE0-B8F6-C04BC12BC4DF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29" creationId="{C54E4D49-99BE-F928-D80E-7D59B9E826A7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30" creationId="{527C6374-2609-7FC0-573E-5C87EA994CA5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31" creationId="{7CA8A0A2-E61A-AB48-B188-4106B53A120B}"/>
          </ac:spMkLst>
        </pc:spChg>
        <pc:spChg chg="del">
          <ac:chgData name="Mr J Bee (BWCET)" userId="a1856448-f297-487a-a7ea-498499ce4ab3" providerId="ADAL" clId="{528E977C-0D3A-4E08-9C31-E39F7E8FD8B5}" dt="2023-12-18T16:06:04.773" v="5927" actId="478"/>
          <ac:spMkLst>
            <pc:docMk/>
            <pc:sldMk cId="143375688" sldId="330"/>
            <ac:spMk id="32" creationId="{C21BE828-F0E3-6DFB-C3B0-F7F21C865AF7}"/>
          </ac:spMkLst>
        </pc:spChg>
        <pc:spChg chg="del">
          <ac:chgData name="Mr J Bee (BWCET)" userId="a1856448-f297-487a-a7ea-498499ce4ab3" providerId="ADAL" clId="{528E977C-0D3A-4E08-9C31-E39F7E8FD8B5}" dt="2023-12-18T16:06:04.773" v="5927" actId="478"/>
          <ac:spMkLst>
            <pc:docMk/>
            <pc:sldMk cId="143375688" sldId="330"/>
            <ac:spMk id="33" creationId="{500BF4E1-3278-F7E6-7128-BE1CEC12E16B}"/>
          </ac:spMkLst>
        </pc:spChg>
        <pc:spChg chg="del">
          <ac:chgData name="Mr J Bee (BWCET)" userId="a1856448-f297-487a-a7ea-498499ce4ab3" providerId="ADAL" clId="{528E977C-0D3A-4E08-9C31-E39F7E8FD8B5}" dt="2023-12-18T16:06:04.773" v="5927" actId="478"/>
          <ac:spMkLst>
            <pc:docMk/>
            <pc:sldMk cId="143375688" sldId="330"/>
            <ac:spMk id="34" creationId="{554679CC-57EC-EA57-9D72-503FEE46D7CE}"/>
          </ac:spMkLst>
        </pc:spChg>
        <pc:spChg chg="del">
          <ac:chgData name="Mr J Bee (BWCET)" userId="a1856448-f297-487a-a7ea-498499ce4ab3" providerId="ADAL" clId="{528E977C-0D3A-4E08-9C31-E39F7E8FD8B5}" dt="2023-12-18T16:06:04.773" v="5927" actId="478"/>
          <ac:spMkLst>
            <pc:docMk/>
            <pc:sldMk cId="143375688" sldId="330"/>
            <ac:spMk id="35" creationId="{CB175811-B7D1-4B5D-81DC-2EC650F69645}"/>
          </ac:spMkLst>
        </pc:spChg>
        <pc:spChg chg="del">
          <ac:chgData name="Mr J Bee (BWCET)" userId="a1856448-f297-487a-a7ea-498499ce4ab3" providerId="ADAL" clId="{528E977C-0D3A-4E08-9C31-E39F7E8FD8B5}" dt="2023-12-18T16:06:04.773" v="5927" actId="478"/>
          <ac:spMkLst>
            <pc:docMk/>
            <pc:sldMk cId="143375688" sldId="330"/>
            <ac:spMk id="36" creationId="{5756E062-9F36-5EC9-0473-DB07B44FCE63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671586215" sldId="330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945892653" sldId="331"/>
        </pc:sldMkLst>
      </pc:sldChg>
      <pc:sldChg chg="addSp delSp modSp add mod">
        <pc:chgData name="Mr J Bee (BWCET)" userId="a1856448-f297-487a-a7ea-498499ce4ab3" providerId="ADAL" clId="{528E977C-0D3A-4E08-9C31-E39F7E8FD8B5}" dt="2023-12-18T16:09:01.198" v="5954" actId="478"/>
        <pc:sldMkLst>
          <pc:docMk/>
          <pc:sldMk cId="3580696541" sldId="331"/>
        </pc:sldMkLst>
        <pc:spChg chg="add mod">
          <ac:chgData name="Mr J Bee (BWCET)" userId="a1856448-f297-487a-a7ea-498499ce4ab3" providerId="ADAL" clId="{528E977C-0D3A-4E08-9C31-E39F7E8FD8B5}" dt="2023-12-18T16:08:19.808" v="5946" actId="1076"/>
          <ac:spMkLst>
            <pc:docMk/>
            <pc:sldMk cId="3580696541" sldId="331"/>
            <ac:spMk id="3" creationId="{BA4C48FA-2069-4A40-A0DA-BD19ADCD8527}"/>
          </ac:spMkLst>
        </pc:spChg>
        <pc:spChg chg="add mod">
          <ac:chgData name="Mr J Bee (BWCET)" userId="a1856448-f297-487a-a7ea-498499ce4ab3" providerId="ADAL" clId="{528E977C-0D3A-4E08-9C31-E39F7E8FD8B5}" dt="2023-12-18T16:08:19.808" v="5946" actId="1076"/>
          <ac:spMkLst>
            <pc:docMk/>
            <pc:sldMk cId="3580696541" sldId="331"/>
            <ac:spMk id="4" creationId="{80EDCCE9-B92E-93F2-05F5-A3FE0038F049}"/>
          </ac:spMkLst>
        </pc:spChg>
        <pc:spChg chg="add mod">
          <ac:chgData name="Mr J Bee (BWCET)" userId="a1856448-f297-487a-a7ea-498499ce4ab3" providerId="ADAL" clId="{528E977C-0D3A-4E08-9C31-E39F7E8FD8B5}" dt="2023-12-18T16:08:19.808" v="5946" actId="1076"/>
          <ac:spMkLst>
            <pc:docMk/>
            <pc:sldMk cId="3580696541" sldId="331"/>
            <ac:spMk id="5" creationId="{78DB64AD-0F83-20F4-5B68-5B78C36FF442}"/>
          </ac:spMkLst>
        </pc:spChg>
        <pc:spChg chg="add mod">
          <ac:chgData name="Mr J Bee (BWCET)" userId="a1856448-f297-487a-a7ea-498499ce4ab3" providerId="ADAL" clId="{528E977C-0D3A-4E08-9C31-E39F7E8FD8B5}" dt="2023-12-18T16:08:19.808" v="5946" actId="1076"/>
          <ac:spMkLst>
            <pc:docMk/>
            <pc:sldMk cId="3580696541" sldId="331"/>
            <ac:spMk id="6" creationId="{F20624B2-A5F2-EF11-438F-774B196A9373}"/>
          </ac:spMkLst>
        </pc:spChg>
        <pc:spChg chg="add mod">
          <ac:chgData name="Mr J Bee (BWCET)" userId="a1856448-f297-487a-a7ea-498499ce4ab3" providerId="ADAL" clId="{528E977C-0D3A-4E08-9C31-E39F7E8FD8B5}" dt="2023-12-18T16:08:19.808" v="5946" actId="1076"/>
          <ac:spMkLst>
            <pc:docMk/>
            <pc:sldMk cId="3580696541" sldId="331"/>
            <ac:spMk id="7" creationId="{4E36D4AB-C8A3-12E5-29FA-137E179C5EF3}"/>
          </ac:spMkLst>
        </pc:spChg>
        <pc:spChg chg="add mod">
          <ac:chgData name="Mr J Bee (BWCET)" userId="a1856448-f297-487a-a7ea-498499ce4ab3" providerId="ADAL" clId="{528E977C-0D3A-4E08-9C31-E39F7E8FD8B5}" dt="2023-12-18T16:08:19.808" v="5946" actId="1076"/>
          <ac:spMkLst>
            <pc:docMk/>
            <pc:sldMk cId="3580696541" sldId="331"/>
            <ac:spMk id="8" creationId="{A03F4BAD-9B3B-AA30-916D-EEAF73D562B0}"/>
          </ac:spMkLst>
        </pc:spChg>
        <pc:spChg chg="mod">
          <ac:chgData name="Mr J Bee (BWCET)" userId="a1856448-f297-487a-a7ea-498499ce4ab3" providerId="ADAL" clId="{528E977C-0D3A-4E08-9C31-E39F7E8FD8B5}" dt="2023-12-18T16:08:26.072" v="5948" actId="14100"/>
          <ac:spMkLst>
            <pc:docMk/>
            <pc:sldMk cId="3580696541" sldId="331"/>
            <ac:spMk id="11" creationId="{286EED7D-5EBC-AF8C-5733-F4CB06499D3C}"/>
          </ac:spMkLst>
        </pc:spChg>
        <pc:spChg chg="mod">
          <ac:chgData name="Mr J Bee (BWCET)" userId="a1856448-f297-487a-a7ea-498499ce4ab3" providerId="ADAL" clId="{528E977C-0D3A-4E08-9C31-E39F7E8FD8B5}" dt="2023-12-18T16:08:38.611" v="5952" actId="14100"/>
          <ac:spMkLst>
            <pc:docMk/>
            <pc:sldMk cId="3580696541" sldId="331"/>
            <ac:spMk id="12" creationId="{703712CD-3AED-4A19-AD5C-5F5396ECD53F}"/>
          </ac:spMkLst>
        </pc:spChg>
        <pc:spChg chg="add del mod">
          <ac:chgData name="Mr J Bee (BWCET)" userId="a1856448-f297-487a-a7ea-498499ce4ab3" providerId="ADAL" clId="{528E977C-0D3A-4E08-9C31-E39F7E8FD8B5}" dt="2023-12-18T16:09:01.198" v="5954" actId="478"/>
          <ac:spMkLst>
            <pc:docMk/>
            <pc:sldMk cId="3580696541" sldId="331"/>
            <ac:spMk id="14" creationId="{BD204A97-8955-78F3-1E77-0041E56A644D}"/>
          </ac:spMkLst>
        </pc:spChg>
        <pc:spChg chg="add del mod">
          <ac:chgData name="Mr J Bee (BWCET)" userId="a1856448-f297-487a-a7ea-498499ce4ab3" providerId="ADAL" clId="{528E977C-0D3A-4E08-9C31-E39F7E8FD8B5}" dt="2023-12-18T16:09:01.198" v="5954" actId="478"/>
          <ac:spMkLst>
            <pc:docMk/>
            <pc:sldMk cId="3580696541" sldId="331"/>
            <ac:spMk id="15" creationId="{44301464-8F47-7C71-5773-4618F0112E04}"/>
          </ac:spMkLst>
        </pc:spChg>
        <pc:spChg chg="add del mod">
          <ac:chgData name="Mr J Bee (BWCET)" userId="a1856448-f297-487a-a7ea-498499ce4ab3" providerId="ADAL" clId="{528E977C-0D3A-4E08-9C31-E39F7E8FD8B5}" dt="2023-12-18T16:09:01.198" v="5954" actId="478"/>
          <ac:spMkLst>
            <pc:docMk/>
            <pc:sldMk cId="3580696541" sldId="331"/>
            <ac:spMk id="16" creationId="{B968A3AC-CE0B-B1E8-6B16-E428D24B6BAA}"/>
          </ac:spMkLst>
        </pc:spChg>
        <pc:spChg chg="add del mod">
          <ac:chgData name="Mr J Bee (BWCET)" userId="a1856448-f297-487a-a7ea-498499ce4ab3" providerId="ADAL" clId="{528E977C-0D3A-4E08-9C31-E39F7E8FD8B5}" dt="2023-12-18T16:09:01.198" v="5954" actId="478"/>
          <ac:spMkLst>
            <pc:docMk/>
            <pc:sldMk cId="3580696541" sldId="331"/>
            <ac:spMk id="17" creationId="{2975494B-6231-5BF3-4529-0A639163D490}"/>
          </ac:spMkLst>
        </pc:spChg>
        <pc:spChg chg="add del mod">
          <ac:chgData name="Mr J Bee (BWCET)" userId="a1856448-f297-487a-a7ea-498499ce4ab3" providerId="ADAL" clId="{528E977C-0D3A-4E08-9C31-E39F7E8FD8B5}" dt="2023-12-18T16:09:01.198" v="5954" actId="478"/>
          <ac:spMkLst>
            <pc:docMk/>
            <pc:sldMk cId="3580696541" sldId="331"/>
            <ac:spMk id="18" creationId="{805C3E1E-61C7-2C04-A180-7E049AE62E9B}"/>
          </ac:spMkLst>
        </pc:spChg>
        <pc:spChg chg="add del mod">
          <ac:chgData name="Mr J Bee (BWCET)" userId="a1856448-f297-487a-a7ea-498499ce4ab3" providerId="ADAL" clId="{528E977C-0D3A-4E08-9C31-E39F7E8FD8B5}" dt="2023-12-18T16:09:01.198" v="5954" actId="478"/>
          <ac:spMkLst>
            <pc:docMk/>
            <pc:sldMk cId="3580696541" sldId="331"/>
            <ac:spMk id="19" creationId="{56ED3AB1-AA24-9414-1871-C4C8D3D51BEF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276863078" sldId="33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11:12.013" v="6030" actId="1076"/>
        <pc:sldMkLst>
          <pc:docMk/>
          <pc:sldMk cId="3443534234" sldId="332"/>
        </pc:sldMkLst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2" creationId="{F80B88FB-7020-CE51-97C4-99CABEAE573B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3" creationId="{BA4C48FA-2069-4A40-A0DA-BD19ADCD8527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4" creationId="{80EDCCE9-B92E-93F2-05F5-A3FE0038F049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5" creationId="{78DB64AD-0F83-20F4-5B68-5B78C36FF442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6" creationId="{F20624B2-A5F2-EF11-438F-774B196A9373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7" creationId="{4E36D4AB-C8A3-12E5-29FA-137E179C5EF3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8" creationId="{A03F4BAD-9B3B-AA30-916D-EEAF73D562B0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9" creationId="{2F627A01-4B75-6E8F-6136-FF0A9A49C63C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10" creationId="{EBABB3C8-FC17-B840-3A4F-652D6F8BD94B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11" creationId="{286EED7D-5EBC-AF8C-5733-F4CB06499D3C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12" creationId="{703712CD-3AED-4A19-AD5C-5F5396ECD53F}"/>
          </ac:spMkLst>
        </pc:spChg>
        <pc:spChg chg="del">
          <ac:chgData name="Mr J Bee (BWCET)" userId="a1856448-f297-487a-a7ea-498499ce4ab3" providerId="ADAL" clId="{528E977C-0D3A-4E08-9C31-E39F7E8FD8B5}" dt="2023-12-18T16:09:13.972" v="5957" actId="478"/>
          <ac:spMkLst>
            <pc:docMk/>
            <pc:sldMk cId="3443534234" sldId="332"/>
            <ac:spMk id="13" creationId="{5DB776E6-1BCE-A461-14D2-13E9F8DB4F34}"/>
          </ac:spMkLst>
        </pc:spChg>
        <pc:spChg chg="add mod">
          <ac:chgData name="Mr J Bee (BWCET)" userId="a1856448-f297-487a-a7ea-498499ce4ab3" providerId="ADAL" clId="{528E977C-0D3A-4E08-9C31-E39F7E8FD8B5}" dt="2023-12-18T16:09:30.732" v="5993"/>
          <ac:spMkLst>
            <pc:docMk/>
            <pc:sldMk cId="3443534234" sldId="332"/>
            <ac:spMk id="14" creationId="{41EF922B-CD83-3F66-49B8-0A44AA9AF284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21" creationId="{76ACA9DB-C725-CA2D-B48F-161335B46873}"/>
          </ac:spMkLst>
        </pc:spChg>
        <pc:spChg chg="mod">
          <ac:chgData name="Mr J Bee (BWCET)" userId="a1856448-f297-487a-a7ea-498499ce4ab3" providerId="ADAL" clId="{528E977C-0D3A-4E08-9C31-E39F7E8FD8B5}" dt="2023-12-18T16:09:23.802" v="5992" actId="20577"/>
          <ac:spMkLst>
            <pc:docMk/>
            <pc:sldMk cId="3443534234" sldId="332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23" creationId="{65AA3972-C4EB-B62A-E8B8-3FCFC5BDCC87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24" creationId="{BE35B0B3-F92F-E2E8-E77A-82275952F9A2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25" creationId="{5FB0662F-0564-D36D-67C6-7BCEDC4A1745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26" creationId="{C3F9BF99-048E-471E-D310-676413A963C6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28" creationId="{A241D455-6D26-2FE0-B8F6-C04BC12BC4DF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29" creationId="{C54E4D49-99BE-F928-D80E-7D59B9E826A7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30" creationId="{527C6374-2609-7FC0-573E-5C87EA994CA5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31" creationId="{7CA8A0A2-E61A-AB48-B188-4106B53A120B}"/>
          </ac:spMkLst>
        </pc:spChg>
        <pc:graphicFrameChg chg="add mod modGraphic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15" creationId="{185EE4F6-61C0-7BF3-6B7E-542C30FA23D8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16" creationId="{83E7BF75-1C85-3226-1BFD-547E3EF9D707}"/>
          </ac:graphicFrameMkLst>
        </pc:graphicFrameChg>
        <pc:graphicFrameChg chg="add mod modGraphic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17" creationId="{2A89F258-1018-BF4F-E13C-5773EFE560E4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18" creationId="{AFA20533-EA80-4016-FB8D-5A86D7FDBC4E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19" creationId="{4A62DACC-F8D6-BA97-ECCE-AF5F1A1AB865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20" creationId="{C1FFC50C-0471-5549-4A2D-72EA16E640A0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32" creationId="{7C5A02C4-0271-F517-E6BA-672FE388A31F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33" creationId="{B473933C-11C7-5EFB-6D8C-F82EFB44D88F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34" creationId="{C85723F8-3957-77E3-153D-D319FB78C4BA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35" creationId="{A9E3235D-C8D0-A39B-FEC3-B67A37B76277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36" creationId="{8DB69BF9-67E7-2230-EF9D-6E84F9BC6E00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37" creationId="{2D4F2B3D-A84F-6D91-2001-FDB5107F3A6C}"/>
          </ac:graphicFrameMkLst>
        </pc:graphicFrame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560707503" sldId="333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12:17.688" v="6041" actId="478"/>
        <pc:sldMkLst>
          <pc:docMk/>
          <pc:sldMk cId="2555546138" sldId="333"/>
        </pc:sldMkLst>
        <pc:spChg chg="add mod">
          <ac:chgData name="Mr J Bee (BWCET)" userId="a1856448-f297-487a-a7ea-498499ce4ab3" providerId="ADAL" clId="{528E977C-0D3A-4E08-9C31-E39F7E8FD8B5}" dt="2023-12-18T16:11:24.890" v="6035"/>
          <ac:spMkLst>
            <pc:docMk/>
            <pc:sldMk cId="2555546138" sldId="333"/>
            <ac:spMk id="2" creationId="{51362CA1-37AC-5BBC-02DD-BEE7C01942D5}"/>
          </ac:spMkLst>
        </pc:spChg>
        <pc:spChg chg="del">
          <ac:chgData name="Mr J Bee (BWCET)" userId="a1856448-f297-487a-a7ea-498499ce4ab3" providerId="ADAL" clId="{528E977C-0D3A-4E08-9C31-E39F7E8FD8B5}" dt="2023-12-18T16:11:21.333" v="6032" actId="478"/>
          <ac:spMkLst>
            <pc:docMk/>
            <pc:sldMk cId="2555546138" sldId="333"/>
            <ac:spMk id="14" creationId="{41EF922B-CD83-3F66-49B8-0A44AA9AF284}"/>
          </ac:spMkLst>
        </pc:spChg>
        <pc:spChg chg="mod">
          <ac:chgData name="Mr J Bee (BWCET)" userId="a1856448-f297-487a-a7ea-498499ce4ab3" providerId="ADAL" clId="{528E977C-0D3A-4E08-9C31-E39F7E8FD8B5}" dt="2023-12-18T16:11:23.884" v="6034" actId="20577"/>
          <ac:spMkLst>
            <pc:docMk/>
            <pc:sldMk cId="2555546138" sldId="333"/>
            <ac:spMk id="22" creationId="{1FE8C83A-9C65-8103-D6F7-5F7752E75B56}"/>
          </ac:spMkLst>
        </pc:spChg>
        <pc:graphicFrameChg chg="add 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3" creationId="{D8566330-3726-8F0A-AC10-B85D9EE8A76A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8T16:12:17.688" v="6041" actId="478"/>
          <ac:graphicFrameMkLst>
            <pc:docMk/>
            <pc:sldMk cId="2555546138" sldId="333"/>
            <ac:graphicFrameMk id="4" creationId="{BF59CA26-A509-4B59-B63D-F604E14D219B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15" creationId="{185EE4F6-61C0-7BF3-6B7E-542C30FA23D8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16" creationId="{83E7BF75-1C85-3226-1BFD-547E3EF9D707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17" creationId="{2A89F258-1018-BF4F-E13C-5773EFE560E4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18" creationId="{AFA20533-EA80-4016-FB8D-5A86D7FDBC4E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19" creationId="{4A62DACC-F8D6-BA97-ECCE-AF5F1A1AB865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20" creationId="{C1FFC50C-0471-5549-4A2D-72EA16E640A0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32" creationId="{7C5A02C4-0271-F517-E6BA-672FE388A31F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33" creationId="{B473933C-11C7-5EFB-6D8C-F82EFB44D88F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34" creationId="{C85723F8-3957-77E3-153D-D319FB78C4BA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35" creationId="{A9E3235D-C8D0-A39B-FEC3-B67A37B76277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36" creationId="{8DB69BF9-67E7-2230-EF9D-6E84F9BC6E00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37" creationId="{2D4F2B3D-A84F-6D91-2001-FDB5107F3A6C}"/>
          </ac:graphicFrameMkLst>
        </pc:graphicFrameChg>
      </pc:sldChg>
      <pc:sldChg chg="addSp delSp modSp add mod delAnim modAnim">
        <pc:chgData name="Mr J Bee (BWCET)" userId="a1856448-f297-487a-a7ea-498499ce4ab3" providerId="ADAL" clId="{528E977C-0D3A-4E08-9C31-E39F7E8FD8B5}" dt="2023-12-18T16:14:01.895" v="6292" actId="478"/>
        <pc:sldMkLst>
          <pc:docMk/>
          <pc:sldMk cId="764626323" sldId="334"/>
        </pc:sldMkLst>
        <pc:spChg chg="del">
          <ac:chgData name="Mr J Bee (BWCET)" userId="a1856448-f297-487a-a7ea-498499ce4ab3" providerId="ADAL" clId="{528E977C-0D3A-4E08-9C31-E39F7E8FD8B5}" dt="2023-12-18T16:12:23.502" v="6044" actId="478"/>
          <ac:spMkLst>
            <pc:docMk/>
            <pc:sldMk cId="764626323" sldId="334"/>
            <ac:spMk id="2" creationId="{51362CA1-37AC-5BBC-02DD-BEE7C01942D5}"/>
          </ac:spMkLst>
        </pc:spChg>
        <pc:spChg chg="add del mod">
          <ac:chgData name="Mr J Bee (BWCET)" userId="a1856448-f297-487a-a7ea-498499ce4ab3" providerId="ADAL" clId="{528E977C-0D3A-4E08-9C31-E39F7E8FD8B5}" dt="2023-12-18T16:13:24.141" v="6279" actId="478"/>
          <ac:spMkLst>
            <pc:docMk/>
            <pc:sldMk cId="764626323" sldId="334"/>
            <ac:spMk id="4" creationId="{4D5CE586-FE33-96AC-F30E-74236E6D20DB}"/>
          </ac:spMkLst>
        </pc:spChg>
        <pc:spChg chg="add mod">
          <ac:chgData name="Mr J Bee (BWCET)" userId="a1856448-f297-487a-a7ea-498499ce4ab3" providerId="ADAL" clId="{528E977C-0D3A-4E08-9C31-E39F7E8FD8B5}" dt="2023-12-18T16:13:22.127" v="6278" actId="1076"/>
          <ac:spMkLst>
            <pc:docMk/>
            <pc:sldMk cId="764626323" sldId="334"/>
            <ac:spMk id="5" creationId="{D00C6414-C7FE-DDF9-E156-CCA6BFF356FF}"/>
          </ac:spMkLst>
        </pc:spChg>
        <pc:spChg chg="add mod">
          <ac:chgData name="Mr J Bee (BWCET)" userId="a1856448-f297-487a-a7ea-498499ce4ab3" providerId="ADAL" clId="{528E977C-0D3A-4E08-9C31-E39F7E8FD8B5}" dt="2023-12-18T16:13:32.743" v="6284" actId="1076"/>
          <ac:spMkLst>
            <pc:docMk/>
            <pc:sldMk cId="764626323" sldId="334"/>
            <ac:spMk id="6" creationId="{87E134B3-15F7-C618-DFA9-80290A2B6F09}"/>
          </ac:spMkLst>
        </pc:spChg>
        <pc:spChg chg="add mod">
          <ac:chgData name="Mr J Bee (BWCET)" userId="a1856448-f297-487a-a7ea-498499ce4ab3" providerId="ADAL" clId="{528E977C-0D3A-4E08-9C31-E39F7E8FD8B5}" dt="2023-12-18T16:13:31.183" v="6283" actId="1076"/>
          <ac:spMkLst>
            <pc:docMk/>
            <pc:sldMk cId="764626323" sldId="334"/>
            <ac:spMk id="7" creationId="{04C27D1E-662C-1F80-580D-92B0E9CF7739}"/>
          </ac:spMkLst>
        </pc:spChg>
        <pc:spChg chg="add mod">
          <ac:chgData name="Mr J Bee (BWCET)" userId="a1856448-f297-487a-a7ea-498499ce4ab3" providerId="ADAL" clId="{528E977C-0D3A-4E08-9C31-E39F7E8FD8B5}" dt="2023-12-18T16:13:36.232" v="6286" actId="1076"/>
          <ac:spMkLst>
            <pc:docMk/>
            <pc:sldMk cId="764626323" sldId="334"/>
            <ac:spMk id="8" creationId="{E0679EDF-FC7D-87E1-53AD-8B2E032FADF4}"/>
          </ac:spMkLst>
        </pc:spChg>
        <pc:spChg chg="add mod">
          <ac:chgData name="Mr J Bee (BWCET)" userId="a1856448-f297-487a-a7ea-498499ce4ab3" providerId="ADAL" clId="{528E977C-0D3A-4E08-9C31-E39F7E8FD8B5}" dt="2023-12-18T16:13:39.159" v="6288" actId="1076"/>
          <ac:spMkLst>
            <pc:docMk/>
            <pc:sldMk cId="764626323" sldId="334"/>
            <ac:spMk id="9" creationId="{56F96666-1D24-7324-DDBE-3F9E679FC3A4}"/>
          </ac:spMkLst>
        </pc:spChg>
        <pc:spChg chg="add mod">
          <ac:chgData name="Mr J Bee (BWCET)" userId="a1856448-f297-487a-a7ea-498499ce4ab3" providerId="ADAL" clId="{528E977C-0D3A-4E08-9C31-E39F7E8FD8B5}" dt="2023-12-18T16:13:41.663" v="6290" actId="1076"/>
          <ac:spMkLst>
            <pc:docMk/>
            <pc:sldMk cId="764626323" sldId="334"/>
            <ac:spMk id="10" creationId="{DF1A59D1-AC92-50CA-B419-CAB30AFFC62D}"/>
          </ac:spMkLst>
        </pc:spChg>
        <pc:spChg chg="add del mod">
          <ac:chgData name="Mr J Bee (BWCET)" userId="a1856448-f297-487a-a7ea-498499ce4ab3" providerId="ADAL" clId="{528E977C-0D3A-4E08-9C31-E39F7E8FD8B5}" dt="2023-12-18T16:14:01.895" v="6292" actId="478"/>
          <ac:spMkLst>
            <pc:docMk/>
            <pc:sldMk cId="764626323" sldId="334"/>
            <ac:spMk id="11" creationId="{1DFDA3CA-41BB-C4C0-CA34-980D8A072917}"/>
          </ac:spMkLst>
        </pc:spChg>
        <pc:spChg chg="mod">
          <ac:chgData name="Mr J Bee (BWCET)" userId="a1856448-f297-487a-a7ea-498499ce4ab3" providerId="ADAL" clId="{528E977C-0D3A-4E08-9C31-E39F7E8FD8B5}" dt="2023-12-18T16:13:17.075" v="6275" actId="20577"/>
          <ac:spMkLst>
            <pc:docMk/>
            <pc:sldMk cId="764626323" sldId="334"/>
            <ac:spMk id="22" creationId="{1FE8C83A-9C65-8103-D6F7-5F7752E75B56}"/>
          </ac:spMkLst>
        </pc:sp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3" creationId="{D8566330-3726-8F0A-AC10-B85D9EE8A76A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15" creationId="{185EE4F6-61C0-7BF3-6B7E-542C30FA23D8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16" creationId="{83E7BF75-1C85-3226-1BFD-547E3EF9D707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17" creationId="{2A89F258-1018-BF4F-E13C-5773EFE560E4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18" creationId="{AFA20533-EA80-4016-FB8D-5A86D7FDBC4E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19" creationId="{4A62DACC-F8D6-BA97-ECCE-AF5F1A1AB865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20" creationId="{C1FFC50C-0471-5549-4A2D-72EA16E640A0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32" creationId="{7C5A02C4-0271-F517-E6BA-672FE388A31F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33" creationId="{B473933C-11C7-5EFB-6D8C-F82EFB44D88F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34" creationId="{C85723F8-3957-77E3-153D-D319FB78C4BA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35" creationId="{A9E3235D-C8D0-A39B-FEC3-B67A37B76277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36" creationId="{8DB69BF9-67E7-2230-EF9D-6E84F9BC6E00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37" creationId="{2D4F2B3D-A84F-6D91-2001-FDB5107F3A6C}"/>
          </ac:graphicFrameMkLst>
        </pc:graphicFrame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152679576" sldId="334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891891518" sldId="335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16:01.543" v="6466" actId="1076"/>
        <pc:sldMkLst>
          <pc:docMk/>
          <pc:sldMk cId="1591639074" sldId="335"/>
        </pc:sldMkLst>
        <pc:spChg chg="add mod">
          <ac:chgData name="Mr J Bee (BWCET)" userId="a1856448-f297-487a-a7ea-498499ce4ab3" providerId="ADAL" clId="{528E977C-0D3A-4E08-9C31-E39F7E8FD8B5}" dt="2023-12-18T16:14:37.716" v="6433"/>
          <ac:spMkLst>
            <pc:docMk/>
            <pc:sldMk cId="1591639074" sldId="335"/>
            <ac:spMk id="2" creationId="{B0D32130-5650-5091-4349-C286EBD22F4B}"/>
          </ac:spMkLst>
        </pc:spChg>
        <pc:spChg chg="add mod">
          <ac:chgData name="Mr J Bee (BWCET)" userId="a1856448-f297-487a-a7ea-498499ce4ab3" providerId="ADAL" clId="{528E977C-0D3A-4E08-9C31-E39F7E8FD8B5}" dt="2023-12-18T16:14:41.231" v="6435" actId="1076"/>
          <ac:spMkLst>
            <pc:docMk/>
            <pc:sldMk cId="1591639074" sldId="335"/>
            <ac:spMk id="3" creationId="{2C76215A-7CB9-45E3-748E-F32AC097E80E}"/>
          </ac:spMkLst>
        </pc:spChg>
        <pc:spChg chg="del">
          <ac:chgData name="Mr J Bee (BWCET)" userId="a1856448-f297-487a-a7ea-498499ce4ab3" providerId="ADAL" clId="{528E977C-0D3A-4E08-9C31-E39F7E8FD8B5}" dt="2023-12-18T16:14:06.296" v="6294" actId="478"/>
          <ac:spMkLst>
            <pc:docMk/>
            <pc:sldMk cId="1591639074" sldId="335"/>
            <ac:spMk id="5" creationId="{D00C6414-C7FE-DDF9-E156-CCA6BFF356FF}"/>
          </ac:spMkLst>
        </pc:spChg>
        <pc:spChg chg="del">
          <ac:chgData name="Mr J Bee (BWCET)" userId="a1856448-f297-487a-a7ea-498499ce4ab3" providerId="ADAL" clId="{528E977C-0D3A-4E08-9C31-E39F7E8FD8B5}" dt="2023-12-18T16:14:06.296" v="6294" actId="478"/>
          <ac:spMkLst>
            <pc:docMk/>
            <pc:sldMk cId="1591639074" sldId="335"/>
            <ac:spMk id="6" creationId="{87E134B3-15F7-C618-DFA9-80290A2B6F09}"/>
          </ac:spMkLst>
        </pc:spChg>
        <pc:spChg chg="del">
          <ac:chgData name="Mr J Bee (BWCET)" userId="a1856448-f297-487a-a7ea-498499ce4ab3" providerId="ADAL" clId="{528E977C-0D3A-4E08-9C31-E39F7E8FD8B5}" dt="2023-12-18T16:14:06.296" v="6294" actId="478"/>
          <ac:spMkLst>
            <pc:docMk/>
            <pc:sldMk cId="1591639074" sldId="335"/>
            <ac:spMk id="7" creationId="{04C27D1E-662C-1F80-580D-92B0E9CF7739}"/>
          </ac:spMkLst>
        </pc:spChg>
        <pc:spChg chg="del">
          <ac:chgData name="Mr J Bee (BWCET)" userId="a1856448-f297-487a-a7ea-498499ce4ab3" providerId="ADAL" clId="{528E977C-0D3A-4E08-9C31-E39F7E8FD8B5}" dt="2023-12-18T16:14:06.296" v="6294" actId="478"/>
          <ac:spMkLst>
            <pc:docMk/>
            <pc:sldMk cId="1591639074" sldId="335"/>
            <ac:spMk id="8" creationId="{E0679EDF-FC7D-87E1-53AD-8B2E032FADF4}"/>
          </ac:spMkLst>
        </pc:spChg>
        <pc:spChg chg="del">
          <ac:chgData name="Mr J Bee (BWCET)" userId="a1856448-f297-487a-a7ea-498499ce4ab3" providerId="ADAL" clId="{528E977C-0D3A-4E08-9C31-E39F7E8FD8B5}" dt="2023-12-18T16:14:06.296" v="6294" actId="478"/>
          <ac:spMkLst>
            <pc:docMk/>
            <pc:sldMk cId="1591639074" sldId="335"/>
            <ac:spMk id="9" creationId="{56F96666-1D24-7324-DDBE-3F9E679FC3A4}"/>
          </ac:spMkLst>
        </pc:spChg>
        <pc:spChg chg="del">
          <ac:chgData name="Mr J Bee (BWCET)" userId="a1856448-f297-487a-a7ea-498499ce4ab3" providerId="ADAL" clId="{528E977C-0D3A-4E08-9C31-E39F7E8FD8B5}" dt="2023-12-18T16:14:06.296" v="6294" actId="478"/>
          <ac:spMkLst>
            <pc:docMk/>
            <pc:sldMk cId="1591639074" sldId="335"/>
            <ac:spMk id="10" creationId="{DF1A59D1-AC92-50CA-B419-CAB30AFFC62D}"/>
          </ac:spMkLst>
        </pc:spChg>
        <pc:spChg chg="add mod">
          <ac:chgData name="Mr J Bee (BWCET)" userId="a1856448-f297-487a-a7ea-498499ce4ab3" providerId="ADAL" clId="{528E977C-0D3A-4E08-9C31-E39F7E8FD8B5}" dt="2023-12-18T16:15:31.159" v="6450" actId="1076"/>
          <ac:spMkLst>
            <pc:docMk/>
            <pc:sldMk cId="1591639074" sldId="335"/>
            <ac:spMk id="12" creationId="{55C25969-5D23-5BAA-CDDB-98DED6B2C2C1}"/>
          </ac:spMkLst>
        </pc:spChg>
        <pc:spChg chg="add mod">
          <ac:chgData name="Mr J Bee (BWCET)" userId="a1856448-f297-487a-a7ea-498499ce4ab3" providerId="ADAL" clId="{528E977C-0D3A-4E08-9C31-E39F7E8FD8B5}" dt="2023-12-18T16:15:43.140" v="6459" actId="20577"/>
          <ac:spMkLst>
            <pc:docMk/>
            <pc:sldMk cId="1591639074" sldId="335"/>
            <ac:spMk id="13" creationId="{220AECCE-9F54-A390-3596-039DC901C40A}"/>
          </ac:spMkLst>
        </pc:spChg>
        <pc:spChg chg="add mod">
          <ac:chgData name="Mr J Bee (BWCET)" userId="a1856448-f297-487a-a7ea-498499ce4ab3" providerId="ADAL" clId="{528E977C-0D3A-4E08-9C31-E39F7E8FD8B5}" dt="2023-12-18T16:15:40.342" v="6457" actId="20577"/>
          <ac:spMkLst>
            <pc:docMk/>
            <pc:sldMk cId="1591639074" sldId="335"/>
            <ac:spMk id="14" creationId="{C95909C2-CF58-C3F1-1756-CC0263363893}"/>
          </ac:spMkLst>
        </pc:spChg>
        <pc:spChg chg="add mod">
          <ac:chgData name="Mr J Bee (BWCET)" userId="a1856448-f297-487a-a7ea-498499ce4ab3" providerId="ADAL" clId="{528E977C-0D3A-4E08-9C31-E39F7E8FD8B5}" dt="2023-12-18T16:15:54.198" v="6462" actId="14100"/>
          <ac:spMkLst>
            <pc:docMk/>
            <pc:sldMk cId="1591639074" sldId="335"/>
            <ac:spMk id="15" creationId="{29008D68-6EBD-C6D2-E581-184EE8223C3A}"/>
          </ac:spMkLst>
        </pc:spChg>
        <pc:spChg chg="add mod">
          <ac:chgData name="Mr J Bee (BWCET)" userId="a1856448-f297-487a-a7ea-498499ce4ab3" providerId="ADAL" clId="{528E977C-0D3A-4E08-9C31-E39F7E8FD8B5}" dt="2023-12-18T16:15:58.662" v="6464" actId="1076"/>
          <ac:spMkLst>
            <pc:docMk/>
            <pc:sldMk cId="1591639074" sldId="335"/>
            <ac:spMk id="16" creationId="{A035C04F-B96C-655E-C7D6-B709DA8FAB42}"/>
          </ac:spMkLst>
        </pc:spChg>
        <pc:spChg chg="add mod">
          <ac:chgData name="Mr J Bee (BWCET)" userId="a1856448-f297-487a-a7ea-498499ce4ab3" providerId="ADAL" clId="{528E977C-0D3A-4E08-9C31-E39F7E8FD8B5}" dt="2023-12-18T16:16:01.543" v="6466" actId="1076"/>
          <ac:spMkLst>
            <pc:docMk/>
            <pc:sldMk cId="1591639074" sldId="335"/>
            <ac:spMk id="17" creationId="{20D1E2C6-67AE-2D0E-8A23-1918C8585724}"/>
          </ac:spMkLst>
        </pc:spChg>
        <pc:spChg chg="mod">
          <ac:chgData name="Mr J Bee (BWCET)" userId="a1856448-f297-487a-a7ea-498499ce4ab3" providerId="ADAL" clId="{528E977C-0D3A-4E08-9C31-E39F7E8FD8B5}" dt="2023-12-18T16:14:29.843" v="6430" actId="20577"/>
          <ac:spMkLst>
            <pc:docMk/>
            <pc:sldMk cId="1591639074" sldId="335"/>
            <ac:spMk id="22" creationId="{1FE8C83A-9C65-8103-D6F7-5F7752E75B56}"/>
          </ac:spMkLst>
        </pc:spChg>
        <pc:picChg chg="add del mod">
          <ac:chgData name="Mr J Bee (BWCET)" userId="a1856448-f297-487a-a7ea-498499ce4ab3" providerId="ADAL" clId="{528E977C-0D3A-4E08-9C31-E39F7E8FD8B5}" dt="2023-12-18T16:14:55.796" v="6438" actId="478"/>
          <ac:picMkLst>
            <pc:docMk/>
            <pc:sldMk cId="1591639074" sldId="335"/>
            <ac:picMk id="11" creationId="{81554D87-4709-9ED6-8EC6-C9EC04410682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521946083" sldId="336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18:28.079" v="6626" actId="478"/>
        <pc:sldMkLst>
          <pc:docMk/>
          <pc:sldMk cId="629517790" sldId="336"/>
        </pc:sldMkLst>
        <pc:spChg chg="del">
          <ac:chgData name="Mr J Bee (BWCET)" userId="a1856448-f297-487a-a7ea-498499ce4ab3" providerId="ADAL" clId="{528E977C-0D3A-4E08-9C31-E39F7E8FD8B5}" dt="2023-12-18T16:16:44.051" v="6470" actId="478"/>
          <ac:spMkLst>
            <pc:docMk/>
            <pc:sldMk cId="629517790" sldId="336"/>
            <ac:spMk id="2" creationId="{51362CA1-37AC-5BBC-02DD-BEE7C01942D5}"/>
          </ac:spMkLst>
        </pc:spChg>
        <pc:spChg chg="add mod">
          <ac:chgData name="Mr J Bee (BWCET)" userId="a1856448-f297-487a-a7ea-498499ce4ab3" providerId="ADAL" clId="{528E977C-0D3A-4E08-9C31-E39F7E8FD8B5}" dt="2023-12-18T16:17:27.364" v="6611" actId="14100"/>
          <ac:spMkLst>
            <pc:docMk/>
            <pc:sldMk cId="629517790" sldId="336"/>
            <ac:spMk id="4" creationId="{1B037ABD-5805-0EB4-E539-4762F870FB01}"/>
          </ac:spMkLst>
        </pc:spChg>
        <pc:spChg chg="add mod">
          <ac:chgData name="Mr J Bee (BWCET)" userId="a1856448-f297-487a-a7ea-498499ce4ab3" providerId="ADAL" clId="{528E977C-0D3A-4E08-9C31-E39F7E8FD8B5}" dt="2023-12-18T16:17:33.218" v="6614" actId="14100"/>
          <ac:spMkLst>
            <pc:docMk/>
            <pc:sldMk cId="629517790" sldId="336"/>
            <ac:spMk id="5" creationId="{DBAD46F7-CEA2-53B0-3216-3E7E619C908E}"/>
          </ac:spMkLst>
        </pc:spChg>
        <pc:spChg chg="add mod">
          <ac:chgData name="Mr J Bee (BWCET)" userId="a1856448-f297-487a-a7ea-498499ce4ab3" providerId="ADAL" clId="{528E977C-0D3A-4E08-9C31-E39F7E8FD8B5}" dt="2023-12-18T16:17:42.962" v="6617" actId="14100"/>
          <ac:spMkLst>
            <pc:docMk/>
            <pc:sldMk cId="629517790" sldId="336"/>
            <ac:spMk id="6" creationId="{3871066C-0C83-F673-99CE-0FC3D7004D46}"/>
          </ac:spMkLst>
        </pc:spChg>
        <pc:spChg chg="add mod">
          <ac:chgData name="Mr J Bee (BWCET)" userId="a1856448-f297-487a-a7ea-498499ce4ab3" providerId="ADAL" clId="{528E977C-0D3A-4E08-9C31-E39F7E8FD8B5}" dt="2023-12-18T16:18:10.306" v="6624" actId="14100"/>
          <ac:spMkLst>
            <pc:docMk/>
            <pc:sldMk cId="629517790" sldId="336"/>
            <ac:spMk id="9" creationId="{EC381D7C-5B8D-C35A-D8FA-8A11E926552D}"/>
          </ac:spMkLst>
        </pc:spChg>
        <pc:spChg chg="add del mod">
          <ac:chgData name="Mr J Bee (BWCET)" userId="a1856448-f297-487a-a7ea-498499ce4ab3" providerId="ADAL" clId="{528E977C-0D3A-4E08-9C31-E39F7E8FD8B5}" dt="2023-12-18T16:18:28.079" v="6626" actId="478"/>
          <ac:spMkLst>
            <pc:docMk/>
            <pc:sldMk cId="629517790" sldId="336"/>
            <ac:spMk id="10" creationId="{850DFAF6-ACC0-CB7C-F28C-0DBF26AD3596}"/>
          </ac:spMkLst>
        </pc:spChg>
        <pc:spChg chg="mod">
          <ac:chgData name="Mr J Bee (BWCET)" userId="a1856448-f297-487a-a7ea-498499ce4ab3" providerId="ADAL" clId="{528E977C-0D3A-4E08-9C31-E39F7E8FD8B5}" dt="2023-12-18T16:17:22.203" v="6609" actId="20577"/>
          <ac:spMkLst>
            <pc:docMk/>
            <pc:sldMk cId="629517790" sldId="336"/>
            <ac:spMk id="22" creationId="{1FE8C83A-9C65-8103-D6F7-5F7752E75B56}"/>
          </ac:spMkLst>
        </pc:spChg>
        <pc:graphicFrameChg chg="mod">
          <ac:chgData name="Mr J Bee (BWCET)" userId="a1856448-f297-487a-a7ea-498499ce4ab3" providerId="ADAL" clId="{528E977C-0D3A-4E08-9C31-E39F7E8FD8B5}" dt="2023-12-18T16:16:42.015" v="6469" actId="1076"/>
          <ac:graphicFrameMkLst>
            <pc:docMk/>
            <pc:sldMk cId="629517790" sldId="336"/>
            <ac:graphicFrameMk id="3" creationId="{D8566330-3726-8F0A-AC10-B85D9EE8A76A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7:54.612" v="6619" actId="1076"/>
          <ac:graphicFrameMkLst>
            <pc:docMk/>
            <pc:sldMk cId="629517790" sldId="336"/>
            <ac:graphicFrameMk id="7" creationId="{B0B38DC4-4010-3F8A-B1B4-0E2653E17244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7:54.612" v="6619" actId="1076"/>
          <ac:graphicFrameMkLst>
            <pc:docMk/>
            <pc:sldMk cId="629517790" sldId="336"/>
            <ac:graphicFrameMk id="8" creationId="{60B2E199-E695-A7AF-F7E0-CD5E148B2B52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6:42.015" v="6469" actId="1076"/>
          <ac:graphicFrameMkLst>
            <pc:docMk/>
            <pc:sldMk cId="629517790" sldId="336"/>
            <ac:graphicFrameMk id="15" creationId="{185EE4F6-61C0-7BF3-6B7E-542C30FA23D8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6:42.015" v="6469" actId="1076"/>
          <ac:graphicFrameMkLst>
            <pc:docMk/>
            <pc:sldMk cId="629517790" sldId="336"/>
            <ac:graphicFrameMk id="16" creationId="{83E7BF75-1C85-3226-1BFD-547E3EF9D707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6:37.117" v="6468" actId="478"/>
          <ac:graphicFrameMkLst>
            <pc:docMk/>
            <pc:sldMk cId="629517790" sldId="336"/>
            <ac:graphicFrameMk id="17" creationId="{2A89F258-1018-BF4F-E13C-5773EFE560E4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6:37.117" v="6468" actId="478"/>
          <ac:graphicFrameMkLst>
            <pc:docMk/>
            <pc:sldMk cId="629517790" sldId="336"/>
            <ac:graphicFrameMk id="18" creationId="{AFA20533-EA80-4016-FB8D-5A86D7FDBC4E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6:37.117" v="6468" actId="478"/>
          <ac:graphicFrameMkLst>
            <pc:docMk/>
            <pc:sldMk cId="629517790" sldId="336"/>
            <ac:graphicFrameMk id="19" creationId="{4A62DACC-F8D6-BA97-ECCE-AF5F1A1AB865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6:37.117" v="6468" actId="478"/>
          <ac:graphicFrameMkLst>
            <pc:docMk/>
            <pc:sldMk cId="629517790" sldId="336"/>
            <ac:graphicFrameMk id="20" creationId="{C1FFC50C-0471-5549-4A2D-72EA16E640A0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6:37.117" v="6468" actId="478"/>
          <ac:graphicFrameMkLst>
            <pc:docMk/>
            <pc:sldMk cId="629517790" sldId="336"/>
            <ac:graphicFrameMk id="32" creationId="{7C5A02C4-0271-F517-E6BA-672FE388A31F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6:37.117" v="6468" actId="478"/>
          <ac:graphicFrameMkLst>
            <pc:docMk/>
            <pc:sldMk cId="629517790" sldId="336"/>
            <ac:graphicFrameMk id="33" creationId="{B473933C-11C7-5EFB-6D8C-F82EFB44D88F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6:37.117" v="6468" actId="478"/>
          <ac:graphicFrameMkLst>
            <pc:docMk/>
            <pc:sldMk cId="629517790" sldId="336"/>
            <ac:graphicFrameMk id="34" creationId="{C85723F8-3957-77E3-153D-D319FB78C4BA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6:37.117" v="6468" actId="478"/>
          <ac:graphicFrameMkLst>
            <pc:docMk/>
            <pc:sldMk cId="629517790" sldId="336"/>
            <ac:graphicFrameMk id="35" creationId="{A9E3235D-C8D0-A39B-FEC3-B67A37B76277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6:42.015" v="6469" actId="1076"/>
          <ac:graphicFrameMkLst>
            <pc:docMk/>
            <pc:sldMk cId="629517790" sldId="336"/>
            <ac:graphicFrameMk id="36" creationId="{8DB69BF9-67E7-2230-EF9D-6E84F9BC6E00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6:42.015" v="6469" actId="1076"/>
          <ac:graphicFrameMkLst>
            <pc:docMk/>
            <pc:sldMk cId="629517790" sldId="336"/>
            <ac:graphicFrameMk id="37" creationId="{2D4F2B3D-A84F-6D91-2001-FDB5107F3A6C}"/>
          </ac:graphicFrameMkLst>
        </pc:graphicFrameChg>
      </pc:sldChg>
      <pc:sldChg chg="add del">
        <pc:chgData name="Mr J Bee (BWCET)" userId="a1856448-f297-487a-a7ea-498499ce4ab3" providerId="ADAL" clId="{528E977C-0D3A-4E08-9C31-E39F7E8FD8B5}" dt="2023-12-18T16:14:32.080" v="6432"/>
        <pc:sldMkLst>
          <pc:docMk/>
          <pc:sldMk cId="941213263" sldId="336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21:04.415" v="6795" actId="478"/>
        <pc:sldMkLst>
          <pc:docMk/>
          <pc:sldMk cId="1346371626" sldId="337"/>
        </pc:sldMkLst>
        <pc:spChg chg="add del mod">
          <ac:chgData name="Mr J Bee (BWCET)" userId="a1856448-f297-487a-a7ea-498499ce4ab3" providerId="ADAL" clId="{528E977C-0D3A-4E08-9C31-E39F7E8FD8B5}" dt="2023-12-18T16:19:56.247" v="6779" actId="478"/>
          <ac:spMkLst>
            <pc:docMk/>
            <pc:sldMk cId="1346371626" sldId="337"/>
            <ac:spMk id="2" creationId="{28496159-EE3C-50A4-C581-0F6616532C60}"/>
          </ac:spMkLst>
        </pc:spChg>
        <pc:spChg chg="del">
          <ac:chgData name="Mr J Bee (BWCET)" userId="a1856448-f297-487a-a7ea-498499ce4ab3" providerId="ADAL" clId="{528E977C-0D3A-4E08-9C31-E39F7E8FD8B5}" dt="2023-12-18T16:18:40.511" v="6632" actId="478"/>
          <ac:spMkLst>
            <pc:docMk/>
            <pc:sldMk cId="1346371626" sldId="337"/>
            <ac:spMk id="4" creationId="{1B037ABD-5805-0EB4-E539-4762F870FB01}"/>
          </ac:spMkLst>
        </pc:spChg>
        <pc:spChg chg="del">
          <ac:chgData name="Mr J Bee (BWCET)" userId="a1856448-f297-487a-a7ea-498499ce4ab3" providerId="ADAL" clId="{528E977C-0D3A-4E08-9C31-E39F7E8FD8B5}" dt="2023-12-18T16:18:38.749" v="6631" actId="478"/>
          <ac:spMkLst>
            <pc:docMk/>
            <pc:sldMk cId="1346371626" sldId="337"/>
            <ac:spMk id="5" creationId="{DBAD46F7-CEA2-53B0-3216-3E7E619C908E}"/>
          </ac:spMkLst>
        </pc:spChg>
        <pc:spChg chg="del">
          <ac:chgData name="Mr J Bee (BWCET)" userId="a1856448-f297-487a-a7ea-498499ce4ab3" providerId="ADAL" clId="{528E977C-0D3A-4E08-9C31-E39F7E8FD8B5}" dt="2023-12-18T16:18:38.210" v="6630" actId="478"/>
          <ac:spMkLst>
            <pc:docMk/>
            <pc:sldMk cId="1346371626" sldId="337"/>
            <ac:spMk id="6" creationId="{3871066C-0C83-F673-99CE-0FC3D7004D46}"/>
          </ac:spMkLst>
        </pc:spChg>
        <pc:spChg chg="del">
          <ac:chgData name="Mr J Bee (BWCET)" userId="a1856448-f297-487a-a7ea-498499ce4ab3" providerId="ADAL" clId="{528E977C-0D3A-4E08-9C31-E39F7E8FD8B5}" dt="2023-12-18T16:18:31.624" v="6628" actId="478"/>
          <ac:spMkLst>
            <pc:docMk/>
            <pc:sldMk cId="1346371626" sldId="337"/>
            <ac:spMk id="9" creationId="{EC381D7C-5B8D-C35A-D8FA-8A11E926552D}"/>
          </ac:spMkLst>
        </pc:spChg>
        <pc:spChg chg="add del mod">
          <ac:chgData name="Mr J Bee (BWCET)" userId="a1856448-f297-487a-a7ea-498499ce4ab3" providerId="ADAL" clId="{528E977C-0D3A-4E08-9C31-E39F7E8FD8B5}" dt="2023-12-18T16:19:55.800" v="6778" actId="478"/>
          <ac:spMkLst>
            <pc:docMk/>
            <pc:sldMk cId="1346371626" sldId="337"/>
            <ac:spMk id="10" creationId="{446B20B9-13EF-1838-14C1-973E7FED133E}"/>
          </ac:spMkLst>
        </pc:spChg>
        <pc:spChg chg="add mod">
          <ac:chgData name="Mr J Bee (BWCET)" userId="a1856448-f297-487a-a7ea-498499ce4ab3" providerId="ADAL" clId="{528E977C-0D3A-4E08-9C31-E39F7E8FD8B5}" dt="2023-12-18T16:19:57.649" v="6780"/>
          <ac:spMkLst>
            <pc:docMk/>
            <pc:sldMk cId="1346371626" sldId="337"/>
            <ac:spMk id="11" creationId="{AA02AB08-F14F-3408-2624-432361D96C6B}"/>
          </ac:spMkLst>
        </pc:spChg>
        <pc:spChg chg="add mod">
          <ac:chgData name="Mr J Bee (BWCET)" userId="a1856448-f297-487a-a7ea-498499ce4ab3" providerId="ADAL" clId="{528E977C-0D3A-4E08-9C31-E39F7E8FD8B5}" dt="2023-12-18T16:20:00.268" v="6782" actId="1076"/>
          <ac:spMkLst>
            <pc:docMk/>
            <pc:sldMk cId="1346371626" sldId="337"/>
            <ac:spMk id="12" creationId="{30032AE7-E6C7-5876-95DA-C5BD336EFA31}"/>
          </ac:spMkLst>
        </pc:spChg>
        <pc:spChg chg="add mod">
          <ac:chgData name="Mr J Bee (BWCET)" userId="a1856448-f297-487a-a7ea-498499ce4ab3" providerId="ADAL" clId="{528E977C-0D3A-4E08-9C31-E39F7E8FD8B5}" dt="2023-12-18T16:20:42.436" v="6793" actId="1076"/>
          <ac:spMkLst>
            <pc:docMk/>
            <pc:sldMk cId="1346371626" sldId="337"/>
            <ac:spMk id="17" creationId="{47AD957F-8F25-6325-C1A2-25A20CF7D385}"/>
          </ac:spMkLst>
        </pc:spChg>
        <pc:spChg chg="add del mod">
          <ac:chgData name="Mr J Bee (BWCET)" userId="a1856448-f297-487a-a7ea-498499ce4ab3" providerId="ADAL" clId="{528E977C-0D3A-4E08-9C31-E39F7E8FD8B5}" dt="2023-12-18T16:21:04.415" v="6795" actId="478"/>
          <ac:spMkLst>
            <pc:docMk/>
            <pc:sldMk cId="1346371626" sldId="337"/>
            <ac:spMk id="18" creationId="{911106C2-A042-3C04-BC66-80D3CF11D49B}"/>
          </ac:spMkLst>
        </pc:spChg>
        <pc:spChg chg="mod">
          <ac:chgData name="Mr J Bee (BWCET)" userId="a1856448-f297-487a-a7ea-498499ce4ab3" providerId="ADAL" clId="{528E977C-0D3A-4E08-9C31-E39F7E8FD8B5}" dt="2023-12-18T16:19:31.813" v="6773" actId="20577"/>
          <ac:spMkLst>
            <pc:docMk/>
            <pc:sldMk cId="1346371626" sldId="337"/>
            <ac:spMk id="22" creationId="{1FE8C83A-9C65-8103-D6F7-5F7752E75B56}"/>
          </ac:spMkLst>
        </pc:spChg>
        <pc:graphicFrameChg chg="mod">
          <ac:chgData name="Mr J Bee (BWCET)" userId="a1856448-f297-487a-a7ea-498499ce4ab3" providerId="ADAL" clId="{528E977C-0D3A-4E08-9C31-E39F7E8FD8B5}" dt="2023-12-18T16:20:10.659" v="6783" actId="1076"/>
          <ac:graphicFrameMkLst>
            <pc:docMk/>
            <pc:sldMk cId="1346371626" sldId="337"/>
            <ac:graphicFrameMk id="3" creationId="{D8566330-3726-8F0A-AC10-B85D9EE8A76A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8:36.486" v="6629" actId="478"/>
          <ac:graphicFrameMkLst>
            <pc:docMk/>
            <pc:sldMk cId="1346371626" sldId="337"/>
            <ac:graphicFrameMk id="7" creationId="{B0B38DC4-4010-3F8A-B1B4-0E2653E17244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8:36.486" v="6629" actId="478"/>
          <ac:graphicFrameMkLst>
            <pc:docMk/>
            <pc:sldMk cId="1346371626" sldId="337"/>
            <ac:graphicFrameMk id="8" creationId="{60B2E199-E695-A7AF-F7E0-CD5E148B2B52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8:36.486" v="6629" actId="478"/>
          <ac:graphicFrameMkLst>
            <pc:docMk/>
            <pc:sldMk cId="1346371626" sldId="337"/>
            <ac:graphicFrameMk id="15" creationId="{185EE4F6-61C0-7BF3-6B7E-542C30FA23D8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8:36.486" v="6629" actId="478"/>
          <ac:graphicFrameMkLst>
            <pc:docMk/>
            <pc:sldMk cId="1346371626" sldId="337"/>
            <ac:graphicFrameMk id="16" creationId="{83E7BF75-1C85-3226-1BFD-547E3EF9D707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8:36.486" v="6629" actId="478"/>
          <ac:graphicFrameMkLst>
            <pc:docMk/>
            <pc:sldMk cId="1346371626" sldId="337"/>
            <ac:graphicFrameMk id="36" creationId="{8DB69BF9-67E7-2230-EF9D-6E84F9BC6E00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8:36.486" v="6629" actId="478"/>
          <ac:graphicFrameMkLst>
            <pc:docMk/>
            <pc:sldMk cId="1346371626" sldId="337"/>
            <ac:graphicFrameMk id="37" creationId="{2D4F2B3D-A84F-6D91-2001-FDB5107F3A6C}"/>
          </ac:graphicFrameMkLst>
        </pc:graphicFrameChg>
        <pc:cxnChg chg="add mod">
          <ac:chgData name="Mr J Bee (BWCET)" userId="a1856448-f297-487a-a7ea-498499ce4ab3" providerId="ADAL" clId="{528E977C-0D3A-4E08-9C31-E39F7E8FD8B5}" dt="2023-12-18T16:20:31.459" v="6787" actId="692"/>
          <ac:cxnSpMkLst>
            <pc:docMk/>
            <pc:sldMk cId="1346371626" sldId="337"/>
            <ac:cxnSpMk id="14" creationId="{11A7B116-769A-FDC9-E1A4-EA579FD479E4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923993340" sldId="337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315645585" sldId="338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22:45.455" v="6868" actId="1076"/>
        <pc:sldMkLst>
          <pc:docMk/>
          <pc:sldMk cId="1906786144" sldId="338"/>
        </pc:sldMkLst>
        <pc:spChg chg="add mod">
          <ac:chgData name="Mr J Bee (BWCET)" userId="a1856448-f297-487a-a7ea-498499ce4ab3" providerId="ADAL" clId="{528E977C-0D3A-4E08-9C31-E39F7E8FD8B5}" dt="2023-12-18T16:21:21.577" v="6836"/>
          <ac:spMkLst>
            <pc:docMk/>
            <pc:sldMk cId="1906786144" sldId="338"/>
            <ac:spMk id="2" creationId="{AE5C11F3-C5AF-E73F-6B68-223AA5CE1EED}"/>
          </ac:spMkLst>
        </pc:spChg>
        <pc:spChg chg="del">
          <ac:chgData name="Mr J Bee (BWCET)" userId="a1856448-f297-487a-a7ea-498499ce4ab3" providerId="ADAL" clId="{528E977C-0D3A-4E08-9C31-E39F7E8FD8B5}" dt="2023-12-18T16:21:19.743" v="6835" actId="478"/>
          <ac:spMkLst>
            <pc:docMk/>
            <pc:sldMk cId="1906786144" sldId="338"/>
            <ac:spMk id="11" creationId="{AA02AB08-F14F-3408-2624-432361D96C6B}"/>
          </ac:spMkLst>
        </pc:spChg>
        <pc:spChg chg="del">
          <ac:chgData name="Mr J Bee (BWCET)" userId="a1856448-f297-487a-a7ea-498499ce4ab3" providerId="ADAL" clId="{528E977C-0D3A-4E08-9C31-E39F7E8FD8B5}" dt="2023-12-18T16:21:09.107" v="6798" actId="478"/>
          <ac:spMkLst>
            <pc:docMk/>
            <pc:sldMk cId="1906786144" sldId="338"/>
            <ac:spMk id="12" creationId="{30032AE7-E6C7-5876-95DA-C5BD336EFA31}"/>
          </ac:spMkLst>
        </pc:spChg>
        <pc:spChg chg="del">
          <ac:chgData name="Mr J Bee (BWCET)" userId="a1856448-f297-487a-a7ea-498499ce4ab3" providerId="ADAL" clId="{528E977C-0D3A-4E08-9C31-E39F7E8FD8B5}" dt="2023-12-18T16:21:08.610" v="6797" actId="478"/>
          <ac:spMkLst>
            <pc:docMk/>
            <pc:sldMk cId="1906786144" sldId="338"/>
            <ac:spMk id="17" creationId="{47AD957F-8F25-6325-C1A2-25A20CF7D385}"/>
          </ac:spMkLst>
        </pc:spChg>
        <pc:spChg chg="mod">
          <ac:chgData name="Mr J Bee (BWCET)" userId="a1856448-f297-487a-a7ea-498499ce4ab3" providerId="ADAL" clId="{528E977C-0D3A-4E08-9C31-E39F7E8FD8B5}" dt="2023-12-18T16:21:17.191" v="6834" actId="20577"/>
          <ac:spMkLst>
            <pc:docMk/>
            <pc:sldMk cId="1906786144" sldId="338"/>
            <ac:spMk id="22" creationId="{1FE8C83A-9C65-8103-D6F7-5F7752E75B56}"/>
          </ac:spMkLst>
        </pc:spChg>
        <pc:graphicFrameChg chg="del">
          <ac:chgData name="Mr J Bee (BWCET)" userId="a1856448-f297-487a-a7ea-498499ce4ab3" providerId="ADAL" clId="{528E977C-0D3A-4E08-9C31-E39F7E8FD8B5}" dt="2023-12-18T16:21:08.610" v="6797" actId="478"/>
          <ac:graphicFrameMkLst>
            <pc:docMk/>
            <pc:sldMk cId="1906786144" sldId="338"/>
            <ac:graphicFrameMk id="3" creationId="{D8566330-3726-8F0A-AC10-B85D9EE8A76A}"/>
          </ac:graphicFrameMkLst>
        </pc:graphicFrameChg>
        <pc:graphicFrameChg chg="add mod modGraphic">
          <ac:chgData name="Mr J Bee (BWCET)" userId="a1856448-f297-487a-a7ea-498499ce4ab3" providerId="ADAL" clId="{528E977C-0D3A-4E08-9C31-E39F7E8FD8B5}" dt="2023-12-18T16:22:45.455" v="6868" actId="1076"/>
          <ac:graphicFrameMkLst>
            <pc:docMk/>
            <pc:sldMk cId="1906786144" sldId="338"/>
            <ac:graphicFrameMk id="4" creationId="{64A34B70-4B94-A1F3-4E3C-FB417FDC7CB8}"/>
          </ac:graphicFrameMkLst>
        </pc:graphicFrameChg>
        <pc:graphicFrameChg chg="add mod modGraphic">
          <ac:chgData name="Mr J Bee (BWCET)" userId="a1856448-f297-487a-a7ea-498499ce4ab3" providerId="ADAL" clId="{528E977C-0D3A-4E08-9C31-E39F7E8FD8B5}" dt="2023-12-18T16:22:45.455" v="6868" actId="1076"/>
          <ac:graphicFrameMkLst>
            <pc:docMk/>
            <pc:sldMk cId="1906786144" sldId="338"/>
            <ac:graphicFrameMk id="5" creationId="{5859DB8B-0805-BC8F-9AA0-873581B8F2CE}"/>
          </ac:graphicFrameMkLst>
        </pc:graphicFrameChg>
        <pc:cxnChg chg="del">
          <ac:chgData name="Mr J Bee (BWCET)" userId="a1856448-f297-487a-a7ea-498499ce4ab3" providerId="ADAL" clId="{528E977C-0D3A-4E08-9C31-E39F7E8FD8B5}" dt="2023-12-18T16:21:08.610" v="6797" actId="478"/>
          <ac:cxnSpMkLst>
            <pc:docMk/>
            <pc:sldMk cId="1906786144" sldId="338"/>
            <ac:cxnSpMk id="14" creationId="{11A7B116-769A-FDC9-E1A4-EA579FD479E4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8T16:25:28.576" v="7017" actId="1076"/>
        <pc:sldMkLst>
          <pc:docMk/>
          <pc:sldMk cId="1044089519" sldId="339"/>
        </pc:sldMkLst>
        <pc:spChg chg="del">
          <ac:chgData name="Mr J Bee (BWCET)" userId="a1856448-f297-487a-a7ea-498499ce4ab3" providerId="ADAL" clId="{528E977C-0D3A-4E08-9C31-E39F7E8FD8B5}" dt="2023-12-18T16:23:35.727" v="6871" actId="478"/>
          <ac:spMkLst>
            <pc:docMk/>
            <pc:sldMk cId="1044089519" sldId="339"/>
            <ac:spMk id="2" creationId="{AE5C11F3-C5AF-E73F-6B68-223AA5CE1EED}"/>
          </ac:spMkLst>
        </pc:spChg>
        <pc:spChg chg="add del mod">
          <ac:chgData name="Mr J Bee (BWCET)" userId="a1856448-f297-487a-a7ea-498499ce4ab3" providerId="ADAL" clId="{528E977C-0D3A-4E08-9C31-E39F7E8FD8B5}" dt="2023-12-18T16:24:01.976" v="6902"/>
          <ac:spMkLst>
            <pc:docMk/>
            <pc:sldMk cId="1044089519" sldId="339"/>
            <ac:spMk id="3" creationId="{28F05945-9FF9-BF0C-AC7E-158FB9D39B76}"/>
          </ac:spMkLst>
        </pc:spChg>
        <pc:spChg chg="add mod">
          <ac:chgData name="Mr J Bee (BWCET)" userId="a1856448-f297-487a-a7ea-498499ce4ab3" providerId="ADAL" clId="{528E977C-0D3A-4E08-9C31-E39F7E8FD8B5}" dt="2023-12-18T16:24:24.762" v="6907" actId="14100"/>
          <ac:spMkLst>
            <pc:docMk/>
            <pc:sldMk cId="1044089519" sldId="339"/>
            <ac:spMk id="6" creationId="{32D86CD6-606E-385C-7965-1808DDE86514}"/>
          </ac:spMkLst>
        </pc:spChg>
        <pc:spChg chg="add del mod">
          <ac:chgData name="Mr J Bee (BWCET)" userId="a1856448-f297-487a-a7ea-498499ce4ab3" providerId="ADAL" clId="{528E977C-0D3A-4E08-9C31-E39F7E8FD8B5}" dt="2023-12-18T16:24:53.048" v="6919" actId="478"/>
          <ac:spMkLst>
            <pc:docMk/>
            <pc:sldMk cId="1044089519" sldId="339"/>
            <ac:spMk id="12" creationId="{16FCF73C-F0CA-96DF-5D1C-CCCDFBE8777A}"/>
          </ac:spMkLst>
        </pc:spChg>
        <pc:spChg chg="add mod">
          <ac:chgData name="Mr J Bee (BWCET)" userId="a1856448-f297-487a-a7ea-498499ce4ab3" providerId="ADAL" clId="{528E977C-0D3A-4E08-9C31-E39F7E8FD8B5}" dt="2023-12-18T16:25:21.876" v="7014" actId="20577"/>
          <ac:spMkLst>
            <pc:docMk/>
            <pc:sldMk cId="1044089519" sldId="339"/>
            <ac:spMk id="13" creationId="{F13AF285-DE53-CAB6-0668-496E80ED1E57}"/>
          </ac:spMkLst>
        </pc:spChg>
        <pc:spChg chg="add del mod">
          <ac:chgData name="Mr J Bee (BWCET)" userId="a1856448-f297-487a-a7ea-498499ce4ab3" providerId="ADAL" clId="{528E977C-0D3A-4E08-9C31-E39F7E8FD8B5}" dt="2023-12-18T16:24:59.470" v="6922" actId="478"/>
          <ac:spMkLst>
            <pc:docMk/>
            <pc:sldMk cId="1044089519" sldId="339"/>
            <ac:spMk id="14" creationId="{4F966FCD-46A8-CDC4-0F57-52B2A0287564}"/>
          </ac:spMkLst>
        </pc:spChg>
        <pc:spChg chg="add mod">
          <ac:chgData name="Mr J Bee (BWCET)" userId="a1856448-f297-487a-a7ea-498499ce4ab3" providerId="ADAL" clId="{528E977C-0D3A-4E08-9C31-E39F7E8FD8B5}" dt="2023-12-18T16:25:22.837" v="7015"/>
          <ac:spMkLst>
            <pc:docMk/>
            <pc:sldMk cId="1044089519" sldId="339"/>
            <ac:spMk id="15" creationId="{4F39DE51-FE09-4484-A556-A3287F813B72}"/>
          </ac:spMkLst>
        </pc:spChg>
        <pc:spChg chg="add mod">
          <ac:chgData name="Mr J Bee (BWCET)" userId="a1856448-f297-487a-a7ea-498499ce4ab3" providerId="ADAL" clId="{528E977C-0D3A-4E08-9C31-E39F7E8FD8B5}" dt="2023-12-18T16:25:28.576" v="7017" actId="1076"/>
          <ac:spMkLst>
            <pc:docMk/>
            <pc:sldMk cId="1044089519" sldId="339"/>
            <ac:spMk id="16" creationId="{7C12DB3C-56BD-E352-0853-FF80F54133B4}"/>
          </ac:spMkLst>
        </pc:spChg>
        <pc:spChg chg="mod">
          <ac:chgData name="Mr J Bee (BWCET)" userId="a1856448-f297-487a-a7ea-498499ce4ab3" providerId="ADAL" clId="{528E977C-0D3A-4E08-9C31-E39F7E8FD8B5}" dt="2023-12-18T16:24:04.846" v="6903" actId="20577"/>
          <ac:spMkLst>
            <pc:docMk/>
            <pc:sldMk cId="1044089519" sldId="339"/>
            <ac:spMk id="22" creationId="{1FE8C83A-9C65-8103-D6F7-5F7752E75B56}"/>
          </ac:spMkLst>
        </pc:spChg>
        <pc:graphicFrameChg chg="del">
          <ac:chgData name="Mr J Bee (BWCET)" userId="a1856448-f297-487a-a7ea-498499ce4ab3" providerId="ADAL" clId="{528E977C-0D3A-4E08-9C31-E39F7E8FD8B5}" dt="2023-12-18T16:23:33.818" v="6870" actId="478"/>
          <ac:graphicFrameMkLst>
            <pc:docMk/>
            <pc:sldMk cId="1044089519" sldId="339"/>
            <ac:graphicFrameMk id="4" creationId="{64A34B70-4B94-A1F3-4E3C-FB417FDC7CB8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23:33.818" v="6870" actId="478"/>
          <ac:graphicFrameMkLst>
            <pc:docMk/>
            <pc:sldMk cId="1044089519" sldId="339"/>
            <ac:graphicFrameMk id="5" creationId="{5859DB8B-0805-BC8F-9AA0-873581B8F2CE}"/>
          </ac:graphicFrameMkLst>
        </pc:graphicFrameChg>
        <pc:picChg chg="add mod">
          <ac:chgData name="Mr J Bee (BWCET)" userId="a1856448-f297-487a-a7ea-498499ce4ab3" providerId="ADAL" clId="{528E977C-0D3A-4E08-9C31-E39F7E8FD8B5}" dt="2023-12-18T16:24:47.726" v="6916" actId="1076"/>
          <ac:picMkLst>
            <pc:docMk/>
            <pc:sldMk cId="1044089519" sldId="339"/>
            <ac:picMk id="7" creationId="{32172895-A69A-5B9E-1E10-A7AF2682EAAC}"/>
          </ac:picMkLst>
        </pc:picChg>
        <pc:picChg chg="add mod">
          <ac:chgData name="Mr J Bee (BWCET)" userId="a1856448-f297-487a-a7ea-498499ce4ab3" providerId="ADAL" clId="{528E977C-0D3A-4E08-9C31-E39F7E8FD8B5}" dt="2023-12-18T16:24:47.726" v="6916" actId="1076"/>
          <ac:picMkLst>
            <pc:docMk/>
            <pc:sldMk cId="1044089519" sldId="339"/>
            <ac:picMk id="8" creationId="{C3431B30-BD09-C54A-4FC5-EE4661DC0857}"/>
          </ac:picMkLst>
        </pc:picChg>
        <pc:picChg chg="add mod">
          <ac:chgData name="Mr J Bee (BWCET)" userId="a1856448-f297-487a-a7ea-498499ce4ab3" providerId="ADAL" clId="{528E977C-0D3A-4E08-9C31-E39F7E8FD8B5}" dt="2023-12-18T16:24:50.438" v="6917" actId="1076"/>
          <ac:picMkLst>
            <pc:docMk/>
            <pc:sldMk cId="1044089519" sldId="339"/>
            <ac:picMk id="9" creationId="{F7DEAAFB-C5B1-6ADB-028C-362936BB6C89}"/>
          </ac:picMkLst>
        </pc:picChg>
        <pc:picChg chg="add mod">
          <ac:chgData name="Mr J Bee (BWCET)" userId="a1856448-f297-487a-a7ea-498499ce4ab3" providerId="ADAL" clId="{528E977C-0D3A-4E08-9C31-E39F7E8FD8B5}" dt="2023-12-18T16:24:47.726" v="6916" actId="1076"/>
          <ac:picMkLst>
            <pc:docMk/>
            <pc:sldMk cId="1044089519" sldId="339"/>
            <ac:picMk id="10" creationId="{0F1FB1BB-A541-C8CA-A1D8-38177498E316}"/>
          </ac:picMkLst>
        </pc:picChg>
        <pc:picChg chg="add mod">
          <ac:chgData name="Mr J Bee (BWCET)" userId="a1856448-f297-487a-a7ea-498499ce4ab3" providerId="ADAL" clId="{528E977C-0D3A-4E08-9C31-E39F7E8FD8B5}" dt="2023-12-18T16:24:47.726" v="6916" actId="1076"/>
          <ac:picMkLst>
            <pc:docMk/>
            <pc:sldMk cId="1044089519" sldId="339"/>
            <ac:picMk id="11" creationId="{522FEAD8-A812-BA06-D199-6FC3AC06B0D8}"/>
          </ac:picMkLst>
        </pc:picChg>
        <pc:picChg chg="add mod">
          <ac:chgData name="Mr J Bee (BWCET)" userId="a1856448-f297-487a-a7ea-498499ce4ab3" providerId="ADAL" clId="{528E977C-0D3A-4E08-9C31-E39F7E8FD8B5}" dt="2023-12-18T16:24:47.726" v="6916" actId="1076"/>
          <ac:picMkLst>
            <pc:docMk/>
            <pc:sldMk cId="1044089519" sldId="339"/>
            <ac:picMk id="6146" creationId="{42DEA7B3-0CD9-C12D-BED9-24D7EEF92E43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815587994" sldId="339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61107577" sldId="340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27:42.207" v="7173" actId="478"/>
        <pc:sldMkLst>
          <pc:docMk/>
          <pc:sldMk cId="587809372" sldId="340"/>
        </pc:sldMkLst>
        <pc:spChg chg="del">
          <ac:chgData name="Mr J Bee (BWCET)" userId="a1856448-f297-487a-a7ea-498499ce4ab3" providerId="ADAL" clId="{528E977C-0D3A-4E08-9C31-E39F7E8FD8B5}" dt="2023-12-18T16:26:07.468" v="7030" actId="478"/>
          <ac:spMkLst>
            <pc:docMk/>
            <pc:sldMk cId="587809372" sldId="340"/>
            <ac:spMk id="6" creationId="{32D86CD6-606E-385C-7965-1808DDE86514}"/>
          </ac:spMkLst>
        </pc:spChg>
        <pc:spChg chg="del">
          <ac:chgData name="Mr J Bee (BWCET)" userId="a1856448-f297-487a-a7ea-498499ce4ab3" providerId="ADAL" clId="{528E977C-0D3A-4E08-9C31-E39F7E8FD8B5}" dt="2023-12-18T16:25:33.076" v="7019" actId="478"/>
          <ac:spMkLst>
            <pc:docMk/>
            <pc:sldMk cId="587809372" sldId="340"/>
            <ac:spMk id="13" creationId="{F13AF285-DE53-CAB6-0668-496E80ED1E57}"/>
          </ac:spMkLst>
        </pc:spChg>
        <pc:spChg chg="del">
          <ac:chgData name="Mr J Bee (BWCET)" userId="a1856448-f297-487a-a7ea-498499ce4ab3" providerId="ADAL" clId="{528E977C-0D3A-4E08-9C31-E39F7E8FD8B5}" dt="2023-12-18T16:25:33.076" v="7019" actId="478"/>
          <ac:spMkLst>
            <pc:docMk/>
            <pc:sldMk cId="587809372" sldId="340"/>
            <ac:spMk id="15" creationId="{4F39DE51-FE09-4484-A556-A3287F813B72}"/>
          </ac:spMkLst>
        </pc:spChg>
        <pc:spChg chg="del">
          <ac:chgData name="Mr J Bee (BWCET)" userId="a1856448-f297-487a-a7ea-498499ce4ab3" providerId="ADAL" clId="{528E977C-0D3A-4E08-9C31-E39F7E8FD8B5}" dt="2023-12-18T16:25:33.076" v="7019" actId="478"/>
          <ac:spMkLst>
            <pc:docMk/>
            <pc:sldMk cId="587809372" sldId="340"/>
            <ac:spMk id="16" creationId="{7C12DB3C-56BD-E352-0853-FF80F54133B4}"/>
          </ac:spMkLst>
        </pc:spChg>
        <pc:spChg chg="add mod">
          <ac:chgData name="Mr J Bee (BWCET)" userId="a1856448-f297-487a-a7ea-498499ce4ab3" providerId="ADAL" clId="{528E977C-0D3A-4E08-9C31-E39F7E8FD8B5}" dt="2023-12-18T16:27:07.482" v="7168" actId="1076"/>
          <ac:spMkLst>
            <pc:docMk/>
            <pc:sldMk cId="587809372" sldId="340"/>
            <ac:spMk id="17" creationId="{CC3578A6-7569-AB89-C13C-C8521BE77B45}"/>
          </ac:spMkLst>
        </pc:spChg>
        <pc:spChg chg="add mod">
          <ac:chgData name="Mr J Bee (BWCET)" userId="a1856448-f297-487a-a7ea-498499ce4ab3" providerId="ADAL" clId="{528E977C-0D3A-4E08-9C31-E39F7E8FD8B5}" dt="2023-12-18T16:26:53.340" v="7153" actId="20577"/>
          <ac:spMkLst>
            <pc:docMk/>
            <pc:sldMk cId="587809372" sldId="340"/>
            <ac:spMk id="18" creationId="{E00A3821-A1C5-9D9A-D0B4-CF650359E663}"/>
          </ac:spMkLst>
        </pc:spChg>
        <pc:spChg chg="add del mod">
          <ac:chgData name="Mr J Bee (BWCET)" userId="a1856448-f297-487a-a7ea-498499ce4ab3" providerId="ADAL" clId="{528E977C-0D3A-4E08-9C31-E39F7E8FD8B5}" dt="2023-12-18T16:26:22.551" v="7038" actId="478"/>
          <ac:spMkLst>
            <pc:docMk/>
            <pc:sldMk cId="587809372" sldId="340"/>
            <ac:spMk id="19" creationId="{E78A1D9E-3747-9900-F7CA-96F9DF8F9877}"/>
          </ac:spMkLst>
        </pc:spChg>
        <pc:spChg chg="add mod">
          <ac:chgData name="Mr J Bee (BWCET)" userId="a1856448-f297-487a-a7ea-498499ce4ab3" providerId="ADAL" clId="{528E977C-0D3A-4E08-9C31-E39F7E8FD8B5}" dt="2023-12-18T16:27:20.098" v="7171" actId="1076"/>
          <ac:spMkLst>
            <pc:docMk/>
            <pc:sldMk cId="587809372" sldId="340"/>
            <ac:spMk id="20" creationId="{69446761-8492-D0C2-3FAA-DF222901DD26}"/>
          </ac:spMkLst>
        </pc:spChg>
        <pc:spChg chg="add mod">
          <ac:chgData name="Mr J Bee (BWCET)" userId="a1856448-f297-487a-a7ea-498499ce4ab3" providerId="ADAL" clId="{528E977C-0D3A-4E08-9C31-E39F7E8FD8B5}" dt="2023-12-18T16:27:17.483" v="7170" actId="1076"/>
          <ac:spMkLst>
            <pc:docMk/>
            <pc:sldMk cId="587809372" sldId="340"/>
            <ac:spMk id="21" creationId="{9293EB3C-1D5A-AC91-DE8F-7BE8DC932462}"/>
          </ac:spMkLst>
        </pc:spChg>
        <pc:spChg chg="mod">
          <ac:chgData name="Mr J Bee (BWCET)" userId="a1856448-f297-487a-a7ea-498499ce4ab3" providerId="ADAL" clId="{528E977C-0D3A-4E08-9C31-E39F7E8FD8B5}" dt="2023-12-18T16:27:03.828" v="7167" actId="20577"/>
          <ac:spMkLst>
            <pc:docMk/>
            <pc:sldMk cId="587809372" sldId="340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528E977C-0D3A-4E08-9C31-E39F7E8FD8B5}" dt="2023-12-18T16:27:42.207" v="7173" actId="478"/>
          <ac:spMkLst>
            <pc:docMk/>
            <pc:sldMk cId="587809372" sldId="340"/>
            <ac:spMk id="23" creationId="{DDC358CF-7274-414F-6448-740CBD142097}"/>
          </ac:spMkLst>
        </pc:spChg>
        <pc:picChg chg="add mod">
          <ac:chgData name="Mr J Bee (BWCET)" userId="a1856448-f297-487a-a7ea-498499ce4ab3" providerId="ADAL" clId="{528E977C-0D3A-4E08-9C31-E39F7E8FD8B5}" dt="2023-12-18T16:25:48.042" v="7022" actId="1076"/>
          <ac:picMkLst>
            <pc:docMk/>
            <pc:sldMk cId="587809372" sldId="340"/>
            <ac:picMk id="2" creationId="{9F3DF970-D70E-AD6B-D0FB-D7D124345A5D}"/>
          </ac:picMkLst>
        </pc:picChg>
        <pc:picChg chg="add mod">
          <ac:chgData name="Mr J Bee (BWCET)" userId="a1856448-f297-487a-a7ea-498499ce4ab3" providerId="ADAL" clId="{528E977C-0D3A-4E08-9C31-E39F7E8FD8B5}" dt="2023-12-18T16:25:51.097" v="7024" actId="1076"/>
          <ac:picMkLst>
            <pc:docMk/>
            <pc:sldMk cId="587809372" sldId="340"/>
            <ac:picMk id="3" creationId="{6E64A7AB-88E5-94BF-5B7E-41A0FB0D71C4}"/>
          </ac:picMkLst>
        </pc:picChg>
        <pc:picChg chg="add mod">
          <ac:chgData name="Mr J Bee (BWCET)" userId="a1856448-f297-487a-a7ea-498499ce4ab3" providerId="ADAL" clId="{528E977C-0D3A-4E08-9C31-E39F7E8FD8B5}" dt="2023-12-18T16:26:03.137" v="7029" actId="1076"/>
          <ac:picMkLst>
            <pc:docMk/>
            <pc:sldMk cId="587809372" sldId="340"/>
            <ac:picMk id="4" creationId="{DACB4609-B8A0-F2FE-04C0-DB2CDB5E196A}"/>
          </ac:picMkLst>
        </pc:picChg>
        <pc:picChg chg="add mod">
          <ac:chgData name="Mr J Bee (BWCET)" userId="a1856448-f297-487a-a7ea-498499ce4ab3" providerId="ADAL" clId="{528E977C-0D3A-4E08-9C31-E39F7E8FD8B5}" dt="2023-12-18T16:26:03.137" v="7029" actId="1076"/>
          <ac:picMkLst>
            <pc:docMk/>
            <pc:sldMk cId="587809372" sldId="340"/>
            <ac:picMk id="5" creationId="{791DE55F-F6B9-4D10-4075-C2F039D525C6}"/>
          </ac:picMkLst>
        </pc:picChg>
        <pc:picChg chg="del">
          <ac:chgData name="Mr J Bee (BWCET)" userId="a1856448-f297-487a-a7ea-498499ce4ab3" providerId="ADAL" clId="{528E977C-0D3A-4E08-9C31-E39F7E8FD8B5}" dt="2023-12-18T16:25:35.074" v="7020" actId="478"/>
          <ac:picMkLst>
            <pc:docMk/>
            <pc:sldMk cId="587809372" sldId="340"/>
            <ac:picMk id="7" creationId="{32172895-A69A-5B9E-1E10-A7AF2682EAAC}"/>
          </ac:picMkLst>
        </pc:picChg>
        <pc:picChg chg="del">
          <ac:chgData name="Mr J Bee (BWCET)" userId="a1856448-f297-487a-a7ea-498499ce4ab3" providerId="ADAL" clId="{528E977C-0D3A-4E08-9C31-E39F7E8FD8B5}" dt="2023-12-18T16:25:35.074" v="7020" actId="478"/>
          <ac:picMkLst>
            <pc:docMk/>
            <pc:sldMk cId="587809372" sldId="340"/>
            <ac:picMk id="8" creationId="{C3431B30-BD09-C54A-4FC5-EE4661DC0857}"/>
          </ac:picMkLst>
        </pc:picChg>
        <pc:picChg chg="del">
          <ac:chgData name="Mr J Bee (BWCET)" userId="a1856448-f297-487a-a7ea-498499ce4ab3" providerId="ADAL" clId="{528E977C-0D3A-4E08-9C31-E39F7E8FD8B5}" dt="2023-12-18T16:25:35.074" v="7020" actId="478"/>
          <ac:picMkLst>
            <pc:docMk/>
            <pc:sldMk cId="587809372" sldId="340"/>
            <ac:picMk id="9" creationId="{F7DEAAFB-C5B1-6ADB-028C-362936BB6C89}"/>
          </ac:picMkLst>
        </pc:picChg>
        <pc:picChg chg="del">
          <ac:chgData name="Mr J Bee (BWCET)" userId="a1856448-f297-487a-a7ea-498499ce4ab3" providerId="ADAL" clId="{528E977C-0D3A-4E08-9C31-E39F7E8FD8B5}" dt="2023-12-18T16:25:35.074" v="7020" actId="478"/>
          <ac:picMkLst>
            <pc:docMk/>
            <pc:sldMk cId="587809372" sldId="340"/>
            <ac:picMk id="10" creationId="{0F1FB1BB-A541-C8CA-A1D8-38177498E316}"/>
          </ac:picMkLst>
        </pc:picChg>
        <pc:picChg chg="del">
          <ac:chgData name="Mr J Bee (BWCET)" userId="a1856448-f297-487a-a7ea-498499ce4ab3" providerId="ADAL" clId="{528E977C-0D3A-4E08-9C31-E39F7E8FD8B5}" dt="2023-12-18T16:25:35.074" v="7020" actId="478"/>
          <ac:picMkLst>
            <pc:docMk/>
            <pc:sldMk cId="587809372" sldId="340"/>
            <ac:picMk id="11" creationId="{522FEAD8-A812-BA06-D199-6FC3AC06B0D8}"/>
          </ac:picMkLst>
        </pc:picChg>
        <pc:picChg chg="add mod">
          <ac:chgData name="Mr J Bee (BWCET)" userId="a1856448-f297-487a-a7ea-498499ce4ab3" providerId="ADAL" clId="{528E977C-0D3A-4E08-9C31-E39F7E8FD8B5}" dt="2023-12-18T16:25:59.914" v="7028" actId="1076"/>
          <ac:picMkLst>
            <pc:docMk/>
            <pc:sldMk cId="587809372" sldId="340"/>
            <ac:picMk id="12" creationId="{D547CD4A-B736-581A-27C9-B0C16A1256F3}"/>
          </ac:picMkLst>
        </pc:picChg>
        <pc:picChg chg="add mod">
          <ac:chgData name="Mr J Bee (BWCET)" userId="a1856448-f297-487a-a7ea-498499ce4ab3" providerId="ADAL" clId="{528E977C-0D3A-4E08-9C31-E39F7E8FD8B5}" dt="2023-12-18T16:25:59.914" v="7028" actId="1076"/>
          <ac:picMkLst>
            <pc:docMk/>
            <pc:sldMk cId="587809372" sldId="340"/>
            <ac:picMk id="14" creationId="{1C65D60D-451F-DBF5-E25D-430CFD0A3BAD}"/>
          </ac:picMkLst>
        </pc:picChg>
        <pc:picChg chg="del">
          <ac:chgData name="Mr J Bee (BWCET)" userId="a1856448-f297-487a-a7ea-498499ce4ab3" providerId="ADAL" clId="{528E977C-0D3A-4E08-9C31-E39F7E8FD8B5}" dt="2023-12-18T16:25:35.074" v="7020" actId="478"/>
          <ac:picMkLst>
            <pc:docMk/>
            <pc:sldMk cId="587809372" sldId="340"/>
            <ac:picMk id="6146" creationId="{42DEA7B3-0CD9-C12D-BED9-24D7EEF92E43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790406716" sldId="341"/>
        </pc:sldMkLst>
      </pc:sldChg>
      <pc:sldChg chg="delSp add del mod delAnim">
        <pc:chgData name="Mr J Bee (BWCET)" userId="a1856448-f297-487a-a7ea-498499ce4ab3" providerId="ADAL" clId="{528E977C-0D3A-4E08-9C31-E39F7E8FD8B5}" dt="2023-12-18T16:28:01.467" v="7178" actId="47"/>
        <pc:sldMkLst>
          <pc:docMk/>
          <pc:sldMk cId="2832424194" sldId="341"/>
        </pc:sldMkLst>
        <pc:spChg chg="del">
          <ac:chgData name="Mr J Bee (BWCET)" userId="a1856448-f297-487a-a7ea-498499ce4ab3" providerId="ADAL" clId="{528E977C-0D3A-4E08-9C31-E39F7E8FD8B5}" dt="2023-12-18T16:27:47.069" v="7175" actId="478"/>
          <ac:spMkLst>
            <pc:docMk/>
            <pc:sldMk cId="2832424194" sldId="341"/>
            <ac:spMk id="18" creationId="{E00A3821-A1C5-9D9A-D0B4-CF650359E663}"/>
          </ac:spMkLst>
        </pc:spChg>
        <pc:spChg chg="del">
          <ac:chgData name="Mr J Bee (BWCET)" userId="a1856448-f297-487a-a7ea-498499ce4ab3" providerId="ADAL" clId="{528E977C-0D3A-4E08-9C31-E39F7E8FD8B5}" dt="2023-12-18T16:27:47.069" v="7175" actId="478"/>
          <ac:spMkLst>
            <pc:docMk/>
            <pc:sldMk cId="2832424194" sldId="341"/>
            <ac:spMk id="20" creationId="{69446761-8492-D0C2-3FAA-DF222901DD26}"/>
          </ac:spMkLst>
        </pc:spChg>
        <pc:spChg chg="del">
          <ac:chgData name="Mr J Bee (BWCET)" userId="a1856448-f297-487a-a7ea-498499ce4ab3" providerId="ADAL" clId="{528E977C-0D3A-4E08-9C31-E39F7E8FD8B5}" dt="2023-12-18T16:27:47.069" v="7175" actId="478"/>
          <ac:spMkLst>
            <pc:docMk/>
            <pc:sldMk cId="2832424194" sldId="341"/>
            <ac:spMk id="21" creationId="{9293EB3C-1D5A-AC91-DE8F-7BE8DC932462}"/>
          </ac:spMkLst>
        </pc:spChg>
        <pc:picChg chg="del">
          <ac:chgData name="Mr J Bee (BWCET)" userId="a1856448-f297-487a-a7ea-498499ce4ab3" providerId="ADAL" clId="{528E977C-0D3A-4E08-9C31-E39F7E8FD8B5}" dt="2023-12-18T16:27:48.601" v="7176" actId="478"/>
          <ac:picMkLst>
            <pc:docMk/>
            <pc:sldMk cId="2832424194" sldId="341"/>
            <ac:picMk id="2" creationId="{9F3DF970-D70E-AD6B-D0FB-D7D124345A5D}"/>
          </ac:picMkLst>
        </pc:picChg>
        <pc:picChg chg="del">
          <ac:chgData name="Mr J Bee (BWCET)" userId="a1856448-f297-487a-a7ea-498499ce4ab3" providerId="ADAL" clId="{528E977C-0D3A-4E08-9C31-E39F7E8FD8B5}" dt="2023-12-18T16:27:48.601" v="7176" actId="478"/>
          <ac:picMkLst>
            <pc:docMk/>
            <pc:sldMk cId="2832424194" sldId="341"/>
            <ac:picMk id="3" creationId="{6E64A7AB-88E5-94BF-5B7E-41A0FB0D71C4}"/>
          </ac:picMkLst>
        </pc:picChg>
        <pc:picChg chg="del">
          <ac:chgData name="Mr J Bee (BWCET)" userId="a1856448-f297-487a-a7ea-498499ce4ab3" providerId="ADAL" clId="{528E977C-0D3A-4E08-9C31-E39F7E8FD8B5}" dt="2023-12-18T16:27:48.601" v="7176" actId="478"/>
          <ac:picMkLst>
            <pc:docMk/>
            <pc:sldMk cId="2832424194" sldId="341"/>
            <ac:picMk id="4" creationId="{DACB4609-B8A0-F2FE-04C0-DB2CDB5E196A}"/>
          </ac:picMkLst>
        </pc:picChg>
        <pc:picChg chg="del">
          <ac:chgData name="Mr J Bee (BWCET)" userId="a1856448-f297-487a-a7ea-498499ce4ab3" providerId="ADAL" clId="{528E977C-0D3A-4E08-9C31-E39F7E8FD8B5}" dt="2023-12-18T16:27:48.601" v="7176" actId="478"/>
          <ac:picMkLst>
            <pc:docMk/>
            <pc:sldMk cId="2832424194" sldId="341"/>
            <ac:picMk id="5" creationId="{791DE55F-F6B9-4D10-4075-C2F039D525C6}"/>
          </ac:picMkLst>
        </pc:picChg>
        <pc:picChg chg="del">
          <ac:chgData name="Mr J Bee (BWCET)" userId="a1856448-f297-487a-a7ea-498499ce4ab3" providerId="ADAL" clId="{528E977C-0D3A-4E08-9C31-E39F7E8FD8B5}" dt="2023-12-18T16:27:48.601" v="7176" actId="478"/>
          <ac:picMkLst>
            <pc:docMk/>
            <pc:sldMk cId="2832424194" sldId="341"/>
            <ac:picMk id="12" creationId="{D547CD4A-B736-581A-27C9-B0C16A1256F3}"/>
          </ac:picMkLst>
        </pc:picChg>
        <pc:picChg chg="del">
          <ac:chgData name="Mr J Bee (BWCET)" userId="a1856448-f297-487a-a7ea-498499ce4ab3" providerId="ADAL" clId="{528E977C-0D3A-4E08-9C31-E39F7E8FD8B5}" dt="2023-12-18T16:27:48.601" v="7176" actId="478"/>
          <ac:picMkLst>
            <pc:docMk/>
            <pc:sldMk cId="2832424194" sldId="341"/>
            <ac:picMk id="14" creationId="{1C65D60D-451F-DBF5-E25D-430CFD0A3BAD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287977982" sldId="34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29:33.038" v="7239" actId="14100"/>
        <pc:sldMkLst>
          <pc:docMk/>
          <pc:sldMk cId="2471321193" sldId="342"/>
        </pc:sldMkLst>
        <pc:spChg chg="del">
          <ac:chgData name="Mr J Bee (BWCET)" userId="a1856448-f297-487a-a7ea-498499ce4ab3" providerId="ADAL" clId="{528E977C-0D3A-4E08-9C31-E39F7E8FD8B5}" dt="2023-12-18T16:28:35.319" v="7208" actId="478"/>
          <ac:spMkLst>
            <pc:docMk/>
            <pc:sldMk cId="2471321193" sldId="342"/>
            <ac:spMk id="2" creationId="{40F2DF05-4D1D-2A34-749C-32A9BED8E5C4}"/>
          </ac:spMkLst>
        </pc:spChg>
        <pc:spChg chg="add mod">
          <ac:chgData name="Mr J Bee (BWCET)" userId="a1856448-f297-487a-a7ea-498499ce4ab3" providerId="ADAL" clId="{528E977C-0D3A-4E08-9C31-E39F7E8FD8B5}" dt="2023-12-18T16:28:11.547" v="7180"/>
          <ac:spMkLst>
            <pc:docMk/>
            <pc:sldMk cId="2471321193" sldId="342"/>
            <ac:spMk id="3" creationId="{33107F73-33C2-F6AF-C096-3161E86B9373}"/>
          </ac:spMkLst>
        </pc:spChg>
        <pc:spChg chg="add mod">
          <ac:chgData name="Mr J Bee (BWCET)" userId="a1856448-f297-487a-a7ea-498499ce4ab3" providerId="ADAL" clId="{528E977C-0D3A-4E08-9C31-E39F7E8FD8B5}" dt="2023-12-18T16:29:04.151" v="7221" actId="14100"/>
          <ac:spMkLst>
            <pc:docMk/>
            <pc:sldMk cId="2471321193" sldId="342"/>
            <ac:spMk id="4" creationId="{8F450554-F1F0-42B7-ED46-91C3116A543E}"/>
          </ac:spMkLst>
        </pc:spChg>
        <pc:spChg chg="add mod">
          <ac:chgData name="Mr J Bee (BWCET)" userId="a1856448-f297-487a-a7ea-498499ce4ab3" providerId="ADAL" clId="{528E977C-0D3A-4E08-9C31-E39F7E8FD8B5}" dt="2023-12-18T16:29:20.928" v="7236" actId="404"/>
          <ac:spMkLst>
            <pc:docMk/>
            <pc:sldMk cId="2471321193" sldId="342"/>
            <ac:spMk id="5" creationId="{EDC57F0D-4342-B1EC-DF9E-764A644104DF}"/>
          </ac:spMkLst>
        </pc:spChg>
        <pc:spChg chg="add mod">
          <ac:chgData name="Mr J Bee (BWCET)" userId="a1856448-f297-487a-a7ea-498499ce4ab3" providerId="ADAL" clId="{528E977C-0D3A-4E08-9C31-E39F7E8FD8B5}" dt="2023-12-18T16:29:33.038" v="7239" actId="14100"/>
          <ac:spMkLst>
            <pc:docMk/>
            <pc:sldMk cId="2471321193" sldId="342"/>
            <ac:spMk id="6" creationId="{A3FA9CD8-AE32-201C-7793-9A68D9607BA8}"/>
          </ac:spMkLst>
        </pc:spChg>
        <pc:spChg chg="del">
          <ac:chgData name="Mr J Bee (BWCET)" userId="a1856448-f297-487a-a7ea-498499ce4ab3" providerId="ADAL" clId="{528E977C-0D3A-4E08-9C31-E39F7E8FD8B5}" dt="2023-12-18T16:28:04.020" v="7179" actId="478"/>
          <ac:spMkLst>
            <pc:docMk/>
            <pc:sldMk cId="2471321193" sldId="342"/>
            <ac:spMk id="38" creationId="{6FCFEDE9-E9E2-A6FA-54C6-8CD63B7A790E}"/>
          </ac:spMkLst>
        </pc:spChg>
        <pc:spChg chg="mod">
          <ac:chgData name="Mr J Bee (BWCET)" userId="a1856448-f297-487a-a7ea-498499ce4ab3" providerId="ADAL" clId="{528E977C-0D3A-4E08-9C31-E39F7E8FD8B5}" dt="2023-12-18T16:28:58.589" v="7219" actId="20577"/>
          <ac:spMkLst>
            <pc:docMk/>
            <pc:sldMk cId="2471321193" sldId="342"/>
            <ac:spMk id="50" creationId="{22D9FE9D-5060-E944-CCDC-7885F3CDAAD1}"/>
          </ac:spMkLst>
        </pc:spChg>
        <pc:spChg chg="del">
          <ac:chgData name="Mr J Bee (BWCET)" userId="a1856448-f297-487a-a7ea-498499ce4ab3" providerId="ADAL" clId="{528E977C-0D3A-4E08-9C31-E39F7E8FD8B5}" dt="2023-12-18T16:28:13.912" v="7181" actId="478"/>
          <ac:spMkLst>
            <pc:docMk/>
            <pc:sldMk cId="2471321193" sldId="342"/>
            <ac:spMk id="51" creationId="{3B9C5E52-66E9-E49B-AC40-751D063095C4}"/>
          </ac:spMkLst>
        </pc:spChg>
        <pc:spChg chg="del">
          <ac:chgData name="Mr J Bee (BWCET)" userId="a1856448-f297-487a-a7ea-498499ce4ab3" providerId="ADAL" clId="{528E977C-0D3A-4E08-9C31-E39F7E8FD8B5}" dt="2023-12-18T16:28:36.880" v="7209" actId="478"/>
          <ac:spMkLst>
            <pc:docMk/>
            <pc:sldMk cId="2471321193" sldId="342"/>
            <ac:spMk id="52" creationId="{1317DBDA-101F-812A-E87C-F0A53B154368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998337809" sldId="343"/>
        </pc:sldMkLst>
      </pc:sldChg>
      <pc:sldChg chg="modSp add mod">
        <pc:chgData name="Mr J Bee (BWCET)" userId="a1856448-f297-487a-a7ea-498499ce4ab3" providerId="ADAL" clId="{528E977C-0D3A-4E08-9C31-E39F7E8FD8B5}" dt="2023-12-18T16:29:56.541" v="7257" actId="20577"/>
        <pc:sldMkLst>
          <pc:docMk/>
          <pc:sldMk cId="3164249567" sldId="343"/>
        </pc:sldMkLst>
        <pc:spChg chg="mod">
          <ac:chgData name="Mr J Bee (BWCET)" userId="a1856448-f297-487a-a7ea-498499ce4ab3" providerId="ADAL" clId="{528E977C-0D3A-4E08-9C31-E39F7E8FD8B5}" dt="2023-12-18T16:29:56.541" v="7257" actId="20577"/>
          <ac:spMkLst>
            <pc:docMk/>
            <pc:sldMk cId="3164249567" sldId="343"/>
            <ac:spMk id="2" creationId="{E7793C06-E3AB-0F8A-1C4F-03B358A5582F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6771298" sldId="344"/>
        </pc:sldMkLst>
      </pc:sldChg>
      <pc:sldChg chg="addSp delSp modSp add mod ord delAnim modAnim">
        <pc:chgData name="Mr J Bee (BWCET)" userId="a1856448-f297-487a-a7ea-498499ce4ab3" providerId="ADAL" clId="{528E977C-0D3A-4E08-9C31-E39F7E8FD8B5}" dt="2023-12-18T16:47:40.232" v="7338"/>
        <pc:sldMkLst>
          <pc:docMk/>
          <pc:sldMk cId="1513183192" sldId="344"/>
        </pc:sldMkLst>
        <pc:spChg chg="add mod">
          <ac:chgData name="Mr J Bee (BWCET)" userId="a1856448-f297-487a-a7ea-498499ce4ab3" providerId="ADAL" clId="{528E977C-0D3A-4E08-9C31-E39F7E8FD8B5}" dt="2023-12-18T16:46:06.807" v="7269" actId="1076"/>
          <ac:spMkLst>
            <pc:docMk/>
            <pc:sldMk cId="1513183192" sldId="344"/>
            <ac:spMk id="2" creationId="{F0A16697-7293-17EC-E66E-22EEA83D2794}"/>
          </ac:spMkLst>
        </pc:spChg>
        <pc:spChg chg="del">
          <ac:chgData name="Mr J Bee (BWCET)" userId="a1856448-f297-487a-a7ea-498499ce4ab3" providerId="ADAL" clId="{528E977C-0D3A-4E08-9C31-E39F7E8FD8B5}" dt="2023-12-18T16:46:08.838" v="7270" actId="478"/>
          <ac:spMkLst>
            <pc:docMk/>
            <pc:sldMk cId="1513183192" sldId="344"/>
            <ac:spMk id="3" creationId="{33107F73-33C2-F6AF-C096-3161E86B9373}"/>
          </ac:spMkLst>
        </pc:spChg>
        <pc:spChg chg="del">
          <ac:chgData name="Mr J Bee (BWCET)" userId="a1856448-f297-487a-a7ea-498499ce4ab3" providerId="ADAL" clId="{528E977C-0D3A-4E08-9C31-E39F7E8FD8B5}" dt="2023-12-18T16:39:46.575" v="7261" actId="478"/>
          <ac:spMkLst>
            <pc:docMk/>
            <pc:sldMk cId="1513183192" sldId="344"/>
            <ac:spMk id="4" creationId="{8F450554-F1F0-42B7-ED46-91C3116A543E}"/>
          </ac:spMkLst>
        </pc:spChg>
        <pc:spChg chg="del">
          <ac:chgData name="Mr J Bee (BWCET)" userId="a1856448-f297-487a-a7ea-498499ce4ab3" providerId="ADAL" clId="{528E977C-0D3A-4E08-9C31-E39F7E8FD8B5}" dt="2023-12-18T16:39:46.575" v="7261" actId="478"/>
          <ac:spMkLst>
            <pc:docMk/>
            <pc:sldMk cId="1513183192" sldId="344"/>
            <ac:spMk id="5" creationId="{EDC57F0D-4342-B1EC-DF9E-764A644104DF}"/>
          </ac:spMkLst>
        </pc:spChg>
        <pc:spChg chg="del">
          <ac:chgData name="Mr J Bee (BWCET)" userId="a1856448-f297-487a-a7ea-498499ce4ab3" providerId="ADAL" clId="{528E977C-0D3A-4E08-9C31-E39F7E8FD8B5}" dt="2023-12-18T16:39:46.575" v="7261" actId="478"/>
          <ac:spMkLst>
            <pc:docMk/>
            <pc:sldMk cId="1513183192" sldId="344"/>
            <ac:spMk id="6" creationId="{A3FA9CD8-AE32-201C-7793-9A68D9607BA8}"/>
          </ac:spMkLst>
        </pc:spChg>
        <pc:spChg chg="add mod">
          <ac:chgData name="Mr J Bee (BWCET)" userId="a1856448-f297-487a-a7ea-498499ce4ab3" providerId="ADAL" clId="{528E977C-0D3A-4E08-9C31-E39F7E8FD8B5}" dt="2023-12-18T16:46:20.380" v="7322"/>
          <ac:spMkLst>
            <pc:docMk/>
            <pc:sldMk cId="1513183192" sldId="344"/>
            <ac:spMk id="7" creationId="{26192CA3-BD75-F6F2-E7FB-EC8E1529BA44}"/>
          </ac:spMkLst>
        </pc:spChg>
        <pc:spChg chg="mod">
          <ac:chgData name="Mr J Bee (BWCET)" userId="a1856448-f297-487a-a7ea-498499ce4ab3" providerId="ADAL" clId="{528E977C-0D3A-4E08-9C31-E39F7E8FD8B5}" dt="2023-12-18T16:46:19.429" v="7321" actId="20577"/>
          <ac:spMkLst>
            <pc:docMk/>
            <pc:sldMk cId="1513183192" sldId="344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8T16:39:46.575" v="7261" actId="478"/>
          <ac:spMkLst>
            <pc:docMk/>
            <pc:sldMk cId="1513183192" sldId="344"/>
            <ac:spMk id="50" creationId="{22D9FE9D-5060-E944-CCDC-7885F3CDAAD1}"/>
          </ac:spMkLst>
        </pc:spChg>
        <pc:picChg chg="add mod">
          <ac:chgData name="Mr J Bee (BWCET)" userId="a1856448-f297-487a-a7ea-498499ce4ab3" providerId="ADAL" clId="{528E977C-0D3A-4E08-9C31-E39F7E8FD8B5}" dt="2023-12-18T16:46:06.807" v="7269" actId="1076"/>
          <ac:picMkLst>
            <pc:docMk/>
            <pc:sldMk cId="1513183192" sldId="344"/>
            <ac:picMk id="30722" creationId="{38AF8590-D6BE-9430-6A12-CBAB5049E179}"/>
          </ac:picMkLst>
        </pc:picChg>
        <pc:cxnChg chg="add mod">
          <ac:chgData name="Mr J Bee (BWCET)" userId="a1856448-f297-487a-a7ea-498499ce4ab3" providerId="ADAL" clId="{528E977C-0D3A-4E08-9C31-E39F7E8FD8B5}" dt="2023-12-18T16:47:06.133" v="7331" actId="692"/>
          <ac:cxnSpMkLst>
            <pc:docMk/>
            <pc:sldMk cId="1513183192" sldId="344"/>
            <ac:cxnSpMk id="9" creationId="{50188B98-05E7-D6C2-25C9-FE1F12E65D3E}"/>
          </ac:cxnSpMkLst>
        </pc:cxnChg>
        <pc:cxnChg chg="add mod">
          <ac:chgData name="Mr J Bee (BWCET)" userId="a1856448-f297-487a-a7ea-498499ce4ab3" providerId="ADAL" clId="{528E977C-0D3A-4E08-9C31-E39F7E8FD8B5}" dt="2023-12-18T16:47:00.142" v="7330" actId="14100"/>
          <ac:cxnSpMkLst>
            <pc:docMk/>
            <pc:sldMk cId="1513183192" sldId="344"/>
            <ac:cxnSpMk id="10" creationId="{835225BA-DB93-9E64-9085-B3C273AFB536}"/>
          </ac:cxnSpMkLst>
        </pc:cxnChg>
        <pc:cxnChg chg="add del mod">
          <ac:chgData name="Mr J Bee (BWCET)" userId="a1856448-f297-487a-a7ea-498499ce4ab3" providerId="ADAL" clId="{528E977C-0D3A-4E08-9C31-E39F7E8FD8B5}" dt="2023-12-18T16:47:14.077" v="7333" actId="478"/>
          <ac:cxnSpMkLst>
            <pc:docMk/>
            <pc:sldMk cId="1513183192" sldId="344"/>
            <ac:cxnSpMk id="13" creationId="{9588D2B9-D737-1351-974E-946573D0FC2A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263542363" sldId="345"/>
        </pc:sldMkLst>
      </pc:sldChg>
      <pc:sldChg chg="modSp add mod modAnim">
        <pc:chgData name="Mr J Bee (BWCET)" userId="a1856448-f297-487a-a7ea-498499ce4ab3" providerId="ADAL" clId="{528E977C-0D3A-4E08-9C31-E39F7E8FD8B5}" dt="2023-12-18T16:47:45.598" v="7340"/>
        <pc:sldMkLst>
          <pc:docMk/>
          <pc:sldMk cId="1973575646" sldId="345"/>
        </pc:sldMkLst>
        <pc:cxnChg chg="mod">
          <ac:chgData name="Mr J Bee (BWCET)" userId="a1856448-f297-487a-a7ea-498499ce4ab3" providerId="ADAL" clId="{528E977C-0D3A-4E08-9C31-E39F7E8FD8B5}" dt="2023-12-18T16:47:21.151" v="7335" actId="14100"/>
          <ac:cxnSpMkLst>
            <pc:docMk/>
            <pc:sldMk cId="1973575646" sldId="345"/>
            <ac:cxnSpMk id="9" creationId="{50188B98-05E7-D6C2-25C9-FE1F12E65D3E}"/>
          </ac:cxnSpMkLst>
        </pc:cxnChg>
        <pc:cxnChg chg="mod">
          <ac:chgData name="Mr J Bee (BWCET)" userId="a1856448-f297-487a-a7ea-498499ce4ab3" providerId="ADAL" clId="{528E977C-0D3A-4E08-9C31-E39F7E8FD8B5}" dt="2023-12-18T16:47:24.790" v="7336" actId="14100"/>
          <ac:cxnSpMkLst>
            <pc:docMk/>
            <pc:sldMk cId="1973575646" sldId="345"/>
            <ac:cxnSpMk id="10" creationId="{835225BA-DB93-9E64-9085-B3C273AFB536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8T16:52:06.142" v="7425"/>
        <pc:sldMkLst>
          <pc:docMk/>
          <pc:sldMk cId="1505619882" sldId="346"/>
        </pc:sldMkLst>
        <pc:spChg chg="del">
          <ac:chgData name="Mr J Bee (BWCET)" userId="a1856448-f297-487a-a7ea-498499ce4ab3" providerId="ADAL" clId="{528E977C-0D3A-4E08-9C31-E39F7E8FD8B5}" dt="2023-12-18T16:48:16.896" v="7342" actId="478"/>
          <ac:spMkLst>
            <pc:docMk/>
            <pc:sldMk cId="1505619882" sldId="346"/>
            <ac:spMk id="2" creationId="{F0A16697-7293-17EC-E66E-22EEA83D2794}"/>
          </ac:spMkLst>
        </pc:spChg>
        <pc:spChg chg="add mod">
          <ac:chgData name="Mr J Bee (BWCET)" userId="a1856448-f297-487a-a7ea-498499ce4ab3" providerId="ADAL" clId="{528E977C-0D3A-4E08-9C31-E39F7E8FD8B5}" dt="2023-12-18T16:51:43.210" v="7386" actId="1076"/>
          <ac:spMkLst>
            <pc:docMk/>
            <pc:sldMk cId="1505619882" sldId="346"/>
            <ac:spMk id="5" creationId="{73CB56C7-A0AF-06B2-35B3-91B55856122A}"/>
          </ac:spMkLst>
        </pc:spChg>
        <pc:spChg chg="del">
          <ac:chgData name="Mr J Bee (BWCET)" userId="a1856448-f297-487a-a7ea-498499ce4ab3" providerId="ADAL" clId="{528E977C-0D3A-4E08-9C31-E39F7E8FD8B5}" dt="2023-12-18T16:51:57.126" v="7391" actId="478"/>
          <ac:spMkLst>
            <pc:docMk/>
            <pc:sldMk cId="1505619882" sldId="346"/>
            <ac:spMk id="7" creationId="{26192CA3-BD75-F6F2-E7FB-EC8E1529BA44}"/>
          </ac:spMkLst>
        </pc:spChg>
        <pc:spChg chg="add mod">
          <ac:chgData name="Mr J Bee (BWCET)" userId="a1856448-f297-487a-a7ea-498499ce4ab3" providerId="ADAL" clId="{528E977C-0D3A-4E08-9C31-E39F7E8FD8B5}" dt="2023-12-18T16:52:06.142" v="7425"/>
          <ac:spMkLst>
            <pc:docMk/>
            <pc:sldMk cId="1505619882" sldId="346"/>
            <ac:spMk id="17" creationId="{9B4AEE46-5A0B-292D-04AF-3563088CE033}"/>
          </ac:spMkLst>
        </pc:spChg>
        <pc:spChg chg="mod">
          <ac:chgData name="Mr J Bee (BWCET)" userId="a1856448-f297-487a-a7ea-498499ce4ab3" providerId="ADAL" clId="{528E977C-0D3A-4E08-9C31-E39F7E8FD8B5}" dt="2023-12-18T16:52:04.789" v="7424" actId="20577"/>
          <ac:spMkLst>
            <pc:docMk/>
            <pc:sldMk cId="1505619882" sldId="346"/>
            <ac:spMk id="22" creationId="{1FE8C83A-9C65-8103-D6F7-5F7752E75B56}"/>
          </ac:spMkLst>
        </pc:spChg>
        <pc:graphicFrameChg chg="add del mod modGraphic">
          <ac:chgData name="Mr J Bee (BWCET)" userId="a1856448-f297-487a-a7ea-498499ce4ab3" providerId="ADAL" clId="{528E977C-0D3A-4E08-9C31-E39F7E8FD8B5}" dt="2023-12-18T16:50:42.270" v="7372" actId="478"/>
          <ac:graphicFrameMkLst>
            <pc:docMk/>
            <pc:sldMk cId="1505619882" sldId="346"/>
            <ac:graphicFrameMk id="3" creationId="{C5A5C9F3-9337-C7D2-DECF-DEC3BB3704A9}"/>
          </ac:graphicFrameMkLst>
        </pc:graphicFrameChg>
        <pc:graphicFrameChg chg="add del mod modGraphic">
          <ac:chgData name="Mr J Bee (BWCET)" userId="a1856448-f297-487a-a7ea-498499ce4ab3" providerId="ADAL" clId="{528E977C-0D3A-4E08-9C31-E39F7E8FD8B5}" dt="2023-12-18T16:50:36.469" v="7371" actId="478"/>
          <ac:graphicFrameMkLst>
            <pc:docMk/>
            <pc:sldMk cId="1505619882" sldId="346"/>
            <ac:graphicFrameMk id="6" creationId="{78B0EB7B-13F3-7AB7-3006-2678D4692305}"/>
          </ac:graphicFrameMkLst>
        </pc:graphicFrameChg>
        <pc:picChg chg="add mod">
          <ac:chgData name="Mr J Bee (BWCET)" userId="a1856448-f297-487a-a7ea-498499ce4ab3" providerId="ADAL" clId="{528E977C-0D3A-4E08-9C31-E39F7E8FD8B5}" dt="2023-12-18T16:51:54.665" v="7390" actId="1076"/>
          <ac:picMkLst>
            <pc:docMk/>
            <pc:sldMk cId="1505619882" sldId="346"/>
            <ac:picMk id="12" creationId="{839BDCF3-24E3-FDD4-B139-04F28FD52E62}"/>
          </ac:picMkLst>
        </pc:picChg>
        <pc:picChg chg="del">
          <ac:chgData name="Mr J Bee (BWCET)" userId="a1856448-f297-487a-a7ea-498499ce4ab3" providerId="ADAL" clId="{528E977C-0D3A-4E08-9C31-E39F7E8FD8B5}" dt="2023-12-18T16:48:16.896" v="7342" actId="478"/>
          <ac:picMkLst>
            <pc:docMk/>
            <pc:sldMk cId="1505619882" sldId="346"/>
            <ac:picMk id="30722" creationId="{38AF8590-D6BE-9430-6A12-CBAB5049E179}"/>
          </ac:picMkLst>
        </pc:picChg>
        <pc:cxnChg chg="add mod">
          <ac:chgData name="Mr J Bee (BWCET)" userId="a1856448-f297-487a-a7ea-498499ce4ab3" providerId="ADAL" clId="{528E977C-0D3A-4E08-9C31-E39F7E8FD8B5}" dt="2023-12-18T16:51:43.210" v="7386" actId="1076"/>
          <ac:cxnSpMkLst>
            <pc:docMk/>
            <pc:sldMk cId="1505619882" sldId="346"/>
            <ac:cxnSpMk id="4" creationId="{1F3CFAF1-2C49-B812-2A5D-47D86B22167C}"/>
          </ac:cxnSpMkLst>
        </pc:cxnChg>
        <pc:cxnChg chg="del">
          <ac:chgData name="Mr J Bee (BWCET)" userId="a1856448-f297-487a-a7ea-498499ce4ab3" providerId="ADAL" clId="{528E977C-0D3A-4E08-9C31-E39F7E8FD8B5}" dt="2023-12-18T16:48:16.896" v="7342" actId="478"/>
          <ac:cxnSpMkLst>
            <pc:docMk/>
            <pc:sldMk cId="1505619882" sldId="346"/>
            <ac:cxnSpMk id="9" creationId="{50188B98-05E7-D6C2-25C9-FE1F12E65D3E}"/>
          </ac:cxnSpMkLst>
        </pc:cxnChg>
        <pc:cxnChg chg="del">
          <ac:chgData name="Mr J Bee (BWCET)" userId="a1856448-f297-487a-a7ea-498499ce4ab3" providerId="ADAL" clId="{528E977C-0D3A-4E08-9C31-E39F7E8FD8B5}" dt="2023-12-18T16:48:16.896" v="7342" actId="478"/>
          <ac:cxnSpMkLst>
            <pc:docMk/>
            <pc:sldMk cId="1505619882" sldId="346"/>
            <ac:cxnSpMk id="10" creationId="{835225BA-DB93-9E64-9085-B3C273AFB536}"/>
          </ac:cxnSpMkLst>
        </pc:cxnChg>
        <pc:cxnChg chg="add mod">
          <ac:chgData name="Mr J Bee (BWCET)" userId="a1856448-f297-487a-a7ea-498499ce4ab3" providerId="ADAL" clId="{528E977C-0D3A-4E08-9C31-E39F7E8FD8B5}" dt="2023-12-18T16:51:32.130" v="7382" actId="1076"/>
          <ac:cxnSpMkLst>
            <pc:docMk/>
            <pc:sldMk cId="1505619882" sldId="346"/>
            <ac:cxnSpMk id="13" creationId="{DCA951C0-8696-9F61-DF0B-AFC3D0D9ECA8}"/>
          </ac:cxnSpMkLst>
        </pc:cxnChg>
        <pc:cxnChg chg="add mod">
          <ac:chgData name="Mr J Bee (BWCET)" userId="a1856448-f297-487a-a7ea-498499ce4ab3" providerId="ADAL" clId="{528E977C-0D3A-4E08-9C31-E39F7E8FD8B5}" dt="2023-12-18T16:51:35.939" v="7384" actId="1076"/>
          <ac:cxnSpMkLst>
            <pc:docMk/>
            <pc:sldMk cId="1505619882" sldId="346"/>
            <ac:cxnSpMk id="15" creationId="{5E8EC518-8234-BFDF-145F-1E83ABC81D0E}"/>
          </ac:cxnSpMkLst>
        </pc:cxnChg>
        <pc:cxnChg chg="add mod">
          <ac:chgData name="Mr J Bee (BWCET)" userId="a1856448-f297-487a-a7ea-498499ce4ab3" providerId="ADAL" clId="{528E977C-0D3A-4E08-9C31-E39F7E8FD8B5}" dt="2023-12-18T16:51:48.420" v="7388" actId="1076"/>
          <ac:cxnSpMkLst>
            <pc:docMk/>
            <pc:sldMk cId="1505619882" sldId="346"/>
            <ac:cxnSpMk id="16" creationId="{602FBB21-9956-997A-B59B-696ED6A7BED1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484694616" sldId="346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53:44.653" v="7456" actId="478"/>
        <pc:sldMkLst>
          <pc:docMk/>
          <pc:sldMk cId="1690764493" sldId="347"/>
        </pc:sldMkLst>
        <pc:spChg chg="mod">
          <ac:chgData name="Mr J Bee (BWCET)" userId="a1856448-f297-487a-a7ea-498499ce4ab3" providerId="ADAL" clId="{528E977C-0D3A-4E08-9C31-E39F7E8FD8B5}" dt="2023-12-18T16:52:48.930" v="7435" actId="1076"/>
          <ac:spMkLst>
            <pc:docMk/>
            <pc:sldMk cId="1690764493" sldId="347"/>
            <ac:spMk id="5" creationId="{73CB56C7-A0AF-06B2-35B3-91B55856122A}"/>
          </ac:spMkLst>
        </pc:spChg>
        <pc:spChg chg="add mod">
          <ac:chgData name="Mr J Bee (BWCET)" userId="a1856448-f297-487a-a7ea-498499ce4ab3" providerId="ADAL" clId="{528E977C-0D3A-4E08-9C31-E39F7E8FD8B5}" dt="2023-12-18T16:53:16.559" v="7454"/>
          <ac:spMkLst>
            <pc:docMk/>
            <pc:sldMk cId="1690764493" sldId="347"/>
            <ac:spMk id="11" creationId="{DA045F6B-A41B-AF3E-C96A-31648A8C38D2}"/>
          </ac:spMkLst>
        </pc:spChg>
        <pc:spChg chg="add del mod">
          <ac:chgData name="Mr J Bee (BWCET)" userId="a1856448-f297-487a-a7ea-498499ce4ab3" providerId="ADAL" clId="{528E977C-0D3A-4E08-9C31-E39F7E8FD8B5}" dt="2023-12-18T16:53:44.653" v="7456" actId="478"/>
          <ac:spMkLst>
            <pc:docMk/>
            <pc:sldMk cId="1690764493" sldId="347"/>
            <ac:spMk id="14" creationId="{B1D5D55A-986B-81CB-B50E-31DEE232948D}"/>
          </ac:spMkLst>
        </pc:spChg>
        <pc:spChg chg="del">
          <ac:chgData name="Mr J Bee (BWCET)" userId="a1856448-f297-487a-a7ea-498499ce4ab3" providerId="ADAL" clId="{528E977C-0D3A-4E08-9C31-E39F7E8FD8B5}" dt="2023-12-18T16:53:12.022" v="7445" actId="478"/>
          <ac:spMkLst>
            <pc:docMk/>
            <pc:sldMk cId="1690764493" sldId="347"/>
            <ac:spMk id="17" creationId="{9B4AEE46-5A0B-292D-04AF-3563088CE033}"/>
          </ac:spMkLst>
        </pc:spChg>
        <pc:spChg chg="mod">
          <ac:chgData name="Mr J Bee (BWCET)" userId="a1856448-f297-487a-a7ea-498499ce4ab3" providerId="ADAL" clId="{528E977C-0D3A-4E08-9C31-E39F7E8FD8B5}" dt="2023-12-18T16:53:15.675" v="7453" actId="20577"/>
          <ac:spMkLst>
            <pc:docMk/>
            <pc:sldMk cId="1690764493" sldId="347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528E977C-0D3A-4E08-9C31-E39F7E8FD8B5}" dt="2023-12-18T16:53:07.882" v="7444" actId="14100"/>
          <ac:picMkLst>
            <pc:docMk/>
            <pc:sldMk cId="1690764493" sldId="347"/>
            <ac:picMk id="3" creationId="{3B899A06-B4FB-B06F-2BE1-B09453F11375}"/>
          </ac:picMkLst>
        </pc:picChg>
        <pc:picChg chg="del">
          <ac:chgData name="Mr J Bee (BWCET)" userId="a1856448-f297-487a-a7ea-498499ce4ab3" providerId="ADAL" clId="{528E977C-0D3A-4E08-9C31-E39F7E8FD8B5}" dt="2023-12-18T16:52:18.811" v="7427" actId="478"/>
          <ac:picMkLst>
            <pc:docMk/>
            <pc:sldMk cId="1690764493" sldId="347"/>
            <ac:picMk id="12" creationId="{839BDCF3-24E3-FDD4-B139-04F28FD52E62}"/>
          </ac:picMkLst>
        </pc:picChg>
        <pc:cxnChg chg="mod">
          <ac:chgData name="Mr J Bee (BWCET)" userId="a1856448-f297-487a-a7ea-498499ce4ab3" providerId="ADAL" clId="{528E977C-0D3A-4E08-9C31-E39F7E8FD8B5}" dt="2023-12-18T16:52:45.235" v="7434" actId="14100"/>
          <ac:cxnSpMkLst>
            <pc:docMk/>
            <pc:sldMk cId="1690764493" sldId="347"/>
            <ac:cxnSpMk id="4" creationId="{1F3CFAF1-2C49-B812-2A5D-47D86B22167C}"/>
          </ac:cxnSpMkLst>
        </pc:cxnChg>
        <pc:cxnChg chg="add mod">
          <ac:chgData name="Mr J Bee (BWCET)" userId="a1856448-f297-487a-a7ea-498499ce4ab3" providerId="ADAL" clId="{528E977C-0D3A-4E08-9C31-E39F7E8FD8B5}" dt="2023-12-18T16:52:53.267" v="7437" actId="1076"/>
          <ac:cxnSpMkLst>
            <pc:docMk/>
            <pc:sldMk cId="1690764493" sldId="347"/>
            <ac:cxnSpMk id="7" creationId="{313C1F54-620E-EDC6-8092-A7132CEBA8BB}"/>
          </ac:cxnSpMkLst>
        </pc:cxnChg>
        <pc:cxnChg chg="add mod">
          <ac:chgData name="Mr J Bee (BWCET)" userId="a1856448-f297-487a-a7ea-498499ce4ab3" providerId="ADAL" clId="{528E977C-0D3A-4E08-9C31-E39F7E8FD8B5}" dt="2023-12-18T16:52:58.538" v="7439" actId="1076"/>
          <ac:cxnSpMkLst>
            <pc:docMk/>
            <pc:sldMk cId="1690764493" sldId="347"/>
            <ac:cxnSpMk id="8" creationId="{852B6580-3551-09B3-4F12-DE99FB908C47}"/>
          </ac:cxnSpMkLst>
        </pc:cxnChg>
        <pc:cxnChg chg="add mod">
          <ac:chgData name="Mr J Bee (BWCET)" userId="a1856448-f297-487a-a7ea-498499ce4ab3" providerId="ADAL" clId="{528E977C-0D3A-4E08-9C31-E39F7E8FD8B5}" dt="2023-12-18T16:53:01.491" v="7441" actId="1076"/>
          <ac:cxnSpMkLst>
            <pc:docMk/>
            <pc:sldMk cId="1690764493" sldId="347"/>
            <ac:cxnSpMk id="9" creationId="{6A6105C5-355B-5800-9D82-7DDA9E571DE6}"/>
          </ac:cxnSpMkLst>
        </pc:cxnChg>
        <pc:cxnChg chg="add mod">
          <ac:chgData name="Mr J Bee (BWCET)" userId="a1856448-f297-487a-a7ea-498499ce4ab3" providerId="ADAL" clId="{528E977C-0D3A-4E08-9C31-E39F7E8FD8B5}" dt="2023-12-18T16:53:04.794" v="7443" actId="1076"/>
          <ac:cxnSpMkLst>
            <pc:docMk/>
            <pc:sldMk cId="1690764493" sldId="347"/>
            <ac:cxnSpMk id="10" creationId="{85963EF7-F673-90D7-C2A0-57BD171BA542}"/>
          </ac:cxnSpMkLst>
        </pc:cxnChg>
        <pc:cxnChg chg="del">
          <ac:chgData name="Mr J Bee (BWCET)" userId="a1856448-f297-487a-a7ea-498499ce4ab3" providerId="ADAL" clId="{528E977C-0D3A-4E08-9C31-E39F7E8FD8B5}" dt="2023-12-18T16:52:33.890" v="7430" actId="478"/>
          <ac:cxnSpMkLst>
            <pc:docMk/>
            <pc:sldMk cId="1690764493" sldId="347"/>
            <ac:cxnSpMk id="13" creationId="{DCA951C0-8696-9F61-DF0B-AFC3D0D9ECA8}"/>
          </ac:cxnSpMkLst>
        </pc:cxnChg>
        <pc:cxnChg chg="del">
          <ac:chgData name="Mr J Bee (BWCET)" userId="a1856448-f297-487a-a7ea-498499ce4ab3" providerId="ADAL" clId="{528E977C-0D3A-4E08-9C31-E39F7E8FD8B5}" dt="2023-12-18T16:52:33.890" v="7430" actId="478"/>
          <ac:cxnSpMkLst>
            <pc:docMk/>
            <pc:sldMk cId="1690764493" sldId="347"/>
            <ac:cxnSpMk id="15" creationId="{5E8EC518-8234-BFDF-145F-1E83ABC81D0E}"/>
          </ac:cxnSpMkLst>
        </pc:cxnChg>
        <pc:cxnChg chg="del">
          <ac:chgData name="Mr J Bee (BWCET)" userId="a1856448-f297-487a-a7ea-498499ce4ab3" providerId="ADAL" clId="{528E977C-0D3A-4E08-9C31-E39F7E8FD8B5}" dt="2023-12-18T16:52:33.890" v="7430" actId="478"/>
          <ac:cxnSpMkLst>
            <pc:docMk/>
            <pc:sldMk cId="1690764493" sldId="347"/>
            <ac:cxnSpMk id="16" creationId="{602FBB21-9956-997A-B59B-696ED6A7BED1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936077276" sldId="347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319926584" sldId="348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56:18.047" v="7523"/>
        <pc:sldMkLst>
          <pc:docMk/>
          <pc:sldMk cId="3818774543" sldId="348"/>
        </pc:sldMkLst>
        <pc:spChg chg="add mod">
          <ac:chgData name="Mr J Bee (BWCET)" userId="a1856448-f297-487a-a7ea-498499ce4ab3" providerId="ADAL" clId="{528E977C-0D3A-4E08-9C31-E39F7E8FD8B5}" dt="2023-12-18T16:55:11.677" v="7502" actId="1076"/>
          <ac:spMkLst>
            <pc:docMk/>
            <pc:sldMk cId="3818774543" sldId="348"/>
            <ac:spMk id="2" creationId="{E2982F2B-8592-67AC-07C8-3B88BF1F419F}"/>
          </ac:spMkLst>
        </pc:spChg>
        <pc:spChg chg="del">
          <ac:chgData name="Mr J Bee (BWCET)" userId="a1856448-f297-487a-a7ea-498499ce4ab3" providerId="ADAL" clId="{528E977C-0D3A-4E08-9C31-E39F7E8FD8B5}" dt="2023-12-18T16:53:49.971" v="7459" actId="478"/>
          <ac:spMkLst>
            <pc:docMk/>
            <pc:sldMk cId="3818774543" sldId="348"/>
            <ac:spMk id="5" creationId="{73CB56C7-A0AF-06B2-35B3-91B55856122A}"/>
          </ac:spMkLst>
        </pc:spChg>
        <pc:spChg chg="add mod">
          <ac:chgData name="Mr J Bee (BWCET)" userId="a1856448-f297-487a-a7ea-498499ce4ab3" providerId="ADAL" clId="{528E977C-0D3A-4E08-9C31-E39F7E8FD8B5}" dt="2023-12-18T16:54:16.663" v="7485" actId="14100"/>
          <ac:spMkLst>
            <pc:docMk/>
            <pc:sldMk cId="3818774543" sldId="348"/>
            <ac:spMk id="6" creationId="{BEDF4295-75E0-9D00-0C33-B07BF9A50DA0}"/>
          </ac:spMkLst>
        </pc:spChg>
        <pc:spChg chg="del">
          <ac:chgData name="Mr J Bee (BWCET)" userId="a1856448-f297-487a-a7ea-498499ce4ab3" providerId="ADAL" clId="{528E977C-0D3A-4E08-9C31-E39F7E8FD8B5}" dt="2023-12-18T16:53:52.053" v="7460" actId="478"/>
          <ac:spMkLst>
            <pc:docMk/>
            <pc:sldMk cId="3818774543" sldId="348"/>
            <ac:spMk id="11" creationId="{DA045F6B-A41B-AF3E-C96A-31648A8C38D2}"/>
          </ac:spMkLst>
        </pc:spChg>
        <pc:spChg chg="add mod">
          <ac:chgData name="Mr J Bee (BWCET)" userId="a1856448-f297-487a-a7ea-498499ce4ab3" providerId="ADAL" clId="{528E977C-0D3A-4E08-9C31-E39F7E8FD8B5}" dt="2023-12-18T16:54:50.935" v="7494" actId="1076"/>
          <ac:spMkLst>
            <pc:docMk/>
            <pc:sldMk cId="3818774543" sldId="348"/>
            <ac:spMk id="12" creationId="{4AAA362D-C18C-C3FF-7C23-4E77754233EB}"/>
          </ac:spMkLst>
        </pc:spChg>
        <pc:spChg chg="add mod">
          <ac:chgData name="Mr J Bee (BWCET)" userId="a1856448-f297-487a-a7ea-498499ce4ab3" providerId="ADAL" clId="{528E977C-0D3A-4E08-9C31-E39F7E8FD8B5}" dt="2023-12-18T16:54:47.270" v="7493" actId="255"/>
          <ac:spMkLst>
            <pc:docMk/>
            <pc:sldMk cId="3818774543" sldId="348"/>
            <ac:spMk id="13" creationId="{D37A5C80-0FB7-11EF-4D36-71385579DD36}"/>
          </ac:spMkLst>
        </pc:spChg>
        <pc:spChg chg="add mod">
          <ac:chgData name="Mr J Bee (BWCET)" userId="a1856448-f297-487a-a7ea-498499ce4ab3" providerId="ADAL" clId="{528E977C-0D3A-4E08-9C31-E39F7E8FD8B5}" dt="2023-12-18T16:55:01.671" v="7499" actId="14100"/>
          <ac:spMkLst>
            <pc:docMk/>
            <pc:sldMk cId="3818774543" sldId="348"/>
            <ac:spMk id="14" creationId="{ABFEDDCA-AD8B-326B-CCA3-D02B1A12E4D2}"/>
          </ac:spMkLst>
        </pc:spChg>
        <pc:spChg chg="add mod">
          <ac:chgData name="Mr J Bee (BWCET)" userId="a1856448-f297-487a-a7ea-498499ce4ab3" providerId="ADAL" clId="{528E977C-0D3A-4E08-9C31-E39F7E8FD8B5}" dt="2023-12-18T16:55:06.360" v="7501" actId="1076"/>
          <ac:spMkLst>
            <pc:docMk/>
            <pc:sldMk cId="3818774543" sldId="348"/>
            <ac:spMk id="15" creationId="{3F3BAE88-9199-33A0-9CAC-7E7F410608E3}"/>
          </ac:spMkLst>
        </pc:spChg>
        <pc:spChg chg="add mod">
          <ac:chgData name="Mr J Bee (BWCET)" userId="a1856448-f297-487a-a7ea-498499ce4ab3" providerId="ADAL" clId="{528E977C-0D3A-4E08-9C31-E39F7E8FD8B5}" dt="2023-12-18T16:55:45.026" v="7517" actId="20577"/>
          <ac:spMkLst>
            <pc:docMk/>
            <pc:sldMk cId="3818774543" sldId="348"/>
            <ac:spMk id="16" creationId="{5CE8FD88-E4C7-5357-3181-BA4D4C8B6728}"/>
          </ac:spMkLst>
        </pc:spChg>
        <pc:spChg chg="add mod">
          <ac:chgData name="Mr J Bee (BWCET)" userId="a1856448-f297-487a-a7ea-498499ce4ab3" providerId="ADAL" clId="{528E977C-0D3A-4E08-9C31-E39F7E8FD8B5}" dt="2023-12-18T16:55:36.906" v="7514" actId="20577"/>
          <ac:spMkLst>
            <pc:docMk/>
            <pc:sldMk cId="3818774543" sldId="348"/>
            <ac:spMk id="17" creationId="{13D566D2-9B01-ABCE-1CBD-850225603749}"/>
          </ac:spMkLst>
        </pc:spChg>
        <pc:spChg chg="add mod">
          <ac:chgData name="Mr J Bee (BWCET)" userId="a1856448-f297-487a-a7ea-498499ce4ab3" providerId="ADAL" clId="{528E977C-0D3A-4E08-9C31-E39F7E8FD8B5}" dt="2023-12-18T16:55:17.424" v="7504" actId="1076"/>
          <ac:spMkLst>
            <pc:docMk/>
            <pc:sldMk cId="3818774543" sldId="348"/>
            <ac:spMk id="18" creationId="{0E01C658-7BD2-7448-9313-414DCB60AAE7}"/>
          </ac:spMkLst>
        </pc:spChg>
        <pc:spChg chg="add del mod">
          <ac:chgData name="Mr J Bee (BWCET)" userId="a1856448-f297-487a-a7ea-498499ce4ab3" providerId="ADAL" clId="{528E977C-0D3A-4E08-9C31-E39F7E8FD8B5}" dt="2023-12-18T16:55:20.542" v="7506" actId="478"/>
          <ac:spMkLst>
            <pc:docMk/>
            <pc:sldMk cId="3818774543" sldId="348"/>
            <ac:spMk id="19" creationId="{5B2C599E-5A5B-8F94-3662-37FAD2C0C6AF}"/>
          </ac:spMkLst>
        </pc:spChg>
        <pc:spChg chg="add del mod">
          <ac:chgData name="Mr J Bee (BWCET)" userId="a1856448-f297-487a-a7ea-498499ce4ab3" providerId="ADAL" clId="{528E977C-0D3A-4E08-9C31-E39F7E8FD8B5}" dt="2023-12-18T16:55:19.894" v="7505" actId="478"/>
          <ac:spMkLst>
            <pc:docMk/>
            <pc:sldMk cId="3818774543" sldId="348"/>
            <ac:spMk id="20" creationId="{5494B901-5B35-D5AB-7D10-489898FA2EC5}"/>
          </ac:spMkLst>
        </pc:spChg>
        <pc:spChg chg="add mod">
          <ac:chgData name="Mr J Bee (BWCET)" userId="a1856448-f297-487a-a7ea-498499ce4ab3" providerId="ADAL" clId="{528E977C-0D3A-4E08-9C31-E39F7E8FD8B5}" dt="2023-12-18T16:55:48.743" v="7518" actId="1076"/>
          <ac:spMkLst>
            <pc:docMk/>
            <pc:sldMk cId="3818774543" sldId="348"/>
            <ac:spMk id="21" creationId="{F26094BA-2BAB-86FD-226B-8D552DA4F2B3}"/>
          </ac:spMkLst>
        </pc:spChg>
        <pc:spChg chg="mod">
          <ac:chgData name="Mr J Bee (BWCET)" userId="a1856448-f297-487a-a7ea-498499ce4ab3" providerId="ADAL" clId="{528E977C-0D3A-4E08-9C31-E39F7E8FD8B5}" dt="2023-12-18T16:53:56.499" v="7474" actId="20577"/>
          <ac:spMkLst>
            <pc:docMk/>
            <pc:sldMk cId="3818774543" sldId="348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8T16:55:42.238" v="7515" actId="1076"/>
          <ac:spMkLst>
            <pc:docMk/>
            <pc:sldMk cId="3818774543" sldId="348"/>
            <ac:spMk id="23" creationId="{265C5910-6F26-54C9-D4B1-1F47DBC8E86E}"/>
          </ac:spMkLst>
        </pc:spChg>
        <pc:spChg chg="add mod">
          <ac:chgData name="Mr J Bee (BWCET)" userId="a1856448-f297-487a-a7ea-498499ce4ab3" providerId="ADAL" clId="{528E977C-0D3A-4E08-9C31-E39F7E8FD8B5}" dt="2023-12-18T16:55:55.854" v="7521" actId="14100"/>
          <ac:spMkLst>
            <pc:docMk/>
            <pc:sldMk cId="3818774543" sldId="348"/>
            <ac:spMk id="24" creationId="{C08EDD78-2DFE-0F1B-0A32-DED75ECAAFBA}"/>
          </ac:spMkLst>
        </pc:spChg>
        <pc:picChg chg="del">
          <ac:chgData name="Mr J Bee (BWCET)" userId="a1856448-f297-487a-a7ea-498499ce4ab3" providerId="ADAL" clId="{528E977C-0D3A-4E08-9C31-E39F7E8FD8B5}" dt="2023-12-18T16:53:47.595" v="7458" actId="478"/>
          <ac:picMkLst>
            <pc:docMk/>
            <pc:sldMk cId="3818774543" sldId="348"/>
            <ac:picMk id="3" creationId="{3B899A06-B4FB-B06F-2BE1-B09453F11375}"/>
          </ac:picMkLst>
        </pc:picChg>
        <pc:cxnChg chg="del">
          <ac:chgData name="Mr J Bee (BWCET)" userId="a1856448-f297-487a-a7ea-498499ce4ab3" providerId="ADAL" clId="{528E977C-0D3A-4E08-9C31-E39F7E8FD8B5}" dt="2023-12-18T16:53:49.971" v="7459" actId="478"/>
          <ac:cxnSpMkLst>
            <pc:docMk/>
            <pc:sldMk cId="3818774543" sldId="348"/>
            <ac:cxnSpMk id="4" creationId="{1F3CFAF1-2C49-B812-2A5D-47D86B22167C}"/>
          </ac:cxnSpMkLst>
        </pc:cxnChg>
        <pc:cxnChg chg="del">
          <ac:chgData name="Mr J Bee (BWCET)" userId="a1856448-f297-487a-a7ea-498499ce4ab3" providerId="ADAL" clId="{528E977C-0D3A-4E08-9C31-E39F7E8FD8B5}" dt="2023-12-18T16:53:49.971" v="7459" actId="478"/>
          <ac:cxnSpMkLst>
            <pc:docMk/>
            <pc:sldMk cId="3818774543" sldId="348"/>
            <ac:cxnSpMk id="7" creationId="{313C1F54-620E-EDC6-8092-A7132CEBA8BB}"/>
          </ac:cxnSpMkLst>
        </pc:cxnChg>
        <pc:cxnChg chg="del">
          <ac:chgData name="Mr J Bee (BWCET)" userId="a1856448-f297-487a-a7ea-498499ce4ab3" providerId="ADAL" clId="{528E977C-0D3A-4E08-9C31-E39F7E8FD8B5}" dt="2023-12-18T16:53:49.971" v="7459" actId="478"/>
          <ac:cxnSpMkLst>
            <pc:docMk/>
            <pc:sldMk cId="3818774543" sldId="348"/>
            <ac:cxnSpMk id="8" creationId="{852B6580-3551-09B3-4F12-DE99FB908C47}"/>
          </ac:cxnSpMkLst>
        </pc:cxnChg>
        <pc:cxnChg chg="del">
          <ac:chgData name="Mr J Bee (BWCET)" userId="a1856448-f297-487a-a7ea-498499ce4ab3" providerId="ADAL" clId="{528E977C-0D3A-4E08-9C31-E39F7E8FD8B5}" dt="2023-12-18T16:53:49.971" v="7459" actId="478"/>
          <ac:cxnSpMkLst>
            <pc:docMk/>
            <pc:sldMk cId="3818774543" sldId="348"/>
            <ac:cxnSpMk id="9" creationId="{6A6105C5-355B-5800-9D82-7DDA9E571DE6}"/>
          </ac:cxnSpMkLst>
        </pc:cxnChg>
        <pc:cxnChg chg="del">
          <ac:chgData name="Mr J Bee (BWCET)" userId="a1856448-f297-487a-a7ea-498499ce4ab3" providerId="ADAL" clId="{528E977C-0D3A-4E08-9C31-E39F7E8FD8B5}" dt="2023-12-18T16:53:49.971" v="7459" actId="478"/>
          <ac:cxnSpMkLst>
            <pc:docMk/>
            <pc:sldMk cId="3818774543" sldId="348"/>
            <ac:cxnSpMk id="10" creationId="{85963EF7-F673-90D7-C2A0-57BD171BA542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8T16:58:57.262" v="7789" actId="478"/>
        <pc:sldMkLst>
          <pc:docMk/>
          <pc:sldMk cId="1548916839" sldId="349"/>
        </pc:sldMkLst>
        <pc:spChg chg="del">
          <ac:chgData name="Mr J Bee (BWCET)" userId="a1856448-f297-487a-a7ea-498499ce4ab3" providerId="ADAL" clId="{528E977C-0D3A-4E08-9C31-E39F7E8FD8B5}" dt="2023-12-18T16:56:58.565" v="7526" actId="478"/>
          <ac:spMkLst>
            <pc:docMk/>
            <pc:sldMk cId="1548916839" sldId="349"/>
            <ac:spMk id="2" creationId="{E2982F2B-8592-67AC-07C8-3B88BF1F419F}"/>
          </ac:spMkLst>
        </pc:spChg>
        <pc:spChg chg="add del mod">
          <ac:chgData name="Mr J Bee (BWCET)" userId="a1856448-f297-487a-a7ea-498499ce4ab3" providerId="ADAL" clId="{528E977C-0D3A-4E08-9C31-E39F7E8FD8B5}" dt="2023-12-18T16:58:27.775" v="7781" actId="478"/>
          <ac:spMkLst>
            <pc:docMk/>
            <pc:sldMk cId="1548916839" sldId="349"/>
            <ac:spMk id="3" creationId="{465A34B8-AF08-32F3-5581-5BACA0A5BC4B}"/>
          </ac:spMkLst>
        </pc:spChg>
        <pc:spChg chg="add mod">
          <ac:chgData name="Mr J Bee (BWCET)" userId="a1856448-f297-487a-a7ea-498499ce4ab3" providerId="ADAL" clId="{528E977C-0D3A-4E08-9C31-E39F7E8FD8B5}" dt="2023-12-18T16:58:26.107" v="7780" actId="1076"/>
          <ac:spMkLst>
            <pc:docMk/>
            <pc:sldMk cId="1548916839" sldId="349"/>
            <ac:spMk id="4" creationId="{7140A77E-170B-0C6C-BDFA-A7F33B998409}"/>
          </ac:spMkLst>
        </pc:spChg>
        <pc:spChg chg="add mod">
          <ac:chgData name="Mr J Bee (BWCET)" userId="a1856448-f297-487a-a7ea-498499ce4ab3" providerId="ADAL" clId="{528E977C-0D3A-4E08-9C31-E39F7E8FD8B5}" dt="2023-12-18T16:58:30.991" v="7783" actId="1076"/>
          <ac:spMkLst>
            <pc:docMk/>
            <pc:sldMk cId="1548916839" sldId="349"/>
            <ac:spMk id="5" creationId="{768F7E82-FC7A-A211-4F75-ABC537B41FD1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6" creationId="{BEDF4295-75E0-9D00-0C33-B07BF9A50DA0}"/>
          </ac:spMkLst>
        </pc:spChg>
        <pc:spChg chg="add mod">
          <ac:chgData name="Mr J Bee (BWCET)" userId="a1856448-f297-487a-a7ea-498499ce4ab3" providerId="ADAL" clId="{528E977C-0D3A-4E08-9C31-E39F7E8FD8B5}" dt="2023-12-18T16:58:33.867" v="7785" actId="1076"/>
          <ac:spMkLst>
            <pc:docMk/>
            <pc:sldMk cId="1548916839" sldId="349"/>
            <ac:spMk id="7" creationId="{775464FD-77DA-6153-3BD0-99AB31D81756}"/>
          </ac:spMkLst>
        </pc:spChg>
        <pc:spChg chg="add mod">
          <ac:chgData name="Mr J Bee (BWCET)" userId="a1856448-f297-487a-a7ea-498499ce4ab3" providerId="ADAL" clId="{528E977C-0D3A-4E08-9C31-E39F7E8FD8B5}" dt="2023-12-18T16:58:37.859" v="7787" actId="1076"/>
          <ac:spMkLst>
            <pc:docMk/>
            <pc:sldMk cId="1548916839" sldId="349"/>
            <ac:spMk id="8" creationId="{1A43D84C-C9DF-5381-DA1D-BBFAD1DADFEF}"/>
          </ac:spMkLst>
        </pc:spChg>
        <pc:spChg chg="add del mod">
          <ac:chgData name="Mr J Bee (BWCET)" userId="a1856448-f297-487a-a7ea-498499ce4ab3" providerId="ADAL" clId="{528E977C-0D3A-4E08-9C31-E39F7E8FD8B5}" dt="2023-12-18T16:58:57.262" v="7789" actId="478"/>
          <ac:spMkLst>
            <pc:docMk/>
            <pc:sldMk cId="1548916839" sldId="349"/>
            <ac:spMk id="9" creationId="{28A497D2-778E-12A4-6D41-FCE2F5102670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12" creationId="{4AAA362D-C18C-C3FF-7C23-4E77754233EB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13" creationId="{D37A5C80-0FB7-11EF-4D36-71385579DD36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14" creationId="{ABFEDDCA-AD8B-326B-CCA3-D02B1A12E4D2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15" creationId="{3F3BAE88-9199-33A0-9CAC-7E7F410608E3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16" creationId="{5CE8FD88-E4C7-5357-3181-BA4D4C8B6728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17" creationId="{13D566D2-9B01-ABCE-1CBD-850225603749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18" creationId="{0E01C658-7BD2-7448-9313-414DCB60AAE7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21" creationId="{F26094BA-2BAB-86FD-226B-8D552DA4F2B3}"/>
          </ac:spMkLst>
        </pc:spChg>
        <pc:spChg chg="mod">
          <ac:chgData name="Mr J Bee (BWCET)" userId="a1856448-f297-487a-a7ea-498499ce4ab3" providerId="ADAL" clId="{528E977C-0D3A-4E08-9C31-E39F7E8FD8B5}" dt="2023-12-18T16:58:17.204" v="7777" actId="20577"/>
          <ac:spMkLst>
            <pc:docMk/>
            <pc:sldMk cId="1548916839" sldId="349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23" creationId="{265C5910-6F26-54C9-D4B1-1F47DBC8E86E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24" creationId="{C08EDD78-2DFE-0F1B-0A32-DED75ECAAFBA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572147274" sldId="349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747518769" sldId="350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7:02:43.220" v="8067" actId="1076"/>
        <pc:sldMkLst>
          <pc:docMk/>
          <pc:sldMk cId="1933575913" sldId="350"/>
        </pc:sldMkLst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2" creationId="{17CF8410-2264-8C32-ABCD-8C722C1FCBE2}"/>
          </ac:spMkLst>
        </pc:spChg>
        <pc:spChg chg="add del mod">
          <ac:chgData name="Mr J Bee (BWCET)" userId="a1856448-f297-487a-a7ea-498499ce4ab3" providerId="ADAL" clId="{528E977C-0D3A-4E08-9C31-E39F7E8FD8B5}" dt="2023-12-18T17:02:33.379" v="8066" actId="478"/>
          <ac:spMkLst>
            <pc:docMk/>
            <pc:sldMk cId="1933575913" sldId="350"/>
            <ac:spMk id="3" creationId="{A2D58FDE-5AA8-A393-3595-0A73B687AC42}"/>
          </ac:spMkLst>
        </pc:spChg>
        <pc:spChg chg="del">
          <ac:chgData name="Mr J Bee (BWCET)" userId="a1856448-f297-487a-a7ea-498499ce4ab3" providerId="ADAL" clId="{528E977C-0D3A-4E08-9C31-E39F7E8FD8B5}" dt="2023-12-18T16:59:01.203" v="7791" actId="478"/>
          <ac:spMkLst>
            <pc:docMk/>
            <pc:sldMk cId="1933575913" sldId="350"/>
            <ac:spMk id="4" creationId="{7140A77E-170B-0C6C-BDFA-A7F33B998409}"/>
          </ac:spMkLst>
        </pc:spChg>
        <pc:spChg chg="del">
          <ac:chgData name="Mr J Bee (BWCET)" userId="a1856448-f297-487a-a7ea-498499ce4ab3" providerId="ADAL" clId="{528E977C-0D3A-4E08-9C31-E39F7E8FD8B5}" dt="2023-12-18T16:59:01.203" v="7791" actId="478"/>
          <ac:spMkLst>
            <pc:docMk/>
            <pc:sldMk cId="1933575913" sldId="350"/>
            <ac:spMk id="5" creationId="{768F7E82-FC7A-A211-4F75-ABC537B41FD1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6" creationId="{2BD047F4-551C-9C3E-80D6-9FECFC87D94A}"/>
          </ac:spMkLst>
        </pc:spChg>
        <pc:spChg chg="del">
          <ac:chgData name="Mr J Bee (BWCET)" userId="a1856448-f297-487a-a7ea-498499ce4ab3" providerId="ADAL" clId="{528E977C-0D3A-4E08-9C31-E39F7E8FD8B5}" dt="2023-12-18T16:59:01.203" v="7791" actId="478"/>
          <ac:spMkLst>
            <pc:docMk/>
            <pc:sldMk cId="1933575913" sldId="350"/>
            <ac:spMk id="7" creationId="{775464FD-77DA-6153-3BD0-99AB31D81756}"/>
          </ac:spMkLst>
        </pc:spChg>
        <pc:spChg chg="del">
          <ac:chgData name="Mr J Bee (BWCET)" userId="a1856448-f297-487a-a7ea-498499ce4ab3" providerId="ADAL" clId="{528E977C-0D3A-4E08-9C31-E39F7E8FD8B5}" dt="2023-12-18T16:59:01.203" v="7791" actId="478"/>
          <ac:spMkLst>
            <pc:docMk/>
            <pc:sldMk cId="1933575913" sldId="350"/>
            <ac:spMk id="8" creationId="{1A43D84C-C9DF-5381-DA1D-BBFAD1DADFEF}"/>
          </ac:spMkLst>
        </pc:spChg>
        <pc:spChg chg="add del mod">
          <ac:chgData name="Mr J Bee (BWCET)" userId="a1856448-f297-487a-a7ea-498499ce4ab3" providerId="ADAL" clId="{528E977C-0D3A-4E08-9C31-E39F7E8FD8B5}" dt="2023-12-18T16:59:33.667" v="7826" actId="478"/>
          <ac:spMkLst>
            <pc:docMk/>
            <pc:sldMk cId="1933575913" sldId="350"/>
            <ac:spMk id="9" creationId="{FC3EDD75-A79A-58BC-8FA0-CACDF0D9E587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10" creationId="{9B610931-1891-9800-A119-69F1C0583AFF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11" creationId="{432121FB-D8A0-A80B-98A7-F5A230830B2C}"/>
          </ac:spMkLst>
        </pc:spChg>
        <pc:spChg chg="add del mod">
          <ac:chgData name="Mr J Bee (BWCET)" userId="a1856448-f297-487a-a7ea-498499ce4ab3" providerId="ADAL" clId="{528E977C-0D3A-4E08-9C31-E39F7E8FD8B5}" dt="2023-12-18T17:00:06.452" v="7917" actId="478"/>
          <ac:spMkLst>
            <pc:docMk/>
            <pc:sldMk cId="1933575913" sldId="350"/>
            <ac:spMk id="12" creationId="{D798B81C-508A-0EB5-DC6B-578C4E2AF85B}"/>
          </ac:spMkLst>
        </pc:spChg>
        <pc:spChg chg="add mod or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13" creationId="{D1B829F3-F4F9-747F-EBCD-AB71FAAE0220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14" creationId="{F6039CC7-6722-012E-DCCD-0E1AA73CB037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15" creationId="{536E183A-5E21-C037-2FC4-1630E5B2A141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16" creationId="{04BD04DD-AB12-6B03-0BBC-FB4F30246988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17" creationId="{E5CB173D-4F95-C7A7-234C-0D257C7ED943}"/>
          </ac:spMkLst>
        </pc:spChg>
        <pc:spChg chg="add del mod">
          <ac:chgData name="Mr J Bee (BWCET)" userId="a1856448-f297-487a-a7ea-498499ce4ab3" providerId="ADAL" clId="{528E977C-0D3A-4E08-9C31-E39F7E8FD8B5}" dt="2023-12-18T17:01:26.223" v="7966" actId="478"/>
          <ac:spMkLst>
            <pc:docMk/>
            <pc:sldMk cId="1933575913" sldId="350"/>
            <ac:spMk id="20" creationId="{3AA1861C-6821-968A-6A18-14361A5993B7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21" creationId="{FF0882AA-E7BA-502E-5349-6F8E41D64B4E}"/>
          </ac:spMkLst>
        </pc:spChg>
        <pc:spChg chg="mod">
          <ac:chgData name="Mr J Bee (BWCET)" userId="a1856448-f297-487a-a7ea-498499ce4ab3" providerId="ADAL" clId="{528E977C-0D3A-4E08-9C31-E39F7E8FD8B5}" dt="2023-12-18T16:59:08.503" v="7820" actId="20577"/>
          <ac:spMkLst>
            <pc:docMk/>
            <pc:sldMk cId="1933575913" sldId="350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23" creationId="{D59483B9-459D-B083-1D6C-EA835540C64D}"/>
          </ac:spMkLst>
        </pc:spChg>
        <pc:spChg chg="add del mod">
          <ac:chgData name="Mr J Bee (BWCET)" userId="a1856448-f297-487a-a7ea-498499ce4ab3" providerId="ADAL" clId="{528E977C-0D3A-4E08-9C31-E39F7E8FD8B5}" dt="2023-12-18T17:01:54.931" v="7982" actId="478"/>
          <ac:spMkLst>
            <pc:docMk/>
            <pc:sldMk cId="1933575913" sldId="350"/>
            <ac:spMk id="24" creationId="{9050D5B0-115B-620A-F6E6-A79A47F66CD1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25" creationId="{A6C433E6-705A-B73E-DB90-D0C140E207D1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26" creationId="{A7C3403B-1D8E-FCD6-454F-78433A085440}"/>
          </ac:spMkLst>
        </pc:spChg>
        <pc:cxnChg chg="add mod">
          <ac:chgData name="Mr J Bee (BWCET)" userId="a1856448-f297-487a-a7ea-498499ce4ab3" providerId="ADAL" clId="{528E977C-0D3A-4E08-9C31-E39F7E8FD8B5}" dt="2023-12-18T17:02:43.220" v="8067" actId="1076"/>
          <ac:cxnSpMkLst>
            <pc:docMk/>
            <pc:sldMk cId="1933575913" sldId="350"/>
            <ac:cxnSpMk id="19" creationId="{8FE6DA67-732D-A41D-6154-73673BF0A4FB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436660575" sldId="351"/>
        </pc:sldMkLst>
      </pc:sldChg>
      <pc:sldChg chg="add">
        <pc:chgData name="Mr J Bee (BWCET)" userId="a1856448-f297-487a-a7ea-498499ce4ab3" providerId="ADAL" clId="{528E977C-0D3A-4E08-9C31-E39F7E8FD8B5}" dt="2023-12-19T08:43:33.245" v="8068"/>
        <pc:sldMkLst>
          <pc:docMk/>
          <pc:sldMk cId="2187705811" sldId="351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203586988" sldId="35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9T08:47:29.204" v="8104"/>
        <pc:sldMkLst>
          <pc:docMk/>
          <pc:sldMk cId="3254879593" sldId="352"/>
        </pc:sldMkLst>
        <pc:spChg chg="del">
          <ac:chgData name="Mr J Bee (BWCET)" userId="a1856448-f297-487a-a7ea-498499ce4ab3" providerId="ADAL" clId="{528E977C-0D3A-4E08-9C31-E39F7E8FD8B5}" dt="2023-12-19T08:45:18.631" v="8071" actId="478"/>
          <ac:spMkLst>
            <pc:docMk/>
            <pc:sldMk cId="3254879593" sldId="352"/>
            <ac:spMk id="2" creationId="{17CF8410-2264-8C32-ABCD-8C722C1FCBE2}"/>
          </ac:spMkLst>
        </pc:spChg>
        <pc:spChg chg="add mod">
          <ac:chgData name="Mr J Bee (BWCET)" userId="a1856448-f297-487a-a7ea-498499ce4ab3" providerId="ADAL" clId="{528E977C-0D3A-4E08-9C31-E39F7E8FD8B5}" dt="2023-12-19T08:45:39.179" v="8074" actId="207"/>
          <ac:spMkLst>
            <pc:docMk/>
            <pc:sldMk cId="3254879593" sldId="352"/>
            <ac:spMk id="3" creationId="{16D6488A-BF34-C7AE-D38D-76D09AF64BE0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6" creationId="{2BD047F4-551C-9C3E-80D6-9FECFC87D94A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10" creationId="{9B610931-1891-9800-A119-69F1C0583AFF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11" creationId="{432121FB-D8A0-A80B-98A7-F5A230830B2C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13" creationId="{D1B829F3-F4F9-747F-EBCD-AB71FAAE0220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14" creationId="{F6039CC7-6722-012E-DCCD-0E1AA73CB037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15" creationId="{536E183A-5E21-C037-2FC4-1630E5B2A141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16" creationId="{04BD04DD-AB12-6B03-0BBC-FB4F30246988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17" creationId="{E5CB173D-4F95-C7A7-234C-0D257C7ED943}"/>
          </ac:spMkLst>
        </pc:spChg>
        <pc:spChg chg="add mod">
          <ac:chgData name="Mr J Bee (BWCET)" userId="a1856448-f297-487a-a7ea-498499ce4ab3" providerId="ADAL" clId="{528E977C-0D3A-4E08-9C31-E39F7E8FD8B5}" dt="2023-12-19T08:47:29.204" v="8104"/>
          <ac:spMkLst>
            <pc:docMk/>
            <pc:sldMk cId="3254879593" sldId="352"/>
            <ac:spMk id="20" creationId="{346D2908-D81D-C37D-1E71-78115EC5606D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21" creationId="{FF0882AA-E7BA-502E-5349-6F8E41D64B4E}"/>
          </ac:spMkLst>
        </pc:spChg>
        <pc:spChg chg="mod">
          <ac:chgData name="Mr J Bee (BWCET)" userId="a1856448-f297-487a-a7ea-498499ce4ab3" providerId="ADAL" clId="{528E977C-0D3A-4E08-9C31-E39F7E8FD8B5}" dt="2023-12-19T08:47:28.332" v="8103" actId="6549"/>
          <ac:spMkLst>
            <pc:docMk/>
            <pc:sldMk cId="3254879593" sldId="352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23" creationId="{D59483B9-459D-B083-1D6C-EA835540C64D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25" creationId="{A6C433E6-705A-B73E-DB90-D0C140E207D1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26" creationId="{A7C3403B-1D8E-FCD6-454F-78433A085440}"/>
          </ac:spMkLst>
        </pc:spChg>
        <pc:picChg chg="add mod">
          <ac:chgData name="Mr J Bee (BWCET)" userId="a1856448-f297-487a-a7ea-498499ce4ab3" providerId="ADAL" clId="{528E977C-0D3A-4E08-9C31-E39F7E8FD8B5}" dt="2023-12-19T08:47:00.904" v="8083" actId="1076"/>
          <ac:picMkLst>
            <pc:docMk/>
            <pc:sldMk cId="3254879593" sldId="352"/>
            <ac:picMk id="9" creationId="{3F4195EB-D9A5-3692-44FD-45A8FDE707F8}"/>
          </ac:picMkLst>
        </pc:picChg>
        <pc:picChg chg="add mod">
          <ac:chgData name="Mr J Bee (BWCET)" userId="a1856448-f297-487a-a7ea-498499ce4ab3" providerId="ADAL" clId="{528E977C-0D3A-4E08-9C31-E39F7E8FD8B5}" dt="2023-12-19T08:47:03.261" v="8084" actId="1076"/>
          <ac:picMkLst>
            <pc:docMk/>
            <pc:sldMk cId="3254879593" sldId="352"/>
            <ac:picMk id="18" creationId="{79115287-4B77-FFDE-D14C-78FFCFA2EAAD}"/>
          </ac:picMkLst>
        </pc:picChg>
        <pc:cxnChg chg="add mod">
          <ac:chgData name="Mr J Bee (BWCET)" userId="a1856448-f297-487a-a7ea-498499ce4ab3" providerId="ADAL" clId="{528E977C-0D3A-4E08-9C31-E39F7E8FD8B5}" dt="2023-12-19T08:46:09.033" v="8081" actId="1035"/>
          <ac:cxnSpMkLst>
            <pc:docMk/>
            <pc:sldMk cId="3254879593" sldId="352"/>
            <ac:cxnSpMk id="5" creationId="{B618F707-6D9F-BC9D-5F09-888925AC6065}"/>
          </ac:cxnSpMkLst>
        </pc:cxnChg>
        <pc:cxnChg chg="del">
          <ac:chgData name="Mr J Bee (BWCET)" userId="a1856448-f297-487a-a7ea-498499ce4ab3" providerId="ADAL" clId="{528E977C-0D3A-4E08-9C31-E39F7E8FD8B5}" dt="2023-12-19T08:45:16.235" v="8070" actId="478"/>
          <ac:cxnSpMkLst>
            <pc:docMk/>
            <pc:sldMk cId="3254879593" sldId="352"/>
            <ac:cxnSpMk id="19" creationId="{8FE6DA67-732D-A41D-6154-73673BF0A4FB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9T08:50:40.354" v="8210" actId="1076"/>
        <pc:sldMkLst>
          <pc:docMk/>
          <pc:sldMk cId="506796114" sldId="353"/>
        </pc:sldMkLst>
        <pc:spChg chg="add mod">
          <ac:chgData name="Mr J Bee (BWCET)" userId="a1856448-f297-487a-a7ea-498499ce4ab3" providerId="ADAL" clId="{528E977C-0D3A-4E08-9C31-E39F7E8FD8B5}" dt="2023-12-19T08:49:16.623" v="8186"/>
          <ac:spMkLst>
            <pc:docMk/>
            <pc:sldMk cId="506796114" sldId="353"/>
            <ac:spMk id="2" creationId="{922AEF1B-DAC9-C51D-85C8-660E6ECE7AE6}"/>
          </ac:spMkLst>
        </pc:spChg>
        <pc:spChg chg="mod">
          <ac:chgData name="Mr J Bee (BWCET)" userId="a1856448-f297-487a-a7ea-498499ce4ab3" providerId="ADAL" clId="{528E977C-0D3A-4E08-9C31-E39F7E8FD8B5}" dt="2023-12-19T08:49:37.098" v="8192" actId="1076"/>
          <ac:spMkLst>
            <pc:docMk/>
            <pc:sldMk cId="506796114" sldId="353"/>
            <ac:spMk id="3" creationId="{16D6488A-BF34-C7AE-D38D-76D09AF64BE0}"/>
          </ac:spMkLst>
        </pc:spChg>
        <pc:spChg chg="del">
          <ac:chgData name="Mr J Bee (BWCET)" userId="a1856448-f297-487a-a7ea-498499ce4ab3" providerId="ADAL" clId="{528E977C-0D3A-4E08-9C31-E39F7E8FD8B5}" dt="2023-12-19T08:48:50.837" v="8106" actId="478"/>
          <ac:spMkLst>
            <pc:docMk/>
            <pc:sldMk cId="506796114" sldId="353"/>
            <ac:spMk id="20" creationId="{346D2908-D81D-C37D-1E71-78115EC5606D}"/>
          </ac:spMkLst>
        </pc:spChg>
        <pc:spChg chg="mod">
          <ac:chgData name="Mr J Bee (BWCET)" userId="a1856448-f297-487a-a7ea-498499ce4ab3" providerId="ADAL" clId="{528E977C-0D3A-4E08-9C31-E39F7E8FD8B5}" dt="2023-12-19T08:49:15.266" v="8185" actId="20577"/>
          <ac:spMkLst>
            <pc:docMk/>
            <pc:sldMk cId="506796114" sldId="353"/>
            <ac:spMk id="22" creationId="{1FE8C83A-9C65-8103-D6F7-5F7752E75B56}"/>
          </ac:spMkLst>
        </pc:spChg>
        <pc:picChg chg="del mod">
          <ac:chgData name="Mr J Bee (BWCET)" userId="a1856448-f297-487a-a7ea-498499ce4ab3" providerId="ADAL" clId="{528E977C-0D3A-4E08-9C31-E39F7E8FD8B5}" dt="2023-12-19T08:49:47.060" v="8198" actId="478"/>
          <ac:picMkLst>
            <pc:docMk/>
            <pc:sldMk cId="506796114" sldId="353"/>
            <ac:picMk id="9" creationId="{3F4195EB-D9A5-3692-44FD-45A8FDE707F8}"/>
          </ac:picMkLst>
        </pc:picChg>
        <pc:picChg chg="add mod">
          <ac:chgData name="Mr J Bee (BWCET)" userId="a1856448-f297-487a-a7ea-498499ce4ab3" providerId="ADAL" clId="{528E977C-0D3A-4E08-9C31-E39F7E8FD8B5}" dt="2023-12-19T08:50:13.092" v="8202" actId="1076"/>
          <ac:picMkLst>
            <pc:docMk/>
            <pc:sldMk cId="506796114" sldId="353"/>
            <ac:picMk id="10" creationId="{14B03366-9500-E238-7E5F-99A769434AD7}"/>
          </ac:picMkLst>
        </pc:picChg>
        <pc:picChg chg="add mod">
          <ac:chgData name="Mr J Bee (BWCET)" userId="a1856448-f297-487a-a7ea-498499ce4ab3" providerId="ADAL" clId="{528E977C-0D3A-4E08-9C31-E39F7E8FD8B5}" dt="2023-12-19T08:50:10.814" v="8201" actId="1076"/>
          <ac:picMkLst>
            <pc:docMk/>
            <pc:sldMk cId="506796114" sldId="353"/>
            <ac:picMk id="12" creationId="{1A4E0EFA-4E13-B43D-FD9D-7DFA4B4D80C2}"/>
          </ac:picMkLst>
        </pc:picChg>
        <pc:picChg chg="add mod">
          <ac:chgData name="Mr J Bee (BWCET)" userId="a1856448-f297-487a-a7ea-498499ce4ab3" providerId="ADAL" clId="{528E977C-0D3A-4E08-9C31-E39F7E8FD8B5}" dt="2023-12-19T08:50:37.392" v="8209" actId="1076"/>
          <ac:picMkLst>
            <pc:docMk/>
            <pc:sldMk cId="506796114" sldId="353"/>
            <ac:picMk id="13" creationId="{F2596B3B-AFB7-AFE0-E04A-56F5B3733D9D}"/>
          </ac:picMkLst>
        </pc:picChg>
        <pc:picChg chg="add mod">
          <ac:chgData name="Mr J Bee (BWCET)" userId="a1856448-f297-487a-a7ea-498499ce4ab3" providerId="ADAL" clId="{528E977C-0D3A-4E08-9C31-E39F7E8FD8B5}" dt="2023-12-19T08:50:23.176" v="8205" actId="1076"/>
          <ac:picMkLst>
            <pc:docMk/>
            <pc:sldMk cId="506796114" sldId="353"/>
            <ac:picMk id="14" creationId="{B9999EC9-5DF6-5A3C-ED92-DC1A4E877BA9}"/>
          </ac:picMkLst>
        </pc:picChg>
        <pc:picChg chg="add mod">
          <ac:chgData name="Mr J Bee (BWCET)" userId="a1856448-f297-487a-a7ea-498499ce4ab3" providerId="ADAL" clId="{528E977C-0D3A-4E08-9C31-E39F7E8FD8B5}" dt="2023-12-19T08:50:33.414" v="8207" actId="1076"/>
          <ac:picMkLst>
            <pc:docMk/>
            <pc:sldMk cId="506796114" sldId="353"/>
            <ac:picMk id="15" creationId="{ABAFC9DF-3486-02DB-EA90-639EC30DA48B}"/>
          </ac:picMkLst>
        </pc:picChg>
        <pc:picChg chg="add mod">
          <ac:chgData name="Mr J Bee (BWCET)" userId="a1856448-f297-487a-a7ea-498499ce4ab3" providerId="ADAL" clId="{528E977C-0D3A-4E08-9C31-E39F7E8FD8B5}" dt="2023-12-19T08:50:33.414" v="8207" actId="1076"/>
          <ac:picMkLst>
            <pc:docMk/>
            <pc:sldMk cId="506796114" sldId="353"/>
            <ac:picMk id="16" creationId="{8F49D51A-39A6-39F4-0DB1-24BC945C8131}"/>
          </ac:picMkLst>
        </pc:picChg>
        <pc:picChg chg="add mod">
          <ac:chgData name="Mr J Bee (BWCET)" userId="a1856448-f297-487a-a7ea-498499ce4ab3" providerId="ADAL" clId="{528E977C-0D3A-4E08-9C31-E39F7E8FD8B5}" dt="2023-12-19T08:50:40.354" v="8210" actId="1076"/>
          <ac:picMkLst>
            <pc:docMk/>
            <pc:sldMk cId="506796114" sldId="353"/>
            <ac:picMk id="17" creationId="{4C560E8F-BD05-C6F7-E251-5785667355A7}"/>
          </ac:picMkLst>
        </pc:picChg>
        <pc:picChg chg="del mod">
          <ac:chgData name="Mr J Bee (BWCET)" userId="a1856448-f297-487a-a7ea-498499ce4ab3" providerId="ADAL" clId="{528E977C-0D3A-4E08-9C31-E39F7E8FD8B5}" dt="2023-12-19T08:49:45.834" v="8197" actId="478"/>
          <ac:picMkLst>
            <pc:docMk/>
            <pc:sldMk cId="506796114" sldId="353"/>
            <ac:picMk id="18" creationId="{79115287-4B77-FFDE-D14C-78FFCFA2EAAD}"/>
          </ac:picMkLst>
        </pc:picChg>
        <pc:cxnChg chg="mod">
          <ac:chgData name="Mr J Bee (BWCET)" userId="a1856448-f297-487a-a7ea-498499ce4ab3" providerId="ADAL" clId="{528E977C-0D3A-4E08-9C31-E39F7E8FD8B5}" dt="2023-12-19T08:49:40.778" v="8196" actId="1035"/>
          <ac:cxnSpMkLst>
            <pc:docMk/>
            <pc:sldMk cId="506796114" sldId="353"/>
            <ac:cxnSpMk id="5" creationId="{B618F707-6D9F-BC9D-5F09-888925AC6065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121709494" sldId="35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98952045" sldId="354"/>
        </pc:sldMkLst>
      </pc:sldChg>
      <pc:sldChg chg="addSp delSp modSp add mod delAnim modAnim">
        <pc:chgData name="Mr J Bee (BWCET)" userId="a1856448-f297-487a-a7ea-498499ce4ab3" providerId="ADAL" clId="{528E977C-0D3A-4E08-9C31-E39F7E8FD8B5}" dt="2023-12-19T08:53:45.086" v="8260"/>
        <pc:sldMkLst>
          <pc:docMk/>
          <pc:sldMk cId="3970405022" sldId="354"/>
        </pc:sldMkLst>
        <pc:spChg chg="del">
          <ac:chgData name="Mr J Bee (BWCET)" userId="a1856448-f297-487a-a7ea-498499ce4ab3" providerId="ADAL" clId="{528E977C-0D3A-4E08-9C31-E39F7E8FD8B5}" dt="2023-12-19T08:53:38.253" v="8229" actId="478"/>
          <ac:spMkLst>
            <pc:docMk/>
            <pc:sldMk cId="3970405022" sldId="354"/>
            <ac:spMk id="2" creationId="{922AEF1B-DAC9-C51D-85C8-660E6ECE7AE6}"/>
          </ac:spMkLst>
        </pc:spChg>
        <pc:spChg chg="del">
          <ac:chgData name="Mr J Bee (BWCET)" userId="a1856448-f297-487a-a7ea-498499ce4ab3" providerId="ADAL" clId="{528E977C-0D3A-4E08-9C31-E39F7E8FD8B5}" dt="2023-12-19T08:51:12.455" v="8212" actId="478"/>
          <ac:spMkLst>
            <pc:docMk/>
            <pc:sldMk cId="3970405022" sldId="354"/>
            <ac:spMk id="3" creationId="{16D6488A-BF34-C7AE-D38D-76D09AF64BE0}"/>
          </ac:spMkLst>
        </pc:spChg>
        <pc:spChg chg="add mod">
          <ac:chgData name="Mr J Bee (BWCET)" userId="a1856448-f297-487a-a7ea-498499ce4ab3" providerId="ADAL" clId="{528E977C-0D3A-4E08-9C31-E39F7E8FD8B5}" dt="2023-12-19T08:53:45.086" v="8260"/>
          <ac:spMkLst>
            <pc:docMk/>
            <pc:sldMk cId="3970405022" sldId="354"/>
            <ac:spMk id="11" creationId="{59E52C86-EF50-B2B7-7779-F5F85018FB3F}"/>
          </ac:spMkLst>
        </pc:spChg>
        <pc:spChg chg="mod">
          <ac:chgData name="Mr J Bee (BWCET)" userId="a1856448-f297-487a-a7ea-498499ce4ab3" providerId="ADAL" clId="{528E977C-0D3A-4E08-9C31-E39F7E8FD8B5}" dt="2023-12-19T08:53:44.465" v="8259" actId="20577"/>
          <ac:spMkLst>
            <pc:docMk/>
            <pc:sldMk cId="3970405022" sldId="354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528E977C-0D3A-4E08-9C31-E39F7E8FD8B5}" dt="2023-12-19T08:52:56.326" v="8221" actId="1076"/>
          <ac:picMkLst>
            <pc:docMk/>
            <pc:sldMk cId="3970405022" sldId="354"/>
            <ac:picMk id="6" creationId="{AF5FDC8B-5BB3-AC77-966C-544D2A3735EA}"/>
          </ac:picMkLst>
        </pc:picChg>
        <pc:picChg chg="del">
          <ac:chgData name="Mr J Bee (BWCET)" userId="a1856448-f297-487a-a7ea-498499ce4ab3" providerId="ADAL" clId="{528E977C-0D3A-4E08-9C31-E39F7E8FD8B5}" dt="2023-12-19T08:51:12.455" v="8212" actId="478"/>
          <ac:picMkLst>
            <pc:docMk/>
            <pc:sldMk cId="3970405022" sldId="354"/>
            <ac:picMk id="10" creationId="{14B03366-9500-E238-7E5F-99A769434AD7}"/>
          </ac:picMkLst>
        </pc:picChg>
        <pc:picChg chg="del">
          <ac:chgData name="Mr J Bee (BWCET)" userId="a1856448-f297-487a-a7ea-498499ce4ab3" providerId="ADAL" clId="{528E977C-0D3A-4E08-9C31-E39F7E8FD8B5}" dt="2023-12-19T08:51:12.455" v="8212" actId="478"/>
          <ac:picMkLst>
            <pc:docMk/>
            <pc:sldMk cId="3970405022" sldId="354"/>
            <ac:picMk id="12" creationId="{1A4E0EFA-4E13-B43D-FD9D-7DFA4B4D80C2}"/>
          </ac:picMkLst>
        </pc:picChg>
        <pc:picChg chg="del">
          <ac:chgData name="Mr J Bee (BWCET)" userId="a1856448-f297-487a-a7ea-498499ce4ab3" providerId="ADAL" clId="{528E977C-0D3A-4E08-9C31-E39F7E8FD8B5}" dt="2023-12-19T08:51:12.455" v="8212" actId="478"/>
          <ac:picMkLst>
            <pc:docMk/>
            <pc:sldMk cId="3970405022" sldId="354"/>
            <ac:picMk id="13" creationId="{F2596B3B-AFB7-AFE0-E04A-56F5B3733D9D}"/>
          </ac:picMkLst>
        </pc:picChg>
        <pc:picChg chg="del">
          <ac:chgData name="Mr J Bee (BWCET)" userId="a1856448-f297-487a-a7ea-498499ce4ab3" providerId="ADAL" clId="{528E977C-0D3A-4E08-9C31-E39F7E8FD8B5}" dt="2023-12-19T08:51:12.455" v="8212" actId="478"/>
          <ac:picMkLst>
            <pc:docMk/>
            <pc:sldMk cId="3970405022" sldId="354"/>
            <ac:picMk id="14" creationId="{B9999EC9-5DF6-5A3C-ED92-DC1A4E877BA9}"/>
          </ac:picMkLst>
        </pc:picChg>
        <pc:picChg chg="del">
          <ac:chgData name="Mr J Bee (BWCET)" userId="a1856448-f297-487a-a7ea-498499ce4ab3" providerId="ADAL" clId="{528E977C-0D3A-4E08-9C31-E39F7E8FD8B5}" dt="2023-12-19T08:51:12.455" v="8212" actId="478"/>
          <ac:picMkLst>
            <pc:docMk/>
            <pc:sldMk cId="3970405022" sldId="354"/>
            <ac:picMk id="15" creationId="{ABAFC9DF-3486-02DB-EA90-639EC30DA48B}"/>
          </ac:picMkLst>
        </pc:picChg>
        <pc:picChg chg="del">
          <ac:chgData name="Mr J Bee (BWCET)" userId="a1856448-f297-487a-a7ea-498499ce4ab3" providerId="ADAL" clId="{528E977C-0D3A-4E08-9C31-E39F7E8FD8B5}" dt="2023-12-19T08:51:12.455" v="8212" actId="478"/>
          <ac:picMkLst>
            <pc:docMk/>
            <pc:sldMk cId="3970405022" sldId="354"/>
            <ac:picMk id="16" creationId="{8F49D51A-39A6-39F4-0DB1-24BC945C8131}"/>
          </ac:picMkLst>
        </pc:picChg>
        <pc:picChg chg="del">
          <ac:chgData name="Mr J Bee (BWCET)" userId="a1856448-f297-487a-a7ea-498499ce4ab3" providerId="ADAL" clId="{528E977C-0D3A-4E08-9C31-E39F7E8FD8B5}" dt="2023-12-19T08:51:12.455" v="8212" actId="478"/>
          <ac:picMkLst>
            <pc:docMk/>
            <pc:sldMk cId="3970405022" sldId="354"/>
            <ac:picMk id="17" creationId="{4C560E8F-BD05-C6F7-E251-5785667355A7}"/>
          </ac:picMkLst>
        </pc:picChg>
        <pc:picChg chg="add mod">
          <ac:chgData name="Mr J Bee (BWCET)" userId="a1856448-f297-487a-a7ea-498499ce4ab3" providerId="ADAL" clId="{528E977C-0D3A-4E08-9C31-E39F7E8FD8B5}" dt="2023-12-19T08:52:34.278" v="8217" actId="1076"/>
          <ac:picMkLst>
            <pc:docMk/>
            <pc:sldMk cId="3970405022" sldId="354"/>
            <ac:picMk id="1026" creationId="{633B921A-24AF-38DF-D194-168ACA097062}"/>
          </ac:picMkLst>
        </pc:picChg>
        <pc:cxnChg chg="del">
          <ac:chgData name="Mr J Bee (BWCET)" userId="a1856448-f297-487a-a7ea-498499ce4ab3" providerId="ADAL" clId="{528E977C-0D3A-4E08-9C31-E39F7E8FD8B5}" dt="2023-12-19T08:51:12.455" v="8212" actId="478"/>
          <ac:cxnSpMkLst>
            <pc:docMk/>
            <pc:sldMk cId="3970405022" sldId="354"/>
            <ac:cxnSpMk id="5" creationId="{B618F707-6D9F-BC9D-5F09-888925AC6065}"/>
          </ac:cxnSpMkLst>
        </pc:cxnChg>
        <pc:cxnChg chg="add mod">
          <ac:chgData name="Mr J Bee (BWCET)" userId="a1856448-f297-487a-a7ea-498499ce4ab3" providerId="ADAL" clId="{528E977C-0D3A-4E08-9C31-E39F7E8FD8B5}" dt="2023-12-19T08:53:33.960" v="8228" actId="13822"/>
          <ac:cxnSpMkLst>
            <pc:docMk/>
            <pc:sldMk cId="3970405022" sldId="354"/>
            <ac:cxnSpMk id="8" creationId="{A07836FB-6326-57B4-FEB8-E5B74DE9BB87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9T08:55:39.639" v="8337" actId="1076"/>
        <pc:sldMkLst>
          <pc:docMk/>
          <pc:sldMk cId="125260366" sldId="355"/>
        </pc:sldMkLst>
        <pc:spChg chg="add mod">
          <ac:chgData name="Mr J Bee (BWCET)" userId="a1856448-f297-487a-a7ea-498499ce4ab3" providerId="ADAL" clId="{528E977C-0D3A-4E08-9C31-E39F7E8FD8B5}" dt="2023-12-19T08:55:27.004" v="8336"/>
          <ac:spMkLst>
            <pc:docMk/>
            <pc:sldMk cId="125260366" sldId="355"/>
            <ac:spMk id="5" creationId="{1E3B2987-BFC9-507D-3101-2D49E7A8F56D}"/>
          </ac:spMkLst>
        </pc:spChg>
        <pc:spChg chg="del">
          <ac:chgData name="Mr J Bee (BWCET)" userId="a1856448-f297-487a-a7ea-498499ce4ab3" providerId="ADAL" clId="{528E977C-0D3A-4E08-9C31-E39F7E8FD8B5}" dt="2023-12-19T08:55:01.650" v="8269" actId="478"/>
          <ac:spMkLst>
            <pc:docMk/>
            <pc:sldMk cId="125260366" sldId="355"/>
            <ac:spMk id="11" creationId="{59E52C86-EF50-B2B7-7779-F5F85018FB3F}"/>
          </ac:spMkLst>
        </pc:spChg>
        <pc:spChg chg="mod">
          <ac:chgData name="Mr J Bee (BWCET)" userId="a1856448-f297-487a-a7ea-498499ce4ab3" providerId="ADAL" clId="{528E977C-0D3A-4E08-9C31-E39F7E8FD8B5}" dt="2023-12-19T08:55:26.160" v="8335" actId="20577"/>
          <ac:spMkLst>
            <pc:docMk/>
            <pc:sldMk cId="125260366" sldId="355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528E977C-0D3A-4E08-9C31-E39F7E8FD8B5}" dt="2023-12-19T08:55:39.639" v="8337" actId="1076"/>
          <ac:picMkLst>
            <pc:docMk/>
            <pc:sldMk cId="125260366" sldId="355"/>
            <ac:picMk id="3" creationId="{B59AB0B7-A281-088B-CC17-B421A298D071}"/>
          </ac:picMkLst>
        </pc:picChg>
        <pc:picChg chg="del mod">
          <ac:chgData name="Mr J Bee (BWCET)" userId="a1856448-f297-487a-a7ea-498499ce4ab3" providerId="ADAL" clId="{528E977C-0D3A-4E08-9C31-E39F7E8FD8B5}" dt="2023-12-19T08:54:06.408" v="8263" actId="478"/>
          <ac:picMkLst>
            <pc:docMk/>
            <pc:sldMk cId="125260366" sldId="355"/>
            <ac:picMk id="6" creationId="{AF5FDC8B-5BB3-AC77-966C-544D2A3735EA}"/>
          </ac:picMkLst>
        </pc:picChg>
        <pc:picChg chg="mod">
          <ac:chgData name="Mr J Bee (BWCET)" userId="a1856448-f297-487a-a7ea-498499ce4ab3" providerId="ADAL" clId="{528E977C-0D3A-4E08-9C31-E39F7E8FD8B5}" dt="2023-12-19T08:55:39.639" v="8337" actId="1076"/>
          <ac:picMkLst>
            <pc:docMk/>
            <pc:sldMk cId="125260366" sldId="355"/>
            <ac:picMk id="1026" creationId="{633B921A-24AF-38DF-D194-168ACA097062}"/>
          </ac:picMkLst>
        </pc:picChg>
        <pc:cxnChg chg="mod">
          <ac:chgData name="Mr J Bee (BWCET)" userId="a1856448-f297-487a-a7ea-498499ce4ab3" providerId="ADAL" clId="{528E977C-0D3A-4E08-9C31-E39F7E8FD8B5}" dt="2023-12-19T08:55:39.639" v="8337" actId="1076"/>
          <ac:cxnSpMkLst>
            <pc:docMk/>
            <pc:sldMk cId="125260366" sldId="355"/>
            <ac:cxnSpMk id="8" creationId="{A07836FB-6326-57B4-FEB8-E5B74DE9BB87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220848351" sldId="355"/>
        </pc:sldMkLst>
      </pc:sldChg>
      <pc:sldChg chg="addSp delSp modSp add mod delAnim modAnim">
        <pc:chgData name="Mr J Bee (BWCET)" userId="a1856448-f297-487a-a7ea-498499ce4ab3" providerId="ADAL" clId="{528E977C-0D3A-4E08-9C31-E39F7E8FD8B5}" dt="2023-12-19T08:58:36.071" v="8393"/>
        <pc:sldMkLst>
          <pc:docMk/>
          <pc:sldMk cId="1447214358" sldId="356"/>
        </pc:sldMkLst>
        <pc:spChg chg="del">
          <ac:chgData name="Mr J Bee (BWCET)" userId="a1856448-f297-487a-a7ea-498499ce4ab3" providerId="ADAL" clId="{528E977C-0D3A-4E08-9C31-E39F7E8FD8B5}" dt="2023-12-19T08:58:21.195" v="8352" actId="478"/>
          <ac:spMkLst>
            <pc:docMk/>
            <pc:sldMk cId="1447214358" sldId="356"/>
            <ac:spMk id="5" creationId="{1E3B2987-BFC9-507D-3101-2D49E7A8F56D}"/>
          </ac:spMkLst>
        </pc:spChg>
        <pc:spChg chg="add mod">
          <ac:chgData name="Mr J Bee (BWCET)" userId="a1856448-f297-487a-a7ea-498499ce4ab3" providerId="ADAL" clId="{528E977C-0D3A-4E08-9C31-E39F7E8FD8B5}" dt="2023-12-19T08:58:36.071" v="8393"/>
          <ac:spMkLst>
            <pc:docMk/>
            <pc:sldMk cId="1447214358" sldId="356"/>
            <ac:spMk id="12" creationId="{BB98742C-A9B3-39B2-B549-31F59BDBB89F}"/>
          </ac:spMkLst>
        </pc:spChg>
        <pc:spChg chg="mod">
          <ac:chgData name="Mr J Bee (BWCET)" userId="a1856448-f297-487a-a7ea-498499ce4ab3" providerId="ADAL" clId="{528E977C-0D3A-4E08-9C31-E39F7E8FD8B5}" dt="2023-12-19T08:58:34.718" v="8392" actId="20577"/>
          <ac:spMkLst>
            <pc:docMk/>
            <pc:sldMk cId="1447214358" sldId="356"/>
            <ac:spMk id="22" creationId="{1FE8C83A-9C65-8103-D6F7-5F7752E75B56}"/>
          </ac:spMkLst>
        </pc:spChg>
        <pc:picChg chg="del">
          <ac:chgData name="Mr J Bee (BWCET)" userId="a1856448-f297-487a-a7ea-498499ce4ab3" providerId="ADAL" clId="{528E977C-0D3A-4E08-9C31-E39F7E8FD8B5}" dt="2023-12-19T08:56:50.498" v="8339" actId="478"/>
          <ac:picMkLst>
            <pc:docMk/>
            <pc:sldMk cId="1447214358" sldId="356"/>
            <ac:picMk id="3" creationId="{B59AB0B7-A281-088B-CC17-B421A298D071}"/>
          </ac:picMkLst>
        </pc:picChg>
        <pc:picChg chg="add mod">
          <ac:chgData name="Mr J Bee (BWCET)" userId="a1856448-f297-487a-a7ea-498499ce4ab3" providerId="ADAL" clId="{528E977C-0D3A-4E08-9C31-E39F7E8FD8B5}" dt="2023-12-19T08:57:42.147" v="8342" actId="1076"/>
          <ac:picMkLst>
            <pc:docMk/>
            <pc:sldMk cId="1447214358" sldId="356"/>
            <ac:picMk id="6" creationId="{7FEE4D77-F77C-E371-5574-3EE64E441FEF}"/>
          </ac:picMkLst>
        </pc:picChg>
        <pc:picChg chg="add mod">
          <ac:chgData name="Mr J Bee (BWCET)" userId="a1856448-f297-487a-a7ea-498499ce4ab3" providerId="ADAL" clId="{528E977C-0D3A-4E08-9C31-E39F7E8FD8B5}" dt="2023-12-19T08:57:46.486" v="8344" actId="1076"/>
          <ac:picMkLst>
            <pc:docMk/>
            <pc:sldMk cId="1447214358" sldId="356"/>
            <ac:picMk id="7" creationId="{B763525F-C271-7955-8B39-D8149B0740C3}"/>
          </ac:picMkLst>
        </pc:picChg>
        <pc:picChg chg="add mod">
          <ac:chgData name="Mr J Bee (BWCET)" userId="a1856448-f297-487a-a7ea-498499ce4ab3" providerId="ADAL" clId="{528E977C-0D3A-4E08-9C31-E39F7E8FD8B5}" dt="2023-12-19T08:57:51.319" v="8346" actId="1076"/>
          <ac:picMkLst>
            <pc:docMk/>
            <pc:sldMk cId="1447214358" sldId="356"/>
            <ac:picMk id="9" creationId="{E865E91E-DA2D-BD27-BAF5-09E125A0952A}"/>
          </ac:picMkLst>
        </pc:picChg>
        <pc:picChg chg="add mod">
          <ac:chgData name="Mr J Bee (BWCET)" userId="a1856448-f297-487a-a7ea-498499ce4ab3" providerId="ADAL" clId="{528E977C-0D3A-4E08-9C31-E39F7E8FD8B5}" dt="2023-12-19T08:58:01.449" v="8351" actId="1076"/>
          <ac:picMkLst>
            <pc:docMk/>
            <pc:sldMk cId="1447214358" sldId="356"/>
            <ac:picMk id="10" creationId="{DD1355C1-8E89-65A6-7D3E-560FEF4D1CE5}"/>
          </ac:picMkLst>
        </pc:picChg>
        <pc:picChg chg="add mod">
          <ac:chgData name="Mr J Bee (BWCET)" userId="a1856448-f297-487a-a7ea-498499ce4ab3" providerId="ADAL" clId="{528E977C-0D3A-4E08-9C31-E39F7E8FD8B5}" dt="2023-12-19T08:57:58.278" v="8350" actId="1076"/>
          <ac:picMkLst>
            <pc:docMk/>
            <pc:sldMk cId="1447214358" sldId="356"/>
            <ac:picMk id="11" creationId="{10FF8855-6DAA-A9A8-A6F9-06F39CB40752}"/>
          </ac:picMkLst>
        </pc:picChg>
        <pc:picChg chg="mod">
          <ac:chgData name="Mr J Bee (BWCET)" userId="a1856448-f297-487a-a7ea-498499ce4ab3" providerId="ADAL" clId="{528E977C-0D3A-4E08-9C31-E39F7E8FD8B5}" dt="2023-12-19T08:57:55.285" v="8349" actId="1076"/>
          <ac:picMkLst>
            <pc:docMk/>
            <pc:sldMk cId="1447214358" sldId="356"/>
            <ac:picMk id="1026" creationId="{633B921A-24AF-38DF-D194-168ACA097062}"/>
          </ac:picMkLst>
        </pc:picChg>
        <pc:cxnChg chg="mod">
          <ac:chgData name="Mr J Bee (BWCET)" userId="a1856448-f297-487a-a7ea-498499ce4ab3" providerId="ADAL" clId="{528E977C-0D3A-4E08-9C31-E39F7E8FD8B5}" dt="2023-12-19T08:57:23.697" v="8340" actId="14100"/>
          <ac:cxnSpMkLst>
            <pc:docMk/>
            <pc:sldMk cId="1447214358" sldId="356"/>
            <ac:cxnSpMk id="8" creationId="{A07836FB-6326-57B4-FEB8-E5B74DE9BB87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803793095" sldId="356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625761527" sldId="357"/>
        </pc:sldMkLst>
      </pc:sldChg>
      <pc:sldChg chg="addSp delSp modSp add mod delAnim modAnim">
        <pc:chgData name="Mr J Bee (BWCET)" userId="a1856448-f297-487a-a7ea-498499ce4ab3" providerId="ADAL" clId="{528E977C-0D3A-4E08-9C31-E39F7E8FD8B5}" dt="2023-12-19T09:06:52.406" v="8520" actId="478"/>
        <pc:sldMkLst>
          <pc:docMk/>
          <pc:sldMk cId="2386534702" sldId="357"/>
        </pc:sldMkLst>
        <pc:spChg chg="del">
          <ac:chgData name="Mr J Bee (BWCET)" userId="a1856448-f297-487a-a7ea-498499ce4ab3" providerId="ADAL" clId="{528E977C-0D3A-4E08-9C31-E39F7E8FD8B5}" dt="2023-12-19T09:06:17.102" v="8465" actId="478"/>
          <ac:spMkLst>
            <pc:docMk/>
            <pc:sldMk cId="2386534702" sldId="357"/>
            <ac:spMk id="2" creationId="{922AEF1B-DAC9-C51D-85C8-660E6ECE7AE6}"/>
          </ac:spMkLst>
        </pc:spChg>
        <pc:spChg chg="mod">
          <ac:chgData name="Mr J Bee (BWCET)" userId="a1856448-f297-487a-a7ea-498499ce4ab3" providerId="ADAL" clId="{528E977C-0D3A-4E08-9C31-E39F7E8FD8B5}" dt="2023-12-19T09:04:24.610" v="8439" actId="1076"/>
          <ac:spMkLst>
            <pc:docMk/>
            <pc:sldMk cId="2386534702" sldId="357"/>
            <ac:spMk id="3" creationId="{16D6488A-BF34-C7AE-D38D-76D09AF64BE0}"/>
          </ac:spMkLst>
        </pc:spChg>
        <pc:spChg chg="add mod">
          <ac:chgData name="Mr J Bee (BWCET)" userId="a1856448-f297-487a-a7ea-498499ce4ab3" providerId="ADAL" clId="{528E977C-0D3A-4E08-9C31-E39F7E8FD8B5}" dt="2023-12-19T09:04:28.843" v="8440" actId="1076"/>
          <ac:spMkLst>
            <pc:docMk/>
            <pc:sldMk cId="2386534702" sldId="357"/>
            <ac:spMk id="8" creationId="{7972AC9D-E0A2-390F-9598-B15898297B05}"/>
          </ac:spMkLst>
        </pc:spChg>
        <pc:spChg chg="add mod">
          <ac:chgData name="Mr J Bee (BWCET)" userId="a1856448-f297-487a-a7ea-498499ce4ab3" providerId="ADAL" clId="{528E977C-0D3A-4E08-9C31-E39F7E8FD8B5}" dt="2023-12-19T09:04:49.072" v="8441" actId="1076"/>
          <ac:spMkLst>
            <pc:docMk/>
            <pc:sldMk cId="2386534702" sldId="357"/>
            <ac:spMk id="9" creationId="{F6B73CDA-99AF-EFAA-7411-A32F051FD6F2}"/>
          </ac:spMkLst>
        </pc:spChg>
        <pc:spChg chg="add del mod">
          <ac:chgData name="Mr J Bee (BWCET)" userId="a1856448-f297-487a-a7ea-498499ce4ab3" providerId="ADAL" clId="{528E977C-0D3A-4E08-9C31-E39F7E8FD8B5}" dt="2023-12-19T09:04:49.072" v="8441" actId="1076"/>
          <ac:spMkLst>
            <pc:docMk/>
            <pc:sldMk cId="2386534702" sldId="357"/>
            <ac:spMk id="21" creationId="{47B275CC-5953-8CBD-CBFC-372F1B4B4D1B}"/>
          </ac:spMkLst>
        </pc:spChg>
        <pc:spChg chg="mod">
          <ac:chgData name="Mr J Bee (BWCET)" userId="a1856448-f297-487a-a7ea-498499ce4ab3" providerId="ADAL" clId="{528E977C-0D3A-4E08-9C31-E39F7E8FD8B5}" dt="2023-12-19T09:06:24.798" v="8510" actId="20577"/>
          <ac:spMkLst>
            <pc:docMk/>
            <pc:sldMk cId="2386534702" sldId="357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9T09:04:49.072" v="8441" actId="1076"/>
          <ac:spMkLst>
            <pc:docMk/>
            <pc:sldMk cId="2386534702" sldId="357"/>
            <ac:spMk id="23" creationId="{50A7F5D9-99D3-025F-12E1-23E60AA03598}"/>
          </ac:spMkLst>
        </pc:spChg>
        <pc:spChg chg="add mod">
          <ac:chgData name="Mr J Bee (BWCET)" userId="a1856448-f297-487a-a7ea-498499ce4ab3" providerId="ADAL" clId="{528E977C-0D3A-4E08-9C31-E39F7E8FD8B5}" dt="2023-12-19T09:04:49.072" v="8441" actId="1076"/>
          <ac:spMkLst>
            <pc:docMk/>
            <pc:sldMk cId="2386534702" sldId="357"/>
            <ac:spMk id="24" creationId="{727D0839-2E1E-475E-6F6A-7A05AC917657}"/>
          </ac:spMkLst>
        </pc:spChg>
        <pc:spChg chg="add mod">
          <ac:chgData name="Mr J Bee (BWCET)" userId="a1856448-f297-487a-a7ea-498499ce4ab3" providerId="ADAL" clId="{528E977C-0D3A-4E08-9C31-E39F7E8FD8B5}" dt="2023-12-19T09:04:49.072" v="8441" actId="1076"/>
          <ac:spMkLst>
            <pc:docMk/>
            <pc:sldMk cId="2386534702" sldId="357"/>
            <ac:spMk id="25" creationId="{6ECEF539-C802-B6A0-236B-8F0ADA2B4AA9}"/>
          </ac:spMkLst>
        </pc:spChg>
        <pc:spChg chg="add mod">
          <ac:chgData name="Mr J Bee (BWCET)" userId="a1856448-f297-487a-a7ea-498499ce4ab3" providerId="ADAL" clId="{528E977C-0D3A-4E08-9C31-E39F7E8FD8B5}" dt="2023-12-19T09:04:49.072" v="8441" actId="1076"/>
          <ac:spMkLst>
            <pc:docMk/>
            <pc:sldMk cId="2386534702" sldId="357"/>
            <ac:spMk id="26" creationId="{E63AE408-1298-DBB3-2462-FEE83B77D57A}"/>
          </ac:spMkLst>
        </pc:spChg>
        <pc:spChg chg="add mod">
          <ac:chgData name="Mr J Bee (BWCET)" userId="a1856448-f297-487a-a7ea-498499ce4ab3" providerId="ADAL" clId="{528E977C-0D3A-4E08-9C31-E39F7E8FD8B5}" dt="2023-12-19T09:04:49.072" v="8441" actId="1076"/>
          <ac:spMkLst>
            <pc:docMk/>
            <pc:sldMk cId="2386534702" sldId="357"/>
            <ac:spMk id="28" creationId="{CB9A36D0-90C1-E9B0-830F-47F8DEDEFEFF}"/>
          </ac:spMkLst>
        </pc:spChg>
        <pc:spChg chg="add del mod">
          <ac:chgData name="Mr J Bee (BWCET)" userId="a1856448-f297-487a-a7ea-498499ce4ab3" providerId="ADAL" clId="{528E977C-0D3A-4E08-9C31-E39F7E8FD8B5}" dt="2023-12-19T09:04:16.218" v="8438" actId="478"/>
          <ac:spMkLst>
            <pc:docMk/>
            <pc:sldMk cId="2386534702" sldId="357"/>
            <ac:spMk id="29" creationId="{FE1530FB-BD12-EB11-6483-657568BD0387}"/>
          </ac:spMkLst>
        </pc:spChg>
        <pc:spChg chg="add del mod">
          <ac:chgData name="Mr J Bee (BWCET)" userId="a1856448-f297-487a-a7ea-498499ce4ab3" providerId="ADAL" clId="{528E977C-0D3A-4E08-9C31-E39F7E8FD8B5}" dt="2023-12-19T09:04:16.218" v="8438" actId="478"/>
          <ac:spMkLst>
            <pc:docMk/>
            <pc:sldMk cId="2386534702" sldId="357"/>
            <ac:spMk id="32" creationId="{6ED57E1E-78D8-0E5E-EE8D-CE5292E6E2E5}"/>
          </ac:spMkLst>
        </pc:spChg>
        <pc:spChg chg="add del mod">
          <ac:chgData name="Mr J Bee (BWCET)" userId="a1856448-f297-487a-a7ea-498499ce4ab3" providerId="ADAL" clId="{528E977C-0D3A-4E08-9C31-E39F7E8FD8B5}" dt="2023-12-19T09:04:16.218" v="8438" actId="478"/>
          <ac:spMkLst>
            <pc:docMk/>
            <pc:sldMk cId="2386534702" sldId="357"/>
            <ac:spMk id="33" creationId="{275E25A1-75D5-E67A-AB1D-18537FA02F45}"/>
          </ac:spMkLst>
        </pc:spChg>
        <pc:spChg chg="add del mod">
          <ac:chgData name="Mr J Bee (BWCET)" userId="a1856448-f297-487a-a7ea-498499ce4ab3" providerId="ADAL" clId="{528E977C-0D3A-4E08-9C31-E39F7E8FD8B5}" dt="2023-12-19T09:04:16.218" v="8438" actId="478"/>
          <ac:spMkLst>
            <pc:docMk/>
            <pc:sldMk cId="2386534702" sldId="357"/>
            <ac:spMk id="34" creationId="{A91423F6-DFB5-AAFB-CCFF-4B32351778AC}"/>
          </ac:spMkLst>
        </pc:spChg>
        <pc:spChg chg="add del mod">
          <ac:chgData name="Mr J Bee (BWCET)" userId="a1856448-f297-487a-a7ea-498499ce4ab3" providerId="ADAL" clId="{528E977C-0D3A-4E08-9C31-E39F7E8FD8B5}" dt="2023-12-19T09:04:16.218" v="8438" actId="478"/>
          <ac:spMkLst>
            <pc:docMk/>
            <pc:sldMk cId="2386534702" sldId="357"/>
            <ac:spMk id="35" creationId="{83987BBA-54B1-C24F-9BA5-ED081AEEB07A}"/>
          </ac:spMkLst>
        </pc:spChg>
        <pc:spChg chg="add del mod">
          <ac:chgData name="Mr J Bee (BWCET)" userId="a1856448-f297-487a-a7ea-498499ce4ab3" providerId="ADAL" clId="{528E977C-0D3A-4E08-9C31-E39F7E8FD8B5}" dt="2023-12-19T09:04:16.218" v="8438" actId="478"/>
          <ac:spMkLst>
            <pc:docMk/>
            <pc:sldMk cId="2386534702" sldId="357"/>
            <ac:spMk id="36" creationId="{A37E778F-64AB-3066-2427-D42E2C8DB40A}"/>
          </ac:spMkLst>
        </pc:spChg>
        <pc:spChg chg="add mod">
          <ac:chgData name="Mr J Bee (BWCET)" userId="a1856448-f297-487a-a7ea-498499ce4ab3" providerId="ADAL" clId="{528E977C-0D3A-4E08-9C31-E39F7E8FD8B5}" dt="2023-12-19T09:04:55.529" v="8443" actId="1076"/>
          <ac:spMkLst>
            <pc:docMk/>
            <pc:sldMk cId="2386534702" sldId="357"/>
            <ac:spMk id="37" creationId="{70F32B28-EFEA-7C4A-503B-E93B44C5B68E}"/>
          </ac:spMkLst>
        </pc:spChg>
        <pc:spChg chg="add del mod">
          <ac:chgData name="Mr J Bee (BWCET)" userId="a1856448-f297-487a-a7ea-498499ce4ab3" providerId="ADAL" clId="{528E977C-0D3A-4E08-9C31-E39F7E8FD8B5}" dt="2023-12-19T09:05:08.008" v="8445" actId="478"/>
          <ac:spMkLst>
            <pc:docMk/>
            <pc:sldMk cId="2386534702" sldId="357"/>
            <ac:spMk id="40" creationId="{67F7697F-08D3-A0EE-32DB-C178E7782E64}"/>
          </ac:spMkLst>
        </pc:spChg>
        <pc:spChg chg="add del mod">
          <ac:chgData name="Mr J Bee (BWCET)" userId="a1856448-f297-487a-a7ea-498499ce4ab3" providerId="ADAL" clId="{528E977C-0D3A-4E08-9C31-E39F7E8FD8B5}" dt="2023-12-19T09:05:48.340" v="8460" actId="478"/>
          <ac:spMkLst>
            <pc:docMk/>
            <pc:sldMk cId="2386534702" sldId="357"/>
            <ac:spMk id="41" creationId="{1A26043F-56D3-6C89-9C5B-A7934F2BF17B}"/>
          </ac:spMkLst>
        </pc:spChg>
        <pc:spChg chg="add del mod">
          <ac:chgData name="Mr J Bee (BWCET)" userId="a1856448-f297-487a-a7ea-498499ce4ab3" providerId="ADAL" clId="{528E977C-0D3A-4E08-9C31-E39F7E8FD8B5}" dt="2023-12-19T09:05:46.661" v="8459" actId="478"/>
          <ac:spMkLst>
            <pc:docMk/>
            <pc:sldMk cId="2386534702" sldId="357"/>
            <ac:spMk id="42" creationId="{53E11D57-0BD8-FE07-0A98-3254C64C2E3D}"/>
          </ac:spMkLst>
        </pc:spChg>
        <pc:spChg chg="add del mod">
          <ac:chgData name="Mr J Bee (BWCET)" userId="a1856448-f297-487a-a7ea-498499ce4ab3" providerId="ADAL" clId="{528E977C-0D3A-4E08-9C31-E39F7E8FD8B5}" dt="2023-12-19T09:05:45.294" v="8458" actId="478"/>
          <ac:spMkLst>
            <pc:docMk/>
            <pc:sldMk cId="2386534702" sldId="357"/>
            <ac:spMk id="43" creationId="{E5801BF7-D64E-05DC-B232-2A124F97537B}"/>
          </ac:spMkLst>
        </pc:spChg>
        <pc:spChg chg="add mod">
          <ac:chgData name="Mr J Bee (BWCET)" userId="a1856448-f297-487a-a7ea-498499ce4ab3" providerId="ADAL" clId="{528E977C-0D3A-4E08-9C31-E39F7E8FD8B5}" dt="2023-12-19T09:05:43.881" v="8457" actId="1076"/>
          <ac:spMkLst>
            <pc:docMk/>
            <pc:sldMk cId="2386534702" sldId="357"/>
            <ac:spMk id="44" creationId="{A2FFD1D6-FFE5-3CBB-7BD1-27473B01B480}"/>
          </ac:spMkLst>
        </pc:spChg>
        <pc:spChg chg="add mod">
          <ac:chgData name="Mr J Bee (BWCET)" userId="a1856448-f297-487a-a7ea-498499ce4ab3" providerId="ADAL" clId="{528E977C-0D3A-4E08-9C31-E39F7E8FD8B5}" dt="2023-12-19T09:05:41.371" v="8456" actId="1076"/>
          <ac:spMkLst>
            <pc:docMk/>
            <pc:sldMk cId="2386534702" sldId="357"/>
            <ac:spMk id="45" creationId="{B03F4390-EC3A-689A-6575-8A478DD71E6D}"/>
          </ac:spMkLst>
        </pc:spChg>
        <pc:spChg chg="add mod">
          <ac:chgData name="Mr J Bee (BWCET)" userId="a1856448-f297-487a-a7ea-498499ce4ab3" providerId="ADAL" clId="{528E977C-0D3A-4E08-9C31-E39F7E8FD8B5}" dt="2023-12-19T09:06:15.050" v="8464" actId="1076"/>
          <ac:spMkLst>
            <pc:docMk/>
            <pc:sldMk cId="2386534702" sldId="357"/>
            <ac:spMk id="51" creationId="{88C8689C-E6AD-4894-67D5-632F079C2A19}"/>
          </ac:spMkLst>
        </pc:spChg>
        <pc:spChg chg="add mod">
          <ac:chgData name="Mr J Bee (BWCET)" userId="a1856448-f297-487a-a7ea-498499ce4ab3" providerId="ADAL" clId="{528E977C-0D3A-4E08-9C31-E39F7E8FD8B5}" dt="2023-12-19T09:06:25.769" v="8511"/>
          <ac:spMkLst>
            <pc:docMk/>
            <pc:sldMk cId="2386534702" sldId="357"/>
            <ac:spMk id="52" creationId="{11746CA1-2EE1-3593-D285-0972CCB6FB01}"/>
          </ac:spMkLst>
        </pc:spChg>
        <pc:spChg chg="add del mod">
          <ac:chgData name="Mr J Bee (BWCET)" userId="a1856448-f297-487a-a7ea-498499ce4ab3" providerId="ADAL" clId="{528E977C-0D3A-4E08-9C31-E39F7E8FD8B5}" dt="2023-12-19T09:06:52.406" v="8520" actId="478"/>
          <ac:spMkLst>
            <pc:docMk/>
            <pc:sldMk cId="2386534702" sldId="357"/>
            <ac:spMk id="53" creationId="{BA8CFE82-3156-8AAC-E701-19F80E2B29A0}"/>
          </ac:spMkLst>
        </pc:spChg>
        <pc:spChg chg="add mod">
          <ac:chgData name="Mr J Bee (BWCET)" userId="a1856448-f297-487a-a7ea-498499ce4ab3" providerId="ADAL" clId="{528E977C-0D3A-4E08-9C31-E39F7E8FD8B5}" dt="2023-12-19T09:06:43.194" v="8516" actId="1076"/>
          <ac:spMkLst>
            <pc:docMk/>
            <pc:sldMk cId="2386534702" sldId="357"/>
            <ac:spMk id="54" creationId="{FB857B9B-E76A-C677-2593-BF334AF488CE}"/>
          </ac:spMkLst>
        </pc:spChg>
        <pc:spChg chg="add mod">
          <ac:chgData name="Mr J Bee (BWCET)" userId="a1856448-f297-487a-a7ea-498499ce4ab3" providerId="ADAL" clId="{528E977C-0D3A-4E08-9C31-E39F7E8FD8B5}" dt="2023-12-19T09:06:51.517" v="8519" actId="14100"/>
          <ac:spMkLst>
            <pc:docMk/>
            <pc:sldMk cId="2386534702" sldId="357"/>
            <ac:spMk id="55" creationId="{67A59D9E-59F1-A425-BA24-E23016BE094D}"/>
          </ac:spMkLst>
        </pc:spChg>
        <pc:picChg chg="add mod">
          <ac:chgData name="Mr J Bee (BWCET)" userId="a1856448-f297-487a-a7ea-498499ce4ab3" providerId="ADAL" clId="{528E977C-0D3A-4E08-9C31-E39F7E8FD8B5}" dt="2023-12-19T09:04:24.610" v="8439" actId="1076"/>
          <ac:picMkLst>
            <pc:docMk/>
            <pc:sldMk cId="2386534702" sldId="357"/>
            <ac:picMk id="4" creationId="{A9E11E2E-710E-1355-15ED-228D28EAA4DC}"/>
          </ac:picMkLst>
        </pc:picChg>
        <pc:picChg chg="add mod">
          <ac:chgData name="Mr J Bee (BWCET)" userId="a1856448-f297-487a-a7ea-498499ce4ab3" providerId="ADAL" clId="{528E977C-0D3A-4E08-9C31-E39F7E8FD8B5}" dt="2023-12-19T09:04:24.610" v="8439" actId="1076"/>
          <ac:picMkLst>
            <pc:docMk/>
            <pc:sldMk cId="2386534702" sldId="357"/>
            <ac:picMk id="7" creationId="{CCB0B28F-2A0C-200D-A9F5-2AE6BCDECBD6}"/>
          </ac:picMkLst>
        </pc:picChg>
        <pc:picChg chg="add del mod">
          <ac:chgData name="Mr J Bee (BWCET)" userId="a1856448-f297-487a-a7ea-498499ce4ab3" providerId="ADAL" clId="{528E977C-0D3A-4E08-9C31-E39F7E8FD8B5}" dt="2023-12-19T09:04:24.610" v="8439" actId="1076"/>
          <ac:picMkLst>
            <pc:docMk/>
            <pc:sldMk cId="2386534702" sldId="357"/>
            <ac:picMk id="10" creationId="{14B03366-9500-E238-7E5F-99A769434AD7}"/>
          </ac:picMkLst>
        </pc:picChg>
        <pc:picChg chg="del">
          <ac:chgData name="Mr J Bee (BWCET)" userId="a1856448-f297-487a-a7ea-498499ce4ab3" providerId="ADAL" clId="{528E977C-0D3A-4E08-9C31-E39F7E8FD8B5}" dt="2023-12-19T09:00:31.164" v="8396" actId="478"/>
          <ac:picMkLst>
            <pc:docMk/>
            <pc:sldMk cId="2386534702" sldId="357"/>
            <ac:picMk id="12" creationId="{1A4E0EFA-4E13-B43D-FD9D-7DFA4B4D80C2}"/>
          </ac:picMkLst>
        </pc:picChg>
        <pc:picChg chg="del">
          <ac:chgData name="Mr J Bee (BWCET)" userId="a1856448-f297-487a-a7ea-498499ce4ab3" providerId="ADAL" clId="{528E977C-0D3A-4E08-9C31-E39F7E8FD8B5}" dt="2023-12-19T09:00:25.695" v="8395" actId="478"/>
          <ac:picMkLst>
            <pc:docMk/>
            <pc:sldMk cId="2386534702" sldId="357"/>
            <ac:picMk id="13" creationId="{F2596B3B-AFB7-AFE0-E04A-56F5B3733D9D}"/>
          </ac:picMkLst>
        </pc:picChg>
        <pc:picChg chg="add del mod">
          <ac:chgData name="Mr J Bee (BWCET)" userId="a1856448-f297-487a-a7ea-498499ce4ab3" providerId="ADAL" clId="{528E977C-0D3A-4E08-9C31-E39F7E8FD8B5}" dt="2023-12-19T09:00:51.529" v="8405" actId="478"/>
          <ac:picMkLst>
            <pc:docMk/>
            <pc:sldMk cId="2386534702" sldId="357"/>
            <ac:picMk id="14" creationId="{B9999EC9-5DF6-5A3C-ED92-DC1A4E877BA9}"/>
          </ac:picMkLst>
        </pc:picChg>
        <pc:picChg chg="del">
          <ac:chgData name="Mr J Bee (BWCET)" userId="a1856448-f297-487a-a7ea-498499ce4ab3" providerId="ADAL" clId="{528E977C-0D3A-4E08-9C31-E39F7E8FD8B5}" dt="2023-12-19T09:00:25.695" v="8395" actId="478"/>
          <ac:picMkLst>
            <pc:docMk/>
            <pc:sldMk cId="2386534702" sldId="357"/>
            <ac:picMk id="15" creationId="{ABAFC9DF-3486-02DB-EA90-639EC30DA48B}"/>
          </ac:picMkLst>
        </pc:picChg>
        <pc:picChg chg="del">
          <ac:chgData name="Mr J Bee (BWCET)" userId="a1856448-f297-487a-a7ea-498499ce4ab3" providerId="ADAL" clId="{528E977C-0D3A-4E08-9C31-E39F7E8FD8B5}" dt="2023-12-19T09:00:25.695" v="8395" actId="478"/>
          <ac:picMkLst>
            <pc:docMk/>
            <pc:sldMk cId="2386534702" sldId="357"/>
            <ac:picMk id="16" creationId="{8F49D51A-39A6-39F4-0DB1-24BC945C8131}"/>
          </ac:picMkLst>
        </pc:picChg>
        <pc:picChg chg="add del">
          <ac:chgData name="Mr J Bee (BWCET)" userId="a1856448-f297-487a-a7ea-498499ce4ab3" providerId="ADAL" clId="{528E977C-0D3A-4E08-9C31-E39F7E8FD8B5}" dt="2023-12-19T09:00:40.551" v="8403" actId="478"/>
          <ac:picMkLst>
            <pc:docMk/>
            <pc:sldMk cId="2386534702" sldId="357"/>
            <ac:picMk id="17" creationId="{4C560E8F-BD05-C6F7-E251-5785667355A7}"/>
          </ac:picMkLst>
        </pc:picChg>
        <pc:picChg chg="add del mod">
          <ac:chgData name="Mr J Bee (BWCET)" userId="a1856448-f297-487a-a7ea-498499ce4ab3" providerId="ADAL" clId="{528E977C-0D3A-4E08-9C31-E39F7E8FD8B5}" dt="2023-12-19T09:02:51.235" v="8418" actId="478"/>
          <ac:picMkLst>
            <pc:docMk/>
            <pc:sldMk cId="2386534702" sldId="357"/>
            <ac:picMk id="18" creationId="{E1384AAC-03D3-1975-13B2-AE873EC8887B}"/>
          </ac:picMkLst>
        </pc:picChg>
        <pc:picChg chg="add del mod">
          <ac:chgData name="Mr J Bee (BWCET)" userId="a1856448-f297-487a-a7ea-498499ce4ab3" providerId="ADAL" clId="{528E977C-0D3A-4E08-9C31-E39F7E8FD8B5}" dt="2023-12-19T09:02:52.513" v="8419" actId="478"/>
          <ac:picMkLst>
            <pc:docMk/>
            <pc:sldMk cId="2386534702" sldId="357"/>
            <ac:picMk id="19" creationId="{20C7061E-0F75-473F-0322-70DF02EF3201}"/>
          </ac:picMkLst>
        </pc:picChg>
        <pc:picChg chg="add mod">
          <ac:chgData name="Mr J Bee (BWCET)" userId="a1856448-f297-487a-a7ea-498499ce4ab3" providerId="ADAL" clId="{528E977C-0D3A-4E08-9C31-E39F7E8FD8B5}" dt="2023-12-19T09:04:49.072" v="8441" actId="1076"/>
          <ac:picMkLst>
            <pc:docMk/>
            <pc:sldMk cId="2386534702" sldId="357"/>
            <ac:picMk id="20" creationId="{303B6597-1F80-215A-793C-DEF6B6DA46D4}"/>
          </ac:picMkLst>
        </pc:picChg>
        <pc:picChg chg="add del mod">
          <ac:chgData name="Mr J Bee (BWCET)" userId="a1856448-f297-487a-a7ea-498499ce4ab3" providerId="ADAL" clId="{528E977C-0D3A-4E08-9C31-E39F7E8FD8B5}" dt="2023-12-19T09:04:16.218" v="8438" actId="478"/>
          <ac:picMkLst>
            <pc:docMk/>
            <pc:sldMk cId="2386534702" sldId="357"/>
            <ac:picMk id="31" creationId="{E9990CF6-232E-5FFA-6C54-E40163D1EC8A}"/>
          </ac:picMkLst>
        </pc:picChg>
        <pc:picChg chg="add del mod">
          <ac:chgData name="Mr J Bee (BWCET)" userId="a1856448-f297-487a-a7ea-498499ce4ab3" providerId="ADAL" clId="{528E977C-0D3A-4E08-9C31-E39F7E8FD8B5}" dt="2023-12-19T09:05:05.374" v="8444" actId="478"/>
          <ac:picMkLst>
            <pc:docMk/>
            <pc:sldMk cId="2386534702" sldId="357"/>
            <ac:picMk id="39" creationId="{40796554-2739-1F6B-647C-5E2CFC1ECD50}"/>
          </ac:picMkLst>
        </pc:picChg>
        <pc:picChg chg="add mod">
          <ac:chgData name="Mr J Bee (BWCET)" userId="a1856448-f297-487a-a7ea-498499ce4ab3" providerId="ADAL" clId="{528E977C-0D3A-4E08-9C31-E39F7E8FD8B5}" dt="2023-12-19T09:05:14.452" v="8447" actId="1076"/>
          <ac:picMkLst>
            <pc:docMk/>
            <pc:sldMk cId="2386534702" sldId="357"/>
            <ac:picMk id="46" creationId="{C55FD6D7-4E17-93F7-BB2D-8801EBF19205}"/>
          </ac:picMkLst>
        </pc:picChg>
        <pc:picChg chg="add mod">
          <ac:chgData name="Mr J Bee (BWCET)" userId="a1856448-f297-487a-a7ea-498499ce4ab3" providerId="ADAL" clId="{528E977C-0D3A-4E08-9C31-E39F7E8FD8B5}" dt="2023-12-19T09:05:18.288" v="8449" actId="1076"/>
          <ac:picMkLst>
            <pc:docMk/>
            <pc:sldMk cId="2386534702" sldId="357"/>
            <ac:picMk id="47" creationId="{FD366C19-EC74-D053-ECE4-003F1A3B9FA0}"/>
          </ac:picMkLst>
        </pc:picChg>
        <pc:picChg chg="add mod">
          <ac:chgData name="Mr J Bee (BWCET)" userId="a1856448-f297-487a-a7ea-498499ce4ab3" providerId="ADAL" clId="{528E977C-0D3A-4E08-9C31-E39F7E8FD8B5}" dt="2023-12-19T09:05:27.763" v="8451" actId="1076"/>
          <ac:picMkLst>
            <pc:docMk/>
            <pc:sldMk cId="2386534702" sldId="357"/>
            <ac:picMk id="48" creationId="{3692DB55-83FE-64B8-58D4-5D10CB5A38A4}"/>
          </ac:picMkLst>
        </pc:picChg>
        <pc:picChg chg="add mod">
          <ac:chgData name="Mr J Bee (BWCET)" userId="a1856448-f297-487a-a7ea-498499ce4ab3" providerId="ADAL" clId="{528E977C-0D3A-4E08-9C31-E39F7E8FD8B5}" dt="2023-12-19T09:05:31.759" v="8453" actId="1076"/>
          <ac:picMkLst>
            <pc:docMk/>
            <pc:sldMk cId="2386534702" sldId="357"/>
            <ac:picMk id="49" creationId="{49FA9BAB-5A39-CB8B-D168-388BB1DEEBE3}"/>
          </ac:picMkLst>
        </pc:picChg>
        <pc:picChg chg="add mod">
          <ac:chgData name="Mr J Bee (BWCET)" userId="a1856448-f297-487a-a7ea-498499ce4ab3" providerId="ADAL" clId="{528E977C-0D3A-4E08-9C31-E39F7E8FD8B5}" dt="2023-12-19T09:05:35.760" v="8455" actId="1076"/>
          <ac:picMkLst>
            <pc:docMk/>
            <pc:sldMk cId="2386534702" sldId="357"/>
            <ac:picMk id="50" creationId="{9DFE890A-198A-34C1-57B9-F7CBCF03D6E5}"/>
          </ac:picMkLst>
        </pc:picChg>
        <pc:cxnChg chg="mod">
          <ac:chgData name="Mr J Bee (BWCET)" userId="a1856448-f297-487a-a7ea-498499ce4ab3" providerId="ADAL" clId="{528E977C-0D3A-4E08-9C31-E39F7E8FD8B5}" dt="2023-12-19T09:04:24.610" v="8439" actId="1076"/>
          <ac:cxnSpMkLst>
            <pc:docMk/>
            <pc:sldMk cId="2386534702" sldId="357"/>
            <ac:cxnSpMk id="5" creationId="{B618F707-6D9F-BC9D-5F09-888925AC6065}"/>
          </ac:cxnSpMkLst>
        </pc:cxnChg>
        <pc:cxnChg chg="add mod">
          <ac:chgData name="Mr J Bee (BWCET)" userId="a1856448-f297-487a-a7ea-498499ce4ab3" providerId="ADAL" clId="{528E977C-0D3A-4E08-9C31-E39F7E8FD8B5}" dt="2023-12-19T09:04:49.072" v="8441" actId="1076"/>
          <ac:cxnSpMkLst>
            <pc:docMk/>
            <pc:sldMk cId="2386534702" sldId="357"/>
            <ac:cxnSpMk id="11" creationId="{9ADA7E8F-26A0-393D-683B-FD79EB300834}"/>
          </ac:cxnSpMkLst>
        </pc:cxnChg>
        <pc:cxnChg chg="add del mod">
          <ac:chgData name="Mr J Bee (BWCET)" userId="a1856448-f297-487a-a7ea-498499ce4ab3" providerId="ADAL" clId="{528E977C-0D3A-4E08-9C31-E39F7E8FD8B5}" dt="2023-12-19T09:04:16.218" v="8438" actId="478"/>
          <ac:cxnSpMkLst>
            <pc:docMk/>
            <pc:sldMk cId="2386534702" sldId="357"/>
            <ac:cxnSpMk id="30" creationId="{64A8CB5D-24B0-0ACD-D70D-C6F0594B2A85}"/>
          </ac:cxnSpMkLst>
        </pc:cxnChg>
        <pc:cxnChg chg="add mod">
          <ac:chgData name="Mr J Bee (BWCET)" userId="a1856448-f297-487a-a7ea-498499ce4ab3" providerId="ADAL" clId="{528E977C-0D3A-4E08-9C31-E39F7E8FD8B5}" dt="2023-12-19T09:04:55.529" v="8443" actId="1076"/>
          <ac:cxnSpMkLst>
            <pc:docMk/>
            <pc:sldMk cId="2386534702" sldId="357"/>
            <ac:cxnSpMk id="38" creationId="{60319A00-59C3-9AA8-0DD2-82DF769228EA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153413627" sldId="358"/>
        </pc:sldMkLst>
      </pc:sldChg>
      <pc:sldChg chg="addSp delSp modSp add mod ord delAnim modAnim">
        <pc:chgData name="Mr J Bee (BWCET)" userId="a1856448-f297-487a-a7ea-498499ce4ab3" providerId="ADAL" clId="{528E977C-0D3A-4E08-9C31-E39F7E8FD8B5}" dt="2023-12-19T09:12:03.908" v="8655" actId="1076"/>
        <pc:sldMkLst>
          <pc:docMk/>
          <pc:sldMk cId="3926826693" sldId="358"/>
        </pc:sldMkLst>
        <pc:spChg chg="add mod">
          <ac:chgData name="Mr J Bee (BWCET)" userId="a1856448-f297-487a-a7ea-498499ce4ab3" providerId="ADAL" clId="{528E977C-0D3A-4E08-9C31-E39F7E8FD8B5}" dt="2023-12-19T09:12:03.908" v="8655" actId="1076"/>
          <ac:spMkLst>
            <pc:docMk/>
            <pc:sldMk cId="3926826693" sldId="358"/>
            <ac:spMk id="2" creationId="{317393EB-B723-12EC-A22B-35DD1F9FF8E4}"/>
          </ac:spMkLst>
        </pc:spChg>
        <pc:spChg chg="del">
          <ac:chgData name="Mr J Bee (BWCET)" userId="a1856448-f297-487a-a7ea-498499ce4ab3" providerId="ADAL" clId="{528E977C-0D3A-4E08-9C31-E39F7E8FD8B5}" dt="2023-12-19T09:08:44.854" v="8527" actId="478"/>
          <ac:spMkLst>
            <pc:docMk/>
            <pc:sldMk cId="3926826693" sldId="358"/>
            <ac:spMk id="12" creationId="{BB98742C-A9B3-39B2-B549-31F59BDBB89F}"/>
          </ac:spMkLst>
        </pc:spChg>
        <pc:spChg chg="mod">
          <ac:chgData name="Mr J Bee (BWCET)" userId="a1856448-f297-487a-a7ea-498499ce4ab3" providerId="ADAL" clId="{528E977C-0D3A-4E08-9C31-E39F7E8FD8B5}" dt="2023-12-19T09:11:56.538" v="8654" actId="20577"/>
          <ac:spMkLst>
            <pc:docMk/>
            <pc:sldMk cId="3926826693" sldId="358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528E977C-0D3A-4E08-9C31-E39F7E8FD8B5}" dt="2023-12-19T09:10:08.767" v="8549" actId="478"/>
          <ac:spMkLst>
            <pc:docMk/>
            <pc:sldMk cId="3926826693" sldId="358"/>
            <ac:spMk id="25" creationId="{FA74D994-2188-D8F4-F841-873B7C77BC94}"/>
          </ac:spMkLst>
        </pc:spChg>
        <pc:spChg chg="add del mod">
          <ac:chgData name="Mr J Bee (BWCET)" userId="a1856448-f297-487a-a7ea-498499ce4ab3" providerId="ADAL" clId="{528E977C-0D3A-4E08-9C31-E39F7E8FD8B5}" dt="2023-12-19T09:09:37.174" v="8537" actId="478"/>
          <ac:spMkLst>
            <pc:docMk/>
            <pc:sldMk cId="3926826693" sldId="358"/>
            <ac:spMk id="26" creationId="{9939748F-DB01-C563-045B-7EE20C8523F9}"/>
          </ac:spMkLst>
        </pc:spChg>
        <pc:spChg chg="add del mod">
          <ac:chgData name="Mr J Bee (BWCET)" userId="a1856448-f297-487a-a7ea-498499ce4ab3" providerId="ADAL" clId="{528E977C-0D3A-4E08-9C31-E39F7E8FD8B5}" dt="2023-12-19T09:09:31.781" v="8536" actId="478"/>
          <ac:spMkLst>
            <pc:docMk/>
            <pc:sldMk cId="3926826693" sldId="358"/>
            <ac:spMk id="28" creationId="{5C6F75FF-E255-0C10-A394-55B213DE35BF}"/>
          </ac:spMkLst>
        </pc:spChg>
        <pc:spChg chg="add del mod">
          <ac:chgData name="Mr J Bee (BWCET)" userId="a1856448-f297-487a-a7ea-498499ce4ab3" providerId="ADAL" clId="{528E977C-0D3A-4E08-9C31-E39F7E8FD8B5}" dt="2023-12-19T09:09:20.607" v="8534" actId="478"/>
          <ac:spMkLst>
            <pc:docMk/>
            <pc:sldMk cId="3926826693" sldId="358"/>
            <ac:spMk id="29" creationId="{BEDD58A2-E60A-F923-9922-6F52835FBF8B}"/>
          </ac:spMkLst>
        </pc:spChg>
        <pc:spChg chg="add mod">
          <ac:chgData name="Mr J Bee (BWCET)" userId="a1856448-f297-487a-a7ea-498499ce4ab3" providerId="ADAL" clId="{528E977C-0D3A-4E08-9C31-E39F7E8FD8B5}" dt="2023-12-19T09:10:26.896" v="8559" actId="1076"/>
          <ac:spMkLst>
            <pc:docMk/>
            <pc:sldMk cId="3926826693" sldId="358"/>
            <ac:spMk id="30" creationId="{CA06C173-9209-171A-2206-795DBC0705A0}"/>
          </ac:spMkLst>
        </pc:spChg>
        <pc:spChg chg="add mod">
          <ac:chgData name="Mr J Bee (BWCET)" userId="a1856448-f297-487a-a7ea-498499ce4ab3" providerId="ADAL" clId="{528E977C-0D3A-4E08-9C31-E39F7E8FD8B5}" dt="2023-12-19T09:10:37.198" v="8562" actId="14100"/>
          <ac:spMkLst>
            <pc:docMk/>
            <pc:sldMk cId="3926826693" sldId="358"/>
            <ac:spMk id="31" creationId="{BB79C60C-EF28-43D5-C8B4-D37F92C14330}"/>
          </ac:spMkLst>
        </pc:spChg>
        <pc:spChg chg="add mod">
          <ac:chgData name="Mr J Bee (BWCET)" userId="a1856448-f297-487a-a7ea-498499ce4ab3" providerId="ADAL" clId="{528E977C-0D3A-4E08-9C31-E39F7E8FD8B5}" dt="2023-12-19T09:10:49.962" v="8566" actId="20577"/>
          <ac:spMkLst>
            <pc:docMk/>
            <pc:sldMk cId="3926826693" sldId="358"/>
            <ac:spMk id="38" creationId="{F45B2228-7446-AB2A-1458-3AA3C0C22C24}"/>
          </ac:spMkLst>
        </pc:spChg>
        <pc:spChg chg="add mod">
          <ac:chgData name="Mr J Bee (BWCET)" userId="a1856448-f297-487a-a7ea-498499ce4ab3" providerId="ADAL" clId="{528E977C-0D3A-4E08-9C31-E39F7E8FD8B5}" dt="2023-12-19T09:10:47.053" v="8564" actId="1076"/>
          <ac:spMkLst>
            <pc:docMk/>
            <pc:sldMk cId="3926826693" sldId="358"/>
            <ac:spMk id="39" creationId="{F83E8799-3995-098D-8F38-9668CD62CA52}"/>
          </ac:spMkLst>
        </pc:spChg>
        <pc:spChg chg="add mod">
          <ac:chgData name="Mr J Bee (BWCET)" userId="a1856448-f297-487a-a7ea-498499ce4ab3" providerId="ADAL" clId="{528E977C-0D3A-4E08-9C31-E39F7E8FD8B5}" dt="2023-12-19T09:11:01.658" v="8570" actId="20577"/>
          <ac:spMkLst>
            <pc:docMk/>
            <pc:sldMk cId="3926826693" sldId="358"/>
            <ac:spMk id="45" creationId="{34443D90-6012-703B-A4D1-9B0B35E17981}"/>
          </ac:spMkLst>
        </pc:spChg>
        <pc:spChg chg="add mod">
          <ac:chgData name="Mr J Bee (BWCET)" userId="a1856448-f297-487a-a7ea-498499ce4ab3" providerId="ADAL" clId="{528E977C-0D3A-4E08-9C31-E39F7E8FD8B5}" dt="2023-12-19T09:10:58.370" v="8568" actId="1076"/>
          <ac:spMkLst>
            <pc:docMk/>
            <pc:sldMk cId="3926826693" sldId="358"/>
            <ac:spMk id="46" creationId="{4E1B4BA6-F264-9AA0-9624-D4935E9304F2}"/>
          </ac:spMkLst>
        </pc:spChg>
        <pc:spChg chg="add mod">
          <ac:chgData name="Mr J Bee (BWCET)" userId="a1856448-f297-487a-a7ea-498499ce4ab3" providerId="ADAL" clId="{528E977C-0D3A-4E08-9C31-E39F7E8FD8B5}" dt="2023-12-19T09:11:04.581" v="8572" actId="20577"/>
          <ac:spMkLst>
            <pc:docMk/>
            <pc:sldMk cId="3926826693" sldId="358"/>
            <ac:spMk id="52" creationId="{380E356F-EED1-5E86-7C41-CE7EC59140F3}"/>
          </ac:spMkLst>
        </pc:spChg>
        <pc:spChg chg="add mod">
          <ac:chgData name="Mr J Bee (BWCET)" userId="a1856448-f297-487a-a7ea-498499ce4ab3" providerId="ADAL" clId="{528E977C-0D3A-4E08-9C31-E39F7E8FD8B5}" dt="2023-12-19T09:10:58.370" v="8568" actId="1076"/>
          <ac:spMkLst>
            <pc:docMk/>
            <pc:sldMk cId="3926826693" sldId="358"/>
            <ac:spMk id="53" creationId="{9D01019A-689C-1292-765E-6D2A9F4480EA}"/>
          </ac:spMkLst>
        </pc:spChg>
        <pc:spChg chg="add mod">
          <ac:chgData name="Mr J Bee (BWCET)" userId="a1856448-f297-487a-a7ea-498499ce4ab3" providerId="ADAL" clId="{528E977C-0D3A-4E08-9C31-E39F7E8FD8B5}" dt="2023-12-19T09:11:19.448" v="8577" actId="14100"/>
          <ac:spMkLst>
            <pc:docMk/>
            <pc:sldMk cId="3926826693" sldId="358"/>
            <ac:spMk id="54" creationId="{260D9607-382C-601E-876C-5C453EE37173}"/>
          </ac:spMkLst>
        </pc:spChg>
        <pc:spChg chg="add mod">
          <ac:chgData name="Mr J Bee (BWCET)" userId="a1856448-f297-487a-a7ea-498499ce4ab3" providerId="ADAL" clId="{528E977C-0D3A-4E08-9C31-E39F7E8FD8B5}" dt="2023-12-19T09:11:27.377" v="8579" actId="1076"/>
          <ac:spMkLst>
            <pc:docMk/>
            <pc:sldMk cId="3926826693" sldId="358"/>
            <ac:spMk id="55" creationId="{03AC9831-F17F-0800-E2B2-D3DEB8BB0956}"/>
          </ac:spMkLst>
        </pc:spChg>
        <pc:spChg chg="add mod">
          <ac:chgData name="Mr J Bee (BWCET)" userId="a1856448-f297-487a-a7ea-498499ce4ab3" providerId="ADAL" clId="{528E977C-0D3A-4E08-9C31-E39F7E8FD8B5}" dt="2023-12-19T09:11:33.576" v="8581" actId="1076"/>
          <ac:spMkLst>
            <pc:docMk/>
            <pc:sldMk cId="3926826693" sldId="358"/>
            <ac:spMk id="56" creationId="{F29F00FC-791E-4E4A-BFFE-40303263E6E3}"/>
          </ac:spMkLst>
        </pc:spChg>
        <pc:picChg chg="del">
          <ac:chgData name="Mr J Bee (BWCET)" userId="a1856448-f297-487a-a7ea-498499ce4ab3" providerId="ADAL" clId="{528E977C-0D3A-4E08-9C31-E39F7E8FD8B5}" dt="2023-12-19T09:08:42.666" v="8526" actId="478"/>
          <ac:picMkLst>
            <pc:docMk/>
            <pc:sldMk cId="3926826693" sldId="358"/>
            <ac:picMk id="6" creationId="{7FEE4D77-F77C-E371-5574-3EE64E441FEF}"/>
          </ac:picMkLst>
        </pc:picChg>
        <pc:picChg chg="del">
          <ac:chgData name="Mr J Bee (BWCET)" userId="a1856448-f297-487a-a7ea-498499ce4ab3" providerId="ADAL" clId="{528E977C-0D3A-4E08-9C31-E39F7E8FD8B5}" dt="2023-12-19T09:08:42.666" v="8526" actId="478"/>
          <ac:picMkLst>
            <pc:docMk/>
            <pc:sldMk cId="3926826693" sldId="358"/>
            <ac:picMk id="7" creationId="{B763525F-C271-7955-8B39-D8149B0740C3}"/>
          </ac:picMkLst>
        </pc:picChg>
        <pc:picChg chg="del">
          <ac:chgData name="Mr J Bee (BWCET)" userId="a1856448-f297-487a-a7ea-498499ce4ab3" providerId="ADAL" clId="{528E977C-0D3A-4E08-9C31-E39F7E8FD8B5}" dt="2023-12-19T09:08:42.666" v="8526" actId="478"/>
          <ac:picMkLst>
            <pc:docMk/>
            <pc:sldMk cId="3926826693" sldId="358"/>
            <ac:picMk id="9" creationId="{E865E91E-DA2D-BD27-BAF5-09E125A0952A}"/>
          </ac:picMkLst>
        </pc:picChg>
        <pc:picChg chg="del">
          <ac:chgData name="Mr J Bee (BWCET)" userId="a1856448-f297-487a-a7ea-498499ce4ab3" providerId="ADAL" clId="{528E977C-0D3A-4E08-9C31-E39F7E8FD8B5}" dt="2023-12-19T09:08:42.666" v="8526" actId="478"/>
          <ac:picMkLst>
            <pc:docMk/>
            <pc:sldMk cId="3926826693" sldId="358"/>
            <ac:picMk id="10" creationId="{DD1355C1-8E89-65A6-7D3E-560FEF4D1CE5}"/>
          </ac:picMkLst>
        </pc:picChg>
        <pc:picChg chg="del">
          <ac:chgData name="Mr J Bee (BWCET)" userId="a1856448-f297-487a-a7ea-498499ce4ab3" providerId="ADAL" clId="{528E977C-0D3A-4E08-9C31-E39F7E8FD8B5}" dt="2023-12-19T09:08:42.666" v="8526" actId="478"/>
          <ac:picMkLst>
            <pc:docMk/>
            <pc:sldMk cId="3926826693" sldId="358"/>
            <ac:picMk id="11" creationId="{10FF8855-6DAA-A9A8-A6F9-06F39CB40752}"/>
          </ac:picMkLst>
        </pc:picChg>
        <pc:picChg chg="del">
          <ac:chgData name="Mr J Bee (BWCET)" userId="a1856448-f297-487a-a7ea-498499ce4ab3" providerId="ADAL" clId="{528E977C-0D3A-4E08-9C31-E39F7E8FD8B5}" dt="2023-12-19T09:08:40.616" v="8525" actId="478"/>
          <ac:picMkLst>
            <pc:docMk/>
            <pc:sldMk cId="3926826693" sldId="358"/>
            <ac:picMk id="1026" creationId="{633B921A-24AF-38DF-D194-168ACA097062}"/>
          </ac:picMkLst>
        </pc:picChg>
        <pc:cxnChg chg="add mod">
          <ac:chgData name="Mr J Bee (BWCET)" userId="a1856448-f297-487a-a7ea-498499ce4ab3" providerId="ADAL" clId="{528E977C-0D3A-4E08-9C31-E39F7E8FD8B5}" dt="2023-12-19T09:09:56.509" v="8544" actId="14100"/>
          <ac:cxnSpMkLst>
            <pc:docMk/>
            <pc:sldMk cId="3926826693" sldId="358"/>
            <ac:cxnSpMk id="3" creationId="{F3B1B7DC-2DF0-40E7-9936-AD7ED660FA08}"/>
          </ac:cxnSpMkLst>
        </pc:cxnChg>
        <pc:cxnChg chg="add mod">
          <ac:chgData name="Mr J Bee (BWCET)" userId="a1856448-f297-487a-a7ea-498499ce4ab3" providerId="ADAL" clId="{528E977C-0D3A-4E08-9C31-E39F7E8FD8B5}" dt="2023-12-19T09:09:00.016" v="8529"/>
          <ac:cxnSpMkLst>
            <pc:docMk/>
            <pc:sldMk cId="3926826693" sldId="358"/>
            <ac:cxnSpMk id="4" creationId="{287B07A3-3747-A471-47E1-5B673E575C78}"/>
          </ac:cxnSpMkLst>
        </pc:cxnChg>
        <pc:cxnChg chg="add del mod">
          <ac:chgData name="Mr J Bee (BWCET)" userId="a1856448-f297-487a-a7ea-498499ce4ab3" providerId="ADAL" clId="{528E977C-0D3A-4E08-9C31-E39F7E8FD8B5}" dt="2023-12-19T09:09:41.401" v="8538" actId="478"/>
          <ac:cxnSpMkLst>
            <pc:docMk/>
            <pc:sldMk cId="3926826693" sldId="358"/>
            <ac:cxnSpMk id="5" creationId="{7B14C2FD-E472-EFA0-8F57-F634848052EB}"/>
          </ac:cxnSpMkLst>
        </pc:cxnChg>
        <pc:cxnChg chg="del">
          <ac:chgData name="Mr J Bee (BWCET)" userId="a1856448-f297-487a-a7ea-498499ce4ab3" providerId="ADAL" clId="{528E977C-0D3A-4E08-9C31-E39F7E8FD8B5}" dt="2023-12-19T09:08:39.813" v="8524" actId="478"/>
          <ac:cxnSpMkLst>
            <pc:docMk/>
            <pc:sldMk cId="3926826693" sldId="358"/>
            <ac:cxnSpMk id="8" creationId="{A07836FB-6326-57B4-FEB8-E5B74DE9BB87}"/>
          </ac:cxnSpMkLst>
        </pc:cxnChg>
        <pc:cxnChg chg="add del mod">
          <ac:chgData name="Mr J Bee (BWCET)" userId="a1856448-f297-487a-a7ea-498499ce4ab3" providerId="ADAL" clId="{528E977C-0D3A-4E08-9C31-E39F7E8FD8B5}" dt="2023-12-19T09:09:43.260" v="8539" actId="478"/>
          <ac:cxnSpMkLst>
            <pc:docMk/>
            <pc:sldMk cId="3926826693" sldId="358"/>
            <ac:cxnSpMk id="13" creationId="{3771D98E-1556-9E28-F0A5-EDC9DCEBDCF8}"/>
          </ac:cxnSpMkLst>
        </pc:cxnChg>
        <pc:cxnChg chg="add del mod">
          <ac:chgData name="Mr J Bee (BWCET)" userId="a1856448-f297-487a-a7ea-498499ce4ab3" providerId="ADAL" clId="{528E977C-0D3A-4E08-9C31-E39F7E8FD8B5}" dt="2023-12-19T09:09:45.492" v="8540" actId="478"/>
          <ac:cxnSpMkLst>
            <pc:docMk/>
            <pc:sldMk cId="3926826693" sldId="358"/>
            <ac:cxnSpMk id="14" creationId="{A0E6A2C8-A202-603D-7AF1-5247D2165836}"/>
          </ac:cxnSpMkLst>
        </pc:cxnChg>
        <pc:cxnChg chg="add del mod">
          <ac:chgData name="Mr J Bee (BWCET)" userId="a1856448-f297-487a-a7ea-498499ce4ab3" providerId="ADAL" clId="{528E977C-0D3A-4E08-9C31-E39F7E8FD8B5}" dt="2023-12-19T09:10:02.329" v="8547" actId="478"/>
          <ac:cxnSpMkLst>
            <pc:docMk/>
            <pc:sldMk cId="3926826693" sldId="358"/>
            <ac:cxnSpMk id="15" creationId="{0CD4CC9A-1DE5-442E-2D32-ECBD2B754C01}"/>
          </ac:cxnSpMkLst>
        </pc:cxnChg>
        <pc:cxnChg chg="add del mod">
          <ac:chgData name="Mr J Bee (BWCET)" userId="a1856448-f297-487a-a7ea-498499ce4ab3" providerId="ADAL" clId="{528E977C-0D3A-4E08-9C31-E39F7E8FD8B5}" dt="2023-12-19T09:10:32.667" v="8561" actId="478"/>
          <ac:cxnSpMkLst>
            <pc:docMk/>
            <pc:sldMk cId="3926826693" sldId="358"/>
            <ac:cxnSpMk id="16" creationId="{1EEE15DE-D1AC-0FEE-F7CB-C172F01A5B5C}"/>
          </ac:cxnSpMkLst>
        </pc:cxnChg>
        <pc:cxnChg chg="add del mod">
          <ac:chgData name="Mr J Bee (BWCET)" userId="a1856448-f297-487a-a7ea-498499ce4ab3" providerId="ADAL" clId="{528E977C-0D3A-4E08-9C31-E39F7E8FD8B5}" dt="2023-12-19T09:10:00.005" v="8546" actId="478"/>
          <ac:cxnSpMkLst>
            <pc:docMk/>
            <pc:sldMk cId="3926826693" sldId="358"/>
            <ac:cxnSpMk id="17" creationId="{B7F037BB-197E-CEF6-A34A-6F13D10B808C}"/>
          </ac:cxnSpMkLst>
        </pc:cxnChg>
        <pc:cxnChg chg="add del mod">
          <ac:chgData name="Mr J Bee (BWCET)" userId="a1856448-f297-487a-a7ea-498499ce4ab3" providerId="ADAL" clId="{528E977C-0D3A-4E08-9C31-E39F7E8FD8B5}" dt="2023-12-19T09:09:58.214" v="8545" actId="478"/>
          <ac:cxnSpMkLst>
            <pc:docMk/>
            <pc:sldMk cId="3926826693" sldId="358"/>
            <ac:cxnSpMk id="18" creationId="{302F29B6-5BF1-F4EA-2A5C-7B9FA3ACBEFD}"/>
          </ac:cxnSpMkLst>
        </pc:cxnChg>
        <pc:cxnChg chg="add del mod">
          <ac:chgData name="Mr J Bee (BWCET)" userId="a1856448-f297-487a-a7ea-498499ce4ab3" providerId="ADAL" clId="{528E977C-0D3A-4E08-9C31-E39F7E8FD8B5}" dt="2023-12-19T09:09:47.582" v="8541" actId="478"/>
          <ac:cxnSpMkLst>
            <pc:docMk/>
            <pc:sldMk cId="3926826693" sldId="358"/>
            <ac:cxnSpMk id="19" creationId="{39BCB294-02EC-9702-EE75-CEC352D87B48}"/>
          </ac:cxnSpMkLst>
        </pc:cxnChg>
        <pc:cxnChg chg="add del mod">
          <ac:chgData name="Mr J Bee (BWCET)" userId="a1856448-f297-487a-a7ea-498499ce4ab3" providerId="ADAL" clId="{528E977C-0D3A-4E08-9C31-E39F7E8FD8B5}" dt="2023-12-19T09:09:53.115" v="8543" actId="478"/>
          <ac:cxnSpMkLst>
            <pc:docMk/>
            <pc:sldMk cId="3926826693" sldId="358"/>
            <ac:cxnSpMk id="20" creationId="{74A990A6-6078-63E9-8B11-A6964599ED1A}"/>
          </ac:cxnSpMkLst>
        </pc:cxnChg>
        <pc:cxnChg chg="add mod">
          <ac:chgData name="Mr J Bee (BWCET)" userId="a1856448-f297-487a-a7ea-498499ce4ab3" providerId="ADAL" clId="{528E977C-0D3A-4E08-9C31-E39F7E8FD8B5}" dt="2023-12-19T09:09:00.016" v="8529"/>
          <ac:cxnSpMkLst>
            <pc:docMk/>
            <pc:sldMk cId="3926826693" sldId="358"/>
            <ac:cxnSpMk id="21" creationId="{3FB377F3-1F06-43A0-27FC-3057CC36ED79}"/>
          </ac:cxnSpMkLst>
        </pc:cxnChg>
        <pc:cxnChg chg="add mod">
          <ac:chgData name="Mr J Bee (BWCET)" userId="a1856448-f297-487a-a7ea-498499ce4ab3" providerId="ADAL" clId="{528E977C-0D3A-4E08-9C31-E39F7E8FD8B5}" dt="2023-12-19T09:09:00.016" v="8529"/>
          <ac:cxnSpMkLst>
            <pc:docMk/>
            <pc:sldMk cId="3926826693" sldId="358"/>
            <ac:cxnSpMk id="23" creationId="{AF0A6565-2514-71F8-69BC-E39FD5D6A633}"/>
          </ac:cxnSpMkLst>
        </pc:cxnChg>
        <pc:cxnChg chg="add mod">
          <ac:chgData name="Mr J Bee (BWCET)" userId="a1856448-f297-487a-a7ea-498499ce4ab3" providerId="ADAL" clId="{528E977C-0D3A-4E08-9C31-E39F7E8FD8B5}" dt="2023-12-19T09:09:00.016" v="8529"/>
          <ac:cxnSpMkLst>
            <pc:docMk/>
            <pc:sldMk cId="3926826693" sldId="358"/>
            <ac:cxnSpMk id="24" creationId="{358E2B17-7DF8-7FD1-E85E-50ABF3690659}"/>
          </ac:cxnSpMkLst>
        </pc:cxnChg>
        <pc:cxnChg chg="add mod">
          <ac:chgData name="Mr J Bee (BWCET)" userId="a1856448-f297-487a-a7ea-498499ce4ab3" providerId="ADAL" clId="{528E977C-0D3A-4E08-9C31-E39F7E8FD8B5}" dt="2023-12-19T09:10:47.053" v="8564" actId="1076"/>
          <ac:cxnSpMkLst>
            <pc:docMk/>
            <pc:sldMk cId="3926826693" sldId="358"/>
            <ac:cxnSpMk id="33" creationId="{F7CAD48E-55F7-0185-F4E1-C1B0732101D9}"/>
          </ac:cxnSpMkLst>
        </pc:cxnChg>
        <pc:cxnChg chg="add mod">
          <ac:chgData name="Mr J Bee (BWCET)" userId="a1856448-f297-487a-a7ea-498499ce4ab3" providerId="ADAL" clId="{528E977C-0D3A-4E08-9C31-E39F7E8FD8B5}" dt="2023-12-19T09:10:47.053" v="8564" actId="1076"/>
          <ac:cxnSpMkLst>
            <pc:docMk/>
            <pc:sldMk cId="3926826693" sldId="358"/>
            <ac:cxnSpMk id="34" creationId="{0FF59D29-7C49-D25D-4A43-C621B2452085}"/>
          </ac:cxnSpMkLst>
        </pc:cxnChg>
        <pc:cxnChg chg="add mod">
          <ac:chgData name="Mr J Bee (BWCET)" userId="a1856448-f297-487a-a7ea-498499ce4ab3" providerId="ADAL" clId="{528E977C-0D3A-4E08-9C31-E39F7E8FD8B5}" dt="2023-12-19T09:10:47.053" v="8564" actId="1076"/>
          <ac:cxnSpMkLst>
            <pc:docMk/>
            <pc:sldMk cId="3926826693" sldId="358"/>
            <ac:cxnSpMk id="35" creationId="{7BD694FD-169E-33FD-6D21-48D08B427361}"/>
          </ac:cxnSpMkLst>
        </pc:cxnChg>
        <pc:cxnChg chg="add mod">
          <ac:chgData name="Mr J Bee (BWCET)" userId="a1856448-f297-487a-a7ea-498499ce4ab3" providerId="ADAL" clId="{528E977C-0D3A-4E08-9C31-E39F7E8FD8B5}" dt="2023-12-19T09:10:47.053" v="8564" actId="1076"/>
          <ac:cxnSpMkLst>
            <pc:docMk/>
            <pc:sldMk cId="3926826693" sldId="358"/>
            <ac:cxnSpMk id="36" creationId="{75E8617D-458D-D572-DB11-76C0ED6B306C}"/>
          </ac:cxnSpMkLst>
        </pc:cxnChg>
        <pc:cxnChg chg="add mod">
          <ac:chgData name="Mr J Bee (BWCET)" userId="a1856448-f297-487a-a7ea-498499ce4ab3" providerId="ADAL" clId="{528E977C-0D3A-4E08-9C31-E39F7E8FD8B5}" dt="2023-12-19T09:10:47.053" v="8564" actId="1076"/>
          <ac:cxnSpMkLst>
            <pc:docMk/>
            <pc:sldMk cId="3926826693" sldId="358"/>
            <ac:cxnSpMk id="37" creationId="{0E5D8086-B2E8-4A2F-C787-393513679F09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40" creationId="{0D6AA03A-1B44-F2BB-59ED-39C0FDD2A583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41" creationId="{2E31EF3E-9D8B-B974-8614-15C7A6CC7AC7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42" creationId="{E351B510-0778-5863-BB88-C9ACB7CF5F9D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43" creationId="{6A45767D-358E-C00A-1AA4-2FBB35B88B43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44" creationId="{DD27DC3E-AEC8-7E77-114B-AC572178184D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47" creationId="{FC422C12-4BE3-943B-AC8D-3ADBE5596800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48" creationId="{00660223-598A-14A5-2AA2-CAFEC3913467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49" creationId="{701FB019-B69F-1276-FDDB-39CD7DD46809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50" creationId="{A38AD234-5C6E-483A-72E5-20A8FF12AA67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51" creationId="{9382B6E5-71AF-6E93-3C20-151DD1C42512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334395745" sldId="359"/>
        </pc:sldMkLst>
      </pc:sldChg>
      <pc:sldChg chg="addSp delSp modSp add mod delAnim modAnim">
        <pc:chgData name="Mr J Bee (BWCET)" userId="a1856448-f297-487a-a7ea-498499ce4ab3" providerId="ADAL" clId="{528E977C-0D3A-4E08-9C31-E39F7E8FD8B5}" dt="2023-12-19T09:17:33.054" v="8790" actId="1076"/>
        <pc:sldMkLst>
          <pc:docMk/>
          <pc:sldMk cId="4283274178" sldId="359"/>
        </pc:sldMkLst>
        <pc:spChg chg="del">
          <ac:chgData name="Mr J Bee (BWCET)" userId="a1856448-f297-487a-a7ea-498499ce4ab3" providerId="ADAL" clId="{528E977C-0D3A-4E08-9C31-E39F7E8FD8B5}" dt="2023-12-19T09:13:50.004" v="8666" actId="478"/>
          <ac:spMkLst>
            <pc:docMk/>
            <pc:sldMk cId="4283274178" sldId="359"/>
            <ac:spMk id="2" creationId="{317393EB-B723-12EC-A22B-35DD1F9FF8E4}"/>
          </ac:spMkLst>
        </pc:spChg>
        <pc:spChg chg="add del mod">
          <ac:chgData name="Mr J Bee (BWCET)" userId="a1856448-f297-487a-a7ea-498499ce4ab3" providerId="ADAL" clId="{528E977C-0D3A-4E08-9C31-E39F7E8FD8B5}" dt="2023-12-19T09:16:25.699" v="8771" actId="478"/>
          <ac:spMkLst>
            <pc:docMk/>
            <pc:sldMk cId="4283274178" sldId="359"/>
            <ac:spMk id="5" creationId="{AD69C92C-8A1B-1BE7-1277-40B8344C2F28}"/>
          </ac:spMkLst>
        </pc:spChg>
        <pc:spChg chg="add mod">
          <ac:chgData name="Mr J Bee (BWCET)" userId="a1856448-f297-487a-a7ea-498499ce4ab3" providerId="ADAL" clId="{528E977C-0D3A-4E08-9C31-E39F7E8FD8B5}" dt="2023-12-19T09:16:37.970" v="8774" actId="1076"/>
          <ac:spMkLst>
            <pc:docMk/>
            <pc:sldMk cId="4283274178" sldId="359"/>
            <ac:spMk id="8" creationId="{EC72E7AD-A7E5-CB63-2613-B85E7147D450}"/>
          </ac:spMkLst>
        </pc:spChg>
        <pc:spChg chg="add del mod">
          <ac:chgData name="Mr J Bee (BWCET)" userId="a1856448-f297-487a-a7ea-498499ce4ab3" providerId="ADAL" clId="{528E977C-0D3A-4E08-9C31-E39F7E8FD8B5}" dt="2023-12-19T09:16:23.679" v="8770" actId="478"/>
          <ac:spMkLst>
            <pc:docMk/>
            <pc:sldMk cId="4283274178" sldId="359"/>
            <ac:spMk id="10" creationId="{93524959-D82F-85BC-3239-BEEF0B6AB43C}"/>
          </ac:spMkLst>
        </pc:spChg>
        <pc:spChg chg="add mod">
          <ac:chgData name="Mr J Bee (BWCET)" userId="a1856448-f297-487a-a7ea-498499ce4ab3" providerId="ADAL" clId="{528E977C-0D3A-4E08-9C31-E39F7E8FD8B5}" dt="2023-12-19T09:16:32.986" v="8773"/>
          <ac:spMkLst>
            <pc:docMk/>
            <pc:sldMk cId="4283274178" sldId="359"/>
            <ac:spMk id="11" creationId="{89DC9EF4-0259-499A-1877-F6EA4919356D}"/>
          </ac:spMkLst>
        </pc:spChg>
        <pc:spChg chg="add mod">
          <ac:chgData name="Mr J Bee (BWCET)" userId="a1856448-f297-487a-a7ea-498499ce4ab3" providerId="ADAL" clId="{528E977C-0D3A-4E08-9C31-E39F7E8FD8B5}" dt="2023-12-19T09:17:08.723" v="8780" actId="20577"/>
          <ac:spMkLst>
            <pc:docMk/>
            <pc:sldMk cId="4283274178" sldId="359"/>
            <ac:spMk id="17" creationId="{6024C2D9-48B9-998D-E041-FB6FCAE7446A}"/>
          </ac:spMkLst>
        </pc:spChg>
        <pc:spChg chg="add mod">
          <ac:chgData name="Mr J Bee (BWCET)" userId="a1856448-f297-487a-a7ea-498499ce4ab3" providerId="ADAL" clId="{528E977C-0D3A-4E08-9C31-E39F7E8FD8B5}" dt="2023-12-19T09:17:04.522" v="8777" actId="1076"/>
          <ac:spMkLst>
            <pc:docMk/>
            <pc:sldMk cId="4283274178" sldId="359"/>
            <ac:spMk id="18" creationId="{4A5DD277-DC36-CC84-B696-44BDA0A7E7F6}"/>
          </ac:spMkLst>
        </pc:spChg>
        <pc:spChg chg="mod">
          <ac:chgData name="Mr J Bee (BWCET)" userId="a1856448-f297-487a-a7ea-498499ce4ab3" providerId="ADAL" clId="{528E977C-0D3A-4E08-9C31-E39F7E8FD8B5}" dt="2023-12-19T09:16:31.381" v="8772" actId="20577"/>
          <ac:spMkLst>
            <pc:docMk/>
            <pc:sldMk cId="4283274178" sldId="359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9T09:17:18.558" v="8784" actId="20577"/>
          <ac:spMkLst>
            <pc:docMk/>
            <pc:sldMk cId="4283274178" sldId="359"/>
            <ac:spMk id="29" creationId="{EA26826A-C58E-EDC5-9DF2-5498C768A858}"/>
          </ac:spMkLst>
        </pc:spChg>
        <pc:spChg chg="mod">
          <ac:chgData name="Mr J Bee (BWCET)" userId="a1856448-f297-487a-a7ea-498499ce4ab3" providerId="ADAL" clId="{528E977C-0D3A-4E08-9C31-E39F7E8FD8B5}" dt="2023-12-19T09:16:45.122" v="8775" actId="1076"/>
          <ac:spMkLst>
            <pc:docMk/>
            <pc:sldMk cId="4283274178" sldId="359"/>
            <ac:spMk id="30" creationId="{CA06C173-9209-171A-2206-795DBC0705A0}"/>
          </ac:spMkLst>
        </pc:spChg>
        <pc:spChg chg="mod">
          <ac:chgData name="Mr J Bee (BWCET)" userId="a1856448-f297-487a-a7ea-498499ce4ab3" providerId="ADAL" clId="{528E977C-0D3A-4E08-9C31-E39F7E8FD8B5}" dt="2023-12-19T09:16:45.122" v="8775" actId="1076"/>
          <ac:spMkLst>
            <pc:docMk/>
            <pc:sldMk cId="4283274178" sldId="359"/>
            <ac:spMk id="31" creationId="{BB79C60C-EF28-43D5-C8B4-D37F92C14330}"/>
          </ac:spMkLst>
        </pc:spChg>
        <pc:spChg chg="add mod">
          <ac:chgData name="Mr J Bee (BWCET)" userId="a1856448-f297-487a-a7ea-498499ce4ab3" providerId="ADAL" clId="{528E977C-0D3A-4E08-9C31-E39F7E8FD8B5}" dt="2023-12-19T09:17:15.847" v="8782" actId="1076"/>
          <ac:spMkLst>
            <pc:docMk/>
            <pc:sldMk cId="4283274178" sldId="359"/>
            <ac:spMk id="32" creationId="{552562BC-133B-CB61-E59B-934137D67F7E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38" creationId="{F45B2228-7446-AB2A-1458-3AA3C0C22C24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39" creationId="{F83E8799-3995-098D-8F38-9668CD62CA52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45" creationId="{34443D90-6012-703B-A4D1-9B0B35E17981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46" creationId="{4E1B4BA6-F264-9AA0-9624-D4935E9304F2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52" creationId="{380E356F-EED1-5E86-7C41-CE7EC59140F3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53" creationId="{9D01019A-689C-1292-765E-6D2A9F4480EA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54" creationId="{260D9607-382C-601E-876C-5C453EE37173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55" creationId="{03AC9831-F17F-0800-E2B2-D3DEB8BB0956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56" creationId="{F29F00FC-791E-4E4A-BFFE-40303263E6E3}"/>
          </ac:spMkLst>
        </pc:spChg>
        <pc:spChg chg="add mod">
          <ac:chgData name="Mr J Bee (BWCET)" userId="a1856448-f297-487a-a7ea-498499ce4ab3" providerId="ADAL" clId="{528E977C-0D3A-4E08-9C31-E39F7E8FD8B5}" dt="2023-12-19T09:17:28.473" v="8788" actId="14100"/>
          <ac:spMkLst>
            <pc:docMk/>
            <pc:sldMk cId="4283274178" sldId="359"/>
            <ac:spMk id="57" creationId="{F4A45E71-A0D1-FF1F-11F9-31D76FD675FE}"/>
          </ac:spMkLst>
        </pc:spChg>
        <pc:spChg chg="add mod">
          <ac:chgData name="Mr J Bee (BWCET)" userId="a1856448-f297-487a-a7ea-498499ce4ab3" providerId="ADAL" clId="{528E977C-0D3A-4E08-9C31-E39F7E8FD8B5}" dt="2023-12-19T09:17:33.054" v="8790" actId="1076"/>
          <ac:spMkLst>
            <pc:docMk/>
            <pc:sldMk cId="4283274178" sldId="359"/>
            <ac:spMk id="58" creationId="{C127A2A7-5A3E-A260-9F95-8AB9D3A8FC2D}"/>
          </ac:spMkLst>
        </pc:spChg>
        <pc:picChg chg="add mod">
          <ac:chgData name="Mr J Bee (BWCET)" userId="a1856448-f297-487a-a7ea-498499ce4ab3" providerId="ADAL" clId="{528E977C-0D3A-4E08-9C31-E39F7E8FD8B5}" dt="2023-12-19T09:16:37.970" v="8774" actId="1076"/>
          <ac:picMkLst>
            <pc:docMk/>
            <pc:sldMk cId="4283274178" sldId="359"/>
            <ac:picMk id="7" creationId="{BE01AFEB-A983-9DB5-6E5A-036537CB9560}"/>
          </ac:picMkLst>
        </pc:picChg>
        <pc:picChg chg="add del mod">
          <ac:chgData name="Mr J Bee (BWCET)" userId="a1856448-f297-487a-a7ea-498499ce4ab3" providerId="ADAL" clId="{528E977C-0D3A-4E08-9C31-E39F7E8FD8B5}" dt="2023-12-19T09:16:23.679" v="8770" actId="478"/>
          <ac:picMkLst>
            <pc:docMk/>
            <pc:sldMk cId="4283274178" sldId="359"/>
            <ac:picMk id="9" creationId="{C42FD81D-C2B8-2914-A115-D29C7FB3DA86}"/>
          </ac:picMkLst>
        </pc:picChg>
        <pc:cxnChg chg="mod">
          <ac:chgData name="Mr J Bee (BWCET)" userId="a1856448-f297-487a-a7ea-498499ce4ab3" providerId="ADAL" clId="{528E977C-0D3A-4E08-9C31-E39F7E8FD8B5}" dt="2023-12-19T09:16:45.122" v="8775" actId="1076"/>
          <ac:cxnSpMkLst>
            <pc:docMk/>
            <pc:sldMk cId="4283274178" sldId="359"/>
            <ac:cxnSpMk id="3" creationId="{F3B1B7DC-2DF0-40E7-9936-AD7ED660FA08}"/>
          </ac:cxnSpMkLst>
        </pc:cxnChg>
        <pc:cxnChg chg="mod">
          <ac:chgData name="Mr J Bee (BWCET)" userId="a1856448-f297-487a-a7ea-498499ce4ab3" providerId="ADAL" clId="{528E977C-0D3A-4E08-9C31-E39F7E8FD8B5}" dt="2023-12-19T09:16:45.122" v="8775" actId="1076"/>
          <ac:cxnSpMkLst>
            <pc:docMk/>
            <pc:sldMk cId="4283274178" sldId="359"/>
            <ac:cxnSpMk id="4" creationId="{287B07A3-3747-A471-47E1-5B673E575C78}"/>
          </ac:cxnSpMkLst>
        </pc:cxnChg>
        <pc:cxnChg chg="add mod">
          <ac:chgData name="Mr J Bee (BWCET)" userId="a1856448-f297-487a-a7ea-498499ce4ab3" providerId="ADAL" clId="{528E977C-0D3A-4E08-9C31-E39F7E8FD8B5}" dt="2023-12-19T09:17:04.522" v="8777" actId="1076"/>
          <ac:cxnSpMkLst>
            <pc:docMk/>
            <pc:sldMk cId="4283274178" sldId="359"/>
            <ac:cxnSpMk id="12" creationId="{010AEED6-29A7-7763-604F-1CA2768CB8ED}"/>
          </ac:cxnSpMkLst>
        </pc:cxnChg>
        <pc:cxnChg chg="add mod">
          <ac:chgData name="Mr J Bee (BWCET)" userId="a1856448-f297-487a-a7ea-498499ce4ab3" providerId="ADAL" clId="{528E977C-0D3A-4E08-9C31-E39F7E8FD8B5}" dt="2023-12-19T09:17:04.522" v="8777" actId="1076"/>
          <ac:cxnSpMkLst>
            <pc:docMk/>
            <pc:sldMk cId="4283274178" sldId="359"/>
            <ac:cxnSpMk id="13" creationId="{CAC732A0-B760-2C91-58D4-576D778A4B48}"/>
          </ac:cxnSpMkLst>
        </pc:cxnChg>
        <pc:cxnChg chg="add mod">
          <ac:chgData name="Mr J Bee (BWCET)" userId="a1856448-f297-487a-a7ea-498499ce4ab3" providerId="ADAL" clId="{528E977C-0D3A-4E08-9C31-E39F7E8FD8B5}" dt="2023-12-19T09:17:04.522" v="8777" actId="1076"/>
          <ac:cxnSpMkLst>
            <pc:docMk/>
            <pc:sldMk cId="4283274178" sldId="359"/>
            <ac:cxnSpMk id="14" creationId="{724EE921-79F9-72D8-252C-C3D3F13D4D52}"/>
          </ac:cxnSpMkLst>
        </pc:cxnChg>
        <pc:cxnChg chg="add mod">
          <ac:chgData name="Mr J Bee (BWCET)" userId="a1856448-f297-487a-a7ea-498499ce4ab3" providerId="ADAL" clId="{528E977C-0D3A-4E08-9C31-E39F7E8FD8B5}" dt="2023-12-19T09:17:04.522" v="8777" actId="1076"/>
          <ac:cxnSpMkLst>
            <pc:docMk/>
            <pc:sldMk cId="4283274178" sldId="359"/>
            <ac:cxnSpMk id="15" creationId="{46EEAFA2-E9F6-A4C4-CDC7-F8553CCE4BAC}"/>
          </ac:cxnSpMkLst>
        </pc:cxnChg>
        <pc:cxnChg chg="add mod">
          <ac:chgData name="Mr J Bee (BWCET)" userId="a1856448-f297-487a-a7ea-498499ce4ab3" providerId="ADAL" clId="{528E977C-0D3A-4E08-9C31-E39F7E8FD8B5}" dt="2023-12-19T09:17:04.522" v="8777" actId="1076"/>
          <ac:cxnSpMkLst>
            <pc:docMk/>
            <pc:sldMk cId="4283274178" sldId="359"/>
            <ac:cxnSpMk id="16" creationId="{8A8890DF-636F-80CB-6460-5E3C3782AE7D}"/>
          </ac:cxnSpMkLst>
        </pc:cxnChg>
        <pc:cxnChg chg="add mod">
          <ac:chgData name="Mr J Bee (BWCET)" userId="a1856448-f297-487a-a7ea-498499ce4ab3" providerId="ADAL" clId="{528E977C-0D3A-4E08-9C31-E39F7E8FD8B5}" dt="2023-12-19T09:17:15.847" v="8782" actId="1076"/>
          <ac:cxnSpMkLst>
            <pc:docMk/>
            <pc:sldMk cId="4283274178" sldId="359"/>
            <ac:cxnSpMk id="19" creationId="{6A45A823-6D34-144A-2F3C-1F9A7FE9D791}"/>
          </ac:cxnSpMkLst>
        </pc:cxnChg>
        <pc:cxnChg chg="add mod">
          <ac:chgData name="Mr J Bee (BWCET)" userId="a1856448-f297-487a-a7ea-498499ce4ab3" providerId="ADAL" clId="{528E977C-0D3A-4E08-9C31-E39F7E8FD8B5}" dt="2023-12-19T09:17:15.847" v="8782" actId="1076"/>
          <ac:cxnSpMkLst>
            <pc:docMk/>
            <pc:sldMk cId="4283274178" sldId="359"/>
            <ac:cxnSpMk id="20" creationId="{F59430C1-589F-19B0-6A03-7EC7A9902618}"/>
          </ac:cxnSpMkLst>
        </pc:cxnChg>
        <pc:cxnChg chg="mod">
          <ac:chgData name="Mr J Bee (BWCET)" userId="a1856448-f297-487a-a7ea-498499ce4ab3" providerId="ADAL" clId="{528E977C-0D3A-4E08-9C31-E39F7E8FD8B5}" dt="2023-12-19T09:16:45.122" v="8775" actId="1076"/>
          <ac:cxnSpMkLst>
            <pc:docMk/>
            <pc:sldMk cId="4283274178" sldId="359"/>
            <ac:cxnSpMk id="21" creationId="{3FB377F3-1F06-43A0-27FC-3057CC36ED79}"/>
          </ac:cxnSpMkLst>
        </pc:cxnChg>
        <pc:cxnChg chg="mod">
          <ac:chgData name="Mr J Bee (BWCET)" userId="a1856448-f297-487a-a7ea-498499ce4ab3" providerId="ADAL" clId="{528E977C-0D3A-4E08-9C31-E39F7E8FD8B5}" dt="2023-12-19T09:16:45.122" v="8775" actId="1076"/>
          <ac:cxnSpMkLst>
            <pc:docMk/>
            <pc:sldMk cId="4283274178" sldId="359"/>
            <ac:cxnSpMk id="23" creationId="{AF0A6565-2514-71F8-69BC-E39FD5D6A633}"/>
          </ac:cxnSpMkLst>
        </pc:cxnChg>
        <pc:cxnChg chg="mod">
          <ac:chgData name="Mr J Bee (BWCET)" userId="a1856448-f297-487a-a7ea-498499ce4ab3" providerId="ADAL" clId="{528E977C-0D3A-4E08-9C31-E39F7E8FD8B5}" dt="2023-12-19T09:16:45.122" v="8775" actId="1076"/>
          <ac:cxnSpMkLst>
            <pc:docMk/>
            <pc:sldMk cId="4283274178" sldId="359"/>
            <ac:cxnSpMk id="24" creationId="{358E2B17-7DF8-7FD1-E85E-50ABF3690659}"/>
          </ac:cxnSpMkLst>
        </pc:cxnChg>
        <pc:cxnChg chg="add mod">
          <ac:chgData name="Mr J Bee (BWCET)" userId="a1856448-f297-487a-a7ea-498499ce4ab3" providerId="ADAL" clId="{528E977C-0D3A-4E08-9C31-E39F7E8FD8B5}" dt="2023-12-19T09:17:15.847" v="8782" actId="1076"/>
          <ac:cxnSpMkLst>
            <pc:docMk/>
            <pc:sldMk cId="4283274178" sldId="359"/>
            <ac:cxnSpMk id="25" creationId="{4FD05D4E-51C0-80A3-7E5F-29EC13D82BF4}"/>
          </ac:cxnSpMkLst>
        </pc:cxnChg>
        <pc:cxnChg chg="add mod">
          <ac:chgData name="Mr J Bee (BWCET)" userId="a1856448-f297-487a-a7ea-498499ce4ab3" providerId="ADAL" clId="{528E977C-0D3A-4E08-9C31-E39F7E8FD8B5}" dt="2023-12-19T09:17:15.847" v="8782" actId="1076"/>
          <ac:cxnSpMkLst>
            <pc:docMk/>
            <pc:sldMk cId="4283274178" sldId="359"/>
            <ac:cxnSpMk id="26" creationId="{38F0169D-9540-BB25-5C4C-C91352A79FDB}"/>
          </ac:cxnSpMkLst>
        </pc:cxnChg>
        <pc:cxnChg chg="add mod">
          <ac:chgData name="Mr J Bee (BWCET)" userId="a1856448-f297-487a-a7ea-498499ce4ab3" providerId="ADAL" clId="{528E977C-0D3A-4E08-9C31-E39F7E8FD8B5}" dt="2023-12-19T09:17:15.847" v="8782" actId="1076"/>
          <ac:cxnSpMkLst>
            <pc:docMk/>
            <pc:sldMk cId="4283274178" sldId="359"/>
            <ac:cxnSpMk id="28" creationId="{3C206374-B585-385D-78B2-E3D4A49E2547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33" creationId="{F7CAD48E-55F7-0185-F4E1-C1B0732101D9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34" creationId="{0FF59D29-7C49-D25D-4A43-C621B2452085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35" creationId="{7BD694FD-169E-33FD-6D21-48D08B427361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36" creationId="{75E8617D-458D-D572-DB11-76C0ED6B306C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37" creationId="{0E5D8086-B2E8-4A2F-C787-393513679F09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40" creationId="{0D6AA03A-1B44-F2BB-59ED-39C0FDD2A583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41" creationId="{2E31EF3E-9D8B-B974-8614-15C7A6CC7AC7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42" creationId="{E351B510-0778-5863-BB88-C9ACB7CF5F9D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43" creationId="{6A45767D-358E-C00A-1AA4-2FBB35B88B43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44" creationId="{DD27DC3E-AEC8-7E77-114B-AC572178184D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47" creationId="{FC422C12-4BE3-943B-AC8D-3ADBE5596800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48" creationId="{00660223-598A-14A5-2AA2-CAFEC3913467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49" creationId="{701FB019-B69F-1276-FDDB-39CD7DD46809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50" creationId="{A38AD234-5C6E-483A-72E5-20A8FF12AA67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51" creationId="{9382B6E5-71AF-6E93-3C20-151DD1C42512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464754395" sldId="360"/>
        </pc:sldMkLst>
      </pc:sldChg>
      <pc:sldChg chg="addSp delSp modSp add mod delAnim modAnim">
        <pc:chgData name="Mr J Bee (BWCET)" userId="a1856448-f297-487a-a7ea-498499ce4ab3" providerId="ADAL" clId="{528E977C-0D3A-4E08-9C31-E39F7E8FD8B5}" dt="2023-12-19T09:19:38.885" v="8986" actId="478"/>
        <pc:sldMkLst>
          <pc:docMk/>
          <pc:sldMk cId="3806518587" sldId="360"/>
        </pc:sldMkLst>
        <pc:spChg chg="add del mod">
          <ac:chgData name="Mr J Bee (BWCET)" userId="a1856448-f297-487a-a7ea-498499ce4ab3" providerId="ADAL" clId="{528E977C-0D3A-4E08-9C31-E39F7E8FD8B5}" dt="2023-12-19T09:19:29.582" v="8980" actId="21"/>
          <ac:spMkLst>
            <pc:docMk/>
            <pc:sldMk cId="3806518587" sldId="360"/>
            <ac:spMk id="2" creationId="{27162D45-8692-4FD6-20F8-C41DEF19A6EC}"/>
          </ac:spMkLst>
        </pc:spChg>
        <pc:spChg chg="add del mod">
          <ac:chgData name="Mr J Bee (BWCET)" userId="a1856448-f297-487a-a7ea-498499ce4ab3" providerId="ADAL" clId="{528E977C-0D3A-4E08-9C31-E39F7E8FD8B5}" dt="2023-12-19T09:19:38.885" v="8986" actId="478"/>
          <ac:spMkLst>
            <pc:docMk/>
            <pc:sldMk cId="3806518587" sldId="360"/>
            <ac:spMk id="5" creationId="{CEF8681B-96D4-9766-DB32-78FA691AFFC0}"/>
          </ac:spMkLst>
        </pc:spChg>
        <pc:spChg chg="add mod">
          <ac:chgData name="Mr J Bee (BWCET)" userId="a1856448-f297-487a-a7ea-498499ce4ab3" providerId="ADAL" clId="{528E977C-0D3A-4E08-9C31-E39F7E8FD8B5}" dt="2023-12-19T09:19:34.523" v="8983" actId="1076"/>
          <ac:spMkLst>
            <pc:docMk/>
            <pc:sldMk cId="3806518587" sldId="360"/>
            <ac:spMk id="6" creationId="{BEB3B3AA-F565-EA1E-EFEA-6B66E6BDE80E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8" creationId="{EC72E7AD-A7E5-CB63-2613-B85E7147D450}"/>
          </ac:spMkLst>
        </pc:spChg>
        <pc:spChg chg="add mod">
          <ac:chgData name="Mr J Bee (BWCET)" userId="a1856448-f297-487a-a7ea-498499ce4ab3" providerId="ADAL" clId="{528E977C-0D3A-4E08-9C31-E39F7E8FD8B5}" dt="2023-12-19T09:19:37.684" v="8985" actId="1076"/>
          <ac:spMkLst>
            <pc:docMk/>
            <pc:sldMk cId="3806518587" sldId="360"/>
            <ac:spMk id="9" creationId="{E18D49FC-6EC6-981A-B722-AE24595A7F5E}"/>
          </ac:spMkLst>
        </pc:spChg>
        <pc:spChg chg="del">
          <ac:chgData name="Mr J Bee (BWCET)" userId="a1856448-f297-487a-a7ea-498499ce4ab3" providerId="ADAL" clId="{528E977C-0D3A-4E08-9C31-E39F7E8FD8B5}" dt="2023-12-19T09:18:17.439" v="8794" actId="478"/>
          <ac:spMkLst>
            <pc:docMk/>
            <pc:sldMk cId="3806518587" sldId="360"/>
            <ac:spMk id="11" creationId="{89DC9EF4-0259-499A-1877-F6EA4919356D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17" creationId="{6024C2D9-48B9-998D-E041-FB6FCAE7446A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18" creationId="{4A5DD277-DC36-CC84-B696-44BDA0A7E7F6}"/>
          </ac:spMkLst>
        </pc:spChg>
        <pc:spChg chg="mod">
          <ac:chgData name="Mr J Bee (BWCET)" userId="a1856448-f297-487a-a7ea-498499ce4ab3" providerId="ADAL" clId="{528E977C-0D3A-4E08-9C31-E39F7E8FD8B5}" dt="2023-12-19T09:19:28.293" v="8978" actId="20577"/>
          <ac:spMkLst>
            <pc:docMk/>
            <pc:sldMk cId="3806518587" sldId="360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29" creationId="{EA26826A-C58E-EDC5-9DF2-5498C768A858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30" creationId="{CA06C173-9209-171A-2206-795DBC0705A0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31" creationId="{BB79C60C-EF28-43D5-C8B4-D37F92C14330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32" creationId="{552562BC-133B-CB61-E59B-934137D67F7E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57" creationId="{F4A45E71-A0D1-FF1F-11F9-31D76FD675FE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58" creationId="{C127A2A7-5A3E-A260-9F95-8AB9D3A8FC2D}"/>
          </ac:spMkLst>
        </pc:spChg>
        <pc:picChg chg="del">
          <ac:chgData name="Mr J Bee (BWCET)" userId="a1856448-f297-487a-a7ea-498499ce4ab3" providerId="ADAL" clId="{528E977C-0D3A-4E08-9C31-E39F7E8FD8B5}" dt="2023-12-19T09:18:14.937" v="8793" actId="478"/>
          <ac:picMkLst>
            <pc:docMk/>
            <pc:sldMk cId="3806518587" sldId="360"/>
            <ac:picMk id="7" creationId="{BE01AFEB-A983-9DB5-6E5A-036537CB9560}"/>
          </ac:picMkLst>
        </pc:pic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3" creationId="{F3B1B7DC-2DF0-40E7-9936-AD7ED660FA08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4" creationId="{287B07A3-3747-A471-47E1-5B673E575C78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12" creationId="{010AEED6-29A7-7763-604F-1CA2768CB8ED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13" creationId="{CAC732A0-B760-2C91-58D4-576D778A4B48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14" creationId="{724EE921-79F9-72D8-252C-C3D3F13D4D52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15" creationId="{46EEAFA2-E9F6-A4C4-CDC7-F8553CCE4BAC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16" creationId="{8A8890DF-636F-80CB-6460-5E3C3782AE7D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19" creationId="{6A45A823-6D34-144A-2F3C-1F9A7FE9D791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20" creationId="{F59430C1-589F-19B0-6A03-7EC7A9902618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21" creationId="{3FB377F3-1F06-43A0-27FC-3057CC36ED79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23" creationId="{AF0A6565-2514-71F8-69BC-E39FD5D6A633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24" creationId="{358E2B17-7DF8-7FD1-E85E-50ABF3690659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25" creationId="{4FD05D4E-51C0-80A3-7E5F-29EC13D82BF4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26" creationId="{38F0169D-9540-BB25-5C4C-C91352A79FDB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28" creationId="{3C206374-B585-385D-78B2-E3D4A49E2547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644851902" sldId="361"/>
        </pc:sldMkLst>
      </pc:sldChg>
      <pc:sldChg chg="modSp add mod">
        <pc:chgData name="Mr J Bee (BWCET)" userId="a1856448-f297-487a-a7ea-498499ce4ab3" providerId="ADAL" clId="{528E977C-0D3A-4E08-9C31-E39F7E8FD8B5}" dt="2023-12-19T09:19:58.180" v="8996" actId="20577"/>
        <pc:sldMkLst>
          <pc:docMk/>
          <pc:sldMk cId="3549955107" sldId="361"/>
        </pc:sldMkLst>
        <pc:spChg chg="mod">
          <ac:chgData name="Mr J Bee (BWCET)" userId="a1856448-f297-487a-a7ea-498499ce4ab3" providerId="ADAL" clId="{528E977C-0D3A-4E08-9C31-E39F7E8FD8B5}" dt="2023-12-19T09:19:58.180" v="8996" actId="20577"/>
          <ac:spMkLst>
            <pc:docMk/>
            <pc:sldMk cId="3549955107" sldId="361"/>
            <ac:spMk id="2" creationId="{E7793C06-E3AB-0F8A-1C4F-03B358A5582F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584315896" sldId="362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748752760" sldId="36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927329337" sldId="364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921649681" sldId="365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040714439" sldId="366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98776967" sldId="367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12311041" sldId="368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877795064" sldId="369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047517509" sldId="370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039990014" sldId="371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15076343" sldId="372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150467696" sldId="37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843563478" sldId="374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3230597" sldId="375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11443671" sldId="376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02061385" sldId="377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3638795" sldId="378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065133754" sldId="379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427640076" sldId="381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178078035" sldId="382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058917594" sldId="38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502205360" sldId="384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405953044" sldId="385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671685566" sldId="38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in="-296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79.08046" units="1/cm"/>
          <inkml:channelProperty channel="T" name="resolution" value="1" units="1/dev"/>
        </inkml:channelProperties>
      </inkml:inkSource>
      <inkml:timestamp xml:id="ts0" timeString="2023-10-06T16:11:23.2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24558 8708 0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A0B7C-FC3B-4D25-A835-FECEE308341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7D661-6163-40BA-98BD-B9061185C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90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F1EF3-E03C-4F57-B281-99C8EC6EC1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7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270F-1623-2C13-F33C-B4D8FA085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08D69-2E5C-B0B5-3564-C45B6AF3A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B14D-B5E4-FEA8-BA63-E3D6CC68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2A704-642B-B38C-3585-17BB7872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DD297-00BA-B345-5FE0-F9B8B6E8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3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C1E5-F405-58C5-F3E0-D0AFA516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4CA5D-32D8-6BCD-CAA2-932CABC57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F7D0D-A57B-751B-4DB6-B9687620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6CA3-789C-70D4-B50D-9F684969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6875C-7C6D-4975-F36D-204457B1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00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CA5C4-7DF7-01CD-E059-9B62DB334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462D7-CBFB-7641-6E38-66B4EB56B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FA781-CCA0-7791-502A-03449DFC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85E9C-9B02-986F-8EE6-7A031503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BE193-351F-B93D-2DD7-FBDDE310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7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F6FD-D4B2-B168-4059-C2D816C3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A66A2-F27E-BFA7-50FE-E9206A1B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CD2E8-48F3-6DC2-A54B-13AC2751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A350A-80E7-24EC-9EBC-CED2F669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FA112-CBE3-51E4-BADC-FC57B7F7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25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BC12-0EB0-2E93-933E-D3126F21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35C3-755B-E52D-55F1-8A0FCEAF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2A3F-1C80-9502-3E7B-81AA4DF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8E382-9D5F-A648-C26F-63482DCA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47197-4DAC-829B-C6F3-AD65F79C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9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3972-782C-3E0D-E7FC-6C141EBF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58FA1-0F1C-EBA5-3DBB-5CAF4794F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208F5-4BC7-2505-2B94-AEB503B56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1AF3C-CD86-C0B9-C98C-F26893C2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28C2A-AD01-CFA3-B0DF-9669A3E6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C4A0E-0302-F205-410C-C936583C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9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F195-60A7-57B4-DC93-3237BA4CC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BB49D-5F83-6A06-B993-91FAFE3B1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1A68B-6F53-4CA0-ACAB-42D77FBC6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F3DCC-7C7A-0F44-0F84-7A5F87F41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966E2-F8DA-AA02-72F4-DDA3733E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88B00-CD1C-E8AC-09C0-22BC9165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5CBEF-2200-96B9-C838-0ED280B5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02AE6-1BE0-9B19-E9E5-D14990ED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47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D22A-8CA8-46B5-E4F4-044107AA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40E9B-5911-971D-2908-5D9F19AD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DC893-0E7C-31DC-D5C9-51E0F060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68A72-73F2-972B-7606-AEABF64A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5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D42054-85EA-0EC5-6712-5A6ED4BF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DE059-A2F8-1F39-FFB0-4DA7925B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1BB4A-EBE1-1D7B-051F-6760E9B8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2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5A14-97D0-4C1F-2D5B-E0454D7B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E9458-9AFB-8CEF-99E2-A8824322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47FF4-5C48-36C8-87DB-CCE0792A2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E8B68-B526-8106-82F0-914EA829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19B39-F256-34D9-2077-96406384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63BEC-DFFA-3D2D-8D0A-0FA68E16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5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FF5E-0879-8D3E-CBC1-30718379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E96B3-EF60-96D8-1524-95B6EF0DE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3DE1D-4C7E-769C-1761-BBA204FF1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B76A7-1C1A-2A06-4152-E1E0EE2F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4C9A7-EEB3-2B8F-9710-17EA19F2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87E85-EAD8-1F6C-E424-83029667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6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40B7E-3656-503E-DD70-24EBEC1A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B69DD-BF03-E8D5-43A0-5AD516D2C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4A092-4FFF-EE6C-7B25-55839E0AF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06476-2347-1FAC-D436-1B26685E6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86268-D85D-DD30-F99B-0907651A8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38C2E-A40D-4D69-590B-FAF283037F6A}"/>
              </a:ext>
            </a:extLst>
          </p:cNvPr>
          <p:cNvSpPr txBox="1"/>
          <p:nvPr userDrawn="1"/>
        </p:nvSpPr>
        <p:spPr>
          <a:xfrm rot="19754365">
            <a:off x="2819942" y="2187710"/>
            <a:ext cx="655211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0" dirty="0">
                <a:solidFill>
                  <a:schemeClr val="bg2">
                    <a:lumMod val="75000"/>
                  </a:schemeClr>
                </a:solidFill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89692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sv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1" Type="http://schemas.openxmlformats.org/officeDocument/2006/relationships/tags" Target="../tags/tag1.xml"/><Relationship Id="rId6" Type="http://schemas.openxmlformats.org/officeDocument/2006/relationships/customXml" Target="../ink/ink1.xml"/><Relationship Id="rId11" Type="http://schemas.openxmlformats.org/officeDocument/2006/relationships/image" Target="../media/image6.svg"/><Relationship Id="rId24" Type="http://schemas.openxmlformats.org/officeDocument/2006/relationships/image" Target="../media/image19.png"/><Relationship Id="rId5" Type="http://schemas.openxmlformats.org/officeDocument/2006/relationships/hyperlink" Target="http://www.mrbeeteach.com/" TargetMode="External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31" Type="http://schemas.openxmlformats.org/officeDocument/2006/relationships/image" Target="../media/image26.svg"/><Relationship Id="rId4" Type="http://schemas.openxmlformats.org/officeDocument/2006/relationships/image" Target="../media/image1.png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4.svg"/><Relationship Id="rId2" Type="http://schemas.openxmlformats.org/officeDocument/2006/relationships/hyperlink" Target="http://www.mrbeeteach.com/" TargetMode="Externa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4.sv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27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Relationship Id="rId27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254B-8F31-16A4-59E1-D76001A7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2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/>
              <a:t>Goal Free Problems</a:t>
            </a:r>
          </a:p>
          <a:p>
            <a:pPr marL="0" indent="0" algn="ctr">
              <a:buNone/>
            </a:pPr>
            <a:r>
              <a:rPr lang="en-GB"/>
              <a:t>Year 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8D406-D2BF-14EC-58A9-C46815921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44" t="31951" r="67184" b="54703"/>
          <a:stretch/>
        </p:blipFill>
        <p:spPr>
          <a:xfrm>
            <a:off x="4938927" y="1096218"/>
            <a:ext cx="2476072" cy="23816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66C9A-02E4-45CE-600B-2E51795E2DCA}"/>
              </a:ext>
            </a:extLst>
          </p:cNvPr>
          <p:cNvSpPr txBox="1"/>
          <p:nvPr/>
        </p:nvSpPr>
        <p:spPr>
          <a:xfrm>
            <a:off x="3734387" y="3562704"/>
            <a:ext cx="5043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65000"/>
                  </a:schemeClr>
                </a:solidFill>
                <a:hlinkClick r:id="rId5"/>
              </a:rPr>
              <a:t>www.mrbeeteach.com</a:t>
            </a:r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D3148E3-5AC5-2055-AD60-CA547527E9C3}"/>
                  </a:ext>
                </a:extLst>
              </p14:cNvPr>
              <p14:cNvContentPartPr/>
              <p14:nvPr/>
            </p14:nvContentPartPr>
            <p14:xfrm>
              <a:off x="8840880" y="313488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D3148E3-5AC5-2055-AD60-CA547527E9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31520" y="31255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19999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19999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19999"/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alphaModFix amt="30000"/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alphaModFix amt="30000"/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30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30000"/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alphaModFix amt="30000"/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95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Place Value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 20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7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93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many ways can you make 10 with 3 </a:t>
            </a:r>
            <a:r>
              <a:rPr lang="en-GB" b="1" dirty="0"/>
              <a:t>addends</a:t>
            </a:r>
            <a:r>
              <a:rPr lang="en-GB" dirty="0"/>
              <a:t>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C0FBBCB-4EA1-A871-BC7A-8B54CCEC9C31}"/>
              </a:ext>
            </a:extLst>
          </p:cNvPr>
          <p:cNvSpPr/>
          <p:nvPr/>
        </p:nvSpPr>
        <p:spPr>
          <a:xfrm>
            <a:off x="7117584" y="1752762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E61DC80-CE0E-87EF-736F-2E401065D994}"/>
              </a:ext>
            </a:extLst>
          </p:cNvPr>
          <p:cNvSpPr/>
          <p:nvPr/>
        </p:nvSpPr>
        <p:spPr>
          <a:xfrm>
            <a:off x="4640996" y="1742823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E24E4E-24DE-C5DA-904D-026E15EE3FEA}"/>
              </a:ext>
            </a:extLst>
          </p:cNvPr>
          <p:cNvSpPr/>
          <p:nvPr/>
        </p:nvSpPr>
        <p:spPr>
          <a:xfrm>
            <a:off x="5464372" y="1736591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B457DCF-C198-E86F-8448-10D021B80635}"/>
              </a:ext>
            </a:extLst>
          </p:cNvPr>
          <p:cNvSpPr/>
          <p:nvPr/>
        </p:nvSpPr>
        <p:spPr>
          <a:xfrm>
            <a:off x="3841484" y="1752762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0DB2E0A-3E08-8D9D-8C02-4B4CAF744005}"/>
              </a:ext>
            </a:extLst>
          </p:cNvPr>
          <p:cNvSpPr/>
          <p:nvPr/>
        </p:nvSpPr>
        <p:spPr>
          <a:xfrm>
            <a:off x="6287748" y="1756813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25FE3EB3-EBE5-55A7-3320-82CF5AC94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422744"/>
              </p:ext>
            </p:extLst>
          </p:nvPr>
        </p:nvGraphicFramePr>
        <p:xfrm>
          <a:off x="3760760" y="1736591"/>
          <a:ext cx="4085045" cy="169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009">
                  <a:extLst>
                    <a:ext uri="{9D8B030D-6E8A-4147-A177-3AD203B41FA5}">
                      <a16:colId xmlns:a16="http://schemas.microsoft.com/office/drawing/2014/main" val="1522641527"/>
                    </a:ext>
                  </a:extLst>
                </a:gridCol>
                <a:gridCol w="817009">
                  <a:extLst>
                    <a:ext uri="{9D8B030D-6E8A-4147-A177-3AD203B41FA5}">
                      <a16:colId xmlns:a16="http://schemas.microsoft.com/office/drawing/2014/main" val="3219146015"/>
                    </a:ext>
                  </a:extLst>
                </a:gridCol>
                <a:gridCol w="817009">
                  <a:extLst>
                    <a:ext uri="{9D8B030D-6E8A-4147-A177-3AD203B41FA5}">
                      <a16:colId xmlns:a16="http://schemas.microsoft.com/office/drawing/2014/main" val="1610739239"/>
                    </a:ext>
                  </a:extLst>
                </a:gridCol>
                <a:gridCol w="817009">
                  <a:extLst>
                    <a:ext uri="{9D8B030D-6E8A-4147-A177-3AD203B41FA5}">
                      <a16:colId xmlns:a16="http://schemas.microsoft.com/office/drawing/2014/main" val="1681186291"/>
                    </a:ext>
                  </a:extLst>
                </a:gridCol>
                <a:gridCol w="817009">
                  <a:extLst>
                    <a:ext uri="{9D8B030D-6E8A-4147-A177-3AD203B41FA5}">
                      <a16:colId xmlns:a16="http://schemas.microsoft.com/office/drawing/2014/main" val="2979047154"/>
                    </a:ext>
                  </a:extLst>
                </a:gridCol>
              </a:tblGrid>
              <a:tr h="8451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842642"/>
                  </a:ext>
                </a:extLst>
              </a:tr>
              <a:tr h="8451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34294"/>
                  </a:ext>
                </a:extLst>
              </a:tr>
            </a:tbl>
          </a:graphicData>
        </a:graphic>
      </p:graphicFrame>
      <p:sp>
        <p:nvSpPr>
          <p:cNvPr id="36" name="Oval 35">
            <a:extLst>
              <a:ext uri="{FF2B5EF4-FFF2-40B4-BE49-F238E27FC236}">
                <a16:creationId xmlns:a16="http://schemas.microsoft.com/office/drawing/2014/main" id="{31E67BFD-672D-BAF1-1FC2-F82F880EA565}"/>
              </a:ext>
            </a:extLst>
          </p:cNvPr>
          <p:cNvSpPr/>
          <p:nvPr/>
        </p:nvSpPr>
        <p:spPr>
          <a:xfrm>
            <a:off x="4613460" y="2635533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E895D4A-CBD9-8A0A-664D-29F47EF14D5E}"/>
              </a:ext>
            </a:extLst>
          </p:cNvPr>
          <p:cNvSpPr/>
          <p:nvPr/>
        </p:nvSpPr>
        <p:spPr>
          <a:xfrm>
            <a:off x="3813948" y="2645472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01454DF-622B-42F8-A192-62647A2C0622}"/>
              </a:ext>
            </a:extLst>
          </p:cNvPr>
          <p:cNvSpPr/>
          <p:nvPr/>
        </p:nvSpPr>
        <p:spPr>
          <a:xfrm>
            <a:off x="6242301" y="2625594"/>
            <a:ext cx="720000" cy="72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2B3A6BD-9A22-8532-4063-FBAEE9F2E2E5}"/>
              </a:ext>
            </a:extLst>
          </p:cNvPr>
          <p:cNvSpPr/>
          <p:nvPr/>
        </p:nvSpPr>
        <p:spPr>
          <a:xfrm>
            <a:off x="5412972" y="2635533"/>
            <a:ext cx="720000" cy="72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48A3F28-E41F-9D4C-A892-9762B20E3E20}"/>
              </a:ext>
            </a:extLst>
          </p:cNvPr>
          <p:cNvSpPr/>
          <p:nvPr/>
        </p:nvSpPr>
        <p:spPr>
          <a:xfrm>
            <a:off x="7041813" y="2625594"/>
            <a:ext cx="720000" cy="72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801460-7A02-84B1-2A01-B106CF9B928D}"/>
              </a:ext>
            </a:extLst>
          </p:cNvPr>
          <p:cNvSpPr/>
          <p:nvPr/>
        </p:nvSpPr>
        <p:spPr>
          <a:xfrm>
            <a:off x="1759229" y="506059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52281F-422B-A6F6-DB65-C59646EB08A8}"/>
              </a:ext>
            </a:extLst>
          </p:cNvPr>
          <p:cNvSpPr txBox="1"/>
          <p:nvPr/>
        </p:nvSpPr>
        <p:spPr>
          <a:xfrm>
            <a:off x="5937259" y="444235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+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706692-E74E-FB84-51F4-587BD01A13FA}"/>
              </a:ext>
            </a:extLst>
          </p:cNvPr>
          <p:cNvSpPr/>
          <p:nvPr/>
        </p:nvSpPr>
        <p:spPr>
          <a:xfrm>
            <a:off x="4946091" y="4352338"/>
            <a:ext cx="844826" cy="8879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7CB3FF9-F301-C323-79E8-68BF49F33B8B}"/>
              </a:ext>
            </a:extLst>
          </p:cNvPr>
          <p:cNvSpPr/>
          <p:nvPr/>
        </p:nvSpPr>
        <p:spPr>
          <a:xfrm>
            <a:off x="6447159" y="4352337"/>
            <a:ext cx="844826" cy="8879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1AA021D-A9EF-37C8-4460-508EC49C7D94}"/>
              </a:ext>
            </a:extLst>
          </p:cNvPr>
          <p:cNvSpPr txBox="1"/>
          <p:nvPr/>
        </p:nvSpPr>
        <p:spPr>
          <a:xfrm>
            <a:off x="7366972" y="4407078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= 10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649A4D7-8AD2-D2B9-19DE-73A0618F8C43}"/>
              </a:ext>
            </a:extLst>
          </p:cNvPr>
          <p:cNvSpPr txBox="1"/>
          <p:nvPr/>
        </p:nvSpPr>
        <p:spPr>
          <a:xfrm>
            <a:off x="4454238" y="444235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+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F76A25C-A363-C70C-AB67-81A56254BCC4}"/>
              </a:ext>
            </a:extLst>
          </p:cNvPr>
          <p:cNvSpPr/>
          <p:nvPr/>
        </p:nvSpPr>
        <p:spPr>
          <a:xfrm>
            <a:off x="3463070" y="4352337"/>
            <a:ext cx="844826" cy="8879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56DF27B-F6ED-B7E7-E51A-DE194AF85D24}"/>
              </a:ext>
            </a:extLst>
          </p:cNvPr>
          <p:cNvSpPr/>
          <p:nvPr/>
        </p:nvSpPr>
        <p:spPr>
          <a:xfrm>
            <a:off x="1608195" y="4042452"/>
            <a:ext cx="8329554" cy="12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1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373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many beads have been moved?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50D28D-7D29-2C48-4B17-B8E505BA1B9B}"/>
              </a:ext>
            </a:extLst>
          </p:cNvPr>
          <p:cNvCxnSpPr>
            <a:cxnSpLocks/>
          </p:cNvCxnSpPr>
          <p:nvPr/>
        </p:nvCxnSpPr>
        <p:spPr>
          <a:xfrm>
            <a:off x="1549256" y="1795329"/>
            <a:ext cx="81686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89063E-ECA0-9A55-44EB-95ACD0F78F27}"/>
              </a:ext>
            </a:extLst>
          </p:cNvPr>
          <p:cNvCxnSpPr>
            <a:cxnSpLocks/>
          </p:cNvCxnSpPr>
          <p:nvPr/>
        </p:nvCxnSpPr>
        <p:spPr>
          <a:xfrm flipH="1" flipV="1">
            <a:off x="1542127" y="1624818"/>
            <a:ext cx="7129" cy="10526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B17B97-74EF-3765-BAD2-BA71268C53A9}"/>
              </a:ext>
            </a:extLst>
          </p:cNvPr>
          <p:cNvCxnSpPr>
            <a:cxnSpLocks/>
          </p:cNvCxnSpPr>
          <p:nvPr/>
        </p:nvCxnSpPr>
        <p:spPr>
          <a:xfrm flipV="1">
            <a:off x="9717896" y="1626584"/>
            <a:ext cx="0" cy="10508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3273E5-857F-3B2F-DF5A-709F4AAE376F}"/>
              </a:ext>
            </a:extLst>
          </p:cNvPr>
          <p:cNvCxnSpPr>
            <a:cxnSpLocks/>
          </p:cNvCxnSpPr>
          <p:nvPr/>
        </p:nvCxnSpPr>
        <p:spPr>
          <a:xfrm>
            <a:off x="1542127" y="2327621"/>
            <a:ext cx="81757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BC2C3C4-A29E-226A-21A0-D9A18D12F388}"/>
              </a:ext>
            </a:extLst>
          </p:cNvPr>
          <p:cNvSpPr/>
          <p:nvPr/>
        </p:nvSpPr>
        <p:spPr>
          <a:xfrm>
            <a:off x="1619335" y="1618461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B119AC-4188-538F-F6ED-A53021F5DC6A}"/>
              </a:ext>
            </a:extLst>
          </p:cNvPr>
          <p:cNvSpPr/>
          <p:nvPr/>
        </p:nvSpPr>
        <p:spPr>
          <a:xfrm>
            <a:off x="2003967" y="1618461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C03D04-ADD8-1809-6241-B1923B2541BF}"/>
              </a:ext>
            </a:extLst>
          </p:cNvPr>
          <p:cNvSpPr/>
          <p:nvPr/>
        </p:nvSpPr>
        <p:spPr>
          <a:xfrm>
            <a:off x="2388017" y="1618461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93DF70-F15C-D2A8-BBA6-95276CAE4BF1}"/>
              </a:ext>
            </a:extLst>
          </p:cNvPr>
          <p:cNvSpPr/>
          <p:nvPr/>
        </p:nvSpPr>
        <p:spPr>
          <a:xfrm>
            <a:off x="2772649" y="1618461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507B0A-236E-8C50-4E36-240B3773B26D}"/>
              </a:ext>
            </a:extLst>
          </p:cNvPr>
          <p:cNvSpPr/>
          <p:nvPr/>
        </p:nvSpPr>
        <p:spPr>
          <a:xfrm>
            <a:off x="3165063" y="1618461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399CE4-964E-63B2-59EE-666A0E80524E}"/>
              </a:ext>
            </a:extLst>
          </p:cNvPr>
          <p:cNvSpPr/>
          <p:nvPr/>
        </p:nvSpPr>
        <p:spPr>
          <a:xfrm>
            <a:off x="3549695" y="1618461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3469BC-59AE-0BCA-A9D9-A08902E057EB}"/>
              </a:ext>
            </a:extLst>
          </p:cNvPr>
          <p:cNvSpPr/>
          <p:nvPr/>
        </p:nvSpPr>
        <p:spPr>
          <a:xfrm>
            <a:off x="3934777" y="162481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EBD766-AAFC-800D-96F5-6D716C9DA505}"/>
              </a:ext>
            </a:extLst>
          </p:cNvPr>
          <p:cNvSpPr/>
          <p:nvPr/>
        </p:nvSpPr>
        <p:spPr>
          <a:xfrm>
            <a:off x="4319409" y="162481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6E7E6F-19D4-72CE-D02B-0BE19C9EC863}"/>
              </a:ext>
            </a:extLst>
          </p:cNvPr>
          <p:cNvSpPr/>
          <p:nvPr/>
        </p:nvSpPr>
        <p:spPr>
          <a:xfrm>
            <a:off x="4711823" y="162481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20F3B65-DE7C-FF01-9534-4146D7C100B6}"/>
              </a:ext>
            </a:extLst>
          </p:cNvPr>
          <p:cNvSpPr/>
          <p:nvPr/>
        </p:nvSpPr>
        <p:spPr>
          <a:xfrm>
            <a:off x="5096455" y="162481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C102EC-602E-64F5-3E89-2882C608EBE4}"/>
              </a:ext>
            </a:extLst>
          </p:cNvPr>
          <p:cNvSpPr/>
          <p:nvPr/>
        </p:nvSpPr>
        <p:spPr>
          <a:xfrm>
            <a:off x="1627946" y="2130606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D198D9-966C-A33F-32FE-7D5F9190846E}"/>
              </a:ext>
            </a:extLst>
          </p:cNvPr>
          <p:cNvSpPr/>
          <p:nvPr/>
        </p:nvSpPr>
        <p:spPr>
          <a:xfrm>
            <a:off x="6181210" y="2159982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089DF8-7DFF-EAD6-524C-C391927B0EBB}"/>
              </a:ext>
            </a:extLst>
          </p:cNvPr>
          <p:cNvSpPr/>
          <p:nvPr/>
        </p:nvSpPr>
        <p:spPr>
          <a:xfrm>
            <a:off x="6565260" y="2159982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33FE92D-287A-7EB9-C9F4-076E719340C7}"/>
              </a:ext>
            </a:extLst>
          </p:cNvPr>
          <p:cNvSpPr/>
          <p:nvPr/>
        </p:nvSpPr>
        <p:spPr>
          <a:xfrm>
            <a:off x="6949892" y="2159982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237CD9B-400A-B97D-BFE5-AFB71CC7CD60}"/>
              </a:ext>
            </a:extLst>
          </p:cNvPr>
          <p:cNvSpPr/>
          <p:nvPr/>
        </p:nvSpPr>
        <p:spPr>
          <a:xfrm>
            <a:off x="7342306" y="2159982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FCECF2B-6A9B-86E4-1BC3-D681B9B3552A}"/>
              </a:ext>
            </a:extLst>
          </p:cNvPr>
          <p:cNvSpPr/>
          <p:nvPr/>
        </p:nvSpPr>
        <p:spPr>
          <a:xfrm>
            <a:off x="7726938" y="2159982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C2A240-FB25-BA92-258A-B65AF510005B}"/>
              </a:ext>
            </a:extLst>
          </p:cNvPr>
          <p:cNvSpPr/>
          <p:nvPr/>
        </p:nvSpPr>
        <p:spPr>
          <a:xfrm>
            <a:off x="8132182" y="218758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91A7BF1-AD51-04E9-0435-BDE4655793F4}"/>
              </a:ext>
            </a:extLst>
          </p:cNvPr>
          <p:cNvSpPr/>
          <p:nvPr/>
        </p:nvSpPr>
        <p:spPr>
          <a:xfrm>
            <a:off x="8516814" y="218758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B84100F-5815-FF94-4322-ACF8F5683F8E}"/>
              </a:ext>
            </a:extLst>
          </p:cNvPr>
          <p:cNvSpPr/>
          <p:nvPr/>
        </p:nvSpPr>
        <p:spPr>
          <a:xfrm>
            <a:off x="8909228" y="218758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5B6B6B2-8E4C-F72E-2DAC-44F729F96A9C}"/>
              </a:ext>
            </a:extLst>
          </p:cNvPr>
          <p:cNvSpPr/>
          <p:nvPr/>
        </p:nvSpPr>
        <p:spPr>
          <a:xfrm>
            <a:off x="9293860" y="218758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B6E5B7-14B7-EA6B-C780-9E5497D6B47B}"/>
              </a:ext>
            </a:extLst>
          </p:cNvPr>
          <p:cNvSpPr/>
          <p:nvPr/>
        </p:nvSpPr>
        <p:spPr>
          <a:xfrm>
            <a:off x="1759229" y="506059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8D696C1-E575-7506-5169-CAC21D1A200F}"/>
              </a:ext>
            </a:extLst>
          </p:cNvPr>
          <p:cNvCxnSpPr>
            <a:cxnSpLocks/>
          </p:cNvCxnSpPr>
          <p:nvPr/>
        </p:nvCxnSpPr>
        <p:spPr>
          <a:xfrm>
            <a:off x="1566336" y="3345554"/>
            <a:ext cx="81686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8EA6289-AA98-979B-7B02-EF67FCECA428}"/>
              </a:ext>
            </a:extLst>
          </p:cNvPr>
          <p:cNvCxnSpPr>
            <a:cxnSpLocks/>
          </p:cNvCxnSpPr>
          <p:nvPr/>
        </p:nvCxnSpPr>
        <p:spPr>
          <a:xfrm flipH="1" flipV="1">
            <a:off x="1559207" y="3175043"/>
            <a:ext cx="7129" cy="10526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0C4F0A-20FE-0BFA-B56C-46CFE480779F}"/>
              </a:ext>
            </a:extLst>
          </p:cNvPr>
          <p:cNvCxnSpPr>
            <a:cxnSpLocks/>
          </p:cNvCxnSpPr>
          <p:nvPr/>
        </p:nvCxnSpPr>
        <p:spPr>
          <a:xfrm flipV="1">
            <a:off x="9734976" y="3176809"/>
            <a:ext cx="0" cy="10508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BF70900-CAF5-D423-A72E-FFD8BA5107AA}"/>
              </a:ext>
            </a:extLst>
          </p:cNvPr>
          <p:cNvCxnSpPr>
            <a:cxnSpLocks/>
          </p:cNvCxnSpPr>
          <p:nvPr/>
        </p:nvCxnSpPr>
        <p:spPr>
          <a:xfrm>
            <a:off x="1559207" y="3877846"/>
            <a:ext cx="81757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06C6CCF-16AD-BA0F-2A69-41FF5E85508E}"/>
              </a:ext>
            </a:extLst>
          </p:cNvPr>
          <p:cNvSpPr/>
          <p:nvPr/>
        </p:nvSpPr>
        <p:spPr>
          <a:xfrm>
            <a:off x="1636415" y="3168686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E1059FE-C368-9E08-B8BE-77D9AB5ACD25}"/>
              </a:ext>
            </a:extLst>
          </p:cNvPr>
          <p:cNvSpPr/>
          <p:nvPr/>
        </p:nvSpPr>
        <p:spPr>
          <a:xfrm>
            <a:off x="2021047" y="3168686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A63F20C-8DCF-5000-4193-BC00C0C6F54D}"/>
              </a:ext>
            </a:extLst>
          </p:cNvPr>
          <p:cNvSpPr/>
          <p:nvPr/>
        </p:nvSpPr>
        <p:spPr>
          <a:xfrm>
            <a:off x="2405097" y="3168686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C50CBA0-A686-78D4-122F-5CEF98D2B183}"/>
              </a:ext>
            </a:extLst>
          </p:cNvPr>
          <p:cNvSpPr/>
          <p:nvPr/>
        </p:nvSpPr>
        <p:spPr>
          <a:xfrm>
            <a:off x="2789729" y="3168686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4B2D782-1EBE-DB73-0E59-C68ECFC8B3E3}"/>
              </a:ext>
            </a:extLst>
          </p:cNvPr>
          <p:cNvSpPr/>
          <p:nvPr/>
        </p:nvSpPr>
        <p:spPr>
          <a:xfrm>
            <a:off x="3182143" y="3168686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619B0D3-8733-0476-F8D4-1E71E3649B50}"/>
              </a:ext>
            </a:extLst>
          </p:cNvPr>
          <p:cNvSpPr/>
          <p:nvPr/>
        </p:nvSpPr>
        <p:spPr>
          <a:xfrm>
            <a:off x="3566775" y="3168686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FEB7DFC-F469-52B1-039B-E04E8E8634ED}"/>
              </a:ext>
            </a:extLst>
          </p:cNvPr>
          <p:cNvSpPr/>
          <p:nvPr/>
        </p:nvSpPr>
        <p:spPr>
          <a:xfrm>
            <a:off x="3951857" y="3175043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A13E46C-D17E-38CA-DB2D-432BF9386933}"/>
              </a:ext>
            </a:extLst>
          </p:cNvPr>
          <p:cNvSpPr/>
          <p:nvPr/>
        </p:nvSpPr>
        <p:spPr>
          <a:xfrm>
            <a:off x="4336489" y="3175043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D78712-D60E-0B81-F7CF-A17213D9DFEF}"/>
              </a:ext>
            </a:extLst>
          </p:cNvPr>
          <p:cNvSpPr/>
          <p:nvPr/>
        </p:nvSpPr>
        <p:spPr>
          <a:xfrm>
            <a:off x="4728903" y="3175043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13588FC-CD75-019D-48AE-729540BD193A}"/>
              </a:ext>
            </a:extLst>
          </p:cNvPr>
          <p:cNvSpPr/>
          <p:nvPr/>
        </p:nvSpPr>
        <p:spPr>
          <a:xfrm>
            <a:off x="5113535" y="3175043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FE91FB1-6460-3025-F65E-D01090123C42}"/>
              </a:ext>
            </a:extLst>
          </p:cNvPr>
          <p:cNvSpPr/>
          <p:nvPr/>
        </p:nvSpPr>
        <p:spPr>
          <a:xfrm>
            <a:off x="1645026" y="3680831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4D78446-D56F-C8FB-CA88-785C9F02AD10}"/>
              </a:ext>
            </a:extLst>
          </p:cNvPr>
          <p:cNvSpPr/>
          <p:nvPr/>
        </p:nvSpPr>
        <p:spPr>
          <a:xfrm>
            <a:off x="2037440" y="3680830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6CF961A-C82F-DC47-A523-0F5DA15AE786}"/>
              </a:ext>
            </a:extLst>
          </p:cNvPr>
          <p:cNvSpPr/>
          <p:nvPr/>
        </p:nvSpPr>
        <p:spPr>
          <a:xfrm>
            <a:off x="6582340" y="3710207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2399D77-24D6-2050-F4AE-B6A0B278B9D5}"/>
              </a:ext>
            </a:extLst>
          </p:cNvPr>
          <p:cNvSpPr/>
          <p:nvPr/>
        </p:nvSpPr>
        <p:spPr>
          <a:xfrm>
            <a:off x="6966972" y="3710207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57855C5-3414-DC3F-BDD4-9C6098CE3E8B}"/>
              </a:ext>
            </a:extLst>
          </p:cNvPr>
          <p:cNvSpPr/>
          <p:nvPr/>
        </p:nvSpPr>
        <p:spPr>
          <a:xfrm>
            <a:off x="7359386" y="3710207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A60FE6-CC1B-FF07-F567-5FC1B3E77293}"/>
              </a:ext>
            </a:extLst>
          </p:cNvPr>
          <p:cNvSpPr/>
          <p:nvPr/>
        </p:nvSpPr>
        <p:spPr>
          <a:xfrm>
            <a:off x="7744018" y="3710207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46B307E-241A-7DFD-E379-41F121CF8592}"/>
              </a:ext>
            </a:extLst>
          </p:cNvPr>
          <p:cNvSpPr/>
          <p:nvPr/>
        </p:nvSpPr>
        <p:spPr>
          <a:xfrm>
            <a:off x="8149262" y="3737813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75C1E84-0DD4-923E-D0A5-CB18C197C915}"/>
              </a:ext>
            </a:extLst>
          </p:cNvPr>
          <p:cNvSpPr/>
          <p:nvPr/>
        </p:nvSpPr>
        <p:spPr>
          <a:xfrm>
            <a:off x="8533894" y="3737813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26E6860-3679-0092-44D3-212F921E9806}"/>
              </a:ext>
            </a:extLst>
          </p:cNvPr>
          <p:cNvSpPr/>
          <p:nvPr/>
        </p:nvSpPr>
        <p:spPr>
          <a:xfrm>
            <a:off x="8926308" y="3737813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BC23952-95D9-2C50-A5D1-620083E47763}"/>
              </a:ext>
            </a:extLst>
          </p:cNvPr>
          <p:cNvSpPr/>
          <p:nvPr/>
        </p:nvSpPr>
        <p:spPr>
          <a:xfrm>
            <a:off x="9310940" y="3737813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95C23E-2B94-D798-1ACF-4280FCC654ED}"/>
              </a:ext>
            </a:extLst>
          </p:cNvPr>
          <p:cNvCxnSpPr>
            <a:cxnSpLocks/>
          </p:cNvCxnSpPr>
          <p:nvPr/>
        </p:nvCxnSpPr>
        <p:spPr>
          <a:xfrm>
            <a:off x="1588553" y="4742156"/>
            <a:ext cx="81686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F5522CC-F368-7E62-EC82-0ABF585D685E}"/>
              </a:ext>
            </a:extLst>
          </p:cNvPr>
          <p:cNvCxnSpPr>
            <a:cxnSpLocks/>
          </p:cNvCxnSpPr>
          <p:nvPr/>
        </p:nvCxnSpPr>
        <p:spPr>
          <a:xfrm flipH="1" flipV="1">
            <a:off x="1581424" y="4571645"/>
            <a:ext cx="7129" cy="10526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8C45052-EEF2-12AE-2829-0014357E924B}"/>
              </a:ext>
            </a:extLst>
          </p:cNvPr>
          <p:cNvCxnSpPr>
            <a:cxnSpLocks/>
          </p:cNvCxnSpPr>
          <p:nvPr/>
        </p:nvCxnSpPr>
        <p:spPr>
          <a:xfrm flipV="1">
            <a:off x="9757193" y="4573411"/>
            <a:ext cx="0" cy="10508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72C06BD-E125-8948-706D-6AFBD3B947E7}"/>
              </a:ext>
            </a:extLst>
          </p:cNvPr>
          <p:cNvCxnSpPr>
            <a:cxnSpLocks/>
          </p:cNvCxnSpPr>
          <p:nvPr/>
        </p:nvCxnSpPr>
        <p:spPr>
          <a:xfrm>
            <a:off x="1581424" y="5274448"/>
            <a:ext cx="81757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4CE86AC4-3BDE-3171-1F71-33ACC7EC7D9D}"/>
              </a:ext>
            </a:extLst>
          </p:cNvPr>
          <p:cNvSpPr/>
          <p:nvPr/>
        </p:nvSpPr>
        <p:spPr>
          <a:xfrm>
            <a:off x="1658632" y="4565288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499FAB1-0A61-A69A-5845-985465BF37FF}"/>
              </a:ext>
            </a:extLst>
          </p:cNvPr>
          <p:cNvSpPr/>
          <p:nvPr/>
        </p:nvSpPr>
        <p:spPr>
          <a:xfrm>
            <a:off x="2043264" y="4565288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65020E7-E04C-CC88-8D2B-8E6CD59D2A0D}"/>
              </a:ext>
            </a:extLst>
          </p:cNvPr>
          <p:cNvSpPr/>
          <p:nvPr/>
        </p:nvSpPr>
        <p:spPr>
          <a:xfrm>
            <a:off x="2427314" y="4565288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4913AB1-6D11-E278-AC3D-2CA286DA9C94}"/>
              </a:ext>
            </a:extLst>
          </p:cNvPr>
          <p:cNvSpPr/>
          <p:nvPr/>
        </p:nvSpPr>
        <p:spPr>
          <a:xfrm>
            <a:off x="2811946" y="4565288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1A3F11F-94A5-05DA-E408-B317B7AA44C9}"/>
              </a:ext>
            </a:extLst>
          </p:cNvPr>
          <p:cNvSpPr/>
          <p:nvPr/>
        </p:nvSpPr>
        <p:spPr>
          <a:xfrm>
            <a:off x="3204360" y="4565288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CE689FB-99C8-B348-AB2E-171CC2985BDB}"/>
              </a:ext>
            </a:extLst>
          </p:cNvPr>
          <p:cNvSpPr/>
          <p:nvPr/>
        </p:nvSpPr>
        <p:spPr>
          <a:xfrm>
            <a:off x="3588992" y="456528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85B09BB-B644-6A9D-9764-D0D4C0AD5311}"/>
              </a:ext>
            </a:extLst>
          </p:cNvPr>
          <p:cNvSpPr/>
          <p:nvPr/>
        </p:nvSpPr>
        <p:spPr>
          <a:xfrm>
            <a:off x="3974074" y="457164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2FF6BC2-7103-1A78-3B79-A0713462031F}"/>
              </a:ext>
            </a:extLst>
          </p:cNvPr>
          <p:cNvSpPr/>
          <p:nvPr/>
        </p:nvSpPr>
        <p:spPr>
          <a:xfrm>
            <a:off x="4358706" y="457164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85CBFB4-7D53-7D85-3C20-A1C27E502757}"/>
              </a:ext>
            </a:extLst>
          </p:cNvPr>
          <p:cNvSpPr/>
          <p:nvPr/>
        </p:nvSpPr>
        <p:spPr>
          <a:xfrm>
            <a:off x="4751120" y="457164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95E6BFC-B18F-E87C-7FC5-61AF150C0290}"/>
              </a:ext>
            </a:extLst>
          </p:cNvPr>
          <p:cNvSpPr/>
          <p:nvPr/>
        </p:nvSpPr>
        <p:spPr>
          <a:xfrm>
            <a:off x="5135752" y="457164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7EEDA52-7AFA-8164-FCA8-8BD02826CC8E}"/>
              </a:ext>
            </a:extLst>
          </p:cNvPr>
          <p:cNvSpPr/>
          <p:nvPr/>
        </p:nvSpPr>
        <p:spPr>
          <a:xfrm>
            <a:off x="1667243" y="5077433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791FBE6-20C5-AA82-88B9-C88F0C6FA938}"/>
              </a:ext>
            </a:extLst>
          </p:cNvPr>
          <p:cNvSpPr/>
          <p:nvPr/>
        </p:nvSpPr>
        <p:spPr>
          <a:xfrm>
            <a:off x="2059657" y="5077432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ABDA6E7-3AB4-EE19-4472-EFB4FC45D781}"/>
              </a:ext>
            </a:extLst>
          </p:cNvPr>
          <p:cNvSpPr/>
          <p:nvPr/>
        </p:nvSpPr>
        <p:spPr>
          <a:xfrm>
            <a:off x="6604557" y="5106809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C071109-521E-AF63-8376-0CDD4356FB87}"/>
              </a:ext>
            </a:extLst>
          </p:cNvPr>
          <p:cNvSpPr/>
          <p:nvPr/>
        </p:nvSpPr>
        <p:spPr>
          <a:xfrm>
            <a:off x="6989189" y="5106809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8927E9F-1177-5EAE-BFC0-BB7BA06C4E9F}"/>
              </a:ext>
            </a:extLst>
          </p:cNvPr>
          <p:cNvSpPr/>
          <p:nvPr/>
        </p:nvSpPr>
        <p:spPr>
          <a:xfrm>
            <a:off x="7381603" y="5106809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D4F980B-8F8A-791D-5F16-CAE9E9FBCB09}"/>
              </a:ext>
            </a:extLst>
          </p:cNvPr>
          <p:cNvSpPr/>
          <p:nvPr/>
        </p:nvSpPr>
        <p:spPr>
          <a:xfrm>
            <a:off x="7766235" y="5106809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CBC1618-ECAB-A70C-C768-21854F1C0487}"/>
              </a:ext>
            </a:extLst>
          </p:cNvPr>
          <p:cNvSpPr/>
          <p:nvPr/>
        </p:nvSpPr>
        <p:spPr>
          <a:xfrm>
            <a:off x="8171479" y="513441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AE65BED-4FBE-C20A-069F-50111CA7BE77}"/>
              </a:ext>
            </a:extLst>
          </p:cNvPr>
          <p:cNvSpPr/>
          <p:nvPr/>
        </p:nvSpPr>
        <p:spPr>
          <a:xfrm>
            <a:off x="8556111" y="513441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CE67CD6-8891-137D-AF98-8E6A6FC553AA}"/>
              </a:ext>
            </a:extLst>
          </p:cNvPr>
          <p:cNvSpPr/>
          <p:nvPr/>
        </p:nvSpPr>
        <p:spPr>
          <a:xfrm>
            <a:off x="8948525" y="513441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2BC65D-DA33-3061-C9EF-D4BA33AB4589}"/>
              </a:ext>
            </a:extLst>
          </p:cNvPr>
          <p:cNvSpPr/>
          <p:nvPr/>
        </p:nvSpPr>
        <p:spPr>
          <a:xfrm>
            <a:off x="9333157" y="513441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6B9C3E2-259A-AE58-5361-11C14F584553}"/>
              </a:ext>
            </a:extLst>
          </p:cNvPr>
          <p:cNvSpPr/>
          <p:nvPr/>
        </p:nvSpPr>
        <p:spPr>
          <a:xfrm>
            <a:off x="1518623" y="2864176"/>
            <a:ext cx="8329554" cy="13721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0F7E076-1EC4-891B-3099-E29ACF9F8E9B}"/>
              </a:ext>
            </a:extLst>
          </p:cNvPr>
          <p:cNvSpPr/>
          <p:nvPr/>
        </p:nvSpPr>
        <p:spPr>
          <a:xfrm>
            <a:off x="1542127" y="4309699"/>
            <a:ext cx="8329554" cy="13721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4" grpId="0" animBg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2840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numbers are hidden?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F6340B-2BBB-6AB5-16E9-3A0B8CD02F6A}"/>
              </a:ext>
            </a:extLst>
          </p:cNvPr>
          <p:cNvCxnSpPr>
            <a:cxnSpLocks/>
          </p:cNvCxnSpPr>
          <p:nvPr/>
        </p:nvCxnSpPr>
        <p:spPr>
          <a:xfrm>
            <a:off x="1759229" y="2628670"/>
            <a:ext cx="8846290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C31022-4FBA-A004-453C-1CA75C103A68}"/>
              </a:ext>
            </a:extLst>
          </p:cNvPr>
          <p:cNvCxnSpPr>
            <a:cxnSpLocks/>
          </p:cNvCxnSpPr>
          <p:nvPr/>
        </p:nvCxnSpPr>
        <p:spPr>
          <a:xfrm flipV="1">
            <a:off x="1759229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42AB1D-DD51-3DA6-E4BE-6833F9B3A2C1}"/>
              </a:ext>
            </a:extLst>
          </p:cNvPr>
          <p:cNvCxnSpPr>
            <a:cxnSpLocks/>
          </p:cNvCxnSpPr>
          <p:nvPr/>
        </p:nvCxnSpPr>
        <p:spPr>
          <a:xfrm flipV="1">
            <a:off x="2189488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86CF86D-D61D-8583-C9DD-00158512FF1D}"/>
              </a:ext>
            </a:extLst>
          </p:cNvPr>
          <p:cNvCxnSpPr>
            <a:cxnSpLocks/>
          </p:cNvCxnSpPr>
          <p:nvPr/>
        </p:nvCxnSpPr>
        <p:spPr>
          <a:xfrm flipV="1">
            <a:off x="2619747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33A36E-A044-3657-830A-3BB541138B38}"/>
              </a:ext>
            </a:extLst>
          </p:cNvPr>
          <p:cNvCxnSpPr>
            <a:cxnSpLocks/>
          </p:cNvCxnSpPr>
          <p:nvPr/>
        </p:nvCxnSpPr>
        <p:spPr>
          <a:xfrm flipV="1">
            <a:off x="3050006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CBCE0B2-716F-3356-BD5C-A2F246E55FBF}"/>
              </a:ext>
            </a:extLst>
          </p:cNvPr>
          <p:cNvCxnSpPr>
            <a:cxnSpLocks/>
          </p:cNvCxnSpPr>
          <p:nvPr/>
        </p:nvCxnSpPr>
        <p:spPr>
          <a:xfrm flipV="1">
            <a:off x="3480265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F568EAE-AA26-266D-631D-B6FB3A9F572C}"/>
              </a:ext>
            </a:extLst>
          </p:cNvPr>
          <p:cNvCxnSpPr>
            <a:cxnSpLocks/>
          </p:cNvCxnSpPr>
          <p:nvPr/>
        </p:nvCxnSpPr>
        <p:spPr>
          <a:xfrm flipV="1">
            <a:off x="3910524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0D6BD43-5CAA-97DA-6176-7E855109236A}"/>
              </a:ext>
            </a:extLst>
          </p:cNvPr>
          <p:cNvCxnSpPr>
            <a:cxnSpLocks/>
          </p:cNvCxnSpPr>
          <p:nvPr/>
        </p:nvCxnSpPr>
        <p:spPr>
          <a:xfrm flipV="1">
            <a:off x="4340783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012E42E-F4CF-DDCC-F2BF-ED05C62596CE}"/>
              </a:ext>
            </a:extLst>
          </p:cNvPr>
          <p:cNvCxnSpPr>
            <a:cxnSpLocks/>
          </p:cNvCxnSpPr>
          <p:nvPr/>
        </p:nvCxnSpPr>
        <p:spPr>
          <a:xfrm flipV="1">
            <a:off x="4771042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75D799A-9903-AA52-F513-58135EE999BB}"/>
              </a:ext>
            </a:extLst>
          </p:cNvPr>
          <p:cNvCxnSpPr>
            <a:cxnSpLocks/>
          </p:cNvCxnSpPr>
          <p:nvPr/>
        </p:nvCxnSpPr>
        <p:spPr>
          <a:xfrm flipV="1">
            <a:off x="5201301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E5EFDE-E1F8-0FFC-C78B-C0ABDE4217DF}"/>
              </a:ext>
            </a:extLst>
          </p:cNvPr>
          <p:cNvCxnSpPr>
            <a:cxnSpLocks/>
          </p:cNvCxnSpPr>
          <p:nvPr/>
        </p:nvCxnSpPr>
        <p:spPr>
          <a:xfrm flipV="1">
            <a:off x="5631560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0B2E669-FDC7-BAF2-29CD-A997D7CC1E0C}"/>
              </a:ext>
            </a:extLst>
          </p:cNvPr>
          <p:cNvCxnSpPr>
            <a:cxnSpLocks/>
          </p:cNvCxnSpPr>
          <p:nvPr/>
        </p:nvCxnSpPr>
        <p:spPr>
          <a:xfrm flipV="1">
            <a:off x="6061819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94FB6CB-4B8E-CDAA-54B3-696E81DEB52F}"/>
              </a:ext>
            </a:extLst>
          </p:cNvPr>
          <p:cNvCxnSpPr>
            <a:cxnSpLocks/>
          </p:cNvCxnSpPr>
          <p:nvPr/>
        </p:nvCxnSpPr>
        <p:spPr>
          <a:xfrm flipV="1">
            <a:off x="6492078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CA0190-748B-9042-F45E-7678BB8C63FD}"/>
              </a:ext>
            </a:extLst>
          </p:cNvPr>
          <p:cNvCxnSpPr>
            <a:cxnSpLocks/>
          </p:cNvCxnSpPr>
          <p:nvPr/>
        </p:nvCxnSpPr>
        <p:spPr>
          <a:xfrm flipV="1">
            <a:off x="6922337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65A0195-1D07-02A0-5BCF-B34BCC57B927}"/>
              </a:ext>
            </a:extLst>
          </p:cNvPr>
          <p:cNvCxnSpPr>
            <a:cxnSpLocks/>
          </p:cNvCxnSpPr>
          <p:nvPr/>
        </p:nvCxnSpPr>
        <p:spPr>
          <a:xfrm flipV="1">
            <a:off x="7352596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B209687-3252-C62A-0F39-4D51750C5E77}"/>
              </a:ext>
            </a:extLst>
          </p:cNvPr>
          <p:cNvCxnSpPr>
            <a:cxnSpLocks/>
          </p:cNvCxnSpPr>
          <p:nvPr/>
        </p:nvCxnSpPr>
        <p:spPr>
          <a:xfrm flipV="1">
            <a:off x="7782855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9B9AC76-AACE-0C14-3CEB-1A5FCC13E9CA}"/>
              </a:ext>
            </a:extLst>
          </p:cNvPr>
          <p:cNvCxnSpPr>
            <a:cxnSpLocks/>
          </p:cNvCxnSpPr>
          <p:nvPr/>
        </p:nvCxnSpPr>
        <p:spPr>
          <a:xfrm flipV="1">
            <a:off x="8213114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6D933F6-7073-C25B-72BE-CE615FB61179}"/>
              </a:ext>
            </a:extLst>
          </p:cNvPr>
          <p:cNvCxnSpPr>
            <a:cxnSpLocks/>
          </p:cNvCxnSpPr>
          <p:nvPr/>
        </p:nvCxnSpPr>
        <p:spPr>
          <a:xfrm flipV="1">
            <a:off x="8643373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F6DC828-DC3F-DBD6-E2CE-A303018F7504}"/>
              </a:ext>
            </a:extLst>
          </p:cNvPr>
          <p:cNvCxnSpPr>
            <a:cxnSpLocks/>
          </p:cNvCxnSpPr>
          <p:nvPr/>
        </p:nvCxnSpPr>
        <p:spPr>
          <a:xfrm flipV="1">
            <a:off x="9073632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563D2A-021D-25C0-71DC-D507F6BD9691}"/>
              </a:ext>
            </a:extLst>
          </p:cNvPr>
          <p:cNvCxnSpPr>
            <a:cxnSpLocks/>
          </p:cNvCxnSpPr>
          <p:nvPr/>
        </p:nvCxnSpPr>
        <p:spPr>
          <a:xfrm flipV="1">
            <a:off x="9503891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9B249C6-A8D5-EC9D-6614-4E5FBE4FD1D2}"/>
              </a:ext>
            </a:extLst>
          </p:cNvPr>
          <p:cNvCxnSpPr>
            <a:cxnSpLocks/>
          </p:cNvCxnSpPr>
          <p:nvPr/>
        </p:nvCxnSpPr>
        <p:spPr>
          <a:xfrm flipV="1">
            <a:off x="9934152" y="2394753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B15C6CB-23CC-B359-7B57-37AC27929BDD}"/>
              </a:ext>
            </a:extLst>
          </p:cNvPr>
          <p:cNvSpPr txBox="1"/>
          <p:nvPr/>
        </p:nvSpPr>
        <p:spPr>
          <a:xfrm>
            <a:off x="1615230" y="2912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CA9375-D3F8-2AC5-0038-3B18A225F9E9}"/>
              </a:ext>
            </a:extLst>
          </p:cNvPr>
          <p:cNvSpPr txBox="1"/>
          <p:nvPr/>
        </p:nvSpPr>
        <p:spPr>
          <a:xfrm>
            <a:off x="2038645" y="2912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A4E387-3A50-E2FD-7F18-1DDAD43FAC94}"/>
              </a:ext>
            </a:extLst>
          </p:cNvPr>
          <p:cNvSpPr txBox="1"/>
          <p:nvPr/>
        </p:nvSpPr>
        <p:spPr>
          <a:xfrm>
            <a:off x="2475748" y="2912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6892B5-35AC-CBDC-477A-40E10966017B}"/>
              </a:ext>
            </a:extLst>
          </p:cNvPr>
          <p:cNvSpPr txBox="1"/>
          <p:nvPr/>
        </p:nvSpPr>
        <p:spPr>
          <a:xfrm>
            <a:off x="2899163" y="2912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798AA8A-739D-6BE9-17AB-ABA117216646}"/>
              </a:ext>
            </a:extLst>
          </p:cNvPr>
          <p:cNvSpPr txBox="1"/>
          <p:nvPr/>
        </p:nvSpPr>
        <p:spPr>
          <a:xfrm>
            <a:off x="3336266" y="29153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A72880-353F-98DE-5E13-108207B09FA1}"/>
              </a:ext>
            </a:extLst>
          </p:cNvPr>
          <p:cNvSpPr txBox="1"/>
          <p:nvPr/>
        </p:nvSpPr>
        <p:spPr>
          <a:xfrm>
            <a:off x="3759681" y="29153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7E7A21-CC63-06C9-94B0-2EF1AB2CCC73}"/>
              </a:ext>
            </a:extLst>
          </p:cNvPr>
          <p:cNvSpPr txBox="1"/>
          <p:nvPr/>
        </p:nvSpPr>
        <p:spPr>
          <a:xfrm>
            <a:off x="4196784" y="29153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70825E-D73B-6C06-D66A-6CEB644AD22B}"/>
              </a:ext>
            </a:extLst>
          </p:cNvPr>
          <p:cNvSpPr txBox="1"/>
          <p:nvPr/>
        </p:nvSpPr>
        <p:spPr>
          <a:xfrm>
            <a:off x="4620199" y="29153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615070-D5A9-FE7A-93A5-DF8FB6AE3E58}"/>
              </a:ext>
            </a:extLst>
          </p:cNvPr>
          <p:cNvSpPr txBox="1"/>
          <p:nvPr/>
        </p:nvSpPr>
        <p:spPr>
          <a:xfrm>
            <a:off x="5057302" y="2912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3A80172-5B90-37E2-EA8A-11D9EED191A4}"/>
              </a:ext>
            </a:extLst>
          </p:cNvPr>
          <p:cNvSpPr txBox="1"/>
          <p:nvPr/>
        </p:nvSpPr>
        <p:spPr>
          <a:xfrm>
            <a:off x="5480717" y="2912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99EA557-13D2-126C-F06F-ED7E9303590D}"/>
              </a:ext>
            </a:extLst>
          </p:cNvPr>
          <p:cNvSpPr txBox="1"/>
          <p:nvPr/>
        </p:nvSpPr>
        <p:spPr>
          <a:xfrm>
            <a:off x="5843360" y="29127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F9D7BA-0774-B6C8-6EDC-3A83D0F36C60}"/>
              </a:ext>
            </a:extLst>
          </p:cNvPr>
          <p:cNvSpPr txBox="1"/>
          <p:nvPr/>
        </p:nvSpPr>
        <p:spPr>
          <a:xfrm>
            <a:off x="6298770" y="29127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8635D1-2F3C-56F0-1018-203214A6BEB0}"/>
              </a:ext>
            </a:extLst>
          </p:cNvPr>
          <p:cNvSpPr txBox="1"/>
          <p:nvPr/>
        </p:nvSpPr>
        <p:spPr>
          <a:xfrm>
            <a:off x="6778338" y="29153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2F2FBB3-3AA5-6819-9AFE-87981327E127}"/>
              </a:ext>
            </a:extLst>
          </p:cNvPr>
          <p:cNvSpPr txBox="1"/>
          <p:nvPr/>
        </p:nvSpPr>
        <p:spPr>
          <a:xfrm>
            <a:off x="7201753" y="29153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35534EA-D731-2CB2-EB0E-F0D6CC88D4D0}"/>
              </a:ext>
            </a:extLst>
          </p:cNvPr>
          <p:cNvSpPr txBox="1"/>
          <p:nvPr/>
        </p:nvSpPr>
        <p:spPr>
          <a:xfrm>
            <a:off x="7638856" y="29153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5B60A06-2CBF-8607-8DD2-982149BB939F}"/>
              </a:ext>
            </a:extLst>
          </p:cNvPr>
          <p:cNvSpPr txBox="1"/>
          <p:nvPr/>
        </p:nvSpPr>
        <p:spPr>
          <a:xfrm>
            <a:off x="8062271" y="29153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52A410F-7C24-C909-BFCF-37B9ABBAAE71}"/>
              </a:ext>
            </a:extLst>
          </p:cNvPr>
          <p:cNvSpPr txBox="1"/>
          <p:nvPr/>
        </p:nvSpPr>
        <p:spPr>
          <a:xfrm>
            <a:off x="8462133" y="29153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ED95DF3-2CFA-A51E-5661-62A851C14105}"/>
              </a:ext>
            </a:extLst>
          </p:cNvPr>
          <p:cNvSpPr txBox="1"/>
          <p:nvPr/>
        </p:nvSpPr>
        <p:spPr>
          <a:xfrm>
            <a:off x="8885548" y="29153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0401F0-EB4F-E423-87A9-CCD6E19D57E8}"/>
              </a:ext>
            </a:extLst>
          </p:cNvPr>
          <p:cNvSpPr txBox="1"/>
          <p:nvPr/>
        </p:nvSpPr>
        <p:spPr>
          <a:xfrm>
            <a:off x="9322651" y="29153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4C67E2A-DBEE-9DB7-1DD8-32E60641A246}"/>
              </a:ext>
            </a:extLst>
          </p:cNvPr>
          <p:cNvSpPr txBox="1"/>
          <p:nvPr/>
        </p:nvSpPr>
        <p:spPr>
          <a:xfrm>
            <a:off x="9746066" y="29153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19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D8F301B-0751-6B75-1002-9F29ADECA708}"/>
              </a:ext>
            </a:extLst>
          </p:cNvPr>
          <p:cNvCxnSpPr>
            <a:cxnSpLocks/>
          </p:cNvCxnSpPr>
          <p:nvPr/>
        </p:nvCxnSpPr>
        <p:spPr>
          <a:xfrm flipV="1">
            <a:off x="10352367" y="2392981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510ADF37-199C-4F5F-0E7F-A2268E08A2EE}"/>
              </a:ext>
            </a:extLst>
          </p:cNvPr>
          <p:cNvSpPr txBox="1"/>
          <p:nvPr/>
        </p:nvSpPr>
        <p:spPr>
          <a:xfrm>
            <a:off x="10164770" y="29127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ED7ED6-0EAA-7589-370E-8BFC804CA6D0}"/>
              </a:ext>
            </a:extLst>
          </p:cNvPr>
          <p:cNvSpPr/>
          <p:nvPr/>
        </p:nvSpPr>
        <p:spPr>
          <a:xfrm>
            <a:off x="1759229" y="506059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8E03B6-7E5C-2440-3F6D-A0E6E217ECBB}"/>
              </a:ext>
            </a:extLst>
          </p:cNvPr>
          <p:cNvSpPr/>
          <p:nvPr/>
        </p:nvSpPr>
        <p:spPr>
          <a:xfrm rot="20340648">
            <a:off x="3664264" y="2591767"/>
            <a:ext cx="26632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9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Place Value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Within 20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00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156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3 + 8?.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D6C0248-D0EB-1FC2-A53A-92499071B9DC}"/>
              </a:ext>
            </a:extLst>
          </p:cNvPr>
          <p:cNvCxnSpPr>
            <a:cxnSpLocks/>
          </p:cNvCxnSpPr>
          <p:nvPr/>
        </p:nvCxnSpPr>
        <p:spPr>
          <a:xfrm>
            <a:off x="1759229" y="2033247"/>
            <a:ext cx="8846290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D8401C-C7E2-C70D-0BDE-AB20C8B16916}"/>
              </a:ext>
            </a:extLst>
          </p:cNvPr>
          <p:cNvCxnSpPr>
            <a:cxnSpLocks/>
          </p:cNvCxnSpPr>
          <p:nvPr/>
        </p:nvCxnSpPr>
        <p:spPr>
          <a:xfrm flipV="1">
            <a:off x="1759229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BA588D-6D68-08B5-1726-17C40966DA37}"/>
              </a:ext>
            </a:extLst>
          </p:cNvPr>
          <p:cNvCxnSpPr>
            <a:cxnSpLocks/>
          </p:cNvCxnSpPr>
          <p:nvPr/>
        </p:nvCxnSpPr>
        <p:spPr>
          <a:xfrm flipV="1">
            <a:off x="2189488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FC525C-5580-988E-36DE-AF816D22F85E}"/>
              </a:ext>
            </a:extLst>
          </p:cNvPr>
          <p:cNvCxnSpPr>
            <a:cxnSpLocks/>
          </p:cNvCxnSpPr>
          <p:nvPr/>
        </p:nvCxnSpPr>
        <p:spPr>
          <a:xfrm flipV="1">
            <a:off x="2619747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D826B3B-5F33-C9C7-6282-35642354B168}"/>
              </a:ext>
            </a:extLst>
          </p:cNvPr>
          <p:cNvCxnSpPr>
            <a:cxnSpLocks/>
          </p:cNvCxnSpPr>
          <p:nvPr/>
        </p:nvCxnSpPr>
        <p:spPr>
          <a:xfrm flipV="1">
            <a:off x="3050006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7A9D465-1CEA-A72B-F1FC-4360EC1715C0}"/>
              </a:ext>
            </a:extLst>
          </p:cNvPr>
          <p:cNvCxnSpPr>
            <a:cxnSpLocks/>
          </p:cNvCxnSpPr>
          <p:nvPr/>
        </p:nvCxnSpPr>
        <p:spPr>
          <a:xfrm flipV="1">
            <a:off x="3480265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29C790D-E902-9968-0DD2-349726E7CB7B}"/>
              </a:ext>
            </a:extLst>
          </p:cNvPr>
          <p:cNvCxnSpPr>
            <a:cxnSpLocks/>
          </p:cNvCxnSpPr>
          <p:nvPr/>
        </p:nvCxnSpPr>
        <p:spPr>
          <a:xfrm flipV="1">
            <a:off x="3910524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4EDAA91-5492-0AF7-E6DF-D451842662F7}"/>
              </a:ext>
            </a:extLst>
          </p:cNvPr>
          <p:cNvCxnSpPr>
            <a:cxnSpLocks/>
          </p:cNvCxnSpPr>
          <p:nvPr/>
        </p:nvCxnSpPr>
        <p:spPr>
          <a:xfrm flipV="1">
            <a:off x="4340783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5671843-2BC9-DD11-9848-502AC0F7D336}"/>
              </a:ext>
            </a:extLst>
          </p:cNvPr>
          <p:cNvCxnSpPr>
            <a:cxnSpLocks/>
          </p:cNvCxnSpPr>
          <p:nvPr/>
        </p:nvCxnSpPr>
        <p:spPr>
          <a:xfrm flipV="1">
            <a:off x="4771042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4DFE824-D559-6D7F-C4EE-26AC04B98DF3}"/>
              </a:ext>
            </a:extLst>
          </p:cNvPr>
          <p:cNvCxnSpPr>
            <a:cxnSpLocks/>
          </p:cNvCxnSpPr>
          <p:nvPr/>
        </p:nvCxnSpPr>
        <p:spPr>
          <a:xfrm flipV="1">
            <a:off x="5201301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AF6B965-708D-C3BC-0BC0-CFC3FE9A3B41}"/>
              </a:ext>
            </a:extLst>
          </p:cNvPr>
          <p:cNvCxnSpPr>
            <a:cxnSpLocks/>
          </p:cNvCxnSpPr>
          <p:nvPr/>
        </p:nvCxnSpPr>
        <p:spPr>
          <a:xfrm flipV="1">
            <a:off x="5631560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56F2BB7-AE2B-E55D-CA1A-514D1EDB970A}"/>
              </a:ext>
            </a:extLst>
          </p:cNvPr>
          <p:cNvCxnSpPr>
            <a:cxnSpLocks/>
          </p:cNvCxnSpPr>
          <p:nvPr/>
        </p:nvCxnSpPr>
        <p:spPr>
          <a:xfrm flipV="1">
            <a:off x="6061819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E418844-318B-9C1B-F783-F75ACD1415C8}"/>
              </a:ext>
            </a:extLst>
          </p:cNvPr>
          <p:cNvCxnSpPr>
            <a:cxnSpLocks/>
          </p:cNvCxnSpPr>
          <p:nvPr/>
        </p:nvCxnSpPr>
        <p:spPr>
          <a:xfrm flipV="1">
            <a:off x="6492078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9E1FEB2-218F-CD92-FAC9-CDEFE7A4E15E}"/>
              </a:ext>
            </a:extLst>
          </p:cNvPr>
          <p:cNvCxnSpPr>
            <a:cxnSpLocks/>
          </p:cNvCxnSpPr>
          <p:nvPr/>
        </p:nvCxnSpPr>
        <p:spPr>
          <a:xfrm flipV="1">
            <a:off x="6922337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03F4391-5707-60E7-2A0A-F25D0D109874}"/>
              </a:ext>
            </a:extLst>
          </p:cNvPr>
          <p:cNvCxnSpPr>
            <a:cxnSpLocks/>
          </p:cNvCxnSpPr>
          <p:nvPr/>
        </p:nvCxnSpPr>
        <p:spPr>
          <a:xfrm flipV="1">
            <a:off x="7352596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11DFAEA-AAAC-3431-E70B-FE0AE5A360D6}"/>
              </a:ext>
            </a:extLst>
          </p:cNvPr>
          <p:cNvCxnSpPr>
            <a:cxnSpLocks/>
          </p:cNvCxnSpPr>
          <p:nvPr/>
        </p:nvCxnSpPr>
        <p:spPr>
          <a:xfrm flipV="1">
            <a:off x="7782855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188E95B-C073-EFD8-0A85-F7EC946BD1EF}"/>
              </a:ext>
            </a:extLst>
          </p:cNvPr>
          <p:cNvCxnSpPr>
            <a:cxnSpLocks/>
          </p:cNvCxnSpPr>
          <p:nvPr/>
        </p:nvCxnSpPr>
        <p:spPr>
          <a:xfrm flipV="1">
            <a:off x="8213114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1D759FA-5EF4-69E5-8ECB-7241BAC911A8}"/>
              </a:ext>
            </a:extLst>
          </p:cNvPr>
          <p:cNvCxnSpPr>
            <a:cxnSpLocks/>
          </p:cNvCxnSpPr>
          <p:nvPr/>
        </p:nvCxnSpPr>
        <p:spPr>
          <a:xfrm flipV="1">
            <a:off x="8643373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EF6A921-D029-8311-D485-367184151F39}"/>
              </a:ext>
            </a:extLst>
          </p:cNvPr>
          <p:cNvCxnSpPr>
            <a:cxnSpLocks/>
          </p:cNvCxnSpPr>
          <p:nvPr/>
        </p:nvCxnSpPr>
        <p:spPr>
          <a:xfrm flipV="1">
            <a:off x="9073632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F99C66B-3FB8-7F3F-3BE3-065A2C8B16B1}"/>
              </a:ext>
            </a:extLst>
          </p:cNvPr>
          <p:cNvCxnSpPr>
            <a:cxnSpLocks/>
          </p:cNvCxnSpPr>
          <p:nvPr/>
        </p:nvCxnSpPr>
        <p:spPr>
          <a:xfrm flipV="1">
            <a:off x="9503891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260C46A-74A8-59EB-8FE5-FBC2B37B057E}"/>
              </a:ext>
            </a:extLst>
          </p:cNvPr>
          <p:cNvCxnSpPr>
            <a:cxnSpLocks/>
          </p:cNvCxnSpPr>
          <p:nvPr/>
        </p:nvCxnSpPr>
        <p:spPr>
          <a:xfrm flipV="1">
            <a:off x="9934152" y="1799330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E4B6A3E4-EC4E-6A5C-6B72-EFC6F95861FD}"/>
              </a:ext>
            </a:extLst>
          </p:cNvPr>
          <p:cNvSpPr txBox="1"/>
          <p:nvPr/>
        </p:nvSpPr>
        <p:spPr>
          <a:xfrm>
            <a:off x="1615230" y="23172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981B9CA-3E77-6FEF-A43E-06A0B510F776}"/>
              </a:ext>
            </a:extLst>
          </p:cNvPr>
          <p:cNvSpPr txBox="1"/>
          <p:nvPr/>
        </p:nvSpPr>
        <p:spPr>
          <a:xfrm>
            <a:off x="2038645" y="23172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FEB3523-9639-C506-1ECA-F697E567A7E5}"/>
              </a:ext>
            </a:extLst>
          </p:cNvPr>
          <p:cNvSpPr txBox="1"/>
          <p:nvPr/>
        </p:nvSpPr>
        <p:spPr>
          <a:xfrm>
            <a:off x="2475748" y="23172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E4C702E-29D6-BFB9-D3D1-6032EBF6D445}"/>
              </a:ext>
            </a:extLst>
          </p:cNvPr>
          <p:cNvSpPr txBox="1"/>
          <p:nvPr/>
        </p:nvSpPr>
        <p:spPr>
          <a:xfrm>
            <a:off x="2899163" y="23172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66D1E42-74BE-D0E7-0BD1-E33658387653}"/>
              </a:ext>
            </a:extLst>
          </p:cNvPr>
          <p:cNvSpPr txBox="1"/>
          <p:nvPr/>
        </p:nvSpPr>
        <p:spPr>
          <a:xfrm>
            <a:off x="3336266" y="2319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D2EC871-7EEB-BF36-40CB-52E10847E497}"/>
              </a:ext>
            </a:extLst>
          </p:cNvPr>
          <p:cNvSpPr txBox="1"/>
          <p:nvPr/>
        </p:nvSpPr>
        <p:spPr>
          <a:xfrm>
            <a:off x="3759681" y="2319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A151863-32DC-E48F-829C-EEAC46ABE673}"/>
              </a:ext>
            </a:extLst>
          </p:cNvPr>
          <p:cNvSpPr txBox="1"/>
          <p:nvPr/>
        </p:nvSpPr>
        <p:spPr>
          <a:xfrm>
            <a:off x="4196784" y="2319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F88E4A9-F12D-D33D-8CE5-E6353FFD0393}"/>
              </a:ext>
            </a:extLst>
          </p:cNvPr>
          <p:cNvSpPr txBox="1"/>
          <p:nvPr/>
        </p:nvSpPr>
        <p:spPr>
          <a:xfrm>
            <a:off x="4620199" y="2319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B4D1152-1736-CCB2-3F9D-B0FEC520DF15}"/>
              </a:ext>
            </a:extLst>
          </p:cNvPr>
          <p:cNvSpPr txBox="1"/>
          <p:nvPr/>
        </p:nvSpPr>
        <p:spPr>
          <a:xfrm>
            <a:off x="5057302" y="23172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8FEB84A-87DE-B55A-3E60-C47C1910C5FA}"/>
              </a:ext>
            </a:extLst>
          </p:cNvPr>
          <p:cNvSpPr txBox="1"/>
          <p:nvPr/>
        </p:nvSpPr>
        <p:spPr>
          <a:xfrm>
            <a:off x="5480717" y="23172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207BA0F-2E8A-2E55-65BC-819C3038BE3E}"/>
              </a:ext>
            </a:extLst>
          </p:cNvPr>
          <p:cNvSpPr txBox="1"/>
          <p:nvPr/>
        </p:nvSpPr>
        <p:spPr>
          <a:xfrm>
            <a:off x="5843360" y="23172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417AE8D-5467-1F13-2830-8F73509663B4}"/>
              </a:ext>
            </a:extLst>
          </p:cNvPr>
          <p:cNvSpPr txBox="1"/>
          <p:nvPr/>
        </p:nvSpPr>
        <p:spPr>
          <a:xfrm>
            <a:off x="6298770" y="23172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C45B0C9-23BC-24F8-BB7A-5F0BFEEB8BD8}"/>
              </a:ext>
            </a:extLst>
          </p:cNvPr>
          <p:cNvSpPr txBox="1"/>
          <p:nvPr/>
        </p:nvSpPr>
        <p:spPr>
          <a:xfrm>
            <a:off x="6778338" y="2319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BF00410-01E2-7239-7FDF-59790A4AEDC3}"/>
              </a:ext>
            </a:extLst>
          </p:cNvPr>
          <p:cNvSpPr txBox="1"/>
          <p:nvPr/>
        </p:nvSpPr>
        <p:spPr>
          <a:xfrm>
            <a:off x="7201753" y="2319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B05CC8E-FFB9-62DB-28C4-024FB6A4592C}"/>
              </a:ext>
            </a:extLst>
          </p:cNvPr>
          <p:cNvSpPr txBox="1"/>
          <p:nvPr/>
        </p:nvSpPr>
        <p:spPr>
          <a:xfrm>
            <a:off x="7638856" y="2319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14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9F9647-382E-5464-AB66-9666473A8CD5}"/>
              </a:ext>
            </a:extLst>
          </p:cNvPr>
          <p:cNvSpPr txBox="1"/>
          <p:nvPr/>
        </p:nvSpPr>
        <p:spPr>
          <a:xfrm>
            <a:off x="8062271" y="2319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F1935BB-219F-E038-CE2C-9BC2DE9F63E4}"/>
              </a:ext>
            </a:extLst>
          </p:cNvPr>
          <p:cNvSpPr txBox="1"/>
          <p:nvPr/>
        </p:nvSpPr>
        <p:spPr>
          <a:xfrm>
            <a:off x="8462133" y="2319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16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072FAAC-2500-7D8D-7B5B-298CB3F1609E}"/>
              </a:ext>
            </a:extLst>
          </p:cNvPr>
          <p:cNvSpPr txBox="1"/>
          <p:nvPr/>
        </p:nvSpPr>
        <p:spPr>
          <a:xfrm>
            <a:off x="8885548" y="2319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17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451AE12-C5B5-C046-F2FB-E74A720AC1B4}"/>
              </a:ext>
            </a:extLst>
          </p:cNvPr>
          <p:cNvSpPr txBox="1"/>
          <p:nvPr/>
        </p:nvSpPr>
        <p:spPr>
          <a:xfrm>
            <a:off x="9322651" y="2319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18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A904465-5F77-FB36-874B-B9CE9773FACA}"/>
              </a:ext>
            </a:extLst>
          </p:cNvPr>
          <p:cNvSpPr txBox="1"/>
          <p:nvPr/>
        </p:nvSpPr>
        <p:spPr>
          <a:xfrm>
            <a:off x="9746066" y="2319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19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CE512B25-D2AA-5249-0F86-B9A8EAA56D97}"/>
              </a:ext>
            </a:extLst>
          </p:cNvPr>
          <p:cNvCxnSpPr>
            <a:cxnSpLocks/>
          </p:cNvCxnSpPr>
          <p:nvPr/>
        </p:nvCxnSpPr>
        <p:spPr>
          <a:xfrm flipV="1">
            <a:off x="10352367" y="1797558"/>
            <a:ext cx="0" cy="471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E73097B6-9F78-8008-A128-569D6167DC4C}"/>
              </a:ext>
            </a:extLst>
          </p:cNvPr>
          <p:cNvSpPr txBox="1"/>
          <p:nvPr/>
        </p:nvSpPr>
        <p:spPr>
          <a:xfrm>
            <a:off x="10164770" y="23172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125" name="Speech Bubble: Rectangle with Corners Rounded 124">
            <a:extLst>
              <a:ext uri="{FF2B5EF4-FFF2-40B4-BE49-F238E27FC236}">
                <a16:creationId xmlns:a16="http://schemas.microsoft.com/office/drawing/2014/main" id="{CF2A47C4-22E5-485D-9A26-CD57C9DCC428}"/>
              </a:ext>
            </a:extLst>
          </p:cNvPr>
          <p:cNvSpPr/>
          <p:nvPr/>
        </p:nvSpPr>
        <p:spPr>
          <a:xfrm>
            <a:off x="2475748" y="3880890"/>
            <a:ext cx="2725553" cy="1275901"/>
          </a:xfrm>
          <a:prstGeom prst="wedgeRoundRectCallout">
            <a:avLst>
              <a:gd name="adj1" fmla="val -56333"/>
              <a:gd name="adj2" fmla="val 691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Start at 3 and add 8.</a:t>
            </a:r>
          </a:p>
        </p:txBody>
      </p:sp>
      <p:sp>
        <p:nvSpPr>
          <p:cNvPr id="126" name="Speech Bubble: Rectangle with Corners Rounded 125">
            <a:extLst>
              <a:ext uri="{FF2B5EF4-FFF2-40B4-BE49-F238E27FC236}">
                <a16:creationId xmlns:a16="http://schemas.microsoft.com/office/drawing/2014/main" id="{63B9B3B7-2062-7B9D-0A57-38144A871591}"/>
              </a:ext>
            </a:extLst>
          </p:cNvPr>
          <p:cNvSpPr/>
          <p:nvPr/>
        </p:nvSpPr>
        <p:spPr>
          <a:xfrm>
            <a:off x="7099356" y="3880889"/>
            <a:ext cx="2725553" cy="1275901"/>
          </a:xfrm>
          <a:prstGeom prst="wedgeRoundRectCallout">
            <a:avLst>
              <a:gd name="adj1" fmla="val 57968"/>
              <a:gd name="adj2" fmla="val 800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Start at 8 and add 3.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15BB744-CBF9-52B8-A6CA-EFF0A09D4AFD}"/>
              </a:ext>
            </a:extLst>
          </p:cNvPr>
          <p:cNvSpPr/>
          <p:nvPr/>
        </p:nvSpPr>
        <p:spPr>
          <a:xfrm>
            <a:off x="1759229" y="506059"/>
            <a:ext cx="798212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E6457A1-FB9E-29A2-F0F3-A102C5DB7B19}"/>
              </a:ext>
            </a:extLst>
          </p:cNvPr>
          <p:cNvSpPr/>
          <p:nvPr/>
        </p:nvSpPr>
        <p:spPr>
          <a:xfrm>
            <a:off x="2677831" y="4216610"/>
            <a:ext cx="22440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E718F0B-3397-2A10-C448-2CEBF5025CBD}"/>
              </a:ext>
            </a:extLst>
          </p:cNvPr>
          <p:cNvSpPr/>
          <p:nvPr/>
        </p:nvSpPr>
        <p:spPr>
          <a:xfrm>
            <a:off x="7340105" y="4214767"/>
            <a:ext cx="22440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4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Place Value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Within 50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17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3939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Start counting from 25 – 40.</a:t>
            </a:r>
          </a:p>
          <a:p>
            <a:endParaRPr lang="en-GB" dirty="0"/>
          </a:p>
          <a:p>
            <a:r>
              <a:rPr lang="en-GB" dirty="0"/>
              <a:t>Which numbers would we say out loud?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1D5AE0-C794-0AC2-627D-986B28881E0B}"/>
              </a:ext>
            </a:extLst>
          </p:cNvPr>
          <p:cNvSpPr/>
          <p:nvPr/>
        </p:nvSpPr>
        <p:spPr>
          <a:xfrm>
            <a:off x="1759229" y="506059"/>
            <a:ext cx="798212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5A1A8F-5674-ABEC-62F5-9276DF0775CF}"/>
              </a:ext>
            </a:extLst>
          </p:cNvPr>
          <p:cNvSpPr/>
          <p:nvPr/>
        </p:nvSpPr>
        <p:spPr>
          <a:xfrm>
            <a:off x="1759229" y="1251948"/>
            <a:ext cx="798212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147D3A-7676-C46E-BFE3-EC055D65150A}"/>
              </a:ext>
            </a:extLst>
          </p:cNvPr>
          <p:cNvSpPr/>
          <p:nvPr/>
        </p:nvSpPr>
        <p:spPr>
          <a:xfrm>
            <a:off x="2742864" y="2360428"/>
            <a:ext cx="1562986" cy="18713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27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47830FF-54A5-AD95-17BC-0034344E0F57}"/>
              </a:ext>
            </a:extLst>
          </p:cNvPr>
          <p:cNvSpPr/>
          <p:nvPr/>
        </p:nvSpPr>
        <p:spPr>
          <a:xfrm>
            <a:off x="4479515" y="2362491"/>
            <a:ext cx="1562986" cy="18713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72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A0D9C3A-FBB0-B0CC-7121-EA966C49A475}"/>
              </a:ext>
            </a:extLst>
          </p:cNvPr>
          <p:cNvSpPr/>
          <p:nvPr/>
        </p:nvSpPr>
        <p:spPr>
          <a:xfrm>
            <a:off x="6216166" y="2358365"/>
            <a:ext cx="1562986" cy="18713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31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87027F-2AE3-D8F5-21C3-7E28240F10D9}"/>
              </a:ext>
            </a:extLst>
          </p:cNvPr>
          <p:cNvSpPr/>
          <p:nvPr/>
        </p:nvSpPr>
        <p:spPr>
          <a:xfrm>
            <a:off x="7952817" y="2360428"/>
            <a:ext cx="1562986" cy="18713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112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number has been made?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C2B2DD-CC90-D4CA-BABB-5C644EB9C0DA}"/>
              </a:ext>
            </a:extLst>
          </p:cNvPr>
          <p:cNvSpPr/>
          <p:nvPr/>
        </p:nvSpPr>
        <p:spPr>
          <a:xfrm>
            <a:off x="5116053" y="2125127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FCA299-81E2-8B24-2DB5-C703067A2149}"/>
              </a:ext>
            </a:extLst>
          </p:cNvPr>
          <p:cNvSpPr/>
          <p:nvPr/>
        </p:nvSpPr>
        <p:spPr>
          <a:xfrm>
            <a:off x="2639465" y="2115188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D44DB3-7628-EB27-1C95-67B6D42222A3}"/>
              </a:ext>
            </a:extLst>
          </p:cNvPr>
          <p:cNvSpPr/>
          <p:nvPr/>
        </p:nvSpPr>
        <p:spPr>
          <a:xfrm>
            <a:off x="3462841" y="2108956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0B223B-D3B0-C81A-AB02-37EF256D7827}"/>
              </a:ext>
            </a:extLst>
          </p:cNvPr>
          <p:cNvSpPr/>
          <p:nvPr/>
        </p:nvSpPr>
        <p:spPr>
          <a:xfrm>
            <a:off x="1839953" y="2125127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829ACB-3195-58AC-1919-C41620C85776}"/>
              </a:ext>
            </a:extLst>
          </p:cNvPr>
          <p:cNvSpPr/>
          <p:nvPr/>
        </p:nvSpPr>
        <p:spPr>
          <a:xfrm>
            <a:off x="4286217" y="2129178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76978BD-1F9E-6478-A235-CBBF5019E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400771"/>
              </p:ext>
            </p:extLst>
          </p:nvPr>
        </p:nvGraphicFramePr>
        <p:xfrm>
          <a:off x="1759229" y="2108956"/>
          <a:ext cx="4085045" cy="169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009">
                  <a:extLst>
                    <a:ext uri="{9D8B030D-6E8A-4147-A177-3AD203B41FA5}">
                      <a16:colId xmlns:a16="http://schemas.microsoft.com/office/drawing/2014/main" val="1522641527"/>
                    </a:ext>
                  </a:extLst>
                </a:gridCol>
                <a:gridCol w="817009">
                  <a:extLst>
                    <a:ext uri="{9D8B030D-6E8A-4147-A177-3AD203B41FA5}">
                      <a16:colId xmlns:a16="http://schemas.microsoft.com/office/drawing/2014/main" val="3219146015"/>
                    </a:ext>
                  </a:extLst>
                </a:gridCol>
                <a:gridCol w="817009">
                  <a:extLst>
                    <a:ext uri="{9D8B030D-6E8A-4147-A177-3AD203B41FA5}">
                      <a16:colId xmlns:a16="http://schemas.microsoft.com/office/drawing/2014/main" val="1610739239"/>
                    </a:ext>
                  </a:extLst>
                </a:gridCol>
                <a:gridCol w="817009">
                  <a:extLst>
                    <a:ext uri="{9D8B030D-6E8A-4147-A177-3AD203B41FA5}">
                      <a16:colId xmlns:a16="http://schemas.microsoft.com/office/drawing/2014/main" val="1681186291"/>
                    </a:ext>
                  </a:extLst>
                </a:gridCol>
                <a:gridCol w="817009">
                  <a:extLst>
                    <a:ext uri="{9D8B030D-6E8A-4147-A177-3AD203B41FA5}">
                      <a16:colId xmlns:a16="http://schemas.microsoft.com/office/drawing/2014/main" val="2979047154"/>
                    </a:ext>
                  </a:extLst>
                </a:gridCol>
              </a:tblGrid>
              <a:tr h="8451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842642"/>
                  </a:ext>
                </a:extLst>
              </a:tr>
              <a:tr h="8451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34294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882A7FBA-2184-C4D8-7BA2-3FA5A7EEB50F}"/>
              </a:ext>
            </a:extLst>
          </p:cNvPr>
          <p:cNvSpPr/>
          <p:nvPr/>
        </p:nvSpPr>
        <p:spPr>
          <a:xfrm>
            <a:off x="2611929" y="3007898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9E7A0D-97E7-5D88-DA0A-4232A7A09A06}"/>
              </a:ext>
            </a:extLst>
          </p:cNvPr>
          <p:cNvSpPr/>
          <p:nvPr/>
        </p:nvSpPr>
        <p:spPr>
          <a:xfrm>
            <a:off x="1812417" y="3017837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0183B1-A662-0CEE-6488-14ED0570BE2C}"/>
              </a:ext>
            </a:extLst>
          </p:cNvPr>
          <p:cNvSpPr/>
          <p:nvPr/>
        </p:nvSpPr>
        <p:spPr>
          <a:xfrm>
            <a:off x="4240770" y="2997959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951E29-399E-5558-AEA2-61502D469B35}"/>
              </a:ext>
            </a:extLst>
          </p:cNvPr>
          <p:cNvSpPr/>
          <p:nvPr/>
        </p:nvSpPr>
        <p:spPr>
          <a:xfrm>
            <a:off x="3411441" y="3007898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C9E64C-EE31-2D7C-35C2-8CBD64334BB1}"/>
              </a:ext>
            </a:extLst>
          </p:cNvPr>
          <p:cNvSpPr/>
          <p:nvPr/>
        </p:nvSpPr>
        <p:spPr>
          <a:xfrm>
            <a:off x="5040282" y="2997959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1D5AE0-C794-0AC2-627D-986B28881E0B}"/>
              </a:ext>
            </a:extLst>
          </p:cNvPr>
          <p:cNvSpPr/>
          <p:nvPr/>
        </p:nvSpPr>
        <p:spPr>
          <a:xfrm>
            <a:off x="1759229" y="506059"/>
            <a:ext cx="798212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7553B7B-C4A0-2FED-4E67-F61741C07BA7}"/>
              </a:ext>
            </a:extLst>
          </p:cNvPr>
          <p:cNvSpPr/>
          <p:nvPr/>
        </p:nvSpPr>
        <p:spPr>
          <a:xfrm>
            <a:off x="9640116" y="2107568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4D8A8B-E6D8-EB26-B5F4-8A7F1A693776}"/>
              </a:ext>
            </a:extLst>
          </p:cNvPr>
          <p:cNvSpPr/>
          <p:nvPr/>
        </p:nvSpPr>
        <p:spPr>
          <a:xfrm>
            <a:off x="7163528" y="2097629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DD2606-E860-DF2C-51C8-2F7CE1948213}"/>
              </a:ext>
            </a:extLst>
          </p:cNvPr>
          <p:cNvSpPr/>
          <p:nvPr/>
        </p:nvSpPr>
        <p:spPr>
          <a:xfrm>
            <a:off x="7986904" y="2091397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0F3F790-2EFE-4479-BB2F-B8A8F4D065FB}"/>
              </a:ext>
            </a:extLst>
          </p:cNvPr>
          <p:cNvSpPr/>
          <p:nvPr/>
        </p:nvSpPr>
        <p:spPr>
          <a:xfrm>
            <a:off x="6364016" y="2107568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7513730-787F-DD59-7A24-271DC251C8A8}"/>
              </a:ext>
            </a:extLst>
          </p:cNvPr>
          <p:cNvSpPr/>
          <p:nvPr/>
        </p:nvSpPr>
        <p:spPr>
          <a:xfrm>
            <a:off x="8810280" y="2111619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F77496A-A91A-D09C-8CA6-84F651AA5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04031"/>
              </p:ext>
            </p:extLst>
          </p:nvPr>
        </p:nvGraphicFramePr>
        <p:xfrm>
          <a:off x="6283292" y="2091397"/>
          <a:ext cx="4085045" cy="169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009">
                  <a:extLst>
                    <a:ext uri="{9D8B030D-6E8A-4147-A177-3AD203B41FA5}">
                      <a16:colId xmlns:a16="http://schemas.microsoft.com/office/drawing/2014/main" val="1522641527"/>
                    </a:ext>
                  </a:extLst>
                </a:gridCol>
                <a:gridCol w="817009">
                  <a:extLst>
                    <a:ext uri="{9D8B030D-6E8A-4147-A177-3AD203B41FA5}">
                      <a16:colId xmlns:a16="http://schemas.microsoft.com/office/drawing/2014/main" val="3219146015"/>
                    </a:ext>
                  </a:extLst>
                </a:gridCol>
                <a:gridCol w="817009">
                  <a:extLst>
                    <a:ext uri="{9D8B030D-6E8A-4147-A177-3AD203B41FA5}">
                      <a16:colId xmlns:a16="http://schemas.microsoft.com/office/drawing/2014/main" val="1610739239"/>
                    </a:ext>
                  </a:extLst>
                </a:gridCol>
                <a:gridCol w="817009">
                  <a:extLst>
                    <a:ext uri="{9D8B030D-6E8A-4147-A177-3AD203B41FA5}">
                      <a16:colId xmlns:a16="http://schemas.microsoft.com/office/drawing/2014/main" val="1681186291"/>
                    </a:ext>
                  </a:extLst>
                </a:gridCol>
                <a:gridCol w="817009">
                  <a:extLst>
                    <a:ext uri="{9D8B030D-6E8A-4147-A177-3AD203B41FA5}">
                      <a16:colId xmlns:a16="http://schemas.microsoft.com/office/drawing/2014/main" val="2979047154"/>
                    </a:ext>
                  </a:extLst>
                </a:gridCol>
              </a:tblGrid>
              <a:tr h="8451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842642"/>
                  </a:ext>
                </a:extLst>
              </a:tr>
              <a:tr h="8451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34294"/>
                  </a:ext>
                </a:extLst>
              </a:tr>
            </a:tbl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7F37C3B2-4B7E-AD9C-970D-4EBC85F2F695}"/>
              </a:ext>
            </a:extLst>
          </p:cNvPr>
          <p:cNvSpPr/>
          <p:nvPr/>
        </p:nvSpPr>
        <p:spPr>
          <a:xfrm>
            <a:off x="7135992" y="2990339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2858207-2CBA-1F5B-ED4B-3A490308296C}"/>
              </a:ext>
            </a:extLst>
          </p:cNvPr>
          <p:cNvSpPr/>
          <p:nvPr/>
        </p:nvSpPr>
        <p:spPr>
          <a:xfrm>
            <a:off x="6336480" y="3000278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30D0E1D-A294-347B-C6CC-1A1EBA1052BF}"/>
              </a:ext>
            </a:extLst>
          </p:cNvPr>
          <p:cNvSpPr/>
          <p:nvPr/>
        </p:nvSpPr>
        <p:spPr>
          <a:xfrm>
            <a:off x="8764833" y="2980400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F93DC7B-7A07-903D-9984-F00302E24CBF}"/>
              </a:ext>
            </a:extLst>
          </p:cNvPr>
          <p:cNvSpPr/>
          <p:nvPr/>
        </p:nvSpPr>
        <p:spPr>
          <a:xfrm>
            <a:off x="7935504" y="2990339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D9AC13C-FF08-D085-4D98-78E9F697BE68}"/>
              </a:ext>
            </a:extLst>
          </p:cNvPr>
          <p:cNvSpPr/>
          <p:nvPr/>
        </p:nvSpPr>
        <p:spPr>
          <a:xfrm>
            <a:off x="9564345" y="2980400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260BBF5-C489-7A54-BF50-0F6F1A74E631}"/>
              </a:ext>
            </a:extLst>
          </p:cNvPr>
          <p:cNvSpPr/>
          <p:nvPr/>
        </p:nvSpPr>
        <p:spPr>
          <a:xfrm>
            <a:off x="5107832" y="4011376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CF9E8CC-6DDB-D504-BE23-9F1AB737570A}"/>
              </a:ext>
            </a:extLst>
          </p:cNvPr>
          <p:cNvSpPr/>
          <p:nvPr/>
        </p:nvSpPr>
        <p:spPr>
          <a:xfrm>
            <a:off x="2631244" y="4001437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1512D6-F2F0-7FC5-0D53-B23B9F969367}"/>
              </a:ext>
            </a:extLst>
          </p:cNvPr>
          <p:cNvSpPr/>
          <p:nvPr/>
        </p:nvSpPr>
        <p:spPr>
          <a:xfrm>
            <a:off x="3454620" y="3995205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F3C479-B059-B30D-58BD-73A224079AAB}"/>
              </a:ext>
            </a:extLst>
          </p:cNvPr>
          <p:cNvSpPr/>
          <p:nvPr/>
        </p:nvSpPr>
        <p:spPr>
          <a:xfrm>
            <a:off x="1831732" y="4011376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79029F8-F818-8BB5-3B29-80D3DE6B1907}"/>
              </a:ext>
            </a:extLst>
          </p:cNvPr>
          <p:cNvSpPr/>
          <p:nvPr/>
        </p:nvSpPr>
        <p:spPr>
          <a:xfrm>
            <a:off x="4277996" y="4015427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0FAD743-E8C2-8401-B078-64FA08B70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939392"/>
              </p:ext>
            </p:extLst>
          </p:nvPr>
        </p:nvGraphicFramePr>
        <p:xfrm>
          <a:off x="1751008" y="3995205"/>
          <a:ext cx="4085045" cy="169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009">
                  <a:extLst>
                    <a:ext uri="{9D8B030D-6E8A-4147-A177-3AD203B41FA5}">
                      <a16:colId xmlns:a16="http://schemas.microsoft.com/office/drawing/2014/main" val="1522641527"/>
                    </a:ext>
                  </a:extLst>
                </a:gridCol>
                <a:gridCol w="817009">
                  <a:extLst>
                    <a:ext uri="{9D8B030D-6E8A-4147-A177-3AD203B41FA5}">
                      <a16:colId xmlns:a16="http://schemas.microsoft.com/office/drawing/2014/main" val="3219146015"/>
                    </a:ext>
                  </a:extLst>
                </a:gridCol>
                <a:gridCol w="817009">
                  <a:extLst>
                    <a:ext uri="{9D8B030D-6E8A-4147-A177-3AD203B41FA5}">
                      <a16:colId xmlns:a16="http://schemas.microsoft.com/office/drawing/2014/main" val="1610739239"/>
                    </a:ext>
                  </a:extLst>
                </a:gridCol>
                <a:gridCol w="817009">
                  <a:extLst>
                    <a:ext uri="{9D8B030D-6E8A-4147-A177-3AD203B41FA5}">
                      <a16:colId xmlns:a16="http://schemas.microsoft.com/office/drawing/2014/main" val="1681186291"/>
                    </a:ext>
                  </a:extLst>
                </a:gridCol>
                <a:gridCol w="817009">
                  <a:extLst>
                    <a:ext uri="{9D8B030D-6E8A-4147-A177-3AD203B41FA5}">
                      <a16:colId xmlns:a16="http://schemas.microsoft.com/office/drawing/2014/main" val="2979047154"/>
                    </a:ext>
                  </a:extLst>
                </a:gridCol>
              </a:tblGrid>
              <a:tr h="8451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842642"/>
                  </a:ext>
                </a:extLst>
              </a:tr>
              <a:tr h="8451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34294"/>
                  </a:ext>
                </a:extLst>
              </a:tr>
            </a:tbl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09FA05BD-5F83-4378-0478-48219F77A084}"/>
              </a:ext>
            </a:extLst>
          </p:cNvPr>
          <p:cNvSpPr/>
          <p:nvPr/>
        </p:nvSpPr>
        <p:spPr>
          <a:xfrm>
            <a:off x="2603708" y="4894147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3B0CA93-EDCE-D1B3-E253-951DDC55FDE4}"/>
              </a:ext>
            </a:extLst>
          </p:cNvPr>
          <p:cNvSpPr/>
          <p:nvPr/>
        </p:nvSpPr>
        <p:spPr>
          <a:xfrm>
            <a:off x="1804196" y="4904086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D45037F-0DF7-F1B7-3436-0C010190FDA1}"/>
              </a:ext>
            </a:extLst>
          </p:cNvPr>
          <p:cNvSpPr/>
          <p:nvPr/>
        </p:nvSpPr>
        <p:spPr>
          <a:xfrm>
            <a:off x="4232549" y="4884208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C974EBF-50E6-E5D4-DC64-9093F6C3C8FF}"/>
              </a:ext>
            </a:extLst>
          </p:cNvPr>
          <p:cNvSpPr/>
          <p:nvPr/>
        </p:nvSpPr>
        <p:spPr>
          <a:xfrm>
            <a:off x="3403220" y="4894147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C097C35-25C3-3439-7AE0-02D4D6246F71}"/>
              </a:ext>
            </a:extLst>
          </p:cNvPr>
          <p:cNvSpPr/>
          <p:nvPr/>
        </p:nvSpPr>
        <p:spPr>
          <a:xfrm>
            <a:off x="5032061" y="4884208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D1CFCA0-DAFF-0508-BC88-4651C07DDFB5}"/>
              </a:ext>
            </a:extLst>
          </p:cNvPr>
          <p:cNvSpPr/>
          <p:nvPr/>
        </p:nvSpPr>
        <p:spPr>
          <a:xfrm>
            <a:off x="7119537" y="4627107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9F21CF4-31F4-BCA1-094F-E259097DA4C5}"/>
              </a:ext>
            </a:extLst>
          </p:cNvPr>
          <p:cNvSpPr/>
          <p:nvPr/>
        </p:nvSpPr>
        <p:spPr>
          <a:xfrm>
            <a:off x="6171230" y="4079458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838FF9D-8906-D055-A690-08DE7F23EDB9}"/>
              </a:ext>
            </a:extLst>
          </p:cNvPr>
          <p:cNvSpPr/>
          <p:nvPr/>
        </p:nvSpPr>
        <p:spPr>
          <a:xfrm>
            <a:off x="8346904" y="4249281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B138514-00AF-6F0D-896A-A8C415EE5959}"/>
              </a:ext>
            </a:extLst>
          </p:cNvPr>
          <p:cNvSpPr/>
          <p:nvPr/>
        </p:nvSpPr>
        <p:spPr>
          <a:xfrm>
            <a:off x="6283292" y="4959086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A709370-02E6-5A31-5C1C-9F865019DE48}"/>
              </a:ext>
            </a:extLst>
          </p:cNvPr>
          <p:cNvSpPr/>
          <p:nvPr/>
        </p:nvSpPr>
        <p:spPr>
          <a:xfrm>
            <a:off x="9428237" y="4726638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Length </a:t>
            </a:r>
            <a:r>
              <a:rPr lang="en-GB"/>
              <a:t>and height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44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Place Value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 10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38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05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Order the people from shortest to tallest.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266B5F-C2C9-FAB6-52AF-F2879E0BAB52}"/>
              </a:ext>
            </a:extLst>
          </p:cNvPr>
          <p:cNvSpPr/>
          <p:nvPr/>
        </p:nvSpPr>
        <p:spPr>
          <a:xfrm>
            <a:off x="1759229" y="506059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Graphic 25" descr="Man in a polo shirt">
            <a:extLst>
              <a:ext uri="{FF2B5EF4-FFF2-40B4-BE49-F238E27FC236}">
                <a16:creationId xmlns:a16="http://schemas.microsoft.com/office/drawing/2014/main" id="{6504782D-C373-BF6F-3D12-626742288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375" y="2290982"/>
            <a:ext cx="947715" cy="2973863"/>
          </a:xfrm>
          <a:prstGeom prst="rect">
            <a:avLst/>
          </a:prstGeom>
        </p:spPr>
      </p:pic>
      <p:pic>
        <p:nvPicPr>
          <p:cNvPr id="29" name="Graphic 28" descr="Man wearing shirt with pattern">
            <a:extLst>
              <a:ext uri="{FF2B5EF4-FFF2-40B4-BE49-F238E27FC236}">
                <a16:creationId xmlns:a16="http://schemas.microsoft.com/office/drawing/2014/main" id="{009C0A1B-138F-9796-8EF5-753AC6CC3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3206" y="1676578"/>
            <a:ext cx="1474424" cy="3588267"/>
          </a:xfrm>
          <a:prstGeom prst="rect">
            <a:avLst/>
          </a:prstGeom>
        </p:spPr>
      </p:pic>
      <p:pic>
        <p:nvPicPr>
          <p:cNvPr id="32" name="Graphic 31" descr="Woman in black skirt">
            <a:extLst>
              <a:ext uri="{FF2B5EF4-FFF2-40B4-BE49-F238E27FC236}">
                <a16:creationId xmlns:a16="http://schemas.microsoft.com/office/drawing/2014/main" id="{BF228213-283D-B304-B93B-81A251A6C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73348" y="2572891"/>
            <a:ext cx="1203902" cy="2702992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D77D21-90D9-56A5-540C-BF23D304C784}"/>
              </a:ext>
            </a:extLst>
          </p:cNvPr>
          <p:cNvCxnSpPr>
            <a:cxnSpLocks/>
          </p:cNvCxnSpPr>
          <p:nvPr/>
        </p:nvCxnSpPr>
        <p:spPr>
          <a:xfrm>
            <a:off x="3495040" y="5222062"/>
            <a:ext cx="52425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FCD9A892-E848-8E85-5150-0211930C56C8}"/>
              </a:ext>
            </a:extLst>
          </p:cNvPr>
          <p:cNvSpPr txBox="1"/>
          <p:nvPr/>
        </p:nvSpPr>
        <p:spPr>
          <a:xfrm>
            <a:off x="3584375" y="527588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John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FC97A46-8492-7DFC-C001-9D2C4C994FB7}"/>
              </a:ext>
            </a:extLst>
          </p:cNvPr>
          <p:cNvSpPr txBox="1"/>
          <p:nvPr/>
        </p:nvSpPr>
        <p:spPr>
          <a:xfrm>
            <a:off x="5612061" y="5264845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Carl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A7DD8EE-AFDA-8B47-86DC-6A07CF1E5BBF}"/>
              </a:ext>
            </a:extLst>
          </p:cNvPr>
          <p:cNvSpPr txBox="1"/>
          <p:nvPr/>
        </p:nvSpPr>
        <p:spPr>
          <a:xfrm>
            <a:off x="7610922" y="5275883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Lynsey</a:t>
            </a:r>
          </a:p>
        </p:txBody>
      </p:sp>
    </p:spTree>
    <p:extLst>
      <p:ext uri="{BB962C8B-B14F-4D97-AF65-F5344CB8AC3E}">
        <p14:creationId xmlns:p14="http://schemas.microsoft.com/office/powerpoint/2010/main" val="104742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Mass and volume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542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281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objects are heaviest?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06CD26-1EBC-CB84-E9DE-E5D38AA3BC7F}"/>
              </a:ext>
            </a:extLst>
          </p:cNvPr>
          <p:cNvSpPr/>
          <p:nvPr/>
        </p:nvSpPr>
        <p:spPr>
          <a:xfrm>
            <a:off x="1759229" y="506059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2A66E5-3CED-B90D-F052-93DC68ABD3FE}"/>
              </a:ext>
            </a:extLst>
          </p:cNvPr>
          <p:cNvSpPr/>
          <p:nvPr/>
        </p:nvSpPr>
        <p:spPr>
          <a:xfrm>
            <a:off x="2307046" y="3429000"/>
            <a:ext cx="540000" cy="5400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32FC52-0896-80D7-20F4-95CE63EDB01A}"/>
              </a:ext>
            </a:extLst>
          </p:cNvPr>
          <p:cNvCxnSpPr>
            <a:cxnSpLocks/>
          </p:cNvCxnSpPr>
          <p:nvPr/>
        </p:nvCxnSpPr>
        <p:spPr>
          <a:xfrm flipV="1">
            <a:off x="1223681" y="2743200"/>
            <a:ext cx="2633869" cy="13020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Graphic 13" descr="Cat with solid fill">
            <a:extLst>
              <a:ext uri="{FF2B5EF4-FFF2-40B4-BE49-F238E27FC236}">
                <a16:creationId xmlns:a16="http://schemas.microsoft.com/office/drawing/2014/main" id="{7FC750AC-1B96-D6D5-E69B-ED7C8B1EC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875" y="2971800"/>
            <a:ext cx="914400" cy="914400"/>
          </a:xfrm>
          <a:prstGeom prst="rect">
            <a:avLst/>
          </a:prstGeom>
        </p:spPr>
      </p:pic>
      <p:pic>
        <p:nvPicPr>
          <p:cNvPr id="16" name="Graphic 15" descr="Caterpillar with solid fill">
            <a:extLst>
              <a:ext uri="{FF2B5EF4-FFF2-40B4-BE49-F238E27FC236}">
                <a16:creationId xmlns:a16="http://schemas.microsoft.com/office/drawing/2014/main" id="{BA73B45A-511B-32EA-AEEC-5B7816897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3150" y="2218891"/>
            <a:ext cx="914400" cy="9144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DF632C9-A7E4-6914-0188-521CC2FBA93A}"/>
              </a:ext>
            </a:extLst>
          </p:cNvPr>
          <p:cNvSpPr/>
          <p:nvPr/>
        </p:nvSpPr>
        <p:spPr>
          <a:xfrm>
            <a:off x="5924006" y="3429000"/>
            <a:ext cx="540000" cy="5400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530218-7807-DE30-F5FE-8437C2F977CF}"/>
              </a:ext>
            </a:extLst>
          </p:cNvPr>
          <p:cNvCxnSpPr>
            <a:cxnSpLocks/>
          </p:cNvCxnSpPr>
          <p:nvPr/>
        </p:nvCxnSpPr>
        <p:spPr>
          <a:xfrm flipV="1">
            <a:off x="4840641" y="2743200"/>
            <a:ext cx="2633869" cy="13020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Graphic 22" descr="Apple with solid fill">
            <a:extLst>
              <a:ext uri="{FF2B5EF4-FFF2-40B4-BE49-F238E27FC236}">
                <a16:creationId xmlns:a16="http://schemas.microsoft.com/office/drawing/2014/main" id="{0476A0CF-85F7-B813-F48D-7694BD576D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4006" y="2007925"/>
            <a:ext cx="914400" cy="914400"/>
          </a:xfrm>
          <a:prstGeom prst="rect">
            <a:avLst/>
          </a:prstGeom>
        </p:spPr>
      </p:pic>
      <p:pic>
        <p:nvPicPr>
          <p:cNvPr id="25" name="Graphic 24" descr="Backpack with solid fill">
            <a:extLst>
              <a:ext uri="{FF2B5EF4-FFF2-40B4-BE49-F238E27FC236}">
                <a16:creationId xmlns:a16="http://schemas.microsoft.com/office/drawing/2014/main" id="{352EEC3E-1A3C-8CE5-A201-6D40EA5A00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18061" y="3054600"/>
            <a:ext cx="914400" cy="9144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4EC80AAE-CB55-2616-0F18-B07710655F83}"/>
              </a:ext>
            </a:extLst>
          </p:cNvPr>
          <p:cNvSpPr/>
          <p:nvPr/>
        </p:nvSpPr>
        <p:spPr>
          <a:xfrm>
            <a:off x="9387046" y="3429000"/>
            <a:ext cx="540000" cy="5400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85ACC0-8C54-FE6E-08E6-35CD0C9DD013}"/>
              </a:ext>
            </a:extLst>
          </p:cNvPr>
          <p:cNvCxnSpPr>
            <a:cxnSpLocks/>
          </p:cNvCxnSpPr>
          <p:nvPr/>
        </p:nvCxnSpPr>
        <p:spPr>
          <a:xfrm>
            <a:off x="7966055" y="2824701"/>
            <a:ext cx="3434191" cy="114429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4" name="Graphic 33" descr="Alarm clock with solid fill">
            <a:extLst>
              <a:ext uri="{FF2B5EF4-FFF2-40B4-BE49-F238E27FC236}">
                <a16:creationId xmlns:a16="http://schemas.microsoft.com/office/drawing/2014/main" id="{86E6EFA4-741A-BBDD-1A52-876205E9A4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4424" y="2903330"/>
            <a:ext cx="914400" cy="914400"/>
          </a:xfrm>
          <a:prstGeom prst="rect">
            <a:avLst/>
          </a:prstGeom>
        </p:spPr>
      </p:pic>
      <p:pic>
        <p:nvPicPr>
          <p:cNvPr id="36" name="Graphic 35" descr="Baseball hat with solid fill">
            <a:extLst>
              <a:ext uri="{FF2B5EF4-FFF2-40B4-BE49-F238E27FC236}">
                <a16:creationId xmlns:a16="http://schemas.microsoft.com/office/drawing/2014/main" id="{EAD3E9BB-79BC-4631-C7B5-40A051B541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37297" y="2142880"/>
            <a:ext cx="914400" cy="9144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5D98158-72F6-CA9D-4EBB-0AAD3709EF92}"/>
              </a:ext>
            </a:extLst>
          </p:cNvPr>
          <p:cNvSpPr/>
          <p:nvPr/>
        </p:nvSpPr>
        <p:spPr>
          <a:xfrm>
            <a:off x="4514929" y="1517346"/>
            <a:ext cx="3034338" cy="30851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D187690-CE14-80CC-F3EE-40A410EE9600}"/>
              </a:ext>
            </a:extLst>
          </p:cNvPr>
          <p:cNvSpPr/>
          <p:nvPr/>
        </p:nvSpPr>
        <p:spPr>
          <a:xfrm>
            <a:off x="7655462" y="1517346"/>
            <a:ext cx="4018377" cy="30851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Multiplication and division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11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34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Counting in 2s, how many wheels are there?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F6AA63-02D8-F9AE-9345-A428710913B9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Cycling with solid fill">
            <a:extLst>
              <a:ext uri="{FF2B5EF4-FFF2-40B4-BE49-F238E27FC236}">
                <a16:creationId xmlns:a16="http://schemas.microsoft.com/office/drawing/2014/main" id="{E4423CA1-F0B6-99AA-1E41-DC9C1023A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498" y="1739347"/>
            <a:ext cx="1948067" cy="1948067"/>
          </a:xfrm>
          <a:prstGeom prst="rect">
            <a:avLst/>
          </a:prstGeom>
        </p:spPr>
      </p:pic>
      <p:pic>
        <p:nvPicPr>
          <p:cNvPr id="5" name="Graphic 4" descr="Cycling with solid fill">
            <a:extLst>
              <a:ext uri="{FF2B5EF4-FFF2-40B4-BE49-F238E27FC236}">
                <a16:creationId xmlns:a16="http://schemas.microsoft.com/office/drawing/2014/main" id="{1C665A06-D501-B792-6C1D-E064C5553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7032" y="1739346"/>
            <a:ext cx="1948067" cy="1948067"/>
          </a:xfrm>
          <a:prstGeom prst="rect">
            <a:avLst/>
          </a:prstGeom>
        </p:spPr>
      </p:pic>
      <p:pic>
        <p:nvPicPr>
          <p:cNvPr id="8" name="Graphic 7" descr="Cycling with solid fill">
            <a:extLst>
              <a:ext uri="{FF2B5EF4-FFF2-40B4-BE49-F238E27FC236}">
                <a16:creationId xmlns:a16="http://schemas.microsoft.com/office/drawing/2014/main" id="{E2B1F1BB-FEDC-12F1-2E9C-07A01C0A1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2765" y="1739347"/>
            <a:ext cx="1948067" cy="1948067"/>
          </a:xfrm>
          <a:prstGeom prst="rect">
            <a:avLst/>
          </a:prstGeom>
        </p:spPr>
      </p:pic>
      <p:pic>
        <p:nvPicPr>
          <p:cNvPr id="11" name="Graphic 10" descr="Cycling with solid fill">
            <a:extLst>
              <a:ext uri="{FF2B5EF4-FFF2-40B4-BE49-F238E27FC236}">
                <a16:creationId xmlns:a16="http://schemas.microsoft.com/office/drawing/2014/main" id="{D2F91352-296B-42C2-435E-3F3F110F7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5099" y="1739345"/>
            <a:ext cx="1948067" cy="1948067"/>
          </a:xfrm>
          <a:prstGeom prst="rect">
            <a:avLst/>
          </a:prstGeom>
        </p:spPr>
      </p:pic>
      <p:pic>
        <p:nvPicPr>
          <p:cNvPr id="13" name="Graphic 12" descr="Cycling with solid fill">
            <a:extLst>
              <a:ext uri="{FF2B5EF4-FFF2-40B4-BE49-F238E27FC236}">
                <a16:creationId xmlns:a16="http://schemas.microsoft.com/office/drawing/2014/main" id="{BF41B3BD-A4F0-EB48-06E7-D0134D415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498" y="3687412"/>
            <a:ext cx="1948067" cy="1948067"/>
          </a:xfrm>
          <a:prstGeom prst="rect">
            <a:avLst/>
          </a:prstGeom>
        </p:spPr>
      </p:pic>
      <p:pic>
        <p:nvPicPr>
          <p:cNvPr id="16" name="Graphic 15" descr="Cycling with solid fill">
            <a:extLst>
              <a:ext uri="{FF2B5EF4-FFF2-40B4-BE49-F238E27FC236}">
                <a16:creationId xmlns:a16="http://schemas.microsoft.com/office/drawing/2014/main" id="{83576E41-529E-6F12-32C7-5F070B3B2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7032" y="3687411"/>
            <a:ext cx="1948067" cy="1948067"/>
          </a:xfrm>
          <a:prstGeom prst="rect">
            <a:avLst/>
          </a:prstGeom>
        </p:spPr>
      </p:pic>
      <p:pic>
        <p:nvPicPr>
          <p:cNvPr id="17" name="Graphic 16" descr="Cycling with solid fill">
            <a:extLst>
              <a:ext uri="{FF2B5EF4-FFF2-40B4-BE49-F238E27FC236}">
                <a16:creationId xmlns:a16="http://schemas.microsoft.com/office/drawing/2014/main" id="{8B0CB83A-5F30-A8F5-7458-CA88D4B2B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2765" y="3687412"/>
            <a:ext cx="1948067" cy="1948067"/>
          </a:xfrm>
          <a:prstGeom prst="rect">
            <a:avLst/>
          </a:prstGeom>
        </p:spPr>
      </p:pic>
      <p:pic>
        <p:nvPicPr>
          <p:cNvPr id="18" name="Graphic 17" descr="Cycling with solid fill">
            <a:extLst>
              <a:ext uri="{FF2B5EF4-FFF2-40B4-BE49-F238E27FC236}">
                <a16:creationId xmlns:a16="http://schemas.microsoft.com/office/drawing/2014/main" id="{79FE7840-2445-F080-E463-05386401F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5099" y="3687410"/>
            <a:ext cx="1948067" cy="194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14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Count in 10s.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6625C6-F726-8139-8FBA-304E8DDA2C6A}"/>
              </a:ext>
            </a:extLst>
          </p:cNvPr>
          <p:cNvSpPr/>
          <p:nvPr/>
        </p:nvSpPr>
        <p:spPr>
          <a:xfrm>
            <a:off x="1759229" y="506059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D63E74-7CCF-E071-749B-530E1CA92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06" y="1300877"/>
            <a:ext cx="2981325" cy="1971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64A05B-4B78-B3E5-1961-84200A62A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431" y="1300877"/>
            <a:ext cx="3105150" cy="2047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70C422-D224-E310-2EA8-65DAC19C9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581" y="1377077"/>
            <a:ext cx="2981325" cy="19716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C7D83B-6464-2D9A-5DFF-3FB7C9409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31" y="3310652"/>
            <a:ext cx="2981325" cy="1971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EEAA44-B7F8-C3FA-BD87-9793C88CF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93" y="3348752"/>
            <a:ext cx="3105150" cy="2047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02B1F4-87F5-6BF3-EA4E-D2DB761B3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669" y="3386851"/>
            <a:ext cx="29813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605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Part of the array is covered.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counters could there be altogether?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2D8516-F11F-AE9B-8668-D211E49150AF}"/>
              </a:ext>
            </a:extLst>
          </p:cNvPr>
          <p:cNvSpPr/>
          <p:nvPr/>
        </p:nvSpPr>
        <p:spPr>
          <a:xfrm>
            <a:off x="1759229" y="506059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315A87-B890-8AB1-948D-246C96FF97F8}"/>
              </a:ext>
            </a:extLst>
          </p:cNvPr>
          <p:cNvSpPr/>
          <p:nvPr/>
        </p:nvSpPr>
        <p:spPr>
          <a:xfrm>
            <a:off x="1759229" y="135150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FC4CEA-D477-6010-0EFE-B1E4A35F7001}"/>
              </a:ext>
            </a:extLst>
          </p:cNvPr>
          <p:cNvSpPr/>
          <p:nvPr/>
        </p:nvSpPr>
        <p:spPr>
          <a:xfrm>
            <a:off x="1743217" y="2390712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E09F6B-D435-83EC-3E27-6B50BDF40664}"/>
              </a:ext>
            </a:extLst>
          </p:cNvPr>
          <p:cNvSpPr/>
          <p:nvPr/>
        </p:nvSpPr>
        <p:spPr>
          <a:xfrm>
            <a:off x="2591356" y="2390712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18909B-A9ED-9B72-A7B5-E7C2DBB87720}"/>
              </a:ext>
            </a:extLst>
          </p:cNvPr>
          <p:cNvSpPr/>
          <p:nvPr/>
        </p:nvSpPr>
        <p:spPr>
          <a:xfrm>
            <a:off x="3439495" y="2396695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0874F-EFA7-9A18-0128-3E5523809A05}"/>
              </a:ext>
            </a:extLst>
          </p:cNvPr>
          <p:cNvSpPr/>
          <p:nvPr/>
        </p:nvSpPr>
        <p:spPr>
          <a:xfrm>
            <a:off x="4287634" y="2396695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8ABCE2-9835-C0D5-71A3-471A9ECCD0F9}"/>
              </a:ext>
            </a:extLst>
          </p:cNvPr>
          <p:cNvSpPr/>
          <p:nvPr/>
        </p:nvSpPr>
        <p:spPr>
          <a:xfrm>
            <a:off x="5135773" y="2387485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1AE04F4-7B55-FBAF-D84B-79EB82DF03B8}"/>
              </a:ext>
            </a:extLst>
          </p:cNvPr>
          <p:cNvSpPr/>
          <p:nvPr/>
        </p:nvSpPr>
        <p:spPr>
          <a:xfrm>
            <a:off x="5983912" y="2387485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AE7F52-277D-569B-3A49-0999925C6534}"/>
              </a:ext>
            </a:extLst>
          </p:cNvPr>
          <p:cNvSpPr/>
          <p:nvPr/>
        </p:nvSpPr>
        <p:spPr>
          <a:xfrm>
            <a:off x="6832051" y="2393468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04C524-2DC9-4FD2-73EC-873B40F3183F}"/>
              </a:ext>
            </a:extLst>
          </p:cNvPr>
          <p:cNvSpPr/>
          <p:nvPr/>
        </p:nvSpPr>
        <p:spPr>
          <a:xfrm>
            <a:off x="7680190" y="2393468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3A16CD7-EDC5-8948-9E32-9231B0C89AF3}"/>
              </a:ext>
            </a:extLst>
          </p:cNvPr>
          <p:cNvSpPr/>
          <p:nvPr/>
        </p:nvSpPr>
        <p:spPr>
          <a:xfrm>
            <a:off x="8536645" y="2387485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FDD0B10-AD1B-1AB0-E449-79A33546200E}"/>
              </a:ext>
            </a:extLst>
          </p:cNvPr>
          <p:cNvSpPr/>
          <p:nvPr/>
        </p:nvSpPr>
        <p:spPr>
          <a:xfrm>
            <a:off x="9384784" y="2387485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23AA1B0-5CFF-C8D3-D3E2-1DFDAAF3A4E8}"/>
              </a:ext>
            </a:extLst>
          </p:cNvPr>
          <p:cNvSpPr/>
          <p:nvPr/>
        </p:nvSpPr>
        <p:spPr>
          <a:xfrm>
            <a:off x="1759229" y="3232933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6069911-7891-7E19-711B-F267FDA62EE1}"/>
              </a:ext>
            </a:extLst>
          </p:cNvPr>
          <p:cNvSpPr/>
          <p:nvPr/>
        </p:nvSpPr>
        <p:spPr>
          <a:xfrm>
            <a:off x="2607368" y="3232933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7AC69A0-483B-B487-98D1-927563F3E943}"/>
              </a:ext>
            </a:extLst>
          </p:cNvPr>
          <p:cNvSpPr/>
          <p:nvPr/>
        </p:nvSpPr>
        <p:spPr>
          <a:xfrm>
            <a:off x="3455507" y="3238916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01844D-57C8-406C-BE42-76911308DAC5}"/>
              </a:ext>
            </a:extLst>
          </p:cNvPr>
          <p:cNvSpPr/>
          <p:nvPr/>
        </p:nvSpPr>
        <p:spPr>
          <a:xfrm>
            <a:off x="4303646" y="3238916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C084C69-0E10-0A8B-F6C8-C837A834BD17}"/>
              </a:ext>
            </a:extLst>
          </p:cNvPr>
          <p:cNvSpPr/>
          <p:nvPr/>
        </p:nvSpPr>
        <p:spPr>
          <a:xfrm>
            <a:off x="5151785" y="3229706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6858396-A371-C500-2E98-A31DD4514AB6}"/>
              </a:ext>
            </a:extLst>
          </p:cNvPr>
          <p:cNvSpPr/>
          <p:nvPr/>
        </p:nvSpPr>
        <p:spPr>
          <a:xfrm>
            <a:off x="5999924" y="3229706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47C8135-CD6F-4EF2-A59D-AD82A33195CF}"/>
              </a:ext>
            </a:extLst>
          </p:cNvPr>
          <p:cNvSpPr/>
          <p:nvPr/>
        </p:nvSpPr>
        <p:spPr>
          <a:xfrm>
            <a:off x="6848063" y="3235689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71B3500-9C2F-72A6-FCAE-62E84948A4BE}"/>
              </a:ext>
            </a:extLst>
          </p:cNvPr>
          <p:cNvSpPr/>
          <p:nvPr/>
        </p:nvSpPr>
        <p:spPr>
          <a:xfrm>
            <a:off x="7696202" y="3235689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C587F8B-7A32-B7A2-45AC-ECAE4A49443A}"/>
              </a:ext>
            </a:extLst>
          </p:cNvPr>
          <p:cNvSpPr/>
          <p:nvPr/>
        </p:nvSpPr>
        <p:spPr>
          <a:xfrm>
            <a:off x="8552657" y="3229706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EC6557-1EAB-7E02-90F5-6B59EAC44612}"/>
              </a:ext>
            </a:extLst>
          </p:cNvPr>
          <p:cNvSpPr/>
          <p:nvPr/>
        </p:nvSpPr>
        <p:spPr>
          <a:xfrm>
            <a:off x="9400796" y="3229706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ECA2514-BDD2-446A-B61B-804F43CC6E3B}"/>
              </a:ext>
            </a:extLst>
          </p:cNvPr>
          <p:cNvSpPr/>
          <p:nvPr/>
        </p:nvSpPr>
        <p:spPr>
          <a:xfrm>
            <a:off x="1743217" y="4088557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A70CB08-0454-B887-11AA-34E4E677A7F1}"/>
              </a:ext>
            </a:extLst>
          </p:cNvPr>
          <p:cNvSpPr/>
          <p:nvPr/>
        </p:nvSpPr>
        <p:spPr>
          <a:xfrm>
            <a:off x="2591356" y="4088557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FB458BB-ED51-3B28-AEFD-09238955F6E1}"/>
              </a:ext>
            </a:extLst>
          </p:cNvPr>
          <p:cNvSpPr/>
          <p:nvPr/>
        </p:nvSpPr>
        <p:spPr>
          <a:xfrm>
            <a:off x="3439495" y="4094540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AC1EB9F-C17A-2BA7-640F-9240389C0E4E}"/>
              </a:ext>
            </a:extLst>
          </p:cNvPr>
          <p:cNvSpPr/>
          <p:nvPr/>
        </p:nvSpPr>
        <p:spPr>
          <a:xfrm>
            <a:off x="4287634" y="4094540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1C7BA4A-97CC-1914-6BB0-119DA30109E1}"/>
              </a:ext>
            </a:extLst>
          </p:cNvPr>
          <p:cNvSpPr/>
          <p:nvPr/>
        </p:nvSpPr>
        <p:spPr>
          <a:xfrm>
            <a:off x="5135773" y="4085330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4A8F8CD-5595-8B7A-A8EE-C226C2E01748}"/>
              </a:ext>
            </a:extLst>
          </p:cNvPr>
          <p:cNvSpPr/>
          <p:nvPr/>
        </p:nvSpPr>
        <p:spPr>
          <a:xfrm>
            <a:off x="5983912" y="4085330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41C9769-1D0D-BD4D-B12F-B2EC9F569287}"/>
              </a:ext>
            </a:extLst>
          </p:cNvPr>
          <p:cNvSpPr/>
          <p:nvPr/>
        </p:nvSpPr>
        <p:spPr>
          <a:xfrm>
            <a:off x="6832051" y="4091313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6334F2A-8303-FAEE-FE97-B8BC87F14253}"/>
              </a:ext>
            </a:extLst>
          </p:cNvPr>
          <p:cNvSpPr/>
          <p:nvPr/>
        </p:nvSpPr>
        <p:spPr>
          <a:xfrm>
            <a:off x="7680190" y="4091313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9D9D2B6-ED72-F19B-5F45-4D73FAEF9935}"/>
              </a:ext>
            </a:extLst>
          </p:cNvPr>
          <p:cNvSpPr/>
          <p:nvPr/>
        </p:nvSpPr>
        <p:spPr>
          <a:xfrm>
            <a:off x="8536645" y="4085330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9C616F3-0504-8F9A-FDF7-8829E8E067A3}"/>
              </a:ext>
            </a:extLst>
          </p:cNvPr>
          <p:cNvSpPr/>
          <p:nvPr/>
        </p:nvSpPr>
        <p:spPr>
          <a:xfrm>
            <a:off x="9384784" y="4085330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9AF9AB2-C203-6D29-24A6-D27AC23D5A95}"/>
              </a:ext>
            </a:extLst>
          </p:cNvPr>
          <p:cNvSpPr/>
          <p:nvPr/>
        </p:nvSpPr>
        <p:spPr>
          <a:xfrm>
            <a:off x="2591356" y="3158661"/>
            <a:ext cx="7678800" cy="18171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4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959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E8C83A-9C65-8103-D6F7-5F7752E75B56}"/>
                  </a:ext>
                </a:extLst>
              </p:cNvPr>
              <p:cNvSpPr txBox="1"/>
              <p:nvPr/>
            </p:nvSpPr>
            <p:spPr>
              <a:xfrm>
                <a:off x="2103217" y="632690"/>
                <a:ext cx="1733423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Which shows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?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E8C83A-9C65-8103-D6F7-5F7752E75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217" y="632690"/>
                <a:ext cx="1733423" cy="483466"/>
              </a:xfrm>
              <a:prstGeom prst="rect">
                <a:avLst/>
              </a:prstGeom>
              <a:blipFill>
                <a:blip r:embed="rId2"/>
                <a:stretch>
                  <a:fillRect l="-2817" r="-2817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C7C6A-8150-5351-23CF-E02E8F4D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912" y="1283175"/>
            <a:ext cx="7088188" cy="43750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4CFCD8-A95B-6AF8-CC69-267427DA2A64}"/>
              </a:ext>
            </a:extLst>
          </p:cNvPr>
          <p:cNvSpPr/>
          <p:nvPr/>
        </p:nvSpPr>
        <p:spPr>
          <a:xfrm>
            <a:off x="1759229" y="506059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B4D6D8-E395-564A-0137-940CD7D7DA7A}"/>
              </a:ext>
            </a:extLst>
          </p:cNvPr>
          <p:cNvSpPr/>
          <p:nvPr/>
        </p:nvSpPr>
        <p:spPr>
          <a:xfrm>
            <a:off x="4686299" y="1367451"/>
            <a:ext cx="2209801" cy="20615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503AA1-E869-24FC-1766-B66F420D73AB}"/>
              </a:ext>
            </a:extLst>
          </p:cNvPr>
          <p:cNvSpPr/>
          <p:nvPr/>
        </p:nvSpPr>
        <p:spPr>
          <a:xfrm>
            <a:off x="7258299" y="1367450"/>
            <a:ext cx="2209801" cy="20615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6573C7-06AE-7BF3-9FD8-DB9E6FEFC1D1}"/>
              </a:ext>
            </a:extLst>
          </p:cNvPr>
          <p:cNvSpPr/>
          <p:nvPr/>
        </p:nvSpPr>
        <p:spPr>
          <a:xfrm>
            <a:off x="2405311" y="3513276"/>
            <a:ext cx="4490789" cy="20615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51A241-6F1A-ECE9-9019-01B6B59CA1A8}"/>
              </a:ext>
            </a:extLst>
          </p:cNvPr>
          <p:cNvSpPr/>
          <p:nvPr/>
        </p:nvSpPr>
        <p:spPr>
          <a:xfrm>
            <a:off x="7258298" y="3513276"/>
            <a:ext cx="2209801" cy="20615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6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Position and direction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9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365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same? What is different?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D2E13B-1060-A5AE-54D3-28FD444CB131}"/>
              </a:ext>
            </a:extLst>
          </p:cNvPr>
          <p:cNvSpPr/>
          <p:nvPr/>
        </p:nvSpPr>
        <p:spPr>
          <a:xfrm>
            <a:off x="1868495" y="32861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6C1C26-8463-6B0A-EB15-4C809865AA78}"/>
              </a:ext>
            </a:extLst>
          </p:cNvPr>
          <p:cNvSpPr/>
          <p:nvPr/>
        </p:nvSpPr>
        <p:spPr>
          <a:xfrm>
            <a:off x="2544355" y="2246716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A477DB-2954-BD23-1A63-17D9A6F93DFC}"/>
              </a:ext>
            </a:extLst>
          </p:cNvPr>
          <p:cNvSpPr/>
          <p:nvPr/>
        </p:nvSpPr>
        <p:spPr>
          <a:xfrm>
            <a:off x="3264355" y="2246716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3CF400-B899-4BD6-D0F4-F9E7099B32FD}"/>
              </a:ext>
            </a:extLst>
          </p:cNvPr>
          <p:cNvSpPr/>
          <p:nvPr/>
        </p:nvSpPr>
        <p:spPr>
          <a:xfrm>
            <a:off x="2543119" y="2984041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E1EAE0-884D-03A8-E90C-DBED1E5D9F2D}"/>
              </a:ext>
            </a:extLst>
          </p:cNvPr>
          <p:cNvSpPr/>
          <p:nvPr/>
        </p:nvSpPr>
        <p:spPr>
          <a:xfrm>
            <a:off x="3263119" y="2984041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05E5CB-E7D7-A0BB-FD9F-1567DF8C0429}"/>
              </a:ext>
            </a:extLst>
          </p:cNvPr>
          <p:cNvSpPr/>
          <p:nvPr/>
        </p:nvSpPr>
        <p:spPr>
          <a:xfrm>
            <a:off x="2543119" y="3714679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1A16A3-7E1A-B206-6CFF-0EB390F58AAC}"/>
              </a:ext>
            </a:extLst>
          </p:cNvPr>
          <p:cNvSpPr/>
          <p:nvPr/>
        </p:nvSpPr>
        <p:spPr>
          <a:xfrm>
            <a:off x="3263119" y="3714679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E120BB-5BCD-F3D0-2EA1-1D99898FA5FD}"/>
              </a:ext>
            </a:extLst>
          </p:cNvPr>
          <p:cNvSpPr/>
          <p:nvPr/>
        </p:nvSpPr>
        <p:spPr>
          <a:xfrm>
            <a:off x="3983119" y="2264041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3F6BBE-5E83-37F8-85F0-63E9D79604F8}"/>
              </a:ext>
            </a:extLst>
          </p:cNvPr>
          <p:cNvSpPr/>
          <p:nvPr/>
        </p:nvSpPr>
        <p:spPr>
          <a:xfrm>
            <a:off x="3981883" y="3001366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E8343C-09E7-FA68-A1B8-ADB3FD335645}"/>
              </a:ext>
            </a:extLst>
          </p:cNvPr>
          <p:cNvSpPr/>
          <p:nvPr/>
        </p:nvSpPr>
        <p:spPr>
          <a:xfrm>
            <a:off x="3981883" y="3732004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D9AC19-3F08-D6A7-8745-EA524B25AC31}"/>
              </a:ext>
            </a:extLst>
          </p:cNvPr>
          <p:cNvSpPr/>
          <p:nvPr/>
        </p:nvSpPr>
        <p:spPr>
          <a:xfrm>
            <a:off x="8451013" y="2926792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AEEAE5B-30C0-FF53-9D76-837B85063D97}"/>
              </a:ext>
            </a:extLst>
          </p:cNvPr>
          <p:cNvSpPr/>
          <p:nvPr/>
        </p:nvSpPr>
        <p:spPr>
          <a:xfrm>
            <a:off x="7014721" y="2197000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738C80-1E9D-113C-7A66-7B1A6A224AF9}"/>
              </a:ext>
            </a:extLst>
          </p:cNvPr>
          <p:cNvSpPr/>
          <p:nvPr/>
        </p:nvSpPr>
        <p:spPr>
          <a:xfrm>
            <a:off x="6293485" y="2934325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5A1ACD1-3104-E6E1-3C0A-078D2EC2D0AB}"/>
              </a:ext>
            </a:extLst>
          </p:cNvPr>
          <p:cNvSpPr/>
          <p:nvPr/>
        </p:nvSpPr>
        <p:spPr>
          <a:xfrm>
            <a:off x="7013485" y="2934325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99867BA-BC51-ADBF-791D-61FBBD85B73F}"/>
              </a:ext>
            </a:extLst>
          </p:cNvPr>
          <p:cNvSpPr/>
          <p:nvPr/>
        </p:nvSpPr>
        <p:spPr>
          <a:xfrm>
            <a:off x="5572249" y="2947768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B47E921-E88D-50E8-C163-6838C0409C79}"/>
              </a:ext>
            </a:extLst>
          </p:cNvPr>
          <p:cNvSpPr/>
          <p:nvPr/>
        </p:nvSpPr>
        <p:spPr>
          <a:xfrm>
            <a:off x="7013485" y="3664963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53F302-80F8-8EDD-43EA-B66700409D98}"/>
              </a:ext>
            </a:extLst>
          </p:cNvPr>
          <p:cNvSpPr/>
          <p:nvPr/>
        </p:nvSpPr>
        <p:spPr>
          <a:xfrm>
            <a:off x="7002310" y="1462228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94D3490-0335-C4E7-8CA0-746619DFA6DF}"/>
              </a:ext>
            </a:extLst>
          </p:cNvPr>
          <p:cNvSpPr/>
          <p:nvPr/>
        </p:nvSpPr>
        <p:spPr>
          <a:xfrm>
            <a:off x="7732249" y="2951650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8815B66-6D8A-4B82-EC4B-6B956B4DE7A2}"/>
              </a:ext>
            </a:extLst>
          </p:cNvPr>
          <p:cNvSpPr/>
          <p:nvPr/>
        </p:nvSpPr>
        <p:spPr>
          <a:xfrm>
            <a:off x="7022188" y="4395693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17739D-D3EB-AB29-DE17-B5C1AC59A7FB}"/>
              </a:ext>
            </a:extLst>
          </p:cNvPr>
          <p:cNvSpPr/>
          <p:nvPr/>
        </p:nvSpPr>
        <p:spPr>
          <a:xfrm>
            <a:off x="5420647" y="1415065"/>
            <a:ext cx="3942014" cy="38228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5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223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finger has turned.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From which direction could it have turned?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27A163-39E2-6288-A4A4-6B55EA8603DC}"/>
              </a:ext>
            </a:extLst>
          </p:cNvPr>
          <p:cNvSpPr/>
          <p:nvPr/>
        </p:nvSpPr>
        <p:spPr>
          <a:xfrm>
            <a:off x="1759229" y="506059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1660F-44F8-AE5C-F18F-0BBD774FE1A1}"/>
              </a:ext>
            </a:extLst>
          </p:cNvPr>
          <p:cNvSpPr/>
          <p:nvPr/>
        </p:nvSpPr>
        <p:spPr>
          <a:xfrm>
            <a:off x="1759229" y="1299586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F1913C-9A64-7828-21E8-C984F26C7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72074" y="2116365"/>
            <a:ext cx="18478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52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counters have been arranged in a pattern.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60A661-ACBB-C5C5-EFBB-E8AD0EAC7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082319"/>
              </p:ext>
            </p:extLst>
          </p:nvPr>
        </p:nvGraphicFramePr>
        <p:xfrm>
          <a:off x="4245447" y="1410783"/>
          <a:ext cx="335711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8559">
                  <a:extLst>
                    <a:ext uri="{9D8B030D-6E8A-4147-A177-3AD203B41FA5}">
                      <a16:colId xmlns:a16="http://schemas.microsoft.com/office/drawing/2014/main" val="3327073988"/>
                    </a:ext>
                  </a:extLst>
                </a:gridCol>
                <a:gridCol w="1678559">
                  <a:extLst>
                    <a:ext uri="{9D8B030D-6E8A-4147-A177-3AD203B41FA5}">
                      <a16:colId xmlns:a16="http://schemas.microsoft.com/office/drawing/2014/main" val="2730347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56528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76E5F0F-4BFC-6EC9-58B4-A4F57571DBF0}"/>
              </a:ext>
            </a:extLst>
          </p:cNvPr>
          <p:cNvSpPr/>
          <p:nvPr/>
        </p:nvSpPr>
        <p:spPr>
          <a:xfrm>
            <a:off x="1759229" y="516691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13EAA-0994-A4ED-9237-79DD59563F5A}"/>
              </a:ext>
            </a:extLst>
          </p:cNvPr>
          <p:cNvSpPr txBox="1"/>
          <p:nvPr/>
        </p:nvSpPr>
        <p:spPr>
          <a:xfrm>
            <a:off x="2103217" y="2082262"/>
            <a:ext cx="60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 the language above to describe the position of the colours.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8A17C-5024-8C99-75A1-E9863C67BDAE}"/>
              </a:ext>
            </a:extLst>
          </p:cNvPr>
          <p:cNvSpPr/>
          <p:nvPr/>
        </p:nvSpPr>
        <p:spPr>
          <a:xfrm>
            <a:off x="1759229" y="1966263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46C9C1-F0B4-254A-F01E-CC3EAB937020}"/>
              </a:ext>
            </a:extLst>
          </p:cNvPr>
          <p:cNvSpPr/>
          <p:nvPr/>
        </p:nvSpPr>
        <p:spPr>
          <a:xfrm>
            <a:off x="3385840" y="3055835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DC6023-1660-CE79-8756-10EABF284BB0}"/>
              </a:ext>
            </a:extLst>
          </p:cNvPr>
          <p:cNvSpPr/>
          <p:nvPr/>
        </p:nvSpPr>
        <p:spPr>
          <a:xfrm>
            <a:off x="3385840" y="3775835"/>
            <a:ext cx="720000" cy="72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2BD2682-7399-C552-8A0A-460950C43221}"/>
              </a:ext>
            </a:extLst>
          </p:cNvPr>
          <p:cNvSpPr/>
          <p:nvPr/>
        </p:nvSpPr>
        <p:spPr>
          <a:xfrm>
            <a:off x="3385840" y="4495835"/>
            <a:ext cx="720000" cy="72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F0AC4E-4689-3F04-7169-85CC1B0E72B3}"/>
              </a:ext>
            </a:extLst>
          </p:cNvPr>
          <p:cNvSpPr/>
          <p:nvPr/>
        </p:nvSpPr>
        <p:spPr>
          <a:xfrm>
            <a:off x="5558426" y="3042910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979CE0-92FE-EA6C-4669-6BB32DA292AB}"/>
              </a:ext>
            </a:extLst>
          </p:cNvPr>
          <p:cNvSpPr/>
          <p:nvPr/>
        </p:nvSpPr>
        <p:spPr>
          <a:xfrm>
            <a:off x="5558426" y="4502981"/>
            <a:ext cx="720000" cy="72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88FCB99-5C63-9E7A-BACD-AC15A787C88B}"/>
              </a:ext>
            </a:extLst>
          </p:cNvPr>
          <p:cNvSpPr/>
          <p:nvPr/>
        </p:nvSpPr>
        <p:spPr>
          <a:xfrm>
            <a:off x="5558426" y="3762910"/>
            <a:ext cx="720000" cy="72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0BD649-91C7-235F-7E11-F735300DA262}"/>
              </a:ext>
            </a:extLst>
          </p:cNvPr>
          <p:cNvSpPr/>
          <p:nvPr/>
        </p:nvSpPr>
        <p:spPr>
          <a:xfrm>
            <a:off x="7602565" y="4513017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8DF15A-B27D-3038-B7B9-3E90F8593893}"/>
              </a:ext>
            </a:extLst>
          </p:cNvPr>
          <p:cNvSpPr/>
          <p:nvPr/>
        </p:nvSpPr>
        <p:spPr>
          <a:xfrm>
            <a:off x="7602565" y="3803052"/>
            <a:ext cx="720000" cy="72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AB8E90-7702-D953-A10E-1CFDF5CC3B34}"/>
              </a:ext>
            </a:extLst>
          </p:cNvPr>
          <p:cNvSpPr/>
          <p:nvPr/>
        </p:nvSpPr>
        <p:spPr>
          <a:xfrm>
            <a:off x="7602565" y="3062981"/>
            <a:ext cx="720000" cy="72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24027F-AE35-8A64-57C9-0201348AFAAB}"/>
              </a:ext>
            </a:extLst>
          </p:cNvPr>
          <p:cNvSpPr/>
          <p:nvPr/>
        </p:nvSpPr>
        <p:spPr>
          <a:xfrm>
            <a:off x="5558426" y="2884346"/>
            <a:ext cx="725245" cy="24771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A4AD18-FC5E-1F18-8810-2F6609F89103}"/>
              </a:ext>
            </a:extLst>
          </p:cNvPr>
          <p:cNvSpPr/>
          <p:nvPr/>
        </p:nvSpPr>
        <p:spPr>
          <a:xfrm>
            <a:off x="7602565" y="2787379"/>
            <a:ext cx="725245" cy="24771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Place Value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Within 100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35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2840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numbers are hidden?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C04434-F26D-C7EF-81A6-2370A2BF14D4}"/>
              </a:ext>
            </a:extLst>
          </p:cNvPr>
          <p:cNvSpPr/>
          <p:nvPr/>
        </p:nvSpPr>
        <p:spPr>
          <a:xfrm>
            <a:off x="1759229" y="516691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2E1EDD2-A36F-920A-C570-9F0C95D72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65971"/>
              </p:ext>
            </p:extLst>
          </p:nvPr>
        </p:nvGraphicFramePr>
        <p:xfrm>
          <a:off x="3121171" y="1415404"/>
          <a:ext cx="560567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567">
                  <a:extLst>
                    <a:ext uri="{9D8B030D-6E8A-4147-A177-3AD203B41FA5}">
                      <a16:colId xmlns:a16="http://schemas.microsoft.com/office/drawing/2014/main" val="173244617"/>
                    </a:ext>
                  </a:extLst>
                </a:gridCol>
                <a:gridCol w="560567">
                  <a:extLst>
                    <a:ext uri="{9D8B030D-6E8A-4147-A177-3AD203B41FA5}">
                      <a16:colId xmlns:a16="http://schemas.microsoft.com/office/drawing/2014/main" val="3365054143"/>
                    </a:ext>
                  </a:extLst>
                </a:gridCol>
                <a:gridCol w="560567">
                  <a:extLst>
                    <a:ext uri="{9D8B030D-6E8A-4147-A177-3AD203B41FA5}">
                      <a16:colId xmlns:a16="http://schemas.microsoft.com/office/drawing/2014/main" val="1413978809"/>
                    </a:ext>
                  </a:extLst>
                </a:gridCol>
                <a:gridCol w="560567">
                  <a:extLst>
                    <a:ext uri="{9D8B030D-6E8A-4147-A177-3AD203B41FA5}">
                      <a16:colId xmlns:a16="http://schemas.microsoft.com/office/drawing/2014/main" val="1511708967"/>
                    </a:ext>
                  </a:extLst>
                </a:gridCol>
                <a:gridCol w="560567">
                  <a:extLst>
                    <a:ext uri="{9D8B030D-6E8A-4147-A177-3AD203B41FA5}">
                      <a16:colId xmlns:a16="http://schemas.microsoft.com/office/drawing/2014/main" val="3812675097"/>
                    </a:ext>
                  </a:extLst>
                </a:gridCol>
                <a:gridCol w="560567">
                  <a:extLst>
                    <a:ext uri="{9D8B030D-6E8A-4147-A177-3AD203B41FA5}">
                      <a16:colId xmlns:a16="http://schemas.microsoft.com/office/drawing/2014/main" val="53737369"/>
                    </a:ext>
                  </a:extLst>
                </a:gridCol>
                <a:gridCol w="560567">
                  <a:extLst>
                    <a:ext uri="{9D8B030D-6E8A-4147-A177-3AD203B41FA5}">
                      <a16:colId xmlns:a16="http://schemas.microsoft.com/office/drawing/2014/main" val="1161221600"/>
                    </a:ext>
                  </a:extLst>
                </a:gridCol>
                <a:gridCol w="560567">
                  <a:extLst>
                    <a:ext uri="{9D8B030D-6E8A-4147-A177-3AD203B41FA5}">
                      <a16:colId xmlns:a16="http://schemas.microsoft.com/office/drawing/2014/main" val="344865613"/>
                    </a:ext>
                  </a:extLst>
                </a:gridCol>
                <a:gridCol w="560567">
                  <a:extLst>
                    <a:ext uri="{9D8B030D-6E8A-4147-A177-3AD203B41FA5}">
                      <a16:colId xmlns:a16="http://schemas.microsoft.com/office/drawing/2014/main" val="3659832104"/>
                    </a:ext>
                  </a:extLst>
                </a:gridCol>
                <a:gridCol w="560567">
                  <a:extLst>
                    <a:ext uri="{9D8B030D-6E8A-4147-A177-3AD203B41FA5}">
                      <a16:colId xmlns:a16="http://schemas.microsoft.com/office/drawing/2014/main" val="3371436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7030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3033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23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704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381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200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485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67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27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250286"/>
                  </a:ext>
                </a:extLst>
              </a:tr>
            </a:tbl>
          </a:graphicData>
        </a:graphic>
      </p:graphicFrame>
      <p:pic>
        <p:nvPicPr>
          <p:cNvPr id="18" name="Graphic 17" descr="Splash with solid fill">
            <a:extLst>
              <a:ext uri="{FF2B5EF4-FFF2-40B4-BE49-F238E27FC236}">
                <a16:creationId xmlns:a16="http://schemas.microsoft.com/office/drawing/2014/main" id="{86805964-68D0-81D5-FC44-8F24408AC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2677" y="1124834"/>
            <a:ext cx="3634410" cy="36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3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Measurement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Money</a:t>
            </a:r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797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02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coin could the counters match to?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3DD45B-3E37-637D-F275-1307ED63E725}"/>
              </a:ext>
            </a:extLst>
          </p:cNvPr>
          <p:cNvSpPr/>
          <p:nvPr/>
        </p:nvSpPr>
        <p:spPr>
          <a:xfrm>
            <a:off x="1759229" y="516691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82D5DC-FB34-395E-166E-AD725538CAE8}"/>
              </a:ext>
            </a:extLst>
          </p:cNvPr>
          <p:cNvSpPr/>
          <p:nvPr/>
        </p:nvSpPr>
        <p:spPr>
          <a:xfrm>
            <a:off x="689908" y="139219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D34B4A-D7E1-B10E-63A9-172335AFE1F5}"/>
              </a:ext>
            </a:extLst>
          </p:cNvPr>
          <p:cNvSpPr/>
          <p:nvPr/>
        </p:nvSpPr>
        <p:spPr>
          <a:xfrm>
            <a:off x="1139908" y="184219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159752-A989-7767-2524-99153F71D9CF}"/>
              </a:ext>
            </a:extLst>
          </p:cNvPr>
          <p:cNvSpPr/>
          <p:nvPr/>
        </p:nvSpPr>
        <p:spPr>
          <a:xfrm>
            <a:off x="1769908" y="139219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6D21B4-47DF-FBD9-A419-5EC8BAC7F942}"/>
              </a:ext>
            </a:extLst>
          </p:cNvPr>
          <p:cNvSpPr/>
          <p:nvPr/>
        </p:nvSpPr>
        <p:spPr>
          <a:xfrm>
            <a:off x="2219908" y="184219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76FC3C-B1F9-17A0-877A-BA47928153C4}"/>
              </a:ext>
            </a:extLst>
          </p:cNvPr>
          <p:cNvSpPr/>
          <p:nvPr/>
        </p:nvSpPr>
        <p:spPr>
          <a:xfrm>
            <a:off x="2856000" y="139219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3B875F-A1E4-41DB-246E-5E6BB31344FF}"/>
              </a:ext>
            </a:extLst>
          </p:cNvPr>
          <p:cNvSpPr/>
          <p:nvPr/>
        </p:nvSpPr>
        <p:spPr>
          <a:xfrm>
            <a:off x="3306000" y="184219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CA25D3-173A-985F-6EC2-941FA33F5B56}"/>
              </a:ext>
            </a:extLst>
          </p:cNvPr>
          <p:cNvSpPr/>
          <p:nvPr/>
        </p:nvSpPr>
        <p:spPr>
          <a:xfrm>
            <a:off x="3936000" y="139219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6C20F6-5FC0-21F9-19E2-C3049952FCA6}"/>
              </a:ext>
            </a:extLst>
          </p:cNvPr>
          <p:cNvSpPr/>
          <p:nvPr/>
        </p:nvSpPr>
        <p:spPr>
          <a:xfrm>
            <a:off x="4386000" y="184219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187ABE-7277-7236-DD5A-5B7F5E699A94}"/>
              </a:ext>
            </a:extLst>
          </p:cNvPr>
          <p:cNvSpPr/>
          <p:nvPr/>
        </p:nvSpPr>
        <p:spPr>
          <a:xfrm>
            <a:off x="5016000" y="139219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F1B1DB-1A0D-64A6-889A-7C29220F4ED4}"/>
              </a:ext>
            </a:extLst>
          </p:cNvPr>
          <p:cNvSpPr/>
          <p:nvPr/>
        </p:nvSpPr>
        <p:spPr>
          <a:xfrm>
            <a:off x="5466000" y="184219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6AF04C-F0C3-0217-41E3-75B04A50EE4D}"/>
              </a:ext>
            </a:extLst>
          </p:cNvPr>
          <p:cNvSpPr/>
          <p:nvPr/>
        </p:nvSpPr>
        <p:spPr>
          <a:xfrm>
            <a:off x="6096000" y="139219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0DC877-547F-CA46-5735-BF7A5C7CF88E}"/>
              </a:ext>
            </a:extLst>
          </p:cNvPr>
          <p:cNvSpPr/>
          <p:nvPr/>
        </p:nvSpPr>
        <p:spPr>
          <a:xfrm>
            <a:off x="6546000" y="184219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FADB25-B783-C019-664E-C738ACC1AA53}"/>
              </a:ext>
            </a:extLst>
          </p:cNvPr>
          <p:cNvSpPr/>
          <p:nvPr/>
        </p:nvSpPr>
        <p:spPr>
          <a:xfrm>
            <a:off x="7203452" y="139219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3920FA-E673-2956-DB6D-286CD9056754}"/>
              </a:ext>
            </a:extLst>
          </p:cNvPr>
          <p:cNvSpPr/>
          <p:nvPr/>
        </p:nvSpPr>
        <p:spPr>
          <a:xfrm>
            <a:off x="7653452" y="184219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579FAF6-5F4D-9C21-B3C5-FBB919DA8A4A}"/>
              </a:ext>
            </a:extLst>
          </p:cNvPr>
          <p:cNvSpPr/>
          <p:nvPr/>
        </p:nvSpPr>
        <p:spPr>
          <a:xfrm>
            <a:off x="8283452" y="139219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FA6D26A-F792-257C-4A44-117E1F655108}"/>
              </a:ext>
            </a:extLst>
          </p:cNvPr>
          <p:cNvSpPr/>
          <p:nvPr/>
        </p:nvSpPr>
        <p:spPr>
          <a:xfrm>
            <a:off x="8733452" y="184219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BE4731-C0F9-AD2F-E9D8-18CAAAF2987E}"/>
              </a:ext>
            </a:extLst>
          </p:cNvPr>
          <p:cNvSpPr/>
          <p:nvPr/>
        </p:nvSpPr>
        <p:spPr>
          <a:xfrm>
            <a:off x="9363452" y="139219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38BE6B-B8CB-41ED-FEC7-4F383FDC9780}"/>
              </a:ext>
            </a:extLst>
          </p:cNvPr>
          <p:cNvSpPr/>
          <p:nvPr/>
        </p:nvSpPr>
        <p:spPr>
          <a:xfrm>
            <a:off x="9813452" y="184219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4D3C502-DB66-0337-1BF2-87F0B7265214}"/>
              </a:ext>
            </a:extLst>
          </p:cNvPr>
          <p:cNvSpPr/>
          <p:nvPr/>
        </p:nvSpPr>
        <p:spPr>
          <a:xfrm>
            <a:off x="10443452" y="139219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C24F5BE-E65E-DE55-98F6-6DD956FEAFDE}"/>
              </a:ext>
            </a:extLst>
          </p:cNvPr>
          <p:cNvSpPr/>
          <p:nvPr/>
        </p:nvSpPr>
        <p:spPr>
          <a:xfrm>
            <a:off x="10893452" y="184219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Ten Pence 2020, Coin from United Kingdom - Online Coin Club">
            <a:extLst>
              <a:ext uri="{FF2B5EF4-FFF2-40B4-BE49-F238E27FC236}">
                <a16:creationId xmlns:a16="http://schemas.microsoft.com/office/drawing/2014/main" id="{446DF469-2E9B-DF23-1586-313FDAB5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81" y="3386562"/>
            <a:ext cx="1809219" cy="180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omplete Guide to British Currency">
            <a:extLst>
              <a:ext uri="{FF2B5EF4-FFF2-40B4-BE49-F238E27FC236}">
                <a16:creationId xmlns:a16="http://schemas.microsoft.com/office/drawing/2014/main" id="{EC0DE100-804C-BE7C-0393-83E23DF38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00" y="4113211"/>
            <a:ext cx="1080001" cy="107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A Complete Guide to British Currency">
            <a:extLst>
              <a:ext uri="{FF2B5EF4-FFF2-40B4-BE49-F238E27FC236}">
                <a16:creationId xmlns:a16="http://schemas.microsoft.com/office/drawing/2014/main" id="{458D8836-3022-6B7D-0984-2454C7EE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04" y="3015232"/>
            <a:ext cx="1080001" cy="107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9B4042-044F-DCFC-871B-B62518DAF28B}"/>
              </a:ext>
            </a:extLst>
          </p:cNvPr>
          <p:cNvSpPr/>
          <p:nvPr/>
        </p:nvSpPr>
        <p:spPr>
          <a:xfrm>
            <a:off x="6416743" y="2925631"/>
            <a:ext cx="1209258" cy="24515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F5B089-6A38-6390-91C4-6A92328F486D}"/>
              </a:ext>
            </a:extLst>
          </p:cNvPr>
          <p:cNvSpPr/>
          <p:nvPr/>
        </p:nvSpPr>
        <p:spPr>
          <a:xfrm>
            <a:off x="3724484" y="2922190"/>
            <a:ext cx="2050773" cy="24515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6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067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92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Sort the activities into </a:t>
            </a:r>
            <a:r>
              <a:rPr lang="en-GB" b="1" dirty="0"/>
              <a:t>before</a:t>
            </a:r>
            <a:r>
              <a:rPr lang="en-GB" dirty="0"/>
              <a:t> and </a:t>
            </a:r>
            <a:r>
              <a:rPr lang="en-GB" b="1" dirty="0"/>
              <a:t>after</a:t>
            </a:r>
            <a:r>
              <a:rPr lang="en-GB" dirty="0"/>
              <a:t> lunch time.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82B81C-F2B9-A0CF-65CD-465E1565BA4B}"/>
              </a:ext>
            </a:extLst>
          </p:cNvPr>
          <p:cNvSpPr/>
          <p:nvPr/>
        </p:nvSpPr>
        <p:spPr>
          <a:xfrm>
            <a:off x="1759229" y="516691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DFB61B74-CCB0-88C0-2ECC-0976345CA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0616" y="1928877"/>
            <a:ext cx="1503735" cy="1503735"/>
          </a:xfrm>
          <a:prstGeom prst="rect">
            <a:avLst/>
          </a:prstGeom>
        </p:spPr>
      </p:pic>
      <p:pic>
        <p:nvPicPr>
          <p:cNvPr id="19" name="Graphic 18" descr="Abacus outline">
            <a:extLst>
              <a:ext uri="{FF2B5EF4-FFF2-40B4-BE49-F238E27FC236}">
                <a16:creationId xmlns:a16="http://schemas.microsoft.com/office/drawing/2014/main" id="{12533332-2B63-8AA9-212E-9B87881E3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9299" y="2097890"/>
            <a:ext cx="1195137" cy="1195137"/>
          </a:xfrm>
          <a:prstGeom prst="rect">
            <a:avLst/>
          </a:prstGeom>
        </p:spPr>
      </p:pic>
      <p:pic>
        <p:nvPicPr>
          <p:cNvPr id="21" name="Graphic 20" descr="Bug under magnifying glass outline">
            <a:extLst>
              <a:ext uri="{FF2B5EF4-FFF2-40B4-BE49-F238E27FC236}">
                <a16:creationId xmlns:a16="http://schemas.microsoft.com/office/drawing/2014/main" id="{7C0F5090-1471-3F7D-3AE5-1AF4E0C86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91497" y="2108465"/>
            <a:ext cx="1195137" cy="1195137"/>
          </a:xfrm>
          <a:prstGeom prst="rect">
            <a:avLst/>
          </a:prstGeom>
        </p:spPr>
      </p:pic>
      <p:pic>
        <p:nvPicPr>
          <p:cNvPr id="24" name="Graphic 23" descr="House outline">
            <a:extLst>
              <a:ext uri="{FF2B5EF4-FFF2-40B4-BE49-F238E27FC236}">
                <a16:creationId xmlns:a16="http://schemas.microsoft.com/office/drawing/2014/main" id="{D722C3CB-6A99-0BB2-27D1-7B1EB358A6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1326" y="1928876"/>
            <a:ext cx="1372151" cy="137215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439605-CD43-B36D-B3C5-600CE2141D98}"/>
              </a:ext>
            </a:extLst>
          </p:cNvPr>
          <p:cNvSpPr txBox="1"/>
          <p:nvPr/>
        </p:nvSpPr>
        <p:spPr>
          <a:xfrm>
            <a:off x="2860886" y="3247946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Home time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AA09DA-8F97-A742-3568-720BD58305AB}"/>
              </a:ext>
            </a:extLst>
          </p:cNvPr>
          <p:cNvSpPr txBox="1"/>
          <p:nvPr/>
        </p:nvSpPr>
        <p:spPr>
          <a:xfrm>
            <a:off x="4642806" y="3244334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Phonics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51A2FE-1ECA-1206-B6E3-DB306AF4F161}"/>
              </a:ext>
            </a:extLst>
          </p:cNvPr>
          <p:cNvSpPr txBox="1"/>
          <p:nvPr/>
        </p:nvSpPr>
        <p:spPr>
          <a:xfrm>
            <a:off x="6434453" y="3290924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Science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A0E7B2-4258-AA91-2924-F794D5387D95}"/>
              </a:ext>
            </a:extLst>
          </p:cNvPr>
          <p:cNvSpPr txBox="1"/>
          <p:nvPr/>
        </p:nvSpPr>
        <p:spPr>
          <a:xfrm>
            <a:off x="7979624" y="3301027"/>
            <a:ext cx="77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13209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29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time does this school start and finish?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ABEB3-2B9E-84E3-2E0B-EB0AD262EFA4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2" name="Picture 4" descr="Free and Printable Clock Faces Templates | Activity Shelter">
            <a:extLst>
              <a:ext uri="{FF2B5EF4-FFF2-40B4-BE49-F238E27FC236}">
                <a16:creationId xmlns:a16="http://schemas.microsoft.com/office/drawing/2014/main" id="{9C829FEC-A5E3-6AAD-C881-CB5A78C93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86" y="1449240"/>
            <a:ext cx="2534511" cy="25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ree and Printable Clock Faces Templates | Activity Shelter">
            <a:extLst>
              <a:ext uri="{FF2B5EF4-FFF2-40B4-BE49-F238E27FC236}">
                <a16:creationId xmlns:a16="http://schemas.microsoft.com/office/drawing/2014/main" id="{F12FC326-0F3E-CB87-E90F-1626D0B30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28" y="1449240"/>
            <a:ext cx="2534511" cy="25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AF9216-6010-0A69-D1E9-4149E5C7F718}"/>
              </a:ext>
            </a:extLst>
          </p:cNvPr>
          <p:cNvCxnSpPr/>
          <p:nvPr/>
        </p:nvCxnSpPr>
        <p:spPr>
          <a:xfrm flipV="1">
            <a:off x="4019107" y="1903228"/>
            <a:ext cx="0" cy="893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8C8150-EE88-08FC-5500-15590AE4C122}"/>
              </a:ext>
            </a:extLst>
          </p:cNvPr>
          <p:cNvCxnSpPr>
            <a:cxnSpLocks/>
          </p:cNvCxnSpPr>
          <p:nvPr/>
        </p:nvCxnSpPr>
        <p:spPr>
          <a:xfrm flipH="1">
            <a:off x="3519377" y="2796363"/>
            <a:ext cx="499730" cy="6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D822EB-7EA5-67DE-BBEF-711B29E867EE}"/>
              </a:ext>
            </a:extLst>
          </p:cNvPr>
          <p:cNvCxnSpPr/>
          <p:nvPr/>
        </p:nvCxnSpPr>
        <p:spPr>
          <a:xfrm flipV="1">
            <a:off x="7712149" y="1909581"/>
            <a:ext cx="0" cy="893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4435DE7-ACE0-D141-49FB-1B90D5BCDEF0}"/>
              </a:ext>
            </a:extLst>
          </p:cNvPr>
          <p:cNvCxnSpPr>
            <a:cxnSpLocks/>
          </p:cNvCxnSpPr>
          <p:nvPr/>
        </p:nvCxnSpPr>
        <p:spPr>
          <a:xfrm>
            <a:off x="7712149" y="2802716"/>
            <a:ext cx="4855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8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www.mrbeeteach.com</a:t>
            </a:r>
            <a:r>
              <a:rPr lang="en-GB" dirty="0"/>
              <a:t> 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9999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19999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19999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19999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30000"/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3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3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30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30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alphaModFix amt="30000"/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38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29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Complete the number tracks.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AF3D5-0EE0-C812-D959-80EFA2EF2033}"/>
              </a:ext>
            </a:extLst>
          </p:cNvPr>
          <p:cNvSpPr/>
          <p:nvPr/>
        </p:nvSpPr>
        <p:spPr>
          <a:xfrm>
            <a:off x="1868495" y="32861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46A445-A1CD-D488-1ED9-484424754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28836"/>
              </p:ext>
            </p:extLst>
          </p:nvPr>
        </p:nvGraphicFramePr>
        <p:xfrm>
          <a:off x="1960783" y="1073425"/>
          <a:ext cx="8128000" cy="4581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54245325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3853035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5274709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2707988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3311804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4760157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09465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37610413"/>
                    </a:ext>
                  </a:extLst>
                </a:gridCol>
              </a:tblGrid>
              <a:tr h="572742">
                <a:tc rowSpan="4" gridSpan="4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rowSpan="4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rowSpan="4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rowSpan="4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rowSpan="4" gridSpan="3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rowSpan="4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rowSpan="4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880718"/>
                  </a:ext>
                </a:extLst>
              </a:tr>
              <a:tr h="572742">
                <a:tc gridSpan="4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692067"/>
                  </a:ext>
                </a:extLst>
              </a:tr>
              <a:tr h="572742">
                <a:tc gridSpan="4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6819481"/>
                  </a:ext>
                </a:extLst>
              </a:tr>
              <a:tr h="572742">
                <a:tc gridSpan="4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/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9440148"/>
                  </a:ext>
                </a:extLst>
              </a:tr>
              <a:tr h="57274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5540094"/>
                  </a:ext>
                </a:extLst>
              </a:tr>
              <a:tr h="572742">
                <a:tc rowSpan="3" gridSpan="4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/>
                </a:tc>
                <a:tc rowSpan="3" gridSpan="3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9393051"/>
                  </a:ext>
                </a:extLst>
              </a:tr>
              <a:tr h="572742">
                <a:tc gridSpan="4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678620"/>
                  </a:ext>
                </a:extLst>
              </a:tr>
              <a:tr h="572742">
                <a:tc gridSpan="4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8579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9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Addition and subtraction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45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365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same? What is different?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4990F6-C4B3-9CEF-648E-3A93DB50D8D5}"/>
              </a:ext>
            </a:extLst>
          </p:cNvPr>
          <p:cNvSpPr/>
          <p:nvPr/>
        </p:nvSpPr>
        <p:spPr>
          <a:xfrm>
            <a:off x="1759229" y="506059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50D28D-7D29-2C48-4B17-B8E505BA1B9B}"/>
              </a:ext>
            </a:extLst>
          </p:cNvPr>
          <p:cNvCxnSpPr>
            <a:cxnSpLocks/>
          </p:cNvCxnSpPr>
          <p:nvPr/>
        </p:nvCxnSpPr>
        <p:spPr>
          <a:xfrm>
            <a:off x="1549256" y="1795329"/>
            <a:ext cx="81686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89063E-ECA0-9A55-44EB-95ACD0F78F27}"/>
              </a:ext>
            </a:extLst>
          </p:cNvPr>
          <p:cNvCxnSpPr>
            <a:cxnSpLocks/>
          </p:cNvCxnSpPr>
          <p:nvPr/>
        </p:nvCxnSpPr>
        <p:spPr>
          <a:xfrm flipH="1" flipV="1">
            <a:off x="1542127" y="1624818"/>
            <a:ext cx="7129" cy="10526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B17B97-74EF-3765-BAD2-BA71268C53A9}"/>
              </a:ext>
            </a:extLst>
          </p:cNvPr>
          <p:cNvCxnSpPr>
            <a:cxnSpLocks/>
          </p:cNvCxnSpPr>
          <p:nvPr/>
        </p:nvCxnSpPr>
        <p:spPr>
          <a:xfrm flipV="1">
            <a:off x="9717896" y="1626584"/>
            <a:ext cx="0" cy="10508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3273E5-857F-3B2F-DF5A-709F4AAE376F}"/>
              </a:ext>
            </a:extLst>
          </p:cNvPr>
          <p:cNvCxnSpPr>
            <a:cxnSpLocks/>
          </p:cNvCxnSpPr>
          <p:nvPr/>
        </p:nvCxnSpPr>
        <p:spPr>
          <a:xfrm>
            <a:off x="1542127" y="2327621"/>
            <a:ext cx="81757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BC2C3C4-A29E-226A-21A0-D9A18D12F388}"/>
              </a:ext>
            </a:extLst>
          </p:cNvPr>
          <p:cNvSpPr/>
          <p:nvPr/>
        </p:nvSpPr>
        <p:spPr>
          <a:xfrm>
            <a:off x="1619335" y="1618461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B119AC-4188-538F-F6ED-A53021F5DC6A}"/>
              </a:ext>
            </a:extLst>
          </p:cNvPr>
          <p:cNvSpPr/>
          <p:nvPr/>
        </p:nvSpPr>
        <p:spPr>
          <a:xfrm>
            <a:off x="2003967" y="1618461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C03D04-ADD8-1809-6241-B1923B2541BF}"/>
              </a:ext>
            </a:extLst>
          </p:cNvPr>
          <p:cNvSpPr/>
          <p:nvPr/>
        </p:nvSpPr>
        <p:spPr>
          <a:xfrm>
            <a:off x="2388017" y="1618461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93DF70-F15C-D2A8-BBA6-95276CAE4BF1}"/>
              </a:ext>
            </a:extLst>
          </p:cNvPr>
          <p:cNvSpPr/>
          <p:nvPr/>
        </p:nvSpPr>
        <p:spPr>
          <a:xfrm>
            <a:off x="2772649" y="1618461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507B0A-236E-8C50-4E36-240B3773B26D}"/>
              </a:ext>
            </a:extLst>
          </p:cNvPr>
          <p:cNvSpPr/>
          <p:nvPr/>
        </p:nvSpPr>
        <p:spPr>
          <a:xfrm>
            <a:off x="3165063" y="1618461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399CE4-964E-63B2-59EE-666A0E80524E}"/>
              </a:ext>
            </a:extLst>
          </p:cNvPr>
          <p:cNvSpPr/>
          <p:nvPr/>
        </p:nvSpPr>
        <p:spPr>
          <a:xfrm>
            <a:off x="3549695" y="1618461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3469BC-59AE-0BCA-A9D9-A08902E057EB}"/>
              </a:ext>
            </a:extLst>
          </p:cNvPr>
          <p:cNvSpPr/>
          <p:nvPr/>
        </p:nvSpPr>
        <p:spPr>
          <a:xfrm>
            <a:off x="8132182" y="1633147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EBD766-AAFC-800D-96F5-6D716C9DA505}"/>
              </a:ext>
            </a:extLst>
          </p:cNvPr>
          <p:cNvSpPr/>
          <p:nvPr/>
        </p:nvSpPr>
        <p:spPr>
          <a:xfrm>
            <a:off x="8516814" y="1633147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6E7E6F-19D4-72CE-D02B-0BE19C9EC863}"/>
              </a:ext>
            </a:extLst>
          </p:cNvPr>
          <p:cNvSpPr/>
          <p:nvPr/>
        </p:nvSpPr>
        <p:spPr>
          <a:xfrm>
            <a:off x="8909228" y="1633147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20F3B65-DE7C-FF01-9534-4146D7C100B6}"/>
              </a:ext>
            </a:extLst>
          </p:cNvPr>
          <p:cNvSpPr/>
          <p:nvPr/>
        </p:nvSpPr>
        <p:spPr>
          <a:xfrm>
            <a:off x="9293860" y="1633147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C102EC-602E-64F5-3E89-2882C608EBE4}"/>
              </a:ext>
            </a:extLst>
          </p:cNvPr>
          <p:cNvSpPr/>
          <p:nvPr/>
        </p:nvSpPr>
        <p:spPr>
          <a:xfrm>
            <a:off x="5796578" y="2159982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D198D9-966C-A33F-32FE-7D5F9190846E}"/>
              </a:ext>
            </a:extLst>
          </p:cNvPr>
          <p:cNvSpPr/>
          <p:nvPr/>
        </p:nvSpPr>
        <p:spPr>
          <a:xfrm>
            <a:off x="6181210" y="2159982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089DF8-7DFF-EAD6-524C-C391927B0EBB}"/>
              </a:ext>
            </a:extLst>
          </p:cNvPr>
          <p:cNvSpPr/>
          <p:nvPr/>
        </p:nvSpPr>
        <p:spPr>
          <a:xfrm>
            <a:off x="6565260" y="2159982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33FE92D-287A-7EB9-C9F4-076E719340C7}"/>
              </a:ext>
            </a:extLst>
          </p:cNvPr>
          <p:cNvSpPr/>
          <p:nvPr/>
        </p:nvSpPr>
        <p:spPr>
          <a:xfrm>
            <a:off x="6949892" y="2159982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237CD9B-400A-B97D-BFE5-AFB71CC7CD60}"/>
              </a:ext>
            </a:extLst>
          </p:cNvPr>
          <p:cNvSpPr/>
          <p:nvPr/>
        </p:nvSpPr>
        <p:spPr>
          <a:xfrm>
            <a:off x="7342306" y="2159982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FCECF2B-6A9B-86E4-1BC3-D681B9B3552A}"/>
              </a:ext>
            </a:extLst>
          </p:cNvPr>
          <p:cNvSpPr/>
          <p:nvPr/>
        </p:nvSpPr>
        <p:spPr>
          <a:xfrm>
            <a:off x="7726938" y="2159982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C2A240-FB25-BA92-258A-B65AF510005B}"/>
              </a:ext>
            </a:extLst>
          </p:cNvPr>
          <p:cNvSpPr/>
          <p:nvPr/>
        </p:nvSpPr>
        <p:spPr>
          <a:xfrm>
            <a:off x="8132182" y="218758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91A7BF1-AD51-04E9-0435-BDE4655793F4}"/>
              </a:ext>
            </a:extLst>
          </p:cNvPr>
          <p:cNvSpPr/>
          <p:nvPr/>
        </p:nvSpPr>
        <p:spPr>
          <a:xfrm>
            <a:off x="8516814" y="218758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B84100F-5815-FF94-4322-ACF8F5683F8E}"/>
              </a:ext>
            </a:extLst>
          </p:cNvPr>
          <p:cNvSpPr/>
          <p:nvPr/>
        </p:nvSpPr>
        <p:spPr>
          <a:xfrm>
            <a:off x="8909228" y="218758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5B6B6B2-8E4C-F72E-2DAC-44F729F96A9C}"/>
              </a:ext>
            </a:extLst>
          </p:cNvPr>
          <p:cNvSpPr/>
          <p:nvPr/>
        </p:nvSpPr>
        <p:spPr>
          <a:xfrm>
            <a:off x="9293860" y="218758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54E5DDB-1334-6FF5-5F97-6BD2A97C6778}"/>
              </a:ext>
            </a:extLst>
          </p:cNvPr>
          <p:cNvCxnSpPr>
            <a:cxnSpLocks/>
          </p:cNvCxnSpPr>
          <p:nvPr/>
        </p:nvCxnSpPr>
        <p:spPr>
          <a:xfrm>
            <a:off x="1549256" y="4154346"/>
            <a:ext cx="81686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D02C0B-8A89-29BE-1EC3-A82C76C46136}"/>
              </a:ext>
            </a:extLst>
          </p:cNvPr>
          <p:cNvCxnSpPr>
            <a:cxnSpLocks/>
          </p:cNvCxnSpPr>
          <p:nvPr/>
        </p:nvCxnSpPr>
        <p:spPr>
          <a:xfrm flipH="1" flipV="1">
            <a:off x="1542127" y="3983835"/>
            <a:ext cx="7129" cy="10526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8830749-52D7-1126-EC9F-B5C07F247EF3}"/>
              </a:ext>
            </a:extLst>
          </p:cNvPr>
          <p:cNvCxnSpPr>
            <a:cxnSpLocks/>
          </p:cNvCxnSpPr>
          <p:nvPr/>
        </p:nvCxnSpPr>
        <p:spPr>
          <a:xfrm flipV="1">
            <a:off x="9717896" y="3985601"/>
            <a:ext cx="0" cy="10508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56C3B95-99EF-7A04-AC41-6409F2F43CBA}"/>
              </a:ext>
            </a:extLst>
          </p:cNvPr>
          <p:cNvCxnSpPr>
            <a:cxnSpLocks/>
          </p:cNvCxnSpPr>
          <p:nvPr/>
        </p:nvCxnSpPr>
        <p:spPr>
          <a:xfrm>
            <a:off x="1542127" y="4686638"/>
            <a:ext cx="81757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B2654796-6656-6E7A-7305-6EF0168F0374}"/>
              </a:ext>
            </a:extLst>
          </p:cNvPr>
          <p:cNvSpPr/>
          <p:nvPr/>
        </p:nvSpPr>
        <p:spPr>
          <a:xfrm>
            <a:off x="1619335" y="3977478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4376979-659D-D393-DC51-4E9B0F7DDDC7}"/>
              </a:ext>
            </a:extLst>
          </p:cNvPr>
          <p:cNvSpPr/>
          <p:nvPr/>
        </p:nvSpPr>
        <p:spPr>
          <a:xfrm>
            <a:off x="2003967" y="3977478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9DBEB68-CF9A-BF5F-0338-C2672E8B55D6}"/>
              </a:ext>
            </a:extLst>
          </p:cNvPr>
          <p:cNvSpPr/>
          <p:nvPr/>
        </p:nvSpPr>
        <p:spPr>
          <a:xfrm>
            <a:off x="2388017" y="3977478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A42ABA0-D737-DBD6-1354-C18220E6A6D3}"/>
              </a:ext>
            </a:extLst>
          </p:cNvPr>
          <p:cNvSpPr/>
          <p:nvPr/>
        </p:nvSpPr>
        <p:spPr>
          <a:xfrm>
            <a:off x="6982318" y="3986707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C0FB8CE-3CE6-4AED-0FD9-9CAFFE136E6F}"/>
              </a:ext>
            </a:extLst>
          </p:cNvPr>
          <p:cNvSpPr/>
          <p:nvPr/>
        </p:nvSpPr>
        <p:spPr>
          <a:xfrm>
            <a:off x="7374732" y="3986707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513337A-AF6A-251C-8935-074919CCC3CB}"/>
              </a:ext>
            </a:extLst>
          </p:cNvPr>
          <p:cNvSpPr/>
          <p:nvPr/>
        </p:nvSpPr>
        <p:spPr>
          <a:xfrm>
            <a:off x="7759364" y="3986707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125BFFC-3936-4F87-FA6B-4DB6EA92B1DB}"/>
              </a:ext>
            </a:extLst>
          </p:cNvPr>
          <p:cNvSpPr/>
          <p:nvPr/>
        </p:nvSpPr>
        <p:spPr>
          <a:xfrm>
            <a:off x="8132182" y="3992164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24F8035-F057-A7DE-D569-C2D604680A5A}"/>
              </a:ext>
            </a:extLst>
          </p:cNvPr>
          <p:cNvSpPr/>
          <p:nvPr/>
        </p:nvSpPr>
        <p:spPr>
          <a:xfrm>
            <a:off x="8516814" y="3992164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4336A35-CABC-F0B6-5093-AB905C49FB5B}"/>
              </a:ext>
            </a:extLst>
          </p:cNvPr>
          <p:cNvSpPr/>
          <p:nvPr/>
        </p:nvSpPr>
        <p:spPr>
          <a:xfrm>
            <a:off x="8909228" y="3992164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1207792-BC6D-A2D2-B25A-9AAED38E1A8A}"/>
              </a:ext>
            </a:extLst>
          </p:cNvPr>
          <p:cNvSpPr/>
          <p:nvPr/>
        </p:nvSpPr>
        <p:spPr>
          <a:xfrm>
            <a:off x="9293860" y="3992164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155A7A3-C37C-A35B-EEF6-D29AB05C7E69}"/>
              </a:ext>
            </a:extLst>
          </p:cNvPr>
          <p:cNvSpPr/>
          <p:nvPr/>
        </p:nvSpPr>
        <p:spPr>
          <a:xfrm>
            <a:off x="1636216" y="4546605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7FA9307-4909-8A4C-71E1-1190AD49D76B}"/>
              </a:ext>
            </a:extLst>
          </p:cNvPr>
          <p:cNvSpPr/>
          <p:nvPr/>
        </p:nvSpPr>
        <p:spPr>
          <a:xfrm>
            <a:off x="2020848" y="4546605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AD22246-9990-1E73-B9D5-420817E58ACE}"/>
              </a:ext>
            </a:extLst>
          </p:cNvPr>
          <p:cNvSpPr/>
          <p:nvPr/>
        </p:nvSpPr>
        <p:spPr>
          <a:xfrm>
            <a:off x="2404898" y="4546605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AA98634-AB70-B425-BFE5-6190566460C7}"/>
              </a:ext>
            </a:extLst>
          </p:cNvPr>
          <p:cNvSpPr/>
          <p:nvPr/>
        </p:nvSpPr>
        <p:spPr>
          <a:xfrm>
            <a:off x="6949892" y="4518999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EFBE8C3-C82F-0AAC-1F59-496A94AE3C86}"/>
              </a:ext>
            </a:extLst>
          </p:cNvPr>
          <p:cNvSpPr/>
          <p:nvPr/>
        </p:nvSpPr>
        <p:spPr>
          <a:xfrm>
            <a:off x="7342306" y="4518999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3FD787E-E431-C909-9F5C-B12CB1820D0B}"/>
              </a:ext>
            </a:extLst>
          </p:cNvPr>
          <p:cNvSpPr/>
          <p:nvPr/>
        </p:nvSpPr>
        <p:spPr>
          <a:xfrm>
            <a:off x="7726938" y="4518999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894AF69-097D-1ECF-E8B1-8E5D4A65CE7C}"/>
              </a:ext>
            </a:extLst>
          </p:cNvPr>
          <p:cNvSpPr/>
          <p:nvPr/>
        </p:nvSpPr>
        <p:spPr>
          <a:xfrm>
            <a:off x="8132182" y="454660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F3DFBFC-BCF4-75CE-8803-68C1943BD4B3}"/>
              </a:ext>
            </a:extLst>
          </p:cNvPr>
          <p:cNvSpPr/>
          <p:nvPr/>
        </p:nvSpPr>
        <p:spPr>
          <a:xfrm>
            <a:off x="8516814" y="454660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85F9FDE-CC0A-57BA-8CAE-6564D980A443}"/>
              </a:ext>
            </a:extLst>
          </p:cNvPr>
          <p:cNvSpPr/>
          <p:nvPr/>
        </p:nvSpPr>
        <p:spPr>
          <a:xfrm>
            <a:off x="8909228" y="454660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2D72BE6-713C-83DE-BF85-906886E825FA}"/>
              </a:ext>
            </a:extLst>
          </p:cNvPr>
          <p:cNvSpPr/>
          <p:nvPr/>
        </p:nvSpPr>
        <p:spPr>
          <a:xfrm>
            <a:off x="9293860" y="454660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E0FBE5-9CE2-4CB9-B62B-4CFF2AF29126}"/>
              </a:ext>
            </a:extLst>
          </p:cNvPr>
          <p:cNvSpPr/>
          <p:nvPr/>
        </p:nvSpPr>
        <p:spPr>
          <a:xfrm>
            <a:off x="1208574" y="3890164"/>
            <a:ext cx="9096928" cy="12559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3374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Carl has 10 counters altogether.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are in his closed hand?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9A7A280-7789-4392-A2D7-CE335BB4D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035" y="2131930"/>
            <a:ext cx="4705350" cy="31813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5C08D72-66AA-32FE-E77B-534583B6A819}"/>
              </a:ext>
            </a:extLst>
          </p:cNvPr>
          <p:cNvSpPr/>
          <p:nvPr/>
        </p:nvSpPr>
        <p:spPr>
          <a:xfrm>
            <a:off x="1759229" y="506059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D80E64-2DEF-1D2E-EA8D-1871BD0D94A0}"/>
              </a:ext>
            </a:extLst>
          </p:cNvPr>
          <p:cNvSpPr/>
          <p:nvPr/>
        </p:nvSpPr>
        <p:spPr>
          <a:xfrm>
            <a:off x="1759229" y="1248385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4041EF-903B-0A63-AF3A-F61C510A1DC5}"/>
              </a:ext>
            </a:extLst>
          </p:cNvPr>
          <p:cNvSpPr/>
          <p:nvPr/>
        </p:nvSpPr>
        <p:spPr>
          <a:xfrm>
            <a:off x="4939503" y="3670550"/>
            <a:ext cx="345440" cy="3352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70C4A9C-DB2F-FAE3-E4FF-AA8EA18981E9}"/>
              </a:ext>
            </a:extLst>
          </p:cNvPr>
          <p:cNvSpPr/>
          <p:nvPr/>
        </p:nvSpPr>
        <p:spPr>
          <a:xfrm>
            <a:off x="4747029" y="3305576"/>
            <a:ext cx="345440" cy="3352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B73EC7F-93F3-C2E1-E855-78B33601DC25}"/>
              </a:ext>
            </a:extLst>
          </p:cNvPr>
          <p:cNvSpPr/>
          <p:nvPr/>
        </p:nvSpPr>
        <p:spPr>
          <a:xfrm>
            <a:off x="5092469" y="4042427"/>
            <a:ext cx="345440" cy="3352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90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3069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shape could be hidden?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D06BC6-92AC-2551-6A19-17F165C4B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87" y="1919287"/>
            <a:ext cx="5000625" cy="30194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53A736-F331-5904-2D52-1A154B182D2F}"/>
              </a:ext>
            </a:extLst>
          </p:cNvPr>
          <p:cNvSpPr/>
          <p:nvPr/>
        </p:nvSpPr>
        <p:spPr>
          <a:xfrm>
            <a:off x="1759229" y="506059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0BB3C-5CEA-2216-21D2-9EFAC283E102}"/>
              </a:ext>
            </a:extLst>
          </p:cNvPr>
          <p:cNvSpPr/>
          <p:nvPr/>
        </p:nvSpPr>
        <p:spPr>
          <a:xfrm>
            <a:off x="3513484" y="3269973"/>
            <a:ext cx="4821044" cy="2112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9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833</Words>
  <Application>Microsoft Office PowerPoint</Application>
  <PresentationFormat>Widescreen</PresentationFormat>
  <Paragraphs>250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Century Gothic</vt:lpstr>
      <vt:lpstr>Office Theme</vt:lpstr>
      <vt:lpstr>PowerPoint Presentation</vt:lpstr>
      <vt:lpstr>Place Value</vt:lpstr>
      <vt:lpstr>PowerPoint Presentation</vt:lpstr>
      <vt:lpstr>PowerPoint Presentation</vt:lpstr>
      <vt:lpstr>Addition and subtraction</vt:lpstr>
      <vt:lpstr>PowerPoint Presentation</vt:lpstr>
      <vt:lpstr>PowerPoint Presentation</vt:lpstr>
      <vt:lpstr>Geometry</vt:lpstr>
      <vt:lpstr>PowerPoint Presentation</vt:lpstr>
      <vt:lpstr>Place Value</vt:lpstr>
      <vt:lpstr>PowerPoint Presentation</vt:lpstr>
      <vt:lpstr>PowerPoint Presentation</vt:lpstr>
      <vt:lpstr>PowerPoint Presentation</vt:lpstr>
      <vt:lpstr>Place Value</vt:lpstr>
      <vt:lpstr>PowerPoint Presentation</vt:lpstr>
      <vt:lpstr>Place Value</vt:lpstr>
      <vt:lpstr>PowerPoint Presentation</vt:lpstr>
      <vt:lpstr>PowerPoint Presentation</vt:lpstr>
      <vt:lpstr>Length and height</vt:lpstr>
      <vt:lpstr>PowerPoint Presentation</vt:lpstr>
      <vt:lpstr>Mass and volume</vt:lpstr>
      <vt:lpstr>PowerPoint Presentation</vt:lpstr>
      <vt:lpstr>Multiplication and division</vt:lpstr>
      <vt:lpstr>PowerPoint Presentation</vt:lpstr>
      <vt:lpstr>PowerPoint Presentation</vt:lpstr>
      <vt:lpstr>PowerPoint Presentation</vt:lpstr>
      <vt:lpstr>Fractions</vt:lpstr>
      <vt:lpstr>PowerPoint Presentation</vt:lpstr>
      <vt:lpstr>Geometry</vt:lpstr>
      <vt:lpstr>PowerPoint Presentation</vt:lpstr>
      <vt:lpstr>PowerPoint Presentation</vt:lpstr>
      <vt:lpstr>Place Value</vt:lpstr>
      <vt:lpstr>PowerPoint Presentation</vt:lpstr>
      <vt:lpstr>Measurement</vt:lpstr>
      <vt:lpstr>PowerPoint Presentation</vt:lpstr>
      <vt:lpstr>Time</vt:lpstr>
      <vt:lpstr>PowerPoint Presentation</vt:lpstr>
      <vt:lpstr>PowerPoint Presentation</vt:lpstr>
      <vt:lpstr>www.mrbeeteach.com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</dc:title>
  <dc:creator>Mr J Bee (BWCET)</dc:creator>
  <cp:lastModifiedBy>Mr J Bee (BWCET)</cp:lastModifiedBy>
  <cp:revision>304</cp:revision>
  <dcterms:created xsi:type="dcterms:W3CDTF">2023-10-09T13:27:35Z</dcterms:created>
  <dcterms:modified xsi:type="dcterms:W3CDTF">2023-12-28T08:38:19Z</dcterms:modified>
</cp:coreProperties>
</file>