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00" r:id="rId2"/>
    <p:sldId id="264" r:id="rId3"/>
    <p:sldId id="2625" r:id="rId4"/>
    <p:sldId id="2626" r:id="rId5"/>
    <p:sldId id="2627" r:id="rId6"/>
    <p:sldId id="2628" r:id="rId7"/>
    <p:sldId id="2629" r:id="rId8"/>
    <p:sldId id="2630" r:id="rId9"/>
    <p:sldId id="2632" r:id="rId10"/>
    <p:sldId id="2633" r:id="rId11"/>
    <p:sldId id="2631" r:id="rId12"/>
    <p:sldId id="2634" r:id="rId13"/>
    <p:sldId id="2636" r:id="rId14"/>
    <p:sldId id="2635" r:id="rId15"/>
    <p:sldId id="2637" r:id="rId16"/>
    <p:sldId id="2638" r:id="rId17"/>
    <p:sldId id="2639" r:id="rId18"/>
    <p:sldId id="2640" r:id="rId19"/>
    <p:sldId id="2641" r:id="rId20"/>
    <p:sldId id="2642" r:id="rId21"/>
    <p:sldId id="2643" r:id="rId22"/>
    <p:sldId id="2644" r:id="rId23"/>
    <p:sldId id="2645" r:id="rId24"/>
    <p:sldId id="2647" r:id="rId25"/>
    <p:sldId id="2648" r:id="rId26"/>
    <p:sldId id="2649" r:id="rId27"/>
    <p:sldId id="2650" r:id="rId28"/>
    <p:sldId id="2651" r:id="rId29"/>
    <p:sldId id="2652" r:id="rId30"/>
    <p:sldId id="2653" r:id="rId31"/>
    <p:sldId id="2655" r:id="rId32"/>
    <p:sldId id="2654" r:id="rId33"/>
    <p:sldId id="2656" r:id="rId34"/>
    <p:sldId id="2657" r:id="rId35"/>
    <p:sldId id="2658" r:id="rId36"/>
    <p:sldId id="2659" r:id="rId37"/>
    <p:sldId id="2660" r:id="rId38"/>
    <p:sldId id="2661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22BD7E-5B7C-4D9A-90BD-B472B81340AC}" v="632" dt="2026-03-07T12:53:04.6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Bee (BWCET)" userId="a1856448-f297-487a-a7ea-498499ce4ab3" providerId="ADAL" clId="{AA2111DE-8648-4F00-BAD4-E330AAB2A79A}"/>
    <pc:docChg chg="undo redo custSel addSld delSld modSld sldOrd addMainMaster delMainMaster modMainMaster">
      <pc:chgData name="John Bee (BWCET)" userId="a1856448-f297-487a-a7ea-498499ce4ab3" providerId="ADAL" clId="{AA2111DE-8648-4F00-BAD4-E330AAB2A79A}" dt="2026-03-07T12:53:12.318" v="8199" actId="20577"/>
      <pc:docMkLst>
        <pc:docMk/>
      </pc:docMkLst>
      <pc:sldChg chg="addSp delSp modSp add del mod modTransition setBg">
        <pc:chgData name="John Bee (BWCET)" userId="a1856448-f297-487a-a7ea-498499ce4ab3" providerId="ADAL" clId="{AA2111DE-8648-4F00-BAD4-E330AAB2A79A}" dt="2026-03-07T12:53:07.309" v="8196" actId="47"/>
        <pc:sldMkLst>
          <pc:docMk/>
          <pc:sldMk cId="3042621300" sldId="256"/>
        </pc:sldMkLst>
      </pc:sldChg>
      <pc:sldChg chg="addSp delSp modSp add del mod modTransition">
        <pc:chgData name="John Bee (BWCET)" userId="a1856448-f297-487a-a7ea-498499ce4ab3" providerId="ADAL" clId="{AA2111DE-8648-4F00-BAD4-E330AAB2A79A}" dt="2026-02-25T16:04:53.368" v="6514" actId="47"/>
        <pc:sldMkLst>
          <pc:docMk/>
          <pc:sldMk cId="3934553352" sldId="264"/>
        </pc:sldMkLst>
        <pc:spChg chg="mod">
          <ac:chgData name="John Bee (BWCET)" userId="a1856448-f297-487a-a7ea-498499ce4ab3" providerId="ADAL" clId="{AA2111DE-8648-4F00-BAD4-E330AAB2A79A}" dt="2026-02-22T10:54:04.903" v="1828" actId="20577"/>
          <ac:spMkLst>
            <pc:docMk/>
            <pc:sldMk cId="3934553352" sldId="264"/>
            <ac:spMk id="4" creationId="{C2856F15-285C-A121-5C58-A736611D5D8A}"/>
          </ac:spMkLst>
        </pc:spChg>
      </pc:sldChg>
      <pc:sldChg chg="modSp add mod">
        <pc:chgData name="John Bee (BWCET)" userId="a1856448-f297-487a-a7ea-498499ce4ab3" providerId="ADAL" clId="{AA2111DE-8648-4F00-BAD4-E330AAB2A79A}" dt="2026-03-07T12:53:12.318" v="8199" actId="20577"/>
        <pc:sldMkLst>
          <pc:docMk/>
          <pc:sldMk cId="2755384033" sldId="300"/>
        </pc:sldMkLst>
        <pc:spChg chg="mod">
          <ac:chgData name="John Bee (BWCET)" userId="a1856448-f297-487a-a7ea-498499ce4ab3" providerId="ADAL" clId="{AA2111DE-8648-4F00-BAD4-E330AAB2A79A}" dt="2026-03-07T12:53:12.318" v="8199" actId="20577"/>
          <ac:spMkLst>
            <pc:docMk/>
            <pc:sldMk cId="2755384033" sldId="300"/>
            <ac:spMk id="2" creationId="{ABA571C2-D209-7795-AD80-517B1ECCC156}"/>
          </ac:spMkLst>
        </pc:spChg>
      </pc:sldChg>
      <pc:sldChg chg="addSp delSp modSp add del mod delAnim modAnim">
        <pc:chgData name="John Bee (BWCET)" userId="a1856448-f297-487a-a7ea-498499ce4ab3" providerId="ADAL" clId="{AA2111DE-8648-4F00-BAD4-E330AAB2A79A}" dt="2026-02-26T11:00:15.025" v="7151" actId="478"/>
        <pc:sldMkLst>
          <pc:docMk/>
          <pc:sldMk cId="4168467041" sldId="2625"/>
        </pc:sldMkLst>
        <pc:spChg chg="mod">
          <ac:chgData name="John Bee (BWCET)" userId="a1856448-f297-487a-a7ea-498499ce4ab3" providerId="ADAL" clId="{AA2111DE-8648-4F00-BAD4-E330AAB2A79A}" dt="2026-02-25T15:14:15.010" v="5421" actId="1076"/>
          <ac:spMkLst>
            <pc:docMk/>
            <pc:sldMk cId="4168467041" sldId="2625"/>
            <ac:spMk id="4" creationId="{81371E34-5CF7-B4A8-C940-403B5367D5C7}"/>
          </ac:spMkLst>
        </pc:spChg>
        <pc:spChg chg="add mod">
          <ac:chgData name="John Bee (BWCET)" userId="a1856448-f297-487a-a7ea-498499ce4ab3" providerId="ADAL" clId="{AA2111DE-8648-4F00-BAD4-E330AAB2A79A}" dt="2026-02-25T15:14:32.330" v="5426" actId="207"/>
          <ac:spMkLst>
            <pc:docMk/>
            <pc:sldMk cId="4168467041" sldId="2625"/>
            <ac:spMk id="5" creationId="{C0FC4A04-61F0-7D6E-D5CE-9A6D24D3603B}"/>
          </ac:spMkLst>
        </pc:spChg>
      </pc:sldChg>
      <pc:sldChg chg="addSp modSp add mod addAnim delAnim modAnim">
        <pc:chgData name="John Bee (BWCET)" userId="a1856448-f297-487a-a7ea-498499ce4ab3" providerId="ADAL" clId="{AA2111DE-8648-4F00-BAD4-E330AAB2A79A}" dt="2026-02-26T11:06:12.468" v="7284" actId="1076"/>
        <pc:sldMkLst>
          <pc:docMk/>
          <pc:sldMk cId="815921594" sldId="2626"/>
        </pc:sldMkLst>
        <pc:spChg chg="add mod">
          <ac:chgData name="John Bee (BWCET)" userId="a1856448-f297-487a-a7ea-498499ce4ab3" providerId="ADAL" clId="{AA2111DE-8648-4F00-BAD4-E330AAB2A79A}" dt="2026-02-26T11:06:12.468" v="7284" actId="1076"/>
          <ac:spMkLst>
            <pc:docMk/>
            <pc:sldMk cId="815921594" sldId="2626"/>
            <ac:spMk id="2" creationId="{D9F81699-9F6D-1EB7-EA03-934381753AD9}"/>
          </ac:spMkLst>
        </pc:spChg>
        <pc:spChg chg="add mod">
          <ac:chgData name="John Bee (BWCET)" userId="a1856448-f297-487a-a7ea-498499ce4ab3" providerId="ADAL" clId="{AA2111DE-8648-4F00-BAD4-E330AAB2A79A}" dt="2026-02-26T11:06:12.468" v="7284" actId="1076"/>
          <ac:spMkLst>
            <pc:docMk/>
            <pc:sldMk cId="815921594" sldId="2626"/>
            <ac:spMk id="3" creationId="{98FA1EFA-EEF2-960D-C3D4-219DB25E97D7}"/>
          </ac:spMkLst>
        </pc:spChg>
        <pc:spChg chg="mod">
          <ac:chgData name="John Bee (BWCET)" userId="a1856448-f297-487a-a7ea-498499ce4ab3" providerId="ADAL" clId="{AA2111DE-8648-4F00-BAD4-E330AAB2A79A}" dt="2026-02-26T11:06:12.468" v="7284" actId="1076"/>
          <ac:spMkLst>
            <pc:docMk/>
            <pc:sldMk cId="815921594" sldId="2626"/>
            <ac:spMk id="4" creationId="{71C65CC8-4724-0BED-9D96-3FE6D0B8956C}"/>
          </ac:spMkLst>
        </pc:spChg>
        <pc:spChg chg="mod">
          <ac:chgData name="John Bee (BWCET)" userId="a1856448-f297-487a-a7ea-498499ce4ab3" providerId="ADAL" clId="{AA2111DE-8648-4F00-BAD4-E330AAB2A79A}" dt="2026-02-26T11:06:12.468" v="7284" actId="1076"/>
          <ac:spMkLst>
            <pc:docMk/>
            <pc:sldMk cId="815921594" sldId="2626"/>
            <ac:spMk id="5" creationId="{530C8E1E-0FB4-64A8-70CC-8A3785DD99EA}"/>
          </ac:spMkLst>
        </pc:spChg>
        <pc:spChg chg="add mod">
          <ac:chgData name="John Bee (BWCET)" userId="a1856448-f297-487a-a7ea-498499ce4ab3" providerId="ADAL" clId="{AA2111DE-8648-4F00-BAD4-E330AAB2A79A}" dt="2026-02-26T11:03:18.435" v="7205" actId="20577"/>
          <ac:spMkLst>
            <pc:docMk/>
            <pc:sldMk cId="815921594" sldId="2626"/>
            <ac:spMk id="6" creationId="{98DC93CD-B81D-D2EC-8AE3-453039CF4158}"/>
          </ac:spMkLst>
        </pc:spChg>
        <pc:spChg chg="add mod">
          <ac:chgData name="John Bee (BWCET)" userId="a1856448-f297-487a-a7ea-498499ce4ab3" providerId="ADAL" clId="{AA2111DE-8648-4F00-BAD4-E330AAB2A79A}" dt="2026-02-26T11:05:14.152" v="7256" actId="20577"/>
          <ac:spMkLst>
            <pc:docMk/>
            <pc:sldMk cId="815921594" sldId="2626"/>
            <ac:spMk id="7" creationId="{67999241-CC50-4C37-5EC0-8082DCAFE8C6}"/>
          </ac:spMkLst>
        </pc:spChg>
        <pc:spChg chg="add mod">
          <ac:chgData name="John Bee (BWCET)" userId="a1856448-f297-487a-a7ea-498499ce4ab3" providerId="ADAL" clId="{AA2111DE-8648-4F00-BAD4-E330AAB2A79A}" dt="2026-02-26T11:05:33.377" v="7265" actId="1076"/>
          <ac:spMkLst>
            <pc:docMk/>
            <pc:sldMk cId="815921594" sldId="2626"/>
            <ac:spMk id="9" creationId="{8D0B4B4F-0AD0-1E07-B055-11DDF91C4B0E}"/>
          </ac:spMkLst>
        </pc:spChg>
        <pc:spChg chg="add mod">
          <ac:chgData name="John Bee (BWCET)" userId="a1856448-f297-487a-a7ea-498499ce4ab3" providerId="ADAL" clId="{AA2111DE-8648-4F00-BAD4-E330AAB2A79A}" dt="2026-02-26T11:05:46.398" v="7279" actId="1037"/>
          <ac:spMkLst>
            <pc:docMk/>
            <pc:sldMk cId="815921594" sldId="2626"/>
            <ac:spMk id="10" creationId="{0A22550D-35DE-262D-E2A4-785FBF8D5CE4}"/>
          </ac:spMkLst>
        </pc:spChg>
        <pc:spChg chg="add mod">
          <ac:chgData name="John Bee (BWCET)" userId="a1856448-f297-487a-a7ea-498499ce4ab3" providerId="ADAL" clId="{AA2111DE-8648-4F00-BAD4-E330AAB2A79A}" dt="2026-02-26T11:06:12.468" v="7284" actId="1076"/>
          <ac:spMkLst>
            <pc:docMk/>
            <pc:sldMk cId="815921594" sldId="2626"/>
            <ac:spMk id="11" creationId="{5BCD3DDB-1A9B-B592-C120-58FBD712E36A}"/>
          </ac:spMkLst>
        </pc:spChg>
        <pc:spChg chg="add mod">
          <ac:chgData name="John Bee (BWCET)" userId="a1856448-f297-487a-a7ea-498499ce4ab3" providerId="ADAL" clId="{AA2111DE-8648-4F00-BAD4-E330AAB2A79A}" dt="2026-02-26T11:06:12.468" v="7284" actId="1076"/>
          <ac:spMkLst>
            <pc:docMk/>
            <pc:sldMk cId="815921594" sldId="2626"/>
            <ac:spMk id="12" creationId="{2132D0BE-EE4D-8AFD-5931-0613BB8096BA}"/>
          </ac:spMkLst>
        </pc:spChg>
        <pc:spChg chg="mod">
          <ac:chgData name="John Bee (BWCET)" userId="a1856448-f297-487a-a7ea-498499ce4ab3" providerId="ADAL" clId="{AA2111DE-8648-4F00-BAD4-E330AAB2A79A}" dt="2026-02-26T11:02:38.519" v="7175" actId="20577"/>
          <ac:spMkLst>
            <pc:docMk/>
            <pc:sldMk cId="815921594" sldId="2626"/>
            <ac:spMk id="16" creationId="{A4BC4FB3-16F4-6DCC-8BE6-94DD2CB34E57}"/>
          </ac:spMkLst>
        </pc:spChg>
      </pc:sldChg>
      <pc:sldChg chg="addSp delSp modSp add mod addAnim delAnim modAnim">
        <pc:chgData name="John Bee (BWCET)" userId="a1856448-f297-487a-a7ea-498499ce4ab3" providerId="ADAL" clId="{AA2111DE-8648-4F00-BAD4-E330AAB2A79A}" dt="2026-02-26T11:10:03.948" v="7349"/>
        <pc:sldMkLst>
          <pc:docMk/>
          <pc:sldMk cId="633132251" sldId="2627"/>
        </pc:sldMkLst>
        <pc:spChg chg="mod">
          <ac:chgData name="John Bee (BWCET)" userId="a1856448-f297-487a-a7ea-498499ce4ab3" providerId="ADAL" clId="{AA2111DE-8648-4F00-BAD4-E330AAB2A79A}" dt="2026-02-26T11:07:26.340" v="7304" actId="1076"/>
          <ac:spMkLst>
            <pc:docMk/>
            <pc:sldMk cId="633132251" sldId="2627"/>
            <ac:spMk id="4" creationId="{201F84D8-B4E5-B57B-7286-5C8952DB0E44}"/>
          </ac:spMkLst>
        </pc:spChg>
        <pc:spChg chg="mod">
          <ac:chgData name="John Bee (BWCET)" userId="a1856448-f297-487a-a7ea-498499ce4ab3" providerId="ADAL" clId="{AA2111DE-8648-4F00-BAD4-E330AAB2A79A}" dt="2026-02-26T11:07:26.340" v="7304" actId="1076"/>
          <ac:spMkLst>
            <pc:docMk/>
            <pc:sldMk cId="633132251" sldId="2627"/>
            <ac:spMk id="5" creationId="{4BB87E38-1698-8358-6962-732F775486B6}"/>
          </ac:spMkLst>
        </pc:spChg>
        <pc:spChg chg="add mod">
          <ac:chgData name="John Bee (BWCET)" userId="a1856448-f297-487a-a7ea-498499ce4ab3" providerId="ADAL" clId="{AA2111DE-8648-4F00-BAD4-E330AAB2A79A}" dt="2026-02-26T11:07:26.340" v="7304" actId="1076"/>
          <ac:spMkLst>
            <pc:docMk/>
            <pc:sldMk cId="633132251" sldId="2627"/>
            <ac:spMk id="8" creationId="{D5E7F345-3B9E-1557-CD6E-E4EC134F78F3}"/>
          </ac:spMkLst>
        </pc:spChg>
        <pc:spChg chg="mod">
          <ac:chgData name="John Bee (BWCET)" userId="a1856448-f297-487a-a7ea-498499ce4ab3" providerId="ADAL" clId="{AA2111DE-8648-4F00-BAD4-E330AAB2A79A}" dt="2026-02-26T11:08:22.192" v="7332" actId="14100"/>
          <ac:spMkLst>
            <pc:docMk/>
            <pc:sldMk cId="633132251" sldId="2627"/>
            <ac:spMk id="9" creationId="{8257DE2E-E883-F6A8-3CB7-95F01E0B1755}"/>
          </ac:spMkLst>
        </pc:spChg>
        <pc:spChg chg="mod">
          <ac:chgData name="John Bee (BWCET)" userId="a1856448-f297-487a-a7ea-498499ce4ab3" providerId="ADAL" clId="{AA2111DE-8648-4F00-BAD4-E330AAB2A79A}" dt="2026-02-26T11:08:25.041" v="7338" actId="20577"/>
          <ac:spMkLst>
            <pc:docMk/>
            <pc:sldMk cId="633132251" sldId="2627"/>
            <ac:spMk id="10" creationId="{FA16B461-243A-3722-9DDA-CD6D7F0CC91A}"/>
          </ac:spMkLst>
        </pc:spChg>
        <pc:spChg chg="add mod">
          <ac:chgData name="John Bee (BWCET)" userId="a1856448-f297-487a-a7ea-498499ce4ab3" providerId="ADAL" clId="{AA2111DE-8648-4F00-BAD4-E330AAB2A79A}" dt="2026-02-26T11:07:26.340" v="7304" actId="1076"/>
          <ac:spMkLst>
            <pc:docMk/>
            <pc:sldMk cId="633132251" sldId="2627"/>
            <ac:spMk id="13" creationId="{D5F9E8F2-490D-0714-0E8C-66F9E94462D6}"/>
          </ac:spMkLst>
        </pc:spChg>
        <pc:spChg chg="add mod">
          <ac:chgData name="John Bee (BWCET)" userId="a1856448-f297-487a-a7ea-498499ce4ab3" providerId="ADAL" clId="{AA2111DE-8648-4F00-BAD4-E330AAB2A79A}" dt="2026-02-26T11:07:26.340" v="7304" actId="1076"/>
          <ac:spMkLst>
            <pc:docMk/>
            <pc:sldMk cId="633132251" sldId="2627"/>
            <ac:spMk id="14" creationId="{4665155F-A3BB-1D44-83D3-49AC139473E2}"/>
          </ac:spMkLst>
        </pc:spChg>
        <pc:spChg chg="add mod">
          <ac:chgData name="John Bee (BWCET)" userId="a1856448-f297-487a-a7ea-498499ce4ab3" providerId="ADAL" clId="{AA2111DE-8648-4F00-BAD4-E330AAB2A79A}" dt="2026-02-26T11:07:26.340" v="7304" actId="1076"/>
          <ac:spMkLst>
            <pc:docMk/>
            <pc:sldMk cId="633132251" sldId="2627"/>
            <ac:spMk id="15" creationId="{DFC9E081-A2AF-EAF9-25B0-6CF9E9769F0D}"/>
          </ac:spMkLst>
        </pc:spChg>
      </pc:sldChg>
      <pc:sldChg chg="addSp delSp modSp add mod addAnim delAnim modAnim">
        <pc:chgData name="John Bee (BWCET)" userId="a1856448-f297-487a-a7ea-498499ce4ab3" providerId="ADAL" clId="{AA2111DE-8648-4F00-BAD4-E330AAB2A79A}" dt="2026-02-26T11:12:45.689" v="7401"/>
        <pc:sldMkLst>
          <pc:docMk/>
          <pc:sldMk cId="3742831674" sldId="2628"/>
        </pc:sldMkLst>
        <pc:spChg chg="mod">
          <ac:chgData name="John Bee (BWCET)" userId="a1856448-f297-487a-a7ea-498499ce4ab3" providerId="ADAL" clId="{AA2111DE-8648-4F00-BAD4-E330AAB2A79A}" dt="2026-02-26T11:11:22.679" v="7381" actId="1076"/>
          <ac:spMkLst>
            <pc:docMk/>
            <pc:sldMk cId="3742831674" sldId="2628"/>
            <ac:spMk id="4" creationId="{0CA21B0F-FFBE-D057-DE1B-0C5F2609A190}"/>
          </ac:spMkLst>
        </pc:spChg>
        <pc:spChg chg="mod">
          <ac:chgData name="John Bee (BWCET)" userId="a1856448-f297-487a-a7ea-498499ce4ab3" providerId="ADAL" clId="{AA2111DE-8648-4F00-BAD4-E330AAB2A79A}" dt="2026-02-26T11:11:22.679" v="7381" actId="1076"/>
          <ac:spMkLst>
            <pc:docMk/>
            <pc:sldMk cId="3742831674" sldId="2628"/>
            <ac:spMk id="8" creationId="{72A9798F-DD97-CABD-749D-340896582BC2}"/>
          </ac:spMkLst>
        </pc:spChg>
        <pc:spChg chg="mod">
          <ac:chgData name="John Bee (BWCET)" userId="a1856448-f297-487a-a7ea-498499ce4ab3" providerId="ADAL" clId="{AA2111DE-8648-4F00-BAD4-E330AAB2A79A}" dt="2026-02-26T11:10:46.095" v="7361" actId="20577"/>
          <ac:spMkLst>
            <pc:docMk/>
            <pc:sldMk cId="3742831674" sldId="2628"/>
            <ac:spMk id="9" creationId="{3F16E9E3-EE3F-2605-96E8-D9DF52598D10}"/>
          </ac:spMkLst>
        </pc:spChg>
        <pc:spChg chg="mod">
          <ac:chgData name="John Bee (BWCET)" userId="a1856448-f297-487a-a7ea-498499ce4ab3" providerId="ADAL" clId="{AA2111DE-8648-4F00-BAD4-E330AAB2A79A}" dt="2026-02-26T11:11:01.546" v="7374" actId="2711"/>
          <ac:spMkLst>
            <pc:docMk/>
            <pc:sldMk cId="3742831674" sldId="2628"/>
            <ac:spMk id="10" creationId="{109F833E-A047-CF7E-B54B-16F6338E1946}"/>
          </ac:spMkLst>
        </pc:spChg>
        <pc:spChg chg="add mod">
          <ac:chgData name="John Bee (BWCET)" userId="a1856448-f297-487a-a7ea-498499ce4ab3" providerId="ADAL" clId="{AA2111DE-8648-4F00-BAD4-E330AAB2A79A}" dt="2026-02-26T11:11:42.058" v="7385" actId="1076"/>
          <ac:spMkLst>
            <pc:docMk/>
            <pc:sldMk cId="3742831674" sldId="2628"/>
            <ac:spMk id="11" creationId="{5669B21D-DEC2-A35B-67C3-FAEF22A9E555}"/>
          </ac:spMkLst>
        </pc:spChg>
        <pc:spChg chg="add mod">
          <ac:chgData name="John Bee (BWCET)" userId="a1856448-f297-487a-a7ea-498499ce4ab3" providerId="ADAL" clId="{AA2111DE-8648-4F00-BAD4-E330AAB2A79A}" dt="2026-02-26T11:11:42.058" v="7385" actId="1076"/>
          <ac:spMkLst>
            <pc:docMk/>
            <pc:sldMk cId="3742831674" sldId="2628"/>
            <ac:spMk id="12" creationId="{EBA1F05F-262B-7C0B-DC05-46F8FF36397C}"/>
          </ac:spMkLst>
        </pc:spChg>
        <pc:spChg chg="add mod">
          <ac:chgData name="John Bee (BWCET)" userId="a1856448-f297-487a-a7ea-498499ce4ab3" providerId="ADAL" clId="{AA2111DE-8648-4F00-BAD4-E330AAB2A79A}" dt="2026-02-26T11:12:26.657" v="7397" actId="1076"/>
          <ac:spMkLst>
            <pc:docMk/>
            <pc:sldMk cId="3742831674" sldId="2628"/>
            <ac:spMk id="17" creationId="{B1A46F04-26BB-1519-BDD7-584710B57014}"/>
          </ac:spMkLst>
        </pc:spChg>
        <pc:spChg chg="add mod">
          <ac:chgData name="John Bee (BWCET)" userId="a1856448-f297-487a-a7ea-498499ce4ab3" providerId="ADAL" clId="{AA2111DE-8648-4F00-BAD4-E330AAB2A79A}" dt="2026-02-26T11:12:26.657" v="7397" actId="1076"/>
          <ac:spMkLst>
            <pc:docMk/>
            <pc:sldMk cId="3742831674" sldId="2628"/>
            <ac:spMk id="18" creationId="{69274780-41C7-E788-97F9-0920DD5B4AF9}"/>
          </ac:spMkLst>
        </pc:spChg>
        <pc:spChg chg="add mod">
          <ac:chgData name="John Bee (BWCET)" userId="a1856448-f297-487a-a7ea-498499ce4ab3" providerId="ADAL" clId="{AA2111DE-8648-4F00-BAD4-E330AAB2A79A}" dt="2026-02-26T11:12:34.096" v="7399" actId="1076"/>
          <ac:spMkLst>
            <pc:docMk/>
            <pc:sldMk cId="3742831674" sldId="2628"/>
            <ac:spMk id="19" creationId="{71350B23-65AD-D8C7-3484-DE85F4DC26B7}"/>
          </ac:spMkLst>
        </pc:spChg>
        <pc:spChg chg="add mod">
          <ac:chgData name="John Bee (BWCET)" userId="a1856448-f297-487a-a7ea-498499ce4ab3" providerId="ADAL" clId="{AA2111DE-8648-4F00-BAD4-E330AAB2A79A}" dt="2026-02-26T11:12:34.096" v="7399" actId="1076"/>
          <ac:spMkLst>
            <pc:docMk/>
            <pc:sldMk cId="3742831674" sldId="2628"/>
            <ac:spMk id="20" creationId="{2E67500D-DD09-5D72-1D99-B5DA1FC19225}"/>
          </ac:spMkLst>
        </pc:spChg>
      </pc:sldChg>
      <pc:sldChg chg="addSp delSp modSp add mod addAnim delAnim modAnim">
        <pc:chgData name="John Bee (BWCET)" userId="a1856448-f297-487a-a7ea-498499ce4ab3" providerId="ADAL" clId="{AA2111DE-8648-4F00-BAD4-E330AAB2A79A}" dt="2026-02-26T11:15:15.479" v="7450" actId="408"/>
        <pc:sldMkLst>
          <pc:docMk/>
          <pc:sldMk cId="250530071" sldId="2629"/>
        </pc:sldMkLst>
        <pc:spChg chg="mod">
          <ac:chgData name="John Bee (BWCET)" userId="a1856448-f297-487a-a7ea-498499ce4ab3" providerId="ADAL" clId="{AA2111DE-8648-4F00-BAD4-E330AAB2A79A}" dt="2026-02-26T11:14:13.325" v="7422" actId="208"/>
          <ac:spMkLst>
            <pc:docMk/>
            <pc:sldMk cId="250530071" sldId="2629"/>
            <ac:spMk id="4" creationId="{04223A70-58FF-5EB5-71BA-8E91F86AF08B}"/>
          </ac:spMkLst>
        </pc:spChg>
        <pc:spChg chg="add mod">
          <ac:chgData name="John Bee (BWCET)" userId="a1856448-f297-487a-a7ea-498499ce4ab3" providerId="ADAL" clId="{AA2111DE-8648-4F00-BAD4-E330AAB2A79A}" dt="2026-02-26T11:15:15.479" v="7450" actId="408"/>
          <ac:spMkLst>
            <pc:docMk/>
            <pc:sldMk cId="250530071" sldId="2629"/>
            <ac:spMk id="5" creationId="{9568B4E5-2E8B-1CED-432F-8B3D6B95D56A}"/>
          </ac:spMkLst>
        </pc:spChg>
        <pc:spChg chg="mod">
          <ac:chgData name="John Bee (BWCET)" userId="a1856448-f297-487a-a7ea-498499ce4ab3" providerId="ADAL" clId="{AA2111DE-8648-4F00-BAD4-E330AAB2A79A}" dt="2026-02-26T11:14:40.240" v="7433" actId="20577"/>
          <ac:spMkLst>
            <pc:docMk/>
            <pc:sldMk cId="250530071" sldId="2629"/>
            <ac:spMk id="9" creationId="{043C9B3D-BBCA-BBC3-67CA-0477E3D053F7}"/>
          </ac:spMkLst>
        </pc:spChg>
        <pc:spChg chg="mod">
          <ac:chgData name="John Bee (BWCET)" userId="a1856448-f297-487a-a7ea-498499ce4ab3" providerId="ADAL" clId="{AA2111DE-8648-4F00-BAD4-E330AAB2A79A}" dt="2026-02-26T11:14:45.046" v="7444" actId="20577"/>
          <ac:spMkLst>
            <pc:docMk/>
            <pc:sldMk cId="250530071" sldId="2629"/>
            <ac:spMk id="10" creationId="{212993CC-8F84-8EFE-6F2F-87F870124A42}"/>
          </ac:spMkLst>
        </pc:spChg>
        <pc:spChg chg="mod">
          <ac:chgData name="John Bee (BWCET)" userId="a1856448-f297-487a-a7ea-498499ce4ab3" providerId="ADAL" clId="{AA2111DE-8648-4F00-BAD4-E330AAB2A79A}" dt="2026-02-26T11:15:15.479" v="7450" actId="408"/>
          <ac:spMkLst>
            <pc:docMk/>
            <pc:sldMk cId="250530071" sldId="2629"/>
            <ac:spMk id="11" creationId="{C23539C2-9DF0-256D-9357-E363EB26A60E}"/>
          </ac:spMkLst>
        </pc:spChg>
        <pc:spChg chg="add mod">
          <ac:chgData name="John Bee (BWCET)" userId="a1856448-f297-487a-a7ea-498499ce4ab3" providerId="ADAL" clId="{AA2111DE-8648-4F00-BAD4-E330AAB2A79A}" dt="2026-02-26T11:15:07.044" v="7449" actId="1076"/>
          <ac:spMkLst>
            <pc:docMk/>
            <pc:sldMk cId="250530071" sldId="2629"/>
            <ac:spMk id="13" creationId="{FCF92B00-3338-2101-B04A-97D1DDD0055A}"/>
          </ac:spMkLst>
        </pc:spChg>
        <pc:spChg chg="mod">
          <ac:chgData name="John Bee (BWCET)" userId="a1856448-f297-487a-a7ea-498499ce4ab3" providerId="ADAL" clId="{AA2111DE-8648-4F00-BAD4-E330AAB2A79A}" dt="2026-02-26T11:15:15.479" v="7450" actId="408"/>
          <ac:spMkLst>
            <pc:docMk/>
            <pc:sldMk cId="250530071" sldId="2629"/>
            <ac:spMk id="17" creationId="{3926278A-AD2C-325A-022F-410BE68B3159}"/>
          </ac:spMkLst>
        </pc:spChg>
        <pc:spChg chg="mod">
          <ac:chgData name="John Bee (BWCET)" userId="a1856448-f297-487a-a7ea-498499ce4ab3" providerId="ADAL" clId="{AA2111DE-8648-4F00-BAD4-E330AAB2A79A}" dt="2026-02-26T11:15:15.479" v="7450" actId="408"/>
          <ac:spMkLst>
            <pc:docMk/>
            <pc:sldMk cId="250530071" sldId="2629"/>
            <ac:spMk id="19" creationId="{334D9A66-526A-C3AD-CF0C-7ACFC9F860C6}"/>
          </ac:spMkLst>
        </pc:spChg>
      </pc:sldChg>
      <pc:sldChg chg="modSp add mod">
        <pc:chgData name="John Bee (BWCET)" userId="a1856448-f297-487a-a7ea-498499ce4ab3" providerId="ADAL" clId="{AA2111DE-8648-4F00-BAD4-E330AAB2A79A}" dt="2026-02-26T11:16:18.071" v="7455" actId="20577"/>
        <pc:sldMkLst>
          <pc:docMk/>
          <pc:sldMk cId="2887053065" sldId="2630"/>
        </pc:sldMkLst>
        <pc:spChg chg="mod">
          <ac:chgData name="John Bee (BWCET)" userId="a1856448-f297-487a-a7ea-498499ce4ab3" providerId="ADAL" clId="{AA2111DE-8648-4F00-BAD4-E330AAB2A79A}" dt="2026-02-26T11:16:18.071" v="7455" actId="20577"/>
          <ac:spMkLst>
            <pc:docMk/>
            <pc:sldMk cId="2887053065" sldId="2630"/>
            <ac:spMk id="4" creationId="{9D694E5C-22E0-E7DD-0DE2-77F535DEF8CE}"/>
          </ac:spMkLst>
        </pc:spChg>
      </pc:sldChg>
      <pc:sldChg chg="add">
        <pc:chgData name="John Bee (BWCET)" userId="a1856448-f297-487a-a7ea-498499ce4ab3" providerId="ADAL" clId="{AA2111DE-8648-4F00-BAD4-E330AAB2A79A}" dt="2026-02-26T11:16:33.063" v="7458"/>
        <pc:sldMkLst>
          <pc:docMk/>
          <pc:sldMk cId="103652469" sldId="2631"/>
        </pc:sldMkLst>
      </pc:sldChg>
      <pc:sldChg chg="add">
        <pc:chgData name="John Bee (BWCET)" userId="a1856448-f297-487a-a7ea-498499ce4ab3" providerId="ADAL" clId="{AA2111DE-8648-4F00-BAD4-E330AAB2A79A}" dt="2026-02-26T11:17:15.038" v="7459"/>
        <pc:sldMkLst>
          <pc:docMk/>
          <pc:sldMk cId="3492138041" sldId="2632"/>
        </pc:sldMkLst>
      </pc:sldChg>
      <pc:sldChg chg="add">
        <pc:chgData name="John Bee (BWCET)" userId="a1856448-f297-487a-a7ea-498499ce4ab3" providerId="ADAL" clId="{AA2111DE-8648-4F00-BAD4-E330AAB2A79A}" dt="2026-02-26T11:17:15.038" v="7459"/>
        <pc:sldMkLst>
          <pc:docMk/>
          <pc:sldMk cId="3022266778" sldId="2633"/>
        </pc:sldMkLst>
      </pc:sldChg>
      <pc:sldChg chg="addSp delSp modSp add mod addAnim delAnim modAnim">
        <pc:chgData name="John Bee (BWCET)" userId="a1856448-f297-487a-a7ea-498499ce4ab3" providerId="ADAL" clId="{AA2111DE-8648-4F00-BAD4-E330AAB2A79A}" dt="2026-02-26T11:22:13.780" v="7572"/>
        <pc:sldMkLst>
          <pc:docMk/>
          <pc:sldMk cId="793386075" sldId="2634"/>
        </pc:sldMkLst>
        <pc:spChg chg="add mod">
          <ac:chgData name="John Bee (BWCET)" userId="a1856448-f297-487a-a7ea-498499ce4ab3" providerId="ADAL" clId="{AA2111DE-8648-4F00-BAD4-E330AAB2A79A}" dt="2026-02-26T11:22:02.363" v="7570" actId="1076"/>
          <ac:spMkLst>
            <pc:docMk/>
            <pc:sldMk cId="793386075" sldId="2634"/>
            <ac:spMk id="2" creationId="{CDCBAB71-2D0F-6922-4F93-1577D8EEEABB}"/>
          </ac:spMkLst>
        </pc:spChg>
        <pc:spChg chg="add mod">
          <ac:chgData name="John Bee (BWCET)" userId="a1856448-f297-487a-a7ea-498499ce4ab3" providerId="ADAL" clId="{AA2111DE-8648-4F00-BAD4-E330AAB2A79A}" dt="2026-02-26T11:22:08.057" v="7571" actId="1076"/>
          <ac:spMkLst>
            <pc:docMk/>
            <pc:sldMk cId="793386075" sldId="2634"/>
            <ac:spMk id="3" creationId="{8495E868-7F1B-BFCC-49BB-C1BBF87A4439}"/>
          </ac:spMkLst>
        </pc:spChg>
        <pc:spChg chg="mod">
          <ac:chgData name="John Bee (BWCET)" userId="a1856448-f297-487a-a7ea-498499ce4ab3" providerId="ADAL" clId="{AA2111DE-8648-4F00-BAD4-E330AAB2A79A}" dt="2026-02-26T11:21:54.748" v="7568" actId="20577"/>
          <ac:spMkLst>
            <pc:docMk/>
            <pc:sldMk cId="793386075" sldId="2634"/>
            <ac:spMk id="16" creationId="{BEACC12C-7650-D54A-2125-C4375DB6C534}"/>
          </ac:spMkLst>
        </pc:spChg>
      </pc:sldChg>
      <pc:sldChg chg="addSp delSp modSp add mod addAnim delAnim modAnim">
        <pc:chgData name="John Bee (BWCET)" userId="a1856448-f297-487a-a7ea-498499ce4ab3" providerId="ADAL" clId="{AA2111DE-8648-4F00-BAD4-E330AAB2A79A}" dt="2026-02-26T11:24:59.886" v="7618"/>
        <pc:sldMkLst>
          <pc:docMk/>
          <pc:sldMk cId="3372493728" sldId="2635"/>
        </pc:sldMkLst>
        <pc:spChg chg="mod">
          <ac:chgData name="John Bee (BWCET)" userId="a1856448-f297-487a-a7ea-498499ce4ab3" providerId="ADAL" clId="{AA2111DE-8648-4F00-BAD4-E330AAB2A79A}" dt="2026-02-26T11:24:00.122" v="7582" actId="208"/>
          <ac:spMkLst>
            <pc:docMk/>
            <pc:sldMk cId="3372493728" sldId="2635"/>
            <ac:spMk id="2" creationId="{C3EA0845-8657-D3AF-0534-F607ED6A1162}"/>
          </ac:spMkLst>
        </pc:spChg>
        <pc:spChg chg="add mod">
          <ac:chgData name="John Bee (BWCET)" userId="a1856448-f297-487a-a7ea-498499ce4ab3" providerId="ADAL" clId="{AA2111DE-8648-4F00-BAD4-E330AAB2A79A}" dt="2026-02-26T11:24:00.122" v="7582" actId="208"/>
          <ac:spMkLst>
            <pc:docMk/>
            <pc:sldMk cId="3372493728" sldId="2635"/>
            <ac:spMk id="4" creationId="{BC6721E6-6A96-1DB5-4D45-038CF6C32750}"/>
          </ac:spMkLst>
        </pc:spChg>
        <pc:spChg chg="add mod">
          <ac:chgData name="John Bee (BWCET)" userId="a1856448-f297-487a-a7ea-498499ce4ab3" providerId="ADAL" clId="{AA2111DE-8648-4F00-BAD4-E330AAB2A79A}" dt="2026-02-26T11:24:08.030" v="7583" actId="208"/>
          <ac:spMkLst>
            <pc:docMk/>
            <pc:sldMk cId="3372493728" sldId="2635"/>
            <ac:spMk id="5" creationId="{F7EE4D9E-13E9-0B71-62C5-D07E8F7A43B3}"/>
          </ac:spMkLst>
        </pc:spChg>
        <pc:spChg chg="mod">
          <ac:chgData name="John Bee (BWCET)" userId="a1856448-f297-487a-a7ea-498499ce4ab3" providerId="ADAL" clId="{AA2111DE-8648-4F00-BAD4-E330AAB2A79A}" dt="2026-02-26T11:24:08.030" v="7583" actId="208"/>
          <ac:spMkLst>
            <pc:docMk/>
            <pc:sldMk cId="3372493728" sldId="2635"/>
            <ac:spMk id="8" creationId="{91275FF5-E841-86FD-2D41-7996A0A5BBC8}"/>
          </ac:spMkLst>
        </pc:spChg>
        <pc:spChg chg="mod">
          <ac:chgData name="John Bee (BWCET)" userId="a1856448-f297-487a-a7ea-498499ce4ab3" providerId="ADAL" clId="{AA2111DE-8648-4F00-BAD4-E330AAB2A79A}" dt="2026-02-26T11:24:11.755" v="7596" actId="20577"/>
          <ac:spMkLst>
            <pc:docMk/>
            <pc:sldMk cId="3372493728" sldId="2635"/>
            <ac:spMk id="9" creationId="{09BCF0F6-67AB-9BDB-C077-D89D95A69A4B}"/>
          </ac:spMkLst>
        </pc:spChg>
        <pc:spChg chg="mod">
          <ac:chgData name="John Bee (BWCET)" userId="a1856448-f297-487a-a7ea-498499ce4ab3" providerId="ADAL" clId="{AA2111DE-8648-4F00-BAD4-E330AAB2A79A}" dt="2026-02-26T11:24:16.094" v="7609" actId="20577"/>
          <ac:spMkLst>
            <pc:docMk/>
            <pc:sldMk cId="3372493728" sldId="2635"/>
            <ac:spMk id="10" creationId="{26A8EB54-9FEC-B44D-B339-B4E0C244FAB8}"/>
          </ac:spMkLst>
        </pc:spChg>
        <pc:spChg chg="add mod">
          <ac:chgData name="John Bee (BWCET)" userId="a1856448-f297-487a-a7ea-498499ce4ab3" providerId="ADAL" clId="{AA2111DE-8648-4F00-BAD4-E330AAB2A79A}" dt="2026-02-26T11:24:00.122" v="7582" actId="208"/>
          <ac:spMkLst>
            <pc:docMk/>
            <pc:sldMk cId="3372493728" sldId="2635"/>
            <ac:spMk id="11" creationId="{A9AC2FFF-BD40-777D-C0EA-49D4747E3BC4}"/>
          </ac:spMkLst>
        </pc:spChg>
        <pc:spChg chg="add mod">
          <ac:chgData name="John Bee (BWCET)" userId="a1856448-f297-487a-a7ea-498499ce4ab3" providerId="ADAL" clId="{AA2111DE-8648-4F00-BAD4-E330AAB2A79A}" dt="2026-02-26T11:24:08.030" v="7583" actId="208"/>
          <ac:spMkLst>
            <pc:docMk/>
            <pc:sldMk cId="3372493728" sldId="2635"/>
            <ac:spMk id="13" creationId="{C36C3B0E-1662-F211-1974-23EB0360AE61}"/>
          </ac:spMkLst>
        </pc:spChg>
        <pc:spChg chg="add mod">
          <ac:chgData name="John Bee (BWCET)" userId="a1856448-f297-487a-a7ea-498499ce4ab3" providerId="ADAL" clId="{AA2111DE-8648-4F00-BAD4-E330AAB2A79A}" dt="2026-02-26T11:24:00.122" v="7582" actId="208"/>
          <ac:spMkLst>
            <pc:docMk/>
            <pc:sldMk cId="3372493728" sldId="2635"/>
            <ac:spMk id="17" creationId="{894A6DA5-198D-4A45-6A6F-99A698812612}"/>
          </ac:spMkLst>
        </pc:spChg>
        <pc:spChg chg="add mod">
          <ac:chgData name="John Bee (BWCET)" userId="a1856448-f297-487a-a7ea-498499ce4ab3" providerId="ADAL" clId="{AA2111DE-8648-4F00-BAD4-E330AAB2A79A}" dt="2026-02-26T11:24:08.030" v="7583" actId="208"/>
          <ac:spMkLst>
            <pc:docMk/>
            <pc:sldMk cId="3372493728" sldId="2635"/>
            <ac:spMk id="18" creationId="{6E6E1944-6B1B-78CC-CB0E-68EF98EDCAE7}"/>
          </ac:spMkLst>
        </pc:spChg>
      </pc:sldChg>
      <pc:sldChg chg="add">
        <pc:chgData name="John Bee (BWCET)" userId="a1856448-f297-487a-a7ea-498499ce4ab3" providerId="ADAL" clId="{AA2111DE-8648-4F00-BAD4-E330AAB2A79A}" dt="2026-02-26T11:21:36.885" v="7529"/>
        <pc:sldMkLst>
          <pc:docMk/>
          <pc:sldMk cId="905954484" sldId="2636"/>
        </pc:sldMkLst>
      </pc:sldChg>
      <pc:sldChg chg="addSp delSp modSp add mod addAnim delAnim modAnim">
        <pc:chgData name="John Bee (BWCET)" userId="a1856448-f297-487a-a7ea-498499ce4ab3" providerId="ADAL" clId="{AA2111DE-8648-4F00-BAD4-E330AAB2A79A}" dt="2026-02-26T11:29:41.695" v="7706"/>
        <pc:sldMkLst>
          <pc:docMk/>
          <pc:sldMk cId="2354169058" sldId="2637"/>
        </pc:sldMkLst>
        <pc:spChg chg="mod">
          <ac:chgData name="John Bee (BWCET)" userId="a1856448-f297-487a-a7ea-498499ce4ab3" providerId="ADAL" clId="{AA2111DE-8648-4F00-BAD4-E330AAB2A79A}" dt="2026-02-26T11:25:57.530" v="7631" actId="208"/>
          <ac:spMkLst>
            <pc:docMk/>
            <pc:sldMk cId="2354169058" sldId="2637"/>
            <ac:spMk id="2" creationId="{44E93DBD-8041-AB63-DF8E-16F123E78260}"/>
          </ac:spMkLst>
        </pc:spChg>
        <pc:spChg chg="add mod">
          <ac:chgData name="John Bee (BWCET)" userId="a1856448-f297-487a-a7ea-498499ce4ab3" providerId="ADAL" clId="{AA2111DE-8648-4F00-BAD4-E330AAB2A79A}" dt="2026-02-26T11:26:28.557" v="7637" actId="1076"/>
          <ac:spMkLst>
            <pc:docMk/>
            <pc:sldMk cId="2354169058" sldId="2637"/>
            <ac:spMk id="3" creationId="{F2765614-A57C-FF6C-2E17-19D28DDBFAD5}"/>
          </ac:spMkLst>
        </pc:spChg>
        <pc:spChg chg="mod">
          <ac:chgData name="John Bee (BWCET)" userId="a1856448-f297-487a-a7ea-498499ce4ab3" providerId="ADAL" clId="{AA2111DE-8648-4F00-BAD4-E330AAB2A79A}" dt="2026-02-26T11:25:57.530" v="7631" actId="208"/>
          <ac:spMkLst>
            <pc:docMk/>
            <pc:sldMk cId="2354169058" sldId="2637"/>
            <ac:spMk id="4" creationId="{1DC1520A-FC5B-CE31-096B-463DBA0D74B9}"/>
          </ac:spMkLst>
        </pc:spChg>
        <pc:spChg chg="mod">
          <ac:chgData name="John Bee (BWCET)" userId="a1856448-f297-487a-a7ea-498499ce4ab3" providerId="ADAL" clId="{AA2111DE-8648-4F00-BAD4-E330AAB2A79A}" dt="2026-02-26T11:28:01.834" v="7676" actId="20577"/>
          <ac:spMkLst>
            <pc:docMk/>
            <pc:sldMk cId="2354169058" sldId="2637"/>
            <ac:spMk id="9" creationId="{B4B88981-DCE6-6F70-0F86-68B023961407}"/>
          </ac:spMkLst>
        </pc:spChg>
        <pc:spChg chg="mod">
          <ac:chgData name="John Bee (BWCET)" userId="a1856448-f297-487a-a7ea-498499ce4ab3" providerId="ADAL" clId="{AA2111DE-8648-4F00-BAD4-E330AAB2A79A}" dt="2026-02-26T11:28:05.742" v="7684" actId="20577"/>
          <ac:spMkLst>
            <pc:docMk/>
            <pc:sldMk cId="2354169058" sldId="2637"/>
            <ac:spMk id="10" creationId="{B83C2EA6-BE65-2A08-8982-C8059CEFC0F2}"/>
          </ac:spMkLst>
        </pc:spChg>
        <pc:spChg chg="mod">
          <ac:chgData name="John Bee (BWCET)" userId="a1856448-f297-487a-a7ea-498499ce4ab3" providerId="ADAL" clId="{AA2111DE-8648-4F00-BAD4-E330AAB2A79A}" dt="2026-02-26T11:26:52.664" v="7646" actId="1076"/>
          <ac:spMkLst>
            <pc:docMk/>
            <pc:sldMk cId="2354169058" sldId="2637"/>
            <ac:spMk id="11" creationId="{AD4ADF5A-FD1D-17F8-9557-BDA53D5B9DA8}"/>
          </ac:spMkLst>
        </pc:spChg>
        <pc:spChg chg="add mod">
          <ac:chgData name="John Bee (BWCET)" userId="a1856448-f297-487a-a7ea-498499ce4ab3" providerId="ADAL" clId="{AA2111DE-8648-4F00-BAD4-E330AAB2A79A}" dt="2026-02-26T11:26:32.085" v="7639" actId="1076"/>
          <ac:spMkLst>
            <pc:docMk/>
            <pc:sldMk cId="2354169058" sldId="2637"/>
            <ac:spMk id="12" creationId="{64A7098B-365E-0BA4-8007-D76B1FC1BFDD}"/>
          </ac:spMkLst>
        </pc:spChg>
        <pc:spChg chg="add mod">
          <ac:chgData name="John Bee (BWCET)" userId="a1856448-f297-487a-a7ea-498499ce4ab3" providerId="ADAL" clId="{AA2111DE-8648-4F00-BAD4-E330AAB2A79A}" dt="2026-02-26T11:26:49.188" v="7645" actId="1076"/>
          <ac:spMkLst>
            <pc:docMk/>
            <pc:sldMk cId="2354169058" sldId="2637"/>
            <ac:spMk id="14" creationId="{D2AC4D8A-4D12-23E7-7620-497E18DF3F64}"/>
          </ac:spMkLst>
        </pc:spChg>
        <pc:spChg chg="add mod">
          <ac:chgData name="John Bee (BWCET)" userId="a1856448-f297-487a-a7ea-498499ce4ab3" providerId="ADAL" clId="{AA2111DE-8648-4F00-BAD4-E330AAB2A79A}" dt="2026-02-26T11:26:38.807" v="7643" actId="1076"/>
          <ac:spMkLst>
            <pc:docMk/>
            <pc:sldMk cId="2354169058" sldId="2637"/>
            <ac:spMk id="15" creationId="{030AB265-B996-9B6B-014E-5A57441C84A5}"/>
          </ac:spMkLst>
        </pc:spChg>
        <pc:spChg chg="mod">
          <ac:chgData name="John Bee (BWCET)" userId="a1856448-f297-487a-a7ea-498499ce4ab3" providerId="ADAL" clId="{AA2111DE-8648-4F00-BAD4-E330AAB2A79A}" dt="2026-02-26T11:27:40.307" v="7667" actId="20577"/>
          <ac:spMkLst>
            <pc:docMk/>
            <pc:sldMk cId="2354169058" sldId="2637"/>
            <ac:spMk id="16" creationId="{23E0EB28-C911-CB7A-3326-6FEB04C8932E}"/>
          </ac:spMkLst>
        </pc:spChg>
        <pc:spChg chg="mod">
          <ac:chgData name="John Bee (BWCET)" userId="a1856448-f297-487a-a7ea-498499ce4ab3" providerId="ADAL" clId="{AA2111DE-8648-4F00-BAD4-E330AAB2A79A}" dt="2026-02-26T11:25:57.530" v="7631" actId="208"/>
          <ac:spMkLst>
            <pc:docMk/>
            <pc:sldMk cId="2354169058" sldId="2637"/>
            <ac:spMk id="17" creationId="{A85D6C9B-F59E-9FD7-5954-D06B7F6972E4}"/>
          </ac:spMkLst>
        </pc:spChg>
      </pc:sldChg>
      <pc:sldChg chg="modSp add mod modAnim">
        <pc:chgData name="John Bee (BWCET)" userId="a1856448-f297-487a-a7ea-498499ce4ab3" providerId="ADAL" clId="{AA2111DE-8648-4F00-BAD4-E330AAB2A79A}" dt="2026-02-26T11:28:39.296" v="7697" actId="1076"/>
        <pc:sldMkLst>
          <pc:docMk/>
          <pc:sldMk cId="2089599356" sldId="2638"/>
        </pc:sldMkLst>
        <pc:spChg chg="mod">
          <ac:chgData name="John Bee (BWCET)" userId="a1856448-f297-487a-a7ea-498499ce4ab3" providerId="ADAL" clId="{AA2111DE-8648-4F00-BAD4-E330AAB2A79A}" dt="2026-02-26T11:28:35.306" v="7696" actId="1076"/>
          <ac:spMkLst>
            <pc:docMk/>
            <pc:sldMk cId="2089599356" sldId="2638"/>
            <ac:spMk id="11" creationId="{F7DB5F85-FD48-01DB-2909-596654D196E4}"/>
          </ac:spMkLst>
        </pc:spChg>
        <pc:spChg chg="mod">
          <ac:chgData name="John Bee (BWCET)" userId="a1856448-f297-487a-a7ea-498499ce4ab3" providerId="ADAL" clId="{AA2111DE-8648-4F00-BAD4-E330AAB2A79A}" dt="2026-02-26T11:28:39.296" v="7697" actId="1076"/>
          <ac:spMkLst>
            <pc:docMk/>
            <pc:sldMk cId="2089599356" sldId="2638"/>
            <ac:spMk id="14" creationId="{7C43A98C-2A9F-FC6A-DBD7-A25B38D5DFB5}"/>
          </ac:spMkLst>
        </pc:spChg>
      </pc:sldChg>
      <pc:sldChg chg="modSp add mod">
        <pc:chgData name="John Bee (BWCET)" userId="a1856448-f297-487a-a7ea-498499ce4ab3" providerId="ADAL" clId="{AA2111DE-8648-4F00-BAD4-E330AAB2A79A}" dt="2026-02-26T11:30:51.682" v="7709" actId="20577"/>
        <pc:sldMkLst>
          <pc:docMk/>
          <pc:sldMk cId="1918390886" sldId="2639"/>
        </pc:sldMkLst>
        <pc:spChg chg="mod">
          <ac:chgData name="John Bee (BWCET)" userId="a1856448-f297-487a-a7ea-498499ce4ab3" providerId="ADAL" clId="{AA2111DE-8648-4F00-BAD4-E330AAB2A79A}" dt="2026-02-26T11:30:51.682" v="7709" actId="20577"/>
          <ac:spMkLst>
            <pc:docMk/>
            <pc:sldMk cId="1918390886" sldId="2639"/>
            <ac:spMk id="4" creationId="{E407FCB8-2304-8DD6-565E-B2DE059DE444}"/>
          </ac:spMkLst>
        </pc:spChg>
      </pc:sldChg>
      <pc:sldChg chg="delSp modSp add mod modAnim">
        <pc:chgData name="John Bee (BWCET)" userId="a1856448-f297-487a-a7ea-498499ce4ab3" providerId="ADAL" clId="{AA2111DE-8648-4F00-BAD4-E330AAB2A79A}" dt="2026-02-26T15:43:09.288" v="7753"/>
        <pc:sldMkLst>
          <pc:docMk/>
          <pc:sldMk cId="674223986" sldId="2640"/>
        </pc:sldMkLst>
        <pc:spChg chg="mod">
          <ac:chgData name="John Bee (BWCET)" userId="a1856448-f297-487a-a7ea-498499ce4ab3" providerId="ADAL" clId="{AA2111DE-8648-4F00-BAD4-E330AAB2A79A}" dt="2026-02-26T15:41:04.632" v="7749" actId="1076"/>
          <ac:spMkLst>
            <pc:docMk/>
            <pc:sldMk cId="674223986" sldId="2640"/>
            <ac:spMk id="2" creationId="{42629653-ECCD-9378-D5ED-6624C5BD0E11}"/>
          </ac:spMkLst>
        </pc:spChg>
        <pc:spChg chg="mod">
          <ac:chgData name="John Bee (BWCET)" userId="a1856448-f297-487a-a7ea-498499ce4ab3" providerId="ADAL" clId="{AA2111DE-8648-4F00-BAD4-E330AAB2A79A}" dt="2026-02-26T15:41:04.632" v="7749" actId="1076"/>
          <ac:spMkLst>
            <pc:docMk/>
            <pc:sldMk cId="674223986" sldId="2640"/>
            <ac:spMk id="3" creationId="{23108A7F-17C1-BF98-FE53-120D09E8084C}"/>
          </ac:spMkLst>
        </pc:spChg>
        <pc:spChg chg="mod">
          <ac:chgData name="John Bee (BWCET)" userId="a1856448-f297-487a-a7ea-498499ce4ab3" providerId="ADAL" clId="{AA2111DE-8648-4F00-BAD4-E330AAB2A79A}" dt="2026-02-26T15:40:53.896" v="7747" actId="20577"/>
          <ac:spMkLst>
            <pc:docMk/>
            <pc:sldMk cId="674223986" sldId="2640"/>
            <ac:spMk id="16" creationId="{07FF1AA8-381B-5CEA-356E-4B17FDEB8148}"/>
          </ac:spMkLst>
        </pc:spChg>
      </pc:sldChg>
      <pc:sldChg chg="modSp add mod modAnim">
        <pc:chgData name="John Bee (BWCET)" userId="a1856448-f297-487a-a7ea-498499ce4ab3" providerId="ADAL" clId="{AA2111DE-8648-4F00-BAD4-E330AAB2A79A}" dt="2026-02-26T15:44:55.345" v="7816" actId="20577"/>
        <pc:sldMkLst>
          <pc:docMk/>
          <pc:sldMk cId="3725604509" sldId="2641"/>
        </pc:sldMkLst>
        <pc:spChg chg="mod">
          <ac:chgData name="John Bee (BWCET)" userId="a1856448-f297-487a-a7ea-498499ce4ab3" providerId="ADAL" clId="{AA2111DE-8648-4F00-BAD4-E330AAB2A79A}" dt="2026-02-26T15:44:43.740" v="7757" actId="1076"/>
          <ac:spMkLst>
            <pc:docMk/>
            <pc:sldMk cId="3725604509" sldId="2641"/>
            <ac:spMk id="2" creationId="{A2B48F41-93CF-1C00-16C6-5DE1C0F8B697}"/>
          </ac:spMkLst>
        </pc:spChg>
        <pc:spChg chg="mod">
          <ac:chgData name="John Bee (BWCET)" userId="a1856448-f297-487a-a7ea-498499ce4ab3" providerId="ADAL" clId="{AA2111DE-8648-4F00-BAD4-E330AAB2A79A}" dt="2026-02-26T15:44:43.740" v="7757" actId="1076"/>
          <ac:spMkLst>
            <pc:docMk/>
            <pc:sldMk cId="3725604509" sldId="2641"/>
            <ac:spMk id="3" creationId="{727C9B34-15C2-73AD-1824-BB610FD4BF44}"/>
          </ac:spMkLst>
        </pc:spChg>
        <pc:spChg chg="mod">
          <ac:chgData name="John Bee (BWCET)" userId="a1856448-f297-487a-a7ea-498499ce4ab3" providerId="ADAL" clId="{AA2111DE-8648-4F00-BAD4-E330AAB2A79A}" dt="2026-02-26T15:44:55.345" v="7816" actId="20577"/>
          <ac:spMkLst>
            <pc:docMk/>
            <pc:sldMk cId="3725604509" sldId="2641"/>
            <ac:spMk id="16" creationId="{8CB7749E-6A43-39A6-1F5B-91709B7DCCB7}"/>
          </ac:spMkLst>
        </pc:spChg>
      </pc:sldChg>
      <pc:sldChg chg="addSp modSp add mod addAnim delAnim modAnim">
        <pc:chgData name="John Bee (BWCET)" userId="a1856448-f297-487a-a7ea-498499ce4ab3" providerId="ADAL" clId="{AA2111DE-8648-4F00-BAD4-E330AAB2A79A}" dt="2026-02-26T15:47:04.590" v="7828"/>
        <pc:sldMkLst>
          <pc:docMk/>
          <pc:sldMk cId="2350451879" sldId="2642"/>
        </pc:sldMkLst>
        <pc:spChg chg="mod">
          <ac:chgData name="John Bee (BWCET)" userId="a1856448-f297-487a-a7ea-498499ce4ab3" providerId="ADAL" clId="{AA2111DE-8648-4F00-BAD4-E330AAB2A79A}" dt="2026-02-26T15:46:12.250" v="7818" actId="1076"/>
          <ac:spMkLst>
            <pc:docMk/>
            <pc:sldMk cId="2350451879" sldId="2642"/>
            <ac:spMk id="2" creationId="{03DD5B66-6699-5BC8-70D2-CB0712260186}"/>
          </ac:spMkLst>
        </pc:spChg>
        <pc:spChg chg="mod">
          <ac:chgData name="John Bee (BWCET)" userId="a1856448-f297-487a-a7ea-498499ce4ab3" providerId="ADAL" clId="{AA2111DE-8648-4F00-BAD4-E330AAB2A79A}" dt="2026-02-26T15:46:12.250" v="7818" actId="1076"/>
          <ac:spMkLst>
            <pc:docMk/>
            <pc:sldMk cId="2350451879" sldId="2642"/>
            <ac:spMk id="3" creationId="{0364B4CE-2D54-336A-A55D-7872F1A0EF12}"/>
          </ac:spMkLst>
        </pc:spChg>
        <pc:spChg chg="add mod">
          <ac:chgData name="John Bee (BWCET)" userId="a1856448-f297-487a-a7ea-498499ce4ab3" providerId="ADAL" clId="{AA2111DE-8648-4F00-BAD4-E330AAB2A79A}" dt="2026-02-26T15:46:19.321" v="7820" actId="1076"/>
          <ac:spMkLst>
            <pc:docMk/>
            <pc:sldMk cId="2350451879" sldId="2642"/>
            <ac:spMk id="4" creationId="{FF55B68C-8C4A-8441-05AA-EFB51F07CD67}"/>
          </ac:spMkLst>
        </pc:spChg>
        <pc:spChg chg="add mod">
          <ac:chgData name="John Bee (BWCET)" userId="a1856448-f297-487a-a7ea-498499ce4ab3" providerId="ADAL" clId="{AA2111DE-8648-4F00-BAD4-E330AAB2A79A}" dt="2026-02-26T15:46:19.321" v="7820" actId="1076"/>
          <ac:spMkLst>
            <pc:docMk/>
            <pc:sldMk cId="2350451879" sldId="2642"/>
            <ac:spMk id="5" creationId="{4CF3A8E3-5F09-0FE3-E804-F363A457A965}"/>
          </ac:spMkLst>
        </pc:spChg>
        <pc:spChg chg="add mod">
          <ac:chgData name="John Bee (BWCET)" userId="a1856448-f297-487a-a7ea-498499ce4ab3" providerId="ADAL" clId="{AA2111DE-8648-4F00-BAD4-E330AAB2A79A}" dt="2026-02-26T15:46:28.344" v="7822" actId="1076"/>
          <ac:spMkLst>
            <pc:docMk/>
            <pc:sldMk cId="2350451879" sldId="2642"/>
            <ac:spMk id="6" creationId="{B380DF80-DDFB-051E-9AB5-501083793AF8}"/>
          </ac:spMkLst>
        </pc:spChg>
        <pc:spChg chg="add mod">
          <ac:chgData name="John Bee (BWCET)" userId="a1856448-f297-487a-a7ea-498499ce4ab3" providerId="ADAL" clId="{AA2111DE-8648-4F00-BAD4-E330AAB2A79A}" dt="2026-02-26T15:46:28.344" v="7822" actId="1076"/>
          <ac:spMkLst>
            <pc:docMk/>
            <pc:sldMk cId="2350451879" sldId="2642"/>
            <ac:spMk id="7" creationId="{4D3CFF1B-F53F-80EC-17FF-6B28FF2FB10C}"/>
          </ac:spMkLst>
        </pc:spChg>
        <pc:spChg chg="add mod">
          <ac:chgData name="John Bee (BWCET)" userId="a1856448-f297-487a-a7ea-498499ce4ab3" providerId="ADAL" clId="{AA2111DE-8648-4F00-BAD4-E330AAB2A79A}" dt="2026-02-26T15:46:31.898" v="7824" actId="1076"/>
          <ac:spMkLst>
            <pc:docMk/>
            <pc:sldMk cId="2350451879" sldId="2642"/>
            <ac:spMk id="8" creationId="{EA3310A1-B6E3-D13F-D27D-A29D318F25CC}"/>
          </ac:spMkLst>
        </pc:spChg>
        <pc:spChg chg="add mod">
          <ac:chgData name="John Bee (BWCET)" userId="a1856448-f297-487a-a7ea-498499ce4ab3" providerId="ADAL" clId="{AA2111DE-8648-4F00-BAD4-E330AAB2A79A}" dt="2026-02-26T15:46:31.898" v="7824" actId="1076"/>
          <ac:spMkLst>
            <pc:docMk/>
            <pc:sldMk cId="2350451879" sldId="2642"/>
            <ac:spMk id="9" creationId="{9D239328-4E6E-1743-E431-0993CC11037B}"/>
          </ac:spMkLst>
        </pc:spChg>
        <pc:spChg chg="add mod">
          <ac:chgData name="John Bee (BWCET)" userId="a1856448-f297-487a-a7ea-498499ce4ab3" providerId="ADAL" clId="{AA2111DE-8648-4F00-BAD4-E330AAB2A79A}" dt="2026-02-26T15:47:04.590" v="7828"/>
          <ac:spMkLst>
            <pc:docMk/>
            <pc:sldMk cId="2350451879" sldId="2642"/>
            <ac:spMk id="10" creationId="{A33F229C-15EC-751B-46B8-F4D727BDB6C2}"/>
          </ac:spMkLst>
        </pc:spChg>
        <pc:spChg chg="add mod">
          <ac:chgData name="John Bee (BWCET)" userId="a1856448-f297-487a-a7ea-498499ce4ab3" providerId="ADAL" clId="{AA2111DE-8648-4F00-BAD4-E330AAB2A79A}" dt="2026-02-26T15:47:04.590" v="7828"/>
          <ac:spMkLst>
            <pc:docMk/>
            <pc:sldMk cId="2350451879" sldId="2642"/>
            <ac:spMk id="11" creationId="{E24DB0D6-11BE-0B33-EF17-CE57C50F902F}"/>
          </ac:spMkLst>
        </pc:spChg>
        <pc:spChg chg="add mod">
          <ac:chgData name="John Bee (BWCET)" userId="a1856448-f297-487a-a7ea-498499ce4ab3" providerId="ADAL" clId="{AA2111DE-8648-4F00-BAD4-E330AAB2A79A}" dt="2026-02-26T15:47:04.590" v="7828"/>
          <ac:spMkLst>
            <pc:docMk/>
            <pc:sldMk cId="2350451879" sldId="2642"/>
            <ac:spMk id="12" creationId="{279F9237-E684-6BD9-173A-F323AC5356C1}"/>
          </ac:spMkLst>
        </pc:spChg>
      </pc:sldChg>
      <pc:sldChg chg="modSp add mod">
        <pc:chgData name="John Bee (BWCET)" userId="a1856448-f297-487a-a7ea-498499ce4ab3" providerId="ADAL" clId="{AA2111DE-8648-4F00-BAD4-E330AAB2A79A}" dt="2026-02-26T15:47:17.844" v="7839" actId="20577"/>
        <pc:sldMkLst>
          <pc:docMk/>
          <pc:sldMk cId="2595785293" sldId="2643"/>
        </pc:sldMkLst>
        <pc:spChg chg="mod">
          <ac:chgData name="John Bee (BWCET)" userId="a1856448-f297-487a-a7ea-498499ce4ab3" providerId="ADAL" clId="{AA2111DE-8648-4F00-BAD4-E330AAB2A79A}" dt="2026-02-26T15:47:17.844" v="7839" actId="20577"/>
          <ac:spMkLst>
            <pc:docMk/>
            <pc:sldMk cId="2595785293" sldId="2643"/>
            <ac:spMk id="16" creationId="{2A7372C3-25D2-D981-7535-445B5498CDDE}"/>
          </ac:spMkLst>
        </pc:spChg>
      </pc:sldChg>
      <pc:sldChg chg="addSp delSp modSp add mod addAnim delAnim modAnim">
        <pc:chgData name="John Bee (BWCET)" userId="a1856448-f297-487a-a7ea-498499ce4ab3" providerId="ADAL" clId="{AA2111DE-8648-4F00-BAD4-E330AAB2A79A}" dt="2026-02-26T15:50:04.403" v="7878"/>
        <pc:sldMkLst>
          <pc:docMk/>
          <pc:sldMk cId="1252202478" sldId="2644"/>
        </pc:sldMkLst>
        <pc:spChg chg="mod">
          <ac:chgData name="John Bee (BWCET)" userId="a1856448-f297-487a-a7ea-498499ce4ab3" providerId="ADAL" clId="{AA2111DE-8648-4F00-BAD4-E330AAB2A79A}" dt="2026-02-26T15:47:43.047" v="7844" actId="1076"/>
          <ac:spMkLst>
            <pc:docMk/>
            <pc:sldMk cId="1252202478" sldId="2644"/>
            <ac:spMk id="2" creationId="{3AEB9288-ADF0-01E2-27C1-20505517A7B6}"/>
          </ac:spMkLst>
        </pc:spChg>
        <pc:spChg chg="mod">
          <ac:chgData name="John Bee (BWCET)" userId="a1856448-f297-487a-a7ea-498499ce4ab3" providerId="ADAL" clId="{AA2111DE-8648-4F00-BAD4-E330AAB2A79A}" dt="2026-02-26T15:47:40.645" v="7843" actId="1076"/>
          <ac:spMkLst>
            <pc:docMk/>
            <pc:sldMk cId="1252202478" sldId="2644"/>
            <ac:spMk id="3" creationId="{17E16389-3913-99DB-7931-2A0057450388}"/>
          </ac:spMkLst>
        </pc:spChg>
        <pc:spChg chg="mod">
          <ac:chgData name="John Bee (BWCET)" userId="a1856448-f297-487a-a7ea-498499ce4ab3" providerId="ADAL" clId="{AA2111DE-8648-4F00-BAD4-E330AAB2A79A}" dt="2026-02-26T15:47:47.522" v="7852" actId="20577"/>
          <ac:spMkLst>
            <pc:docMk/>
            <pc:sldMk cId="1252202478" sldId="2644"/>
            <ac:spMk id="11" creationId="{A23FC72E-7097-FB85-B17E-AE982BEDF910}"/>
          </ac:spMkLst>
        </pc:spChg>
        <pc:spChg chg="mod">
          <ac:chgData name="John Bee (BWCET)" userId="a1856448-f297-487a-a7ea-498499ce4ab3" providerId="ADAL" clId="{AA2111DE-8648-4F00-BAD4-E330AAB2A79A}" dt="2026-02-26T15:47:50.619" v="7858" actId="20577"/>
          <ac:spMkLst>
            <pc:docMk/>
            <pc:sldMk cId="1252202478" sldId="2644"/>
            <ac:spMk id="12" creationId="{21B8189C-ECEA-66C8-092D-8153CE42E48F}"/>
          </ac:spMkLst>
        </pc:spChg>
        <pc:spChg chg="add mod">
          <ac:chgData name="John Bee (BWCET)" userId="a1856448-f297-487a-a7ea-498499ce4ab3" providerId="ADAL" clId="{AA2111DE-8648-4F00-BAD4-E330AAB2A79A}" dt="2026-02-26T15:47:58.669" v="7860" actId="1076"/>
          <ac:spMkLst>
            <pc:docMk/>
            <pc:sldMk cId="1252202478" sldId="2644"/>
            <ac:spMk id="13" creationId="{C5B87A53-0B6C-1C16-6442-62C4953AA798}"/>
          </ac:spMkLst>
        </pc:spChg>
        <pc:spChg chg="add mod">
          <ac:chgData name="John Bee (BWCET)" userId="a1856448-f297-487a-a7ea-498499ce4ab3" providerId="ADAL" clId="{AA2111DE-8648-4F00-BAD4-E330AAB2A79A}" dt="2026-02-26T15:47:58.669" v="7860" actId="1076"/>
          <ac:spMkLst>
            <pc:docMk/>
            <pc:sldMk cId="1252202478" sldId="2644"/>
            <ac:spMk id="14" creationId="{A6575874-85E2-0237-CE17-27D27AD9F008}"/>
          </ac:spMkLst>
        </pc:spChg>
        <pc:spChg chg="add mod">
          <ac:chgData name="John Bee (BWCET)" userId="a1856448-f297-487a-a7ea-498499ce4ab3" providerId="ADAL" clId="{AA2111DE-8648-4F00-BAD4-E330AAB2A79A}" dt="2026-02-26T15:48:03.738" v="7862" actId="1076"/>
          <ac:spMkLst>
            <pc:docMk/>
            <pc:sldMk cId="1252202478" sldId="2644"/>
            <ac:spMk id="15" creationId="{69699048-2BF3-6F22-D39C-D91C22B18875}"/>
          </ac:spMkLst>
        </pc:spChg>
        <pc:spChg chg="add mod">
          <ac:chgData name="John Bee (BWCET)" userId="a1856448-f297-487a-a7ea-498499ce4ab3" providerId="ADAL" clId="{AA2111DE-8648-4F00-BAD4-E330AAB2A79A}" dt="2026-02-26T15:48:03.738" v="7862" actId="1076"/>
          <ac:spMkLst>
            <pc:docMk/>
            <pc:sldMk cId="1252202478" sldId="2644"/>
            <ac:spMk id="17" creationId="{00EAC375-4219-2447-8520-9E5D5387E121}"/>
          </ac:spMkLst>
        </pc:spChg>
        <pc:spChg chg="add mod">
          <ac:chgData name="John Bee (BWCET)" userId="a1856448-f297-487a-a7ea-498499ce4ab3" providerId="ADAL" clId="{AA2111DE-8648-4F00-BAD4-E330AAB2A79A}" dt="2026-02-26T15:48:14.094" v="7866" actId="1076"/>
          <ac:spMkLst>
            <pc:docMk/>
            <pc:sldMk cId="1252202478" sldId="2644"/>
            <ac:spMk id="22" creationId="{3C3DEAC9-6351-E71B-A4FB-3C19ABD4B766}"/>
          </ac:spMkLst>
        </pc:spChg>
        <pc:spChg chg="add mod">
          <ac:chgData name="John Bee (BWCET)" userId="a1856448-f297-487a-a7ea-498499ce4ab3" providerId="ADAL" clId="{AA2111DE-8648-4F00-BAD4-E330AAB2A79A}" dt="2026-02-26T15:48:14.094" v="7866" actId="1076"/>
          <ac:spMkLst>
            <pc:docMk/>
            <pc:sldMk cId="1252202478" sldId="2644"/>
            <ac:spMk id="23" creationId="{B3DDF590-77A1-DD4B-D9D4-D081609439CA}"/>
          </ac:spMkLst>
        </pc:spChg>
      </pc:sldChg>
      <pc:sldChg chg="addSp delSp modSp add mod delAnim">
        <pc:chgData name="John Bee (BWCET)" userId="a1856448-f297-487a-a7ea-498499ce4ab3" providerId="ADAL" clId="{AA2111DE-8648-4F00-BAD4-E330AAB2A79A}" dt="2026-02-26T15:52:32.149" v="7914" actId="478"/>
        <pc:sldMkLst>
          <pc:docMk/>
          <pc:sldMk cId="3649340757" sldId="2645"/>
        </pc:sldMkLst>
        <pc:spChg chg="add mod">
          <ac:chgData name="John Bee (BWCET)" userId="a1856448-f297-487a-a7ea-498499ce4ab3" providerId="ADAL" clId="{AA2111DE-8648-4F00-BAD4-E330AAB2A79A}" dt="2026-02-26T15:51:20.042" v="7885"/>
          <ac:spMkLst>
            <pc:docMk/>
            <pc:sldMk cId="3649340757" sldId="2645"/>
            <ac:spMk id="2" creationId="{2B4A72B3-6FA2-6E24-BFD5-F33589F1285F}"/>
          </ac:spMkLst>
        </pc:spChg>
        <pc:spChg chg="mod">
          <ac:chgData name="John Bee (BWCET)" userId="a1856448-f297-487a-a7ea-498499ce4ab3" providerId="ADAL" clId="{AA2111DE-8648-4F00-BAD4-E330AAB2A79A}" dt="2026-02-26T15:51:06.556" v="7882" actId="1076"/>
          <ac:spMkLst>
            <pc:docMk/>
            <pc:sldMk cId="3649340757" sldId="2645"/>
            <ac:spMk id="4" creationId="{04744EFA-6886-3175-750C-CC0191447268}"/>
          </ac:spMkLst>
        </pc:spChg>
        <pc:spChg chg="mod">
          <ac:chgData name="John Bee (BWCET)" userId="a1856448-f297-487a-a7ea-498499ce4ab3" providerId="ADAL" clId="{AA2111DE-8648-4F00-BAD4-E330AAB2A79A}" dt="2026-02-26T15:51:06.556" v="7882" actId="1076"/>
          <ac:spMkLst>
            <pc:docMk/>
            <pc:sldMk cId="3649340757" sldId="2645"/>
            <ac:spMk id="8" creationId="{3DA0F1B3-A1F3-BCD0-183B-804E0A4420BE}"/>
          </ac:spMkLst>
        </pc:spChg>
      </pc:sldChg>
      <pc:sldChg chg="addSp delSp modSp add mod delAnim">
        <pc:chgData name="John Bee (BWCET)" userId="a1856448-f297-487a-a7ea-498499ce4ab3" providerId="ADAL" clId="{AA2111DE-8648-4F00-BAD4-E330AAB2A79A}" dt="2026-02-26T15:52:53.182" v="7917"/>
        <pc:sldMkLst>
          <pc:docMk/>
          <pc:sldMk cId="2517973587" sldId="2647"/>
        </pc:sldMkLst>
        <pc:spChg chg="add mod">
          <ac:chgData name="John Bee (BWCET)" userId="a1856448-f297-487a-a7ea-498499ce4ab3" providerId="ADAL" clId="{AA2111DE-8648-4F00-BAD4-E330AAB2A79A}" dt="2026-02-26T15:52:53.182" v="7917"/>
          <ac:spMkLst>
            <pc:docMk/>
            <pc:sldMk cId="2517973587" sldId="2647"/>
            <ac:spMk id="2" creationId="{B0CA1AD9-B104-5BE3-07F9-FFEDD35AAD35}"/>
          </ac:spMkLst>
        </pc:spChg>
      </pc:sldChg>
      <pc:sldChg chg="delSp modSp add mod delAnim modAnim">
        <pc:chgData name="John Bee (BWCET)" userId="a1856448-f297-487a-a7ea-498499ce4ab3" providerId="ADAL" clId="{AA2111DE-8648-4F00-BAD4-E330AAB2A79A}" dt="2026-02-26T15:52:26.954" v="7913" actId="478"/>
        <pc:sldMkLst>
          <pc:docMk/>
          <pc:sldMk cId="1231919976" sldId="2648"/>
        </pc:sldMkLst>
        <pc:spChg chg="mod">
          <ac:chgData name="John Bee (BWCET)" userId="a1856448-f297-487a-a7ea-498499ce4ab3" providerId="ADAL" clId="{AA2111DE-8648-4F00-BAD4-E330AAB2A79A}" dt="2026-02-26T15:52:19.887" v="7906" actId="20577"/>
          <ac:spMkLst>
            <pc:docMk/>
            <pc:sldMk cId="1231919976" sldId="2648"/>
            <ac:spMk id="2" creationId="{DE4FBA53-0867-09C5-66B1-B2B1A173D928}"/>
          </ac:spMkLst>
        </pc:spChg>
      </pc:sldChg>
      <pc:sldChg chg="addSp delSp modSp add mod addAnim delAnim modAnim">
        <pc:chgData name="John Bee (BWCET)" userId="a1856448-f297-487a-a7ea-498499ce4ab3" providerId="ADAL" clId="{AA2111DE-8648-4F00-BAD4-E330AAB2A79A}" dt="2026-02-26T15:54:07.457" v="7966" actId="1076"/>
        <pc:sldMkLst>
          <pc:docMk/>
          <pc:sldMk cId="1268143324" sldId="2649"/>
        </pc:sldMkLst>
        <pc:spChg chg="mod">
          <ac:chgData name="John Bee (BWCET)" userId="a1856448-f297-487a-a7ea-498499ce4ab3" providerId="ADAL" clId="{AA2111DE-8648-4F00-BAD4-E330AAB2A79A}" dt="2026-02-26T15:53:29.634" v="7955" actId="20577"/>
          <ac:spMkLst>
            <pc:docMk/>
            <pc:sldMk cId="1268143324" sldId="2649"/>
            <ac:spMk id="2" creationId="{D2FD9E64-F474-BE4D-026F-4795F9389D8D}"/>
          </ac:spMkLst>
        </pc:spChg>
        <pc:spChg chg="add mod">
          <ac:chgData name="John Bee (BWCET)" userId="a1856448-f297-487a-a7ea-498499ce4ab3" providerId="ADAL" clId="{AA2111DE-8648-4F00-BAD4-E330AAB2A79A}" dt="2026-02-26T15:53:38.607" v="7957" actId="1076"/>
          <ac:spMkLst>
            <pc:docMk/>
            <pc:sldMk cId="1268143324" sldId="2649"/>
            <ac:spMk id="3" creationId="{24AB5B46-FF40-92C8-8C11-4BFE68454EC7}"/>
          </ac:spMkLst>
        </pc:spChg>
        <pc:spChg chg="mod">
          <ac:chgData name="John Bee (BWCET)" userId="a1856448-f297-487a-a7ea-498499ce4ab3" providerId="ADAL" clId="{AA2111DE-8648-4F00-BAD4-E330AAB2A79A}" dt="2026-02-26T15:53:22.415" v="7940" actId="1076"/>
          <ac:spMkLst>
            <pc:docMk/>
            <pc:sldMk cId="1268143324" sldId="2649"/>
            <ac:spMk id="4" creationId="{5942E088-6E7F-D6D7-4667-FEE134EF9951}"/>
          </ac:spMkLst>
        </pc:spChg>
        <pc:spChg chg="add mod">
          <ac:chgData name="John Bee (BWCET)" userId="a1856448-f297-487a-a7ea-498499ce4ab3" providerId="ADAL" clId="{AA2111DE-8648-4F00-BAD4-E330AAB2A79A}" dt="2026-02-26T15:53:38.607" v="7957" actId="1076"/>
          <ac:spMkLst>
            <pc:docMk/>
            <pc:sldMk cId="1268143324" sldId="2649"/>
            <ac:spMk id="5" creationId="{CD468BB4-6AE4-9B14-0381-36E58F361A7A}"/>
          </ac:spMkLst>
        </pc:spChg>
        <pc:spChg chg="add mod">
          <ac:chgData name="John Bee (BWCET)" userId="a1856448-f297-487a-a7ea-498499ce4ab3" providerId="ADAL" clId="{AA2111DE-8648-4F00-BAD4-E330AAB2A79A}" dt="2026-02-26T15:53:57.930" v="7963" actId="1076"/>
          <ac:spMkLst>
            <pc:docMk/>
            <pc:sldMk cId="1268143324" sldId="2649"/>
            <ac:spMk id="6" creationId="{985911A0-F5B2-3108-97E1-EE09BF09F6FE}"/>
          </ac:spMkLst>
        </pc:spChg>
        <pc:spChg chg="mod">
          <ac:chgData name="John Bee (BWCET)" userId="a1856448-f297-487a-a7ea-498499ce4ab3" providerId="ADAL" clId="{AA2111DE-8648-4F00-BAD4-E330AAB2A79A}" dt="2026-02-26T15:53:18.356" v="7939" actId="1076"/>
          <ac:spMkLst>
            <pc:docMk/>
            <pc:sldMk cId="1268143324" sldId="2649"/>
            <ac:spMk id="8" creationId="{DB48C514-5A46-5D1E-1A1F-D9240E15D56E}"/>
          </ac:spMkLst>
        </pc:spChg>
        <pc:spChg chg="mod">
          <ac:chgData name="John Bee (BWCET)" userId="a1856448-f297-487a-a7ea-498499ce4ab3" providerId="ADAL" clId="{AA2111DE-8648-4F00-BAD4-E330AAB2A79A}" dt="2026-02-26T15:53:02.244" v="7926" actId="20577"/>
          <ac:spMkLst>
            <pc:docMk/>
            <pc:sldMk cId="1268143324" sldId="2649"/>
            <ac:spMk id="9" creationId="{EA6CAD6B-3F4F-360F-F4E2-DCFF47E7DCDA}"/>
          </ac:spMkLst>
        </pc:spChg>
        <pc:spChg chg="mod">
          <ac:chgData name="John Bee (BWCET)" userId="a1856448-f297-487a-a7ea-498499ce4ab3" providerId="ADAL" clId="{AA2111DE-8648-4F00-BAD4-E330AAB2A79A}" dt="2026-02-26T15:53:06.453" v="7936" actId="20577"/>
          <ac:spMkLst>
            <pc:docMk/>
            <pc:sldMk cId="1268143324" sldId="2649"/>
            <ac:spMk id="10" creationId="{4CBCE4E4-A1A2-9B4A-4A94-CAB1ECBA17CA}"/>
          </ac:spMkLst>
        </pc:spChg>
        <pc:spChg chg="add mod">
          <ac:chgData name="John Bee (BWCET)" userId="a1856448-f297-487a-a7ea-498499ce4ab3" providerId="ADAL" clId="{AA2111DE-8648-4F00-BAD4-E330AAB2A79A}" dt="2026-02-26T15:53:57.930" v="7963" actId="1076"/>
          <ac:spMkLst>
            <pc:docMk/>
            <pc:sldMk cId="1268143324" sldId="2649"/>
            <ac:spMk id="13" creationId="{78B3CA8D-58EC-E4D7-A4EB-8862249D5CE2}"/>
          </ac:spMkLst>
        </pc:spChg>
        <pc:spChg chg="add mod">
          <ac:chgData name="John Bee (BWCET)" userId="a1856448-f297-487a-a7ea-498499ce4ab3" providerId="ADAL" clId="{AA2111DE-8648-4F00-BAD4-E330AAB2A79A}" dt="2026-02-26T15:54:07.457" v="7966" actId="1076"/>
          <ac:spMkLst>
            <pc:docMk/>
            <pc:sldMk cId="1268143324" sldId="2649"/>
            <ac:spMk id="14" creationId="{8922044D-B7A1-34DF-F94D-6B315CAA51FF}"/>
          </ac:spMkLst>
        </pc:spChg>
        <pc:spChg chg="add mod">
          <ac:chgData name="John Bee (BWCET)" userId="a1856448-f297-487a-a7ea-498499ce4ab3" providerId="ADAL" clId="{AA2111DE-8648-4F00-BAD4-E330AAB2A79A}" dt="2026-02-26T15:54:07.457" v="7966" actId="1076"/>
          <ac:spMkLst>
            <pc:docMk/>
            <pc:sldMk cId="1268143324" sldId="2649"/>
            <ac:spMk id="15" creationId="{B32202F4-BC0D-AE2A-9A85-CC71E944C694}"/>
          </ac:spMkLst>
        </pc:spChg>
      </pc:sldChg>
      <pc:sldChg chg="addSp delSp modSp add mod delAnim">
        <pc:chgData name="John Bee (BWCET)" userId="a1856448-f297-487a-a7ea-498499ce4ab3" providerId="ADAL" clId="{AA2111DE-8648-4F00-BAD4-E330AAB2A79A}" dt="2026-02-26T15:56:23.031" v="7998" actId="478"/>
        <pc:sldMkLst>
          <pc:docMk/>
          <pc:sldMk cId="1037835689" sldId="2650"/>
        </pc:sldMkLst>
        <pc:spChg chg="mod">
          <ac:chgData name="John Bee (BWCET)" userId="a1856448-f297-487a-a7ea-498499ce4ab3" providerId="ADAL" clId="{AA2111DE-8648-4F00-BAD4-E330AAB2A79A}" dt="2026-02-26T15:55:21.781" v="7972" actId="1076"/>
          <ac:spMkLst>
            <pc:docMk/>
            <pc:sldMk cId="1037835689" sldId="2650"/>
            <ac:spMk id="2" creationId="{5908F3F7-6577-EB8A-2019-E35DE0A1D778}"/>
          </ac:spMkLst>
        </pc:spChg>
        <pc:spChg chg="add mod">
          <ac:chgData name="John Bee (BWCET)" userId="a1856448-f297-487a-a7ea-498499ce4ab3" providerId="ADAL" clId="{AA2111DE-8648-4F00-BAD4-E330AAB2A79A}" dt="2026-02-26T15:55:30.817" v="7983" actId="20577"/>
          <ac:spMkLst>
            <pc:docMk/>
            <pc:sldMk cId="1037835689" sldId="2650"/>
            <ac:spMk id="3" creationId="{DB5ECD21-4EDD-30EC-1461-9C25AD4B4735}"/>
          </ac:spMkLst>
        </pc:spChg>
        <pc:spChg chg="mod">
          <ac:chgData name="John Bee (BWCET)" userId="a1856448-f297-487a-a7ea-498499ce4ab3" providerId="ADAL" clId="{AA2111DE-8648-4F00-BAD4-E330AAB2A79A}" dt="2026-02-26T15:55:21.781" v="7972" actId="1076"/>
          <ac:spMkLst>
            <pc:docMk/>
            <pc:sldMk cId="1037835689" sldId="2650"/>
            <ac:spMk id="8" creationId="{902C83ED-7890-69FB-86F9-166ED8911B60}"/>
          </ac:spMkLst>
        </pc:spChg>
      </pc:sldChg>
      <pc:sldChg chg="addSp delSp modSp add mod delAnim">
        <pc:chgData name="John Bee (BWCET)" userId="a1856448-f297-487a-a7ea-498499ce4ab3" providerId="ADAL" clId="{AA2111DE-8648-4F00-BAD4-E330AAB2A79A}" dt="2026-02-26T15:55:39.744" v="7986"/>
        <pc:sldMkLst>
          <pc:docMk/>
          <pc:sldMk cId="2047127891" sldId="2651"/>
        </pc:sldMkLst>
        <pc:spChg chg="add mod">
          <ac:chgData name="John Bee (BWCET)" userId="a1856448-f297-487a-a7ea-498499ce4ab3" providerId="ADAL" clId="{AA2111DE-8648-4F00-BAD4-E330AAB2A79A}" dt="2026-02-26T15:55:39.744" v="7986"/>
          <ac:spMkLst>
            <pc:docMk/>
            <pc:sldMk cId="2047127891" sldId="2651"/>
            <ac:spMk id="3" creationId="{F6AAE531-7898-7F25-0A71-F47752DCDC22}"/>
          </ac:spMkLst>
        </pc:spChg>
      </pc:sldChg>
      <pc:sldChg chg="delSp modSp add mod delAnim">
        <pc:chgData name="John Bee (BWCET)" userId="a1856448-f297-487a-a7ea-498499ce4ab3" providerId="ADAL" clId="{AA2111DE-8648-4F00-BAD4-E330AAB2A79A}" dt="2026-02-26T15:56:26.331" v="7999" actId="478"/>
        <pc:sldMkLst>
          <pc:docMk/>
          <pc:sldMk cId="1540966078" sldId="2652"/>
        </pc:sldMkLst>
        <pc:spChg chg="mod">
          <ac:chgData name="John Bee (BWCET)" userId="a1856448-f297-487a-a7ea-498499ce4ab3" providerId="ADAL" clId="{AA2111DE-8648-4F00-BAD4-E330AAB2A79A}" dt="2026-02-26T15:56:14.180" v="7997" actId="20577"/>
          <ac:spMkLst>
            <pc:docMk/>
            <pc:sldMk cId="1540966078" sldId="2652"/>
            <ac:spMk id="3" creationId="{F5A50403-20EA-7169-74F2-4292EA712499}"/>
          </ac:spMkLst>
        </pc:spChg>
      </pc:sldChg>
      <pc:sldChg chg="addSp delSp modSp add mod addAnim delAnim modAnim">
        <pc:chgData name="John Bee (BWCET)" userId="a1856448-f297-487a-a7ea-498499ce4ab3" providerId="ADAL" clId="{AA2111DE-8648-4F00-BAD4-E330AAB2A79A}" dt="2026-02-26T15:58:57.046" v="8039" actId="1076"/>
        <pc:sldMkLst>
          <pc:docMk/>
          <pc:sldMk cId="1204581312" sldId="2653"/>
        </pc:sldMkLst>
        <pc:spChg chg="mod">
          <ac:chgData name="John Bee (BWCET)" userId="a1856448-f297-487a-a7ea-498499ce4ab3" providerId="ADAL" clId="{AA2111DE-8648-4F00-BAD4-E330AAB2A79A}" dt="2026-02-26T15:58:57.046" v="8039" actId="1076"/>
          <ac:spMkLst>
            <pc:docMk/>
            <pc:sldMk cId="1204581312" sldId="2653"/>
            <ac:spMk id="2" creationId="{1BA04EFE-734F-C666-FE40-24AD45D8019A}"/>
          </ac:spMkLst>
        </pc:spChg>
        <pc:spChg chg="mod">
          <ac:chgData name="John Bee (BWCET)" userId="a1856448-f297-487a-a7ea-498499ce4ab3" providerId="ADAL" clId="{AA2111DE-8648-4F00-BAD4-E330AAB2A79A}" dt="2026-02-26T15:58:17.639" v="8029" actId="20577"/>
          <ac:spMkLst>
            <pc:docMk/>
            <pc:sldMk cId="1204581312" sldId="2653"/>
            <ac:spMk id="3" creationId="{4C50F009-CF91-7BDE-2936-EC848927E3D2}"/>
          </ac:spMkLst>
        </pc:spChg>
        <pc:spChg chg="add mod">
          <ac:chgData name="John Bee (BWCET)" userId="a1856448-f297-487a-a7ea-498499ce4ab3" providerId="ADAL" clId="{AA2111DE-8648-4F00-BAD4-E330AAB2A79A}" dt="2026-02-26T15:58:57.046" v="8039" actId="1076"/>
          <ac:spMkLst>
            <pc:docMk/>
            <pc:sldMk cId="1204581312" sldId="2653"/>
            <ac:spMk id="6" creationId="{A28C177F-5B29-9D69-D3A2-25D0B3505AC1}"/>
          </ac:spMkLst>
        </pc:spChg>
        <pc:spChg chg="mod">
          <ac:chgData name="John Bee (BWCET)" userId="a1856448-f297-487a-a7ea-498499ce4ab3" providerId="ADAL" clId="{AA2111DE-8648-4F00-BAD4-E330AAB2A79A}" dt="2026-02-26T15:58:57.046" v="8039" actId="1076"/>
          <ac:spMkLst>
            <pc:docMk/>
            <pc:sldMk cId="1204581312" sldId="2653"/>
            <ac:spMk id="8" creationId="{3138FCFD-E865-90FD-4E1A-27B43F04200C}"/>
          </ac:spMkLst>
        </pc:spChg>
        <pc:spChg chg="mod">
          <ac:chgData name="John Bee (BWCET)" userId="a1856448-f297-487a-a7ea-498499ce4ab3" providerId="ADAL" clId="{AA2111DE-8648-4F00-BAD4-E330AAB2A79A}" dt="2026-02-26T15:58:09.023" v="8019" actId="20577"/>
          <ac:spMkLst>
            <pc:docMk/>
            <pc:sldMk cId="1204581312" sldId="2653"/>
            <ac:spMk id="9" creationId="{D8EB1AD1-6126-7FF9-FF29-C95807BCE339}"/>
          </ac:spMkLst>
        </pc:spChg>
        <pc:spChg chg="mod">
          <ac:chgData name="John Bee (BWCET)" userId="a1856448-f297-487a-a7ea-498499ce4ab3" providerId="ADAL" clId="{AA2111DE-8648-4F00-BAD4-E330AAB2A79A}" dt="2026-02-26T15:56:47.717" v="8018" actId="20577"/>
          <ac:spMkLst>
            <pc:docMk/>
            <pc:sldMk cId="1204581312" sldId="2653"/>
            <ac:spMk id="10" creationId="{9ABEA1A6-211A-05FD-B6C7-F66E7CC718AC}"/>
          </ac:spMkLst>
        </pc:spChg>
        <pc:spChg chg="add mod">
          <ac:chgData name="John Bee (BWCET)" userId="a1856448-f297-487a-a7ea-498499ce4ab3" providerId="ADAL" clId="{AA2111DE-8648-4F00-BAD4-E330AAB2A79A}" dt="2026-02-26T15:58:57.046" v="8039" actId="1076"/>
          <ac:spMkLst>
            <pc:docMk/>
            <pc:sldMk cId="1204581312" sldId="2653"/>
            <ac:spMk id="12" creationId="{8BCD34C7-B0F5-7F2E-5D29-1502F8DED58B}"/>
          </ac:spMkLst>
        </pc:spChg>
        <pc:spChg chg="add mod">
          <ac:chgData name="John Bee (BWCET)" userId="a1856448-f297-487a-a7ea-498499ce4ab3" providerId="ADAL" clId="{AA2111DE-8648-4F00-BAD4-E330AAB2A79A}" dt="2026-02-26T15:58:57.046" v="8039" actId="1076"/>
          <ac:spMkLst>
            <pc:docMk/>
            <pc:sldMk cId="1204581312" sldId="2653"/>
            <ac:spMk id="14" creationId="{44E8AFDE-FCBC-83C6-A85E-C6349CBFE5AC}"/>
          </ac:spMkLst>
        </pc:spChg>
        <pc:spChg chg="add mod">
          <ac:chgData name="John Bee (BWCET)" userId="a1856448-f297-487a-a7ea-498499ce4ab3" providerId="ADAL" clId="{AA2111DE-8648-4F00-BAD4-E330AAB2A79A}" dt="2026-02-26T15:58:57.046" v="8039" actId="1076"/>
          <ac:spMkLst>
            <pc:docMk/>
            <pc:sldMk cId="1204581312" sldId="2653"/>
            <ac:spMk id="15" creationId="{4EEFF3E6-C0CB-3E89-4D67-0EBD633D5C1A}"/>
          </ac:spMkLst>
        </pc:spChg>
        <pc:spChg chg="add mod">
          <ac:chgData name="John Bee (BWCET)" userId="a1856448-f297-487a-a7ea-498499ce4ab3" providerId="ADAL" clId="{AA2111DE-8648-4F00-BAD4-E330AAB2A79A}" dt="2026-02-26T15:58:57.046" v="8039" actId="1076"/>
          <ac:spMkLst>
            <pc:docMk/>
            <pc:sldMk cId="1204581312" sldId="2653"/>
            <ac:spMk id="16" creationId="{F436271C-5981-AF2F-C834-A33EF9EA6C53}"/>
          </ac:spMkLst>
        </pc:spChg>
        <pc:spChg chg="add mod">
          <ac:chgData name="John Bee (BWCET)" userId="a1856448-f297-487a-a7ea-498499ce4ab3" providerId="ADAL" clId="{AA2111DE-8648-4F00-BAD4-E330AAB2A79A}" dt="2026-02-26T15:58:57.046" v="8039" actId="1076"/>
          <ac:spMkLst>
            <pc:docMk/>
            <pc:sldMk cId="1204581312" sldId="2653"/>
            <ac:spMk id="19" creationId="{7088AD5B-87CE-71E1-AB35-8D46F030D498}"/>
          </ac:spMkLst>
        </pc:spChg>
      </pc:sldChg>
      <pc:sldChg chg="modSp add mod">
        <pc:chgData name="John Bee (BWCET)" userId="a1856448-f297-487a-a7ea-498499ce4ab3" providerId="ADAL" clId="{AA2111DE-8648-4F00-BAD4-E330AAB2A79A}" dt="2026-02-26T16:01:55.637" v="8042" actId="20577"/>
        <pc:sldMkLst>
          <pc:docMk/>
          <pc:sldMk cId="2167036591" sldId="2654"/>
        </pc:sldMkLst>
        <pc:spChg chg="mod">
          <ac:chgData name="John Bee (BWCET)" userId="a1856448-f297-487a-a7ea-498499ce4ab3" providerId="ADAL" clId="{AA2111DE-8648-4F00-BAD4-E330AAB2A79A}" dt="2026-02-26T16:01:55.637" v="8042" actId="20577"/>
          <ac:spMkLst>
            <pc:docMk/>
            <pc:sldMk cId="2167036591" sldId="2654"/>
            <ac:spMk id="4" creationId="{A8E60232-0045-250E-09C6-6B214245DE55}"/>
          </ac:spMkLst>
        </pc:spChg>
      </pc:sldChg>
      <pc:sldChg chg="addSp delSp modSp add mod delAnim modAnim modShow">
        <pc:chgData name="John Bee (BWCET)" userId="a1856448-f297-487a-a7ea-498499ce4ab3" providerId="ADAL" clId="{AA2111DE-8648-4F00-BAD4-E330AAB2A79A}" dt="2026-02-26T16:02:54.597" v="8069"/>
        <pc:sldMkLst>
          <pc:docMk/>
          <pc:sldMk cId="3951990693" sldId="2655"/>
        </pc:sldMkLst>
        <pc:spChg chg="mod">
          <ac:chgData name="John Bee (BWCET)" userId="a1856448-f297-487a-a7ea-498499ce4ab3" providerId="ADAL" clId="{AA2111DE-8648-4F00-BAD4-E330AAB2A79A}" dt="2026-02-26T16:02:20.751" v="8052" actId="1076"/>
          <ac:spMkLst>
            <pc:docMk/>
            <pc:sldMk cId="3951990693" sldId="2655"/>
            <ac:spMk id="2" creationId="{7FA44ACA-BED2-75B0-2D19-330C384D4A4F}"/>
          </ac:spMkLst>
        </pc:spChg>
        <pc:spChg chg="add mod">
          <ac:chgData name="John Bee (BWCET)" userId="a1856448-f297-487a-a7ea-498499ce4ab3" providerId="ADAL" clId="{AA2111DE-8648-4F00-BAD4-E330AAB2A79A}" dt="2026-02-26T16:02:36.820" v="8054" actId="1076"/>
          <ac:spMkLst>
            <pc:docMk/>
            <pc:sldMk cId="3951990693" sldId="2655"/>
            <ac:spMk id="4" creationId="{630EDD88-C604-4676-F7F6-D1077670DB8C}"/>
          </ac:spMkLst>
        </pc:spChg>
        <pc:spChg chg="add mod">
          <ac:chgData name="John Bee (BWCET)" userId="a1856448-f297-487a-a7ea-498499ce4ab3" providerId="ADAL" clId="{AA2111DE-8648-4F00-BAD4-E330AAB2A79A}" dt="2026-02-26T16:02:36.820" v="8054" actId="1076"/>
          <ac:spMkLst>
            <pc:docMk/>
            <pc:sldMk cId="3951990693" sldId="2655"/>
            <ac:spMk id="5" creationId="{55ECB7A8-F4D4-1BF3-E83B-FFC5774624A4}"/>
          </ac:spMkLst>
        </pc:spChg>
        <pc:spChg chg="mod">
          <ac:chgData name="John Bee (BWCET)" userId="a1856448-f297-487a-a7ea-498499ce4ab3" providerId="ADAL" clId="{AA2111DE-8648-4F00-BAD4-E330AAB2A79A}" dt="2026-02-26T16:02:20.751" v="8052" actId="1076"/>
          <ac:spMkLst>
            <pc:docMk/>
            <pc:sldMk cId="3951990693" sldId="2655"/>
            <ac:spMk id="6" creationId="{C71898FC-7B41-070F-4E6C-0BD29957B41C}"/>
          </ac:spMkLst>
        </pc:spChg>
        <pc:spChg chg="mod">
          <ac:chgData name="John Bee (BWCET)" userId="a1856448-f297-487a-a7ea-498499ce4ab3" providerId="ADAL" clId="{AA2111DE-8648-4F00-BAD4-E330AAB2A79A}" dt="2026-02-26T16:02:20.751" v="8052" actId="1076"/>
          <ac:spMkLst>
            <pc:docMk/>
            <pc:sldMk cId="3951990693" sldId="2655"/>
            <ac:spMk id="8" creationId="{0FA60B6E-9535-C1C2-498D-4FE237BD5999}"/>
          </ac:spMkLst>
        </pc:spChg>
        <pc:spChg chg="add mod">
          <ac:chgData name="John Bee (BWCET)" userId="a1856448-f297-487a-a7ea-498499ce4ab3" providerId="ADAL" clId="{AA2111DE-8648-4F00-BAD4-E330AAB2A79A}" dt="2026-02-26T16:02:36.820" v="8054" actId="1076"/>
          <ac:spMkLst>
            <pc:docMk/>
            <pc:sldMk cId="3951990693" sldId="2655"/>
            <ac:spMk id="11" creationId="{915A5FC1-AC60-1916-0A3A-0B707789DE71}"/>
          </ac:spMkLst>
        </pc:spChg>
        <pc:spChg chg="mod">
          <ac:chgData name="John Bee (BWCET)" userId="a1856448-f297-487a-a7ea-498499ce4ab3" providerId="ADAL" clId="{AA2111DE-8648-4F00-BAD4-E330AAB2A79A}" dt="2026-02-26T16:02:20.751" v="8052" actId="1076"/>
          <ac:spMkLst>
            <pc:docMk/>
            <pc:sldMk cId="3951990693" sldId="2655"/>
            <ac:spMk id="12" creationId="{23EB5ECE-7B4B-6850-230A-6A3230D59A93}"/>
          </ac:spMkLst>
        </pc:spChg>
        <pc:spChg chg="add mod">
          <ac:chgData name="John Bee (BWCET)" userId="a1856448-f297-487a-a7ea-498499ce4ab3" providerId="ADAL" clId="{AA2111DE-8648-4F00-BAD4-E330AAB2A79A}" dt="2026-02-26T16:02:36.820" v="8054" actId="1076"/>
          <ac:spMkLst>
            <pc:docMk/>
            <pc:sldMk cId="3951990693" sldId="2655"/>
            <ac:spMk id="13" creationId="{4D19977F-568D-9D9E-B76F-07A1079E19C6}"/>
          </ac:spMkLst>
        </pc:spChg>
        <pc:spChg chg="mod">
          <ac:chgData name="John Bee (BWCET)" userId="a1856448-f297-487a-a7ea-498499ce4ab3" providerId="ADAL" clId="{AA2111DE-8648-4F00-BAD4-E330AAB2A79A}" dt="2026-02-26T16:02:20.751" v="8052" actId="1076"/>
          <ac:spMkLst>
            <pc:docMk/>
            <pc:sldMk cId="3951990693" sldId="2655"/>
            <ac:spMk id="14" creationId="{2A1A379F-A663-B811-688E-439DEB1B858D}"/>
          </ac:spMkLst>
        </pc:spChg>
        <pc:spChg chg="mod">
          <ac:chgData name="John Bee (BWCET)" userId="a1856448-f297-487a-a7ea-498499ce4ab3" providerId="ADAL" clId="{AA2111DE-8648-4F00-BAD4-E330AAB2A79A}" dt="2026-02-26T16:02:20.751" v="8052" actId="1076"/>
          <ac:spMkLst>
            <pc:docMk/>
            <pc:sldMk cId="3951990693" sldId="2655"/>
            <ac:spMk id="15" creationId="{0A03B4F8-A5A6-7D09-3039-C5C61A45A25D}"/>
          </ac:spMkLst>
        </pc:spChg>
        <pc:spChg chg="mod">
          <ac:chgData name="John Bee (BWCET)" userId="a1856448-f297-487a-a7ea-498499ce4ab3" providerId="ADAL" clId="{AA2111DE-8648-4F00-BAD4-E330AAB2A79A}" dt="2026-02-26T16:02:20.751" v="8052" actId="1076"/>
          <ac:spMkLst>
            <pc:docMk/>
            <pc:sldMk cId="3951990693" sldId="2655"/>
            <ac:spMk id="16" creationId="{793DC117-5FD6-66DF-3F0A-1C695D6D89A2}"/>
          </ac:spMkLst>
        </pc:spChg>
        <pc:spChg chg="add mod">
          <ac:chgData name="John Bee (BWCET)" userId="a1856448-f297-487a-a7ea-498499ce4ab3" providerId="ADAL" clId="{AA2111DE-8648-4F00-BAD4-E330AAB2A79A}" dt="2026-02-26T16:02:36.820" v="8054" actId="1076"/>
          <ac:spMkLst>
            <pc:docMk/>
            <pc:sldMk cId="3951990693" sldId="2655"/>
            <ac:spMk id="17" creationId="{33487E83-A367-D5DC-36A1-A8F09C2275FB}"/>
          </ac:spMkLst>
        </pc:spChg>
        <pc:spChg chg="add mod">
          <ac:chgData name="John Bee (BWCET)" userId="a1856448-f297-487a-a7ea-498499ce4ab3" providerId="ADAL" clId="{AA2111DE-8648-4F00-BAD4-E330AAB2A79A}" dt="2026-02-26T16:02:36.820" v="8054" actId="1076"/>
          <ac:spMkLst>
            <pc:docMk/>
            <pc:sldMk cId="3951990693" sldId="2655"/>
            <ac:spMk id="18" creationId="{D2B3086D-E0C9-F3E6-2B34-189A1C21C6B4}"/>
          </ac:spMkLst>
        </pc:spChg>
        <pc:spChg chg="mod">
          <ac:chgData name="John Bee (BWCET)" userId="a1856448-f297-487a-a7ea-498499ce4ab3" providerId="ADAL" clId="{AA2111DE-8648-4F00-BAD4-E330AAB2A79A}" dt="2026-02-26T16:02:20.751" v="8052" actId="1076"/>
          <ac:spMkLst>
            <pc:docMk/>
            <pc:sldMk cId="3951990693" sldId="2655"/>
            <ac:spMk id="19" creationId="{723A418A-0E3C-97F7-DA40-87127FF7FD44}"/>
          </ac:spMkLst>
        </pc:spChg>
        <pc:spChg chg="add mod">
          <ac:chgData name="John Bee (BWCET)" userId="a1856448-f297-487a-a7ea-498499ce4ab3" providerId="ADAL" clId="{AA2111DE-8648-4F00-BAD4-E330AAB2A79A}" dt="2026-02-26T16:02:36.820" v="8054" actId="1076"/>
          <ac:spMkLst>
            <pc:docMk/>
            <pc:sldMk cId="3951990693" sldId="2655"/>
            <ac:spMk id="20" creationId="{91DE5D59-602A-03E6-005A-643D3D8F70B7}"/>
          </ac:spMkLst>
        </pc:spChg>
        <pc:spChg chg="add mod">
          <ac:chgData name="John Bee (BWCET)" userId="a1856448-f297-487a-a7ea-498499ce4ab3" providerId="ADAL" clId="{AA2111DE-8648-4F00-BAD4-E330AAB2A79A}" dt="2026-02-26T16:02:36.820" v="8054" actId="1076"/>
          <ac:spMkLst>
            <pc:docMk/>
            <pc:sldMk cId="3951990693" sldId="2655"/>
            <ac:spMk id="21" creationId="{90B66A8C-9B68-5675-D820-91E1D647192E}"/>
          </ac:spMkLst>
        </pc:spChg>
        <pc:spChg chg="add mod">
          <ac:chgData name="John Bee (BWCET)" userId="a1856448-f297-487a-a7ea-498499ce4ab3" providerId="ADAL" clId="{AA2111DE-8648-4F00-BAD4-E330AAB2A79A}" dt="2026-02-26T16:02:52.521" v="8057" actId="1076"/>
          <ac:spMkLst>
            <pc:docMk/>
            <pc:sldMk cId="3951990693" sldId="2655"/>
            <ac:spMk id="22" creationId="{CEECA8A9-597E-4D09-5E8E-CCB79C05B16E}"/>
          </ac:spMkLst>
        </pc:spChg>
        <pc:spChg chg="add mod">
          <ac:chgData name="John Bee (BWCET)" userId="a1856448-f297-487a-a7ea-498499ce4ab3" providerId="ADAL" clId="{AA2111DE-8648-4F00-BAD4-E330AAB2A79A}" dt="2026-02-26T16:02:52.521" v="8057" actId="1076"/>
          <ac:spMkLst>
            <pc:docMk/>
            <pc:sldMk cId="3951990693" sldId="2655"/>
            <ac:spMk id="23" creationId="{BBEF5667-A372-73D8-29B9-218704A14F6D}"/>
          </ac:spMkLst>
        </pc:spChg>
        <pc:spChg chg="add mod">
          <ac:chgData name="John Bee (BWCET)" userId="a1856448-f297-487a-a7ea-498499ce4ab3" providerId="ADAL" clId="{AA2111DE-8648-4F00-BAD4-E330AAB2A79A}" dt="2026-02-26T16:02:52.521" v="8057" actId="1076"/>
          <ac:spMkLst>
            <pc:docMk/>
            <pc:sldMk cId="3951990693" sldId="2655"/>
            <ac:spMk id="24" creationId="{87E48704-51A9-DD82-FDAE-39D2F529CA78}"/>
          </ac:spMkLst>
        </pc:spChg>
        <pc:spChg chg="add mod">
          <ac:chgData name="John Bee (BWCET)" userId="a1856448-f297-487a-a7ea-498499ce4ab3" providerId="ADAL" clId="{AA2111DE-8648-4F00-BAD4-E330AAB2A79A}" dt="2026-02-26T16:02:52.521" v="8057" actId="1076"/>
          <ac:spMkLst>
            <pc:docMk/>
            <pc:sldMk cId="3951990693" sldId="2655"/>
            <ac:spMk id="25" creationId="{F0D39292-E663-3650-9B21-4C206961816A}"/>
          </ac:spMkLst>
        </pc:spChg>
        <pc:spChg chg="add mod">
          <ac:chgData name="John Bee (BWCET)" userId="a1856448-f297-487a-a7ea-498499ce4ab3" providerId="ADAL" clId="{AA2111DE-8648-4F00-BAD4-E330AAB2A79A}" dt="2026-02-26T16:02:52.521" v="8057" actId="1076"/>
          <ac:spMkLst>
            <pc:docMk/>
            <pc:sldMk cId="3951990693" sldId="2655"/>
            <ac:spMk id="26" creationId="{AA490FD0-F455-7410-071E-0FC7039B8F1B}"/>
          </ac:spMkLst>
        </pc:spChg>
        <pc:spChg chg="add mod">
          <ac:chgData name="John Bee (BWCET)" userId="a1856448-f297-487a-a7ea-498499ce4ab3" providerId="ADAL" clId="{AA2111DE-8648-4F00-BAD4-E330AAB2A79A}" dt="2026-02-26T16:02:52.521" v="8057" actId="1076"/>
          <ac:spMkLst>
            <pc:docMk/>
            <pc:sldMk cId="3951990693" sldId="2655"/>
            <ac:spMk id="27" creationId="{BBE45905-9B99-3954-B961-E80C8DE2EB47}"/>
          </ac:spMkLst>
        </pc:spChg>
        <pc:spChg chg="add mod">
          <ac:chgData name="John Bee (BWCET)" userId="a1856448-f297-487a-a7ea-498499ce4ab3" providerId="ADAL" clId="{AA2111DE-8648-4F00-BAD4-E330AAB2A79A}" dt="2026-02-26T16:02:52.521" v="8057" actId="1076"/>
          <ac:spMkLst>
            <pc:docMk/>
            <pc:sldMk cId="3951990693" sldId="2655"/>
            <ac:spMk id="28" creationId="{F1B2A99F-D269-A97A-5E8D-2A7F673BCF6B}"/>
          </ac:spMkLst>
        </pc:spChg>
        <pc:spChg chg="add mod">
          <ac:chgData name="John Bee (BWCET)" userId="a1856448-f297-487a-a7ea-498499ce4ab3" providerId="ADAL" clId="{AA2111DE-8648-4F00-BAD4-E330AAB2A79A}" dt="2026-02-26T16:02:52.521" v="8057" actId="1076"/>
          <ac:spMkLst>
            <pc:docMk/>
            <pc:sldMk cId="3951990693" sldId="2655"/>
            <ac:spMk id="29" creationId="{0CD57CD8-B94D-F3E3-5B98-52B40FB31AAB}"/>
          </ac:spMkLst>
        </pc:spChg>
      </pc:sldChg>
      <pc:sldChg chg="modSp add modAnim">
        <pc:chgData name="John Bee (BWCET)" userId="a1856448-f297-487a-a7ea-498499ce4ab3" providerId="ADAL" clId="{AA2111DE-8648-4F00-BAD4-E330AAB2A79A}" dt="2026-02-26T16:04:49.975" v="8110" actId="20577"/>
        <pc:sldMkLst>
          <pc:docMk/>
          <pc:sldMk cId="452255768" sldId="2656"/>
        </pc:sldMkLst>
        <pc:spChg chg="mod">
          <ac:chgData name="John Bee (BWCET)" userId="a1856448-f297-487a-a7ea-498499ce4ab3" providerId="ADAL" clId="{AA2111DE-8648-4F00-BAD4-E330AAB2A79A}" dt="2026-02-26T16:04:49.975" v="8110" actId="20577"/>
          <ac:spMkLst>
            <pc:docMk/>
            <pc:sldMk cId="452255768" sldId="2656"/>
            <ac:spMk id="16" creationId="{A371644F-F828-7A4B-A7CF-CA7546591220}"/>
          </ac:spMkLst>
        </pc:spChg>
      </pc:sldChg>
      <pc:sldChg chg="modSp add modAnim">
        <pc:chgData name="John Bee (BWCET)" userId="a1856448-f297-487a-a7ea-498499ce4ab3" providerId="ADAL" clId="{AA2111DE-8648-4F00-BAD4-E330AAB2A79A}" dt="2026-02-26T16:05:24.827" v="8161"/>
        <pc:sldMkLst>
          <pc:docMk/>
          <pc:sldMk cId="3331548162" sldId="2657"/>
        </pc:sldMkLst>
        <pc:spChg chg="mod">
          <ac:chgData name="John Bee (BWCET)" userId="a1856448-f297-487a-a7ea-498499ce4ab3" providerId="ADAL" clId="{AA2111DE-8648-4F00-BAD4-E330AAB2A79A}" dt="2026-02-26T16:04:56.594" v="8131" actId="20577"/>
          <ac:spMkLst>
            <pc:docMk/>
            <pc:sldMk cId="3331548162" sldId="2657"/>
            <ac:spMk id="2" creationId="{DE1C2714-4571-AD0F-69CD-7C86275D3427}"/>
          </ac:spMkLst>
        </pc:spChg>
      </pc:sldChg>
      <pc:sldChg chg="modSp add mod modAnim">
        <pc:chgData name="John Bee (BWCET)" userId="a1856448-f297-487a-a7ea-498499ce4ab3" providerId="ADAL" clId="{AA2111DE-8648-4F00-BAD4-E330AAB2A79A}" dt="2026-02-26T16:05:17.861" v="8160"/>
        <pc:sldMkLst>
          <pc:docMk/>
          <pc:sldMk cId="2671078805" sldId="2658"/>
        </pc:sldMkLst>
        <pc:spChg chg="mod">
          <ac:chgData name="John Bee (BWCET)" userId="a1856448-f297-487a-a7ea-498499ce4ab3" providerId="ADAL" clId="{AA2111DE-8648-4F00-BAD4-E330AAB2A79A}" dt="2026-02-26T16:05:10.475" v="8153" actId="20577"/>
          <ac:spMkLst>
            <pc:docMk/>
            <pc:sldMk cId="2671078805" sldId="2658"/>
            <ac:spMk id="3" creationId="{07109F1D-059C-BF9A-ED0D-6E7A38768AEB}"/>
          </ac:spMkLst>
        </pc:spChg>
      </pc:sldChg>
      <pc:sldChg chg="delSp modSp add mod delAnim">
        <pc:chgData name="John Bee (BWCET)" userId="a1856448-f297-487a-a7ea-498499ce4ab3" providerId="ADAL" clId="{AA2111DE-8648-4F00-BAD4-E330AAB2A79A}" dt="2026-02-26T16:13:39.014" v="8193" actId="12788"/>
        <pc:sldMkLst>
          <pc:docMk/>
          <pc:sldMk cId="2980488588" sldId="2659"/>
        </pc:sldMkLst>
        <pc:spChg chg="mod">
          <ac:chgData name="John Bee (BWCET)" userId="a1856448-f297-487a-a7ea-498499ce4ab3" providerId="ADAL" clId="{AA2111DE-8648-4F00-BAD4-E330AAB2A79A}" dt="2026-02-26T16:13:39.014" v="8193" actId="12788"/>
          <ac:spMkLst>
            <pc:docMk/>
            <pc:sldMk cId="2980488588" sldId="2659"/>
            <ac:spMk id="2" creationId="{F4CE590B-C77B-8674-E978-306A45520B6A}"/>
          </ac:spMkLst>
        </pc:spChg>
        <pc:spChg chg="mod">
          <ac:chgData name="John Bee (BWCET)" userId="a1856448-f297-487a-a7ea-498499ce4ab3" providerId="ADAL" clId="{AA2111DE-8648-4F00-BAD4-E330AAB2A79A}" dt="2026-02-26T16:13:39.014" v="8193" actId="12788"/>
          <ac:spMkLst>
            <pc:docMk/>
            <pc:sldMk cId="2980488588" sldId="2659"/>
            <ac:spMk id="3" creationId="{7BB75837-E698-B4F8-F323-6EB104625DB2}"/>
          </ac:spMkLst>
        </pc:spChg>
        <pc:spChg chg="mod">
          <ac:chgData name="John Bee (BWCET)" userId="a1856448-f297-487a-a7ea-498499ce4ab3" providerId="ADAL" clId="{AA2111DE-8648-4F00-BAD4-E330AAB2A79A}" dt="2026-02-26T16:13:39.014" v="8193" actId="12788"/>
          <ac:spMkLst>
            <pc:docMk/>
            <pc:sldMk cId="2980488588" sldId="2659"/>
            <ac:spMk id="4" creationId="{7CEEA3D7-85DE-CF9B-9E27-E9F8CF80B135}"/>
          </ac:spMkLst>
        </pc:spChg>
        <pc:spChg chg="mod">
          <ac:chgData name="John Bee (BWCET)" userId="a1856448-f297-487a-a7ea-498499ce4ab3" providerId="ADAL" clId="{AA2111DE-8648-4F00-BAD4-E330AAB2A79A}" dt="2026-02-26T16:13:39.014" v="8193" actId="12788"/>
          <ac:spMkLst>
            <pc:docMk/>
            <pc:sldMk cId="2980488588" sldId="2659"/>
            <ac:spMk id="5" creationId="{0A242AE5-B788-38DC-F821-8B3D16B5AFA4}"/>
          </ac:spMkLst>
        </pc:spChg>
      </pc:sldChg>
      <pc:sldChg chg="delSp modSp add mod delAnim">
        <pc:chgData name="John Bee (BWCET)" userId="a1856448-f297-487a-a7ea-498499ce4ab3" providerId="ADAL" clId="{AA2111DE-8648-4F00-BAD4-E330AAB2A79A}" dt="2026-02-26T16:13:46.259" v="8194" actId="12788"/>
        <pc:sldMkLst>
          <pc:docMk/>
          <pc:sldMk cId="2019223059" sldId="2660"/>
        </pc:sldMkLst>
        <pc:spChg chg="mod">
          <ac:chgData name="John Bee (BWCET)" userId="a1856448-f297-487a-a7ea-498499ce4ab3" providerId="ADAL" clId="{AA2111DE-8648-4F00-BAD4-E330AAB2A79A}" dt="2026-02-26T16:13:46.259" v="8194" actId="12788"/>
          <ac:spMkLst>
            <pc:docMk/>
            <pc:sldMk cId="2019223059" sldId="2660"/>
            <ac:spMk id="4" creationId="{9AE44F13-D95C-C69D-64E5-0397928DB235}"/>
          </ac:spMkLst>
        </pc:spChg>
        <pc:spChg chg="mod">
          <ac:chgData name="John Bee (BWCET)" userId="a1856448-f297-487a-a7ea-498499ce4ab3" providerId="ADAL" clId="{AA2111DE-8648-4F00-BAD4-E330AAB2A79A}" dt="2026-02-26T16:13:46.259" v="8194" actId="12788"/>
          <ac:spMkLst>
            <pc:docMk/>
            <pc:sldMk cId="2019223059" sldId="2660"/>
            <ac:spMk id="8" creationId="{82FE9299-0126-9C15-0E8E-0A1EBAB7CD4C}"/>
          </ac:spMkLst>
        </pc:spChg>
        <pc:spChg chg="mod">
          <ac:chgData name="John Bee (BWCET)" userId="a1856448-f297-487a-a7ea-498499ce4ab3" providerId="ADAL" clId="{AA2111DE-8648-4F00-BAD4-E330AAB2A79A}" dt="2026-02-26T16:13:46.259" v="8194" actId="12788"/>
          <ac:spMkLst>
            <pc:docMk/>
            <pc:sldMk cId="2019223059" sldId="2660"/>
            <ac:spMk id="11" creationId="{494AB982-2830-2D3E-30AB-B36B428D3FAE}"/>
          </ac:spMkLst>
        </pc:spChg>
        <pc:spChg chg="mod">
          <ac:chgData name="John Bee (BWCET)" userId="a1856448-f297-487a-a7ea-498499ce4ab3" providerId="ADAL" clId="{AA2111DE-8648-4F00-BAD4-E330AAB2A79A}" dt="2026-02-26T16:13:46.259" v="8194" actId="12788"/>
          <ac:spMkLst>
            <pc:docMk/>
            <pc:sldMk cId="2019223059" sldId="2660"/>
            <ac:spMk id="12" creationId="{918B3204-D67F-A2F3-AF24-E4D92C4BA4F7}"/>
          </ac:spMkLst>
        </pc:spChg>
      </pc:sldChg>
      <pc:sldChg chg="delSp modSp add mod delAnim">
        <pc:chgData name="John Bee (BWCET)" userId="a1856448-f297-487a-a7ea-498499ce4ab3" providerId="ADAL" clId="{AA2111DE-8648-4F00-BAD4-E330AAB2A79A}" dt="2026-02-26T16:13:29.321" v="8192" actId="12788"/>
        <pc:sldMkLst>
          <pc:docMk/>
          <pc:sldMk cId="4214761961" sldId="2661"/>
        </pc:sldMkLst>
        <pc:spChg chg="mod">
          <ac:chgData name="John Bee (BWCET)" userId="a1856448-f297-487a-a7ea-498499ce4ab3" providerId="ADAL" clId="{AA2111DE-8648-4F00-BAD4-E330AAB2A79A}" dt="2026-02-26T16:13:29.321" v="8192" actId="12788"/>
          <ac:spMkLst>
            <pc:docMk/>
            <pc:sldMk cId="4214761961" sldId="2661"/>
            <ac:spMk id="2" creationId="{340C917F-50A9-CDE5-F1C4-82BF021AE69D}"/>
          </ac:spMkLst>
        </pc:spChg>
        <pc:spChg chg="mod">
          <ac:chgData name="John Bee (BWCET)" userId="a1856448-f297-487a-a7ea-498499ce4ab3" providerId="ADAL" clId="{AA2111DE-8648-4F00-BAD4-E330AAB2A79A}" dt="2026-02-26T16:13:29.321" v="8192" actId="12788"/>
          <ac:spMkLst>
            <pc:docMk/>
            <pc:sldMk cId="4214761961" sldId="2661"/>
            <ac:spMk id="4" creationId="{27883E6D-7423-86F9-E6B6-72D9E8D47185}"/>
          </ac:spMkLst>
        </pc:spChg>
        <pc:spChg chg="mod">
          <ac:chgData name="John Bee (BWCET)" userId="a1856448-f297-487a-a7ea-498499ce4ab3" providerId="ADAL" clId="{AA2111DE-8648-4F00-BAD4-E330AAB2A79A}" dt="2026-02-26T16:13:29.321" v="8192" actId="12788"/>
          <ac:spMkLst>
            <pc:docMk/>
            <pc:sldMk cId="4214761961" sldId="2661"/>
            <ac:spMk id="5" creationId="{8E247D7F-F99C-EFAA-827B-ACBC997C26E0}"/>
          </ac:spMkLst>
        </pc:spChg>
        <pc:spChg chg="mod">
          <ac:chgData name="John Bee (BWCET)" userId="a1856448-f297-487a-a7ea-498499ce4ab3" providerId="ADAL" clId="{AA2111DE-8648-4F00-BAD4-E330AAB2A79A}" dt="2026-02-26T16:13:29.321" v="8192" actId="12788"/>
          <ac:spMkLst>
            <pc:docMk/>
            <pc:sldMk cId="4214761961" sldId="2661"/>
            <ac:spMk id="8" creationId="{6CED424A-7F9D-8785-1E93-6B2E070CED72}"/>
          </ac:spMkLst>
        </pc:spChg>
      </pc:sldChg>
      <pc:sldMasterChg chg="addSp delSp modSp mod modSldLayout">
        <pc:chgData name="John Bee (BWCET)" userId="a1856448-f297-487a-a7ea-498499ce4ab3" providerId="ADAL" clId="{AA2111DE-8648-4F00-BAD4-E330AAB2A79A}" dt="2026-02-18T17:22:05.584" v="952" actId="478"/>
        <pc:sldMasterMkLst>
          <pc:docMk/>
          <pc:sldMasterMk cId="831599521" sldId="2147483648"/>
        </pc:sldMasterMkLst>
        <pc:sldLayoutChg chg="addSp delSp modSp mod">
          <pc:chgData name="John Bee (BWCET)" userId="a1856448-f297-487a-a7ea-498499ce4ab3" providerId="ADAL" clId="{AA2111DE-8648-4F00-BAD4-E330AAB2A79A}" dt="2026-02-18T17:20:59.858" v="946" actId="478"/>
          <pc:sldLayoutMkLst>
            <pc:docMk/>
            <pc:sldMasterMk cId="831599521" sldId="2147483648"/>
            <pc:sldLayoutMk cId="4194409595" sldId="2147483649"/>
          </pc:sldLayoutMkLst>
          <pc:picChg chg="add mod ord">
            <ac:chgData name="John Bee (BWCET)" userId="a1856448-f297-487a-a7ea-498499ce4ab3" providerId="ADAL" clId="{AA2111DE-8648-4F00-BAD4-E330AAB2A79A}" dt="2026-02-18T16:14:54.420" v="5" actId="29295"/>
            <ac:picMkLst>
              <pc:docMk/>
              <pc:sldMasterMk cId="831599521" sldId="2147483648"/>
              <pc:sldLayoutMk cId="4194409595" sldId="2147483649"/>
              <ac:picMk id="8" creationId="{AB9EB856-A531-58CA-E0F9-0C748C0C2E53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5EC88-8908-436F-AFB0-0ED58AD0E71E}" type="datetimeFigureOut">
              <a:rPr lang="en-GB" smtClean="0"/>
              <a:t>07/03/2026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8B123-93A8-42FE-8984-288C26BC88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845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B9EB856-A531-58CA-E0F9-0C748C0C2E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49" y="6188149"/>
            <a:ext cx="601514" cy="6015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E114CA-62F5-2063-124D-8A32B2DF5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2263B6-6409-6BFB-9990-62C57FC532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27453-2E8C-38E5-DAA7-B0A4FAC63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F433-9770-4950-95C3-BC0E40A08509}" type="datetime1">
              <a:rPr lang="en-GB" smtClean="0"/>
              <a:t>07/03/2026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49285-3611-616B-36F9-6380399B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FADD1-F9C1-11DF-421A-507A7FB90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409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3DED5-75E7-396C-BE02-05F061501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F390BD-1674-9AA5-595F-EBCE5FD504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FA139-BFCE-0208-B74F-BDAA73479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BE31E-7B43-4B9B-B66B-7DF19CB420D2}" type="datetime1">
              <a:rPr lang="en-GB" smtClean="0"/>
              <a:t>07/03/2026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B95D1-F858-D7AE-70B8-334278CE4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A447C-9BD9-57C3-4E88-0C91D8023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410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51C850-9D07-CF23-0D73-CD69C32E45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0061D8-553D-EBBB-3105-80A5AD8F1C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B5A24-5176-E95A-5100-4C56BA296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447DE-DF2E-4CFA-B8C4-E406B378F4A7}" type="datetime1">
              <a:rPr lang="en-GB" smtClean="0"/>
              <a:t>07/03/2026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36BA1-E179-EC24-0220-0EC7DB730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1433F-433F-B2B0-D6EC-3BD01EAC8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063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0212C-1850-0D5D-FE5E-A899D6838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A48B0-E948-5649-5129-714A2A082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3D28E-852D-A7DD-D9EB-F66BEEC61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7597C-4A8A-46E4-B1E7-52FA445201B5}" type="datetime1">
              <a:rPr lang="en-GB" smtClean="0"/>
              <a:t>07/03/2026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43477-6F9B-30BB-487E-322BF13BA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029F5-3D48-CB49-653E-E6B4DACBE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4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0FF56-2809-A0FF-EE47-56EA51D51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2D6FE5-EB3E-9547-A52A-A9EAE9733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D6852-15A1-0BD3-6CBD-2142B48FF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7EEF-ECDE-4AC6-9DEE-AE5ABA7A0F51}" type="datetime1">
              <a:rPr lang="en-GB" smtClean="0"/>
              <a:t>07/03/2026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CC44C-42FF-C996-81C1-B7E00135B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2950B-800C-8C50-206D-046DEE979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177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8F1F4-EE56-1B96-E8A0-5A8D040FC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905F6-7B6B-3331-707A-F6537081A6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E0A392-79D7-6F78-EF5B-0BD305E02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C02C4E-8759-CC01-22FD-F85BCDB49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A9DF7-91FF-4181-B1BD-8EF13EA0E731}" type="datetime1">
              <a:rPr lang="en-GB" smtClean="0"/>
              <a:t>07/03/2026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14094E-6D65-2CE3-CA4D-F7E8D2EAB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C49374-8230-4F04-3AA1-0D1EC97EB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403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EAFAC-237D-5B42-344C-EB7C5D1DF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00133E-2F7C-5011-0CA7-2A6C3E71B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D83F88-E741-F8B2-026D-EF8917063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B5D506-CB3C-E9AB-4279-65BF7618CF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670EDC-6D2C-47A1-E653-ED8285EDF9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44A3BA-7208-7E6E-EC80-A2C7A11EE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3359-81F5-4C2A-84CD-FDCDE5C796AD}" type="datetime1">
              <a:rPr lang="en-GB" smtClean="0"/>
              <a:t>07/03/2026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3CEE7A-5C1C-3446-20D6-2BB2D9A79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24AE9D-9505-6928-1F0A-A5727D9D3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359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ED4B8-FF39-6A95-50DF-61DEE7B9A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CD30F7-5276-1D1B-A67D-ADA8E0140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9FB5-43AC-4F50-BDF2-B6E1913E83C2}" type="datetime1">
              <a:rPr lang="en-GB" smtClean="0"/>
              <a:t>07/03/2026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865B4A-88B0-6865-46FC-4C8A7EA13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64AEF7-78A5-6302-3542-845657E15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278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9C7210-D669-7482-996D-7D41EBD95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A206-6D13-43B1-ADD5-25EE8DF29D29}" type="datetime1">
              <a:rPr lang="en-GB" smtClean="0"/>
              <a:t>07/03/2026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BDB273-637D-90BD-FD7E-782D17A37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F0256C-1047-DB0D-6152-DF51ED226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659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6BB2E-FAC9-E377-80B3-04A04CA7E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E6B1F-0A0E-6EE5-88DC-8DA86BCD9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3906EB-A9AE-890D-001C-37EDBD37B9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9A77DB-D9F8-EF25-02DA-D853A68FD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F5AED-61A6-438B-A089-A89A181C0C63}" type="datetime1">
              <a:rPr lang="en-GB" smtClean="0"/>
              <a:t>07/03/2026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BA685C-1CA9-D3C4-D3DB-894353A17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F5B99A-46B3-0592-B775-0407182BB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893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C0B11-41A9-2F13-0CFC-547F0E08A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1B4F46-0E63-5B6E-197E-70693A9D33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E8472C-37C5-FD33-E190-11A8466AD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70CF03-E96B-84E9-EFA0-17DD65FB9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D944C-5C8A-47E8-86D6-96FA3BE0D35E}" type="datetime1">
              <a:rPr lang="en-GB" smtClean="0"/>
              <a:t>07/03/2026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E3C172-BF08-FB16-060D-4C94D2549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12443B-11E3-0397-FE58-87F6AE2D2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878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1BA85C-2BD7-718D-995C-102B4018F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D6334-89C6-3449-B5AC-052B0208A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468A1-942B-100B-72D5-F41BD6E1C5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0D9A26-B0EE-42CB-9399-3D49C9B34653}" type="datetime1">
              <a:rPr lang="en-GB" smtClean="0"/>
              <a:t>07/03/2026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6BD18-5A4B-A89F-52C3-5B53B05DF4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GB"/>
              <a:t>MrBeeTeach©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7A07C-F9BC-ED1D-260A-BBB691A839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19C0A6-D96E-431C-B2A3-68E360E6A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599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DD076E-8EA2-0129-8838-861AFD390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 2026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B5C170-FF8C-4339-B96D-DBC57DC221A7}"/>
              </a:ext>
            </a:extLst>
          </p:cNvPr>
          <p:cNvSpPr txBox="1"/>
          <p:nvPr/>
        </p:nvSpPr>
        <p:spPr>
          <a:xfrm>
            <a:off x="2164475" y="553934"/>
            <a:ext cx="78630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latin typeface="Century Gothic" panose="020B0502020202020204" pitchFamily="34" charset="0"/>
              </a:rPr>
              <a:t>Mastering Geometry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107E011-42F8-459A-9497-02E30E457E77}"/>
              </a:ext>
            </a:extLst>
          </p:cNvPr>
          <p:cNvGrpSpPr/>
          <p:nvPr/>
        </p:nvGrpSpPr>
        <p:grpSpPr>
          <a:xfrm>
            <a:off x="3144972" y="1487339"/>
            <a:ext cx="5902055" cy="1650423"/>
            <a:chOff x="2015126" y="2552577"/>
            <a:chExt cx="8161748" cy="228231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0FF1752-71CE-AEE7-A28D-B592C5DE5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15126" y="2552577"/>
              <a:ext cx="8161748" cy="2282313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5E3EDCC-D640-9041-21BD-28B632453007}"/>
                </a:ext>
              </a:extLst>
            </p:cNvPr>
            <p:cNvSpPr/>
            <p:nvPr/>
          </p:nvSpPr>
          <p:spPr>
            <a:xfrm>
              <a:off x="3280410" y="3760470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001DA96-A62D-CE85-546F-424CABD761F7}"/>
                </a:ext>
              </a:extLst>
            </p:cNvPr>
            <p:cNvSpPr/>
            <p:nvPr/>
          </p:nvSpPr>
          <p:spPr>
            <a:xfrm>
              <a:off x="6256020" y="3760470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76FF81A-0303-A6C8-EEDF-1EB3BF0432F7}"/>
                </a:ext>
              </a:extLst>
            </p:cNvPr>
            <p:cNvSpPr/>
            <p:nvPr/>
          </p:nvSpPr>
          <p:spPr>
            <a:xfrm>
              <a:off x="7631430" y="3585733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9E00301-3CE7-08BD-3B6E-D8808829E6B6}"/>
                </a:ext>
              </a:extLst>
            </p:cNvPr>
            <p:cNvSpPr/>
            <p:nvPr/>
          </p:nvSpPr>
          <p:spPr>
            <a:xfrm>
              <a:off x="9338310" y="3585733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BA571C2-D209-7795-AD80-517B1ECCC156}"/>
              </a:ext>
            </a:extLst>
          </p:cNvPr>
          <p:cNvSpPr txBox="1"/>
          <p:nvPr/>
        </p:nvSpPr>
        <p:spPr>
          <a:xfrm>
            <a:off x="3469636" y="3137762"/>
            <a:ext cx="856616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entury Gothic" panose="020B0502020202020204" pitchFamily="34" charset="0"/>
              </a:rPr>
              <a:t>Reception</a:t>
            </a:r>
          </a:p>
          <a:p>
            <a:endParaRPr lang="en-GB" sz="2800" dirty="0">
              <a:latin typeface="Century Gothic" panose="020B0502020202020204" pitchFamily="34" charset="0"/>
            </a:endParaRPr>
          </a:p>
          <a:p>
            <a:r>
              <a:rPr lang="en-GB" sz="2800" dirty="0">
                <a:latin typeface="Century Gothic" panose="020B0502020202020204" pitchFamily="34" charset="0"/>
              </a:rPr>
              <a:t>Autumn term 2</a:t>
            </a:r>
          </a:p>
          <a:p>
            <a:endParaRPr lang="en-GB" sz="2800" dirty="0">
              <a:latin typeface="Century Gothic" panose="020B0502020202020204" pitchFamily="34" charset="0"/>
            </a:endParaRPr>
          </a:p>
          <a:p>
            <a:r>
              <a:rPr lang="en-GB" sz="2800" dirty="0">
                <a:latin typeface="Century Gothic" panose="020B0502020202020204" pitchFamily="34" charset="0"/>
              </a:rPr>
              <a:t>Week 7</a:t>
            </a:r>
          </a:p>
          <a:p>
            <a:endParaRPr lang="en-GB" sz="2800" dirty="0">
              <a:latin typeface="Century Gothic" panose="020B0502020202020204" pitchFamily="34" charset="0"/>
            </a:endParaRPr>
          </a:p>
          <a:p>
            <a:r>
              <a:rPr lang="en-GB" sz="2800" dirty="0">
                <a:latin typeface="Century Gothic" panose="020B0502020202020204" pitchFamily="34" charset="0"/>
              </a:rPr>
              <a:t>Focus: Repeating patterns </a:t>
            </a:r>
            <a:r>
              <a:rPr lang="en-GB" sz="2800">
                <a:latin typeface="Century Gothic" panose="020B0502020202020204" pitchFamily="34" charset="0"/>
              </a:rPr>
              <a:t>[AB]</a:t>
            </a:r>
            <a:endParaRPr lang="en-GB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384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2BA3B7-AA9F-8E78-13AE-6484B9390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DBEF3510-68F3-84F6-23C7-EC1B8C76C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MrBeeTeach</a:t>
            </a:r>
            <a:r>
              <a:rPr lang="en-GB" dirty="0"/>
              <a:t>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261625C2-6642-C674-B34A-D7D0E194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10</a:t>
            </a:fld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3D55D46-005D-28AC-62FA-CED3949595D9}"/>
              </a:ext>
            </a:extLst>
          </p:cNvPr>
          <p:cNvSpPr/>
          <p:nvPr/>
        </p:nvSpPr>
        <p:spPr>
          <a:xfrm>
            <a:off x="429744" y="2947785"/>
            <a:ext cx="1413510" cy="141351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2654B4FD-C154-1E23-E12F-031F42D937AE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What do you notice?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DD35560F-34F1-A375-ED59-23F94BD696B6}"/>
              </a:ext>
            </a:extLst>
          </p:cNvPr>
          <p:cNvSpPr/>
          <p:nvPr/>
        </p:nvSpPr>
        <p:spPr>
          <a:xfrm flipH="1">
            <a:off x="774875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What might come next?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CF8E239-1A12-F9AB-F624-35741237E604}"/>
              </a:ext>
            </a:extLst>
          </p:cNvPr>
          <p:cNvSpPr/>
          <p:nvPr/>
        </p:nvSpPr>
        <p:spPr>
          <a:xfrm>
            <a:off x="2632710" y="5759370"/>
            <a:ext cx="7200899" cy="50622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The pattern goes _______________ , _______________</a:t>
            </a:r>
            <a:endParaRPr lang="en-GB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7AD38E-E038-8F1D-09F0-5597AF6E1214}"/>
              </a:ext>
            </a:extLst>
          </p:cNvPr>
          <p:cNvSpPr txBox="1"/>
          <p:nvPr/>
        </p:nvSpPr>
        <p:spPr>
          <a:xfrm>
            <a:off x="5783496" y="5756973"/>
            <a:ext cx="10839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big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4D12B9-175E-B21C-DE5A-D8620942E61F}"/>
              </a:ext>
            </a:extLst>
          </p:cNvPr>
          <p:cNvSpPr txBox="1"/>
          <p:nvPr/>
        </p:nvSpPr>
        <p:spPr>
          <a:xfrm>
            <a:off x="7324599" y="5756973"/>
            <a:ext cx="11221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small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F7302C6-78C7-8A1B-8CBD-3B57EBE29210}"/>
              </a:ext>
            </a:extLst>
          </p:cNvPr>
          <p:cNvSpPr/>
          <p:nvPr/>
        </p:nvSpPr>
        <p:spPr>
          <a:xfrm>
            <a:off x="2170001" y="3306173"/>
            <a:ext cx="696734" cy="69673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5ADBC19-5183-21E6-4ED3-F46699BE6758}"/>
              </a:ext>
            </a:extLst>
          </p:cNvPr>
          <p:cNvSpPr/>
          <p:nvPr/>
        </p:nvSpPr>
        <p:spPr>
          <a:xfrm>
            <a:off x="3191287" y="2947785"/>
            <a:ext cx="1413510" cy="141351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712891C-8345-50F1-1FAF-13BC5567C014}"/>
              </a:ext>
            </a:extLst>
          </p:cNvPr>
          <p:cNvSpPr/>
          <p:nvPr/>
        </p:nvSpPr>
        <p:spPr>
          <a:xfrm>
            <a:off x="4931544" y="3306173"/>
            <a:ext cx="696734" cy="69673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078FE7-C4FF-254C-17FF-959AAC50762A}"/>
              </a:ext>
            </a:extLst>
          </p:cNvPr>
          <p:cNvSpPr/>
          <p:nvPr/>
        </p:nvSpPr>
        <p:spPr>
          <a:xfrm>
            <a:off x="6096000" y="2937671"/>
            <a:ext cx="1413510" cy="141351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2C6853E-9828-CE39-176D-C4EF950AE6EE}"/>
              </a:ext>
            </a:extLst>
          </p:cNvPr>
          <p:cNvSpPr/>
          <p:nvPr/>
        </p:nvSpPr>
        <p:spPr>
          <a:xfrm>
            <a:off x="7836257" y="3296059"/>
            <a:ext cx="696734" cy="69673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18B3856-D9E9-B4FA-195E-CA2C8D6A0DF0}"/>
              </a:ext>
            </a:extLst>
          </p:cNvPr>
          <p:cNvSpPr/>
          <p:nvPr/>
        </p:nvSpPr>
        <p:spPr>
          <a:xfrm>
            <a:off x="9067262" y="2955566"/>
            <a:ext cx="1413510" cy="141351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C9F552D-6D0F-42D4-79F2-180B68D326DE}"/>
              </a:ext>
            </a:extLst>
          </p:cNvPr>
          <p:cNvSpPr/>
          <p:nvPr/>
        </p:nvSpPr>
        <p:spPr>
          <a:xfrm>
            <a:off x="10807519" y="3313954"/>
            <a:ext cx="696734" cy="69673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2667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6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 animBg="1"/>
      <p:bldP spid="7" grpId="0" animBg="1"/>
      <p:bldP spid="9" grpId="0"/>
      <p:bldP spid="10" grpId="0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7CAF12-946D-E21B-EF1D-6D1F390C0F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13356FEE-E83B-23B2-306B-BF03246D4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MrBeeTeach</a:t>
            </a:r>
            <a:r>
              <a:rPr lang="en-GB" dirty="0"/>
              <a:t>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6073A98E-685F-773A-70AD-7B6DAD3B1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11</a:t>
            </a:fld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A6FDAC9-5D0D-8590-7BE7-76B63EAA94F2}"/>
              </a:ext>
            </a:extLst>
          </p:cNvPr>
          <p:cNvSpPr/>
          <p:nvPr/>
        </p:nvSpPr>
        <p:spPr>
          <a:xfrm>
            <a:off x="429744" y="2947785"/>
            <a:ext cx="1413510" cy="141351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6BA7BE0A-4643-2705-C964-B6F268864667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What do you notice?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FF12D4EC-3FBD-A075-7542-C7B3714E4F74}"/>
              </a:ext>
            </a:extLst>
          </p:cNvPr>
          <p:cNvSpPr/>
          <p:nvPr/>
        </p:nvSpPr>
        <p:spPr>
          <a:xfrm flipH="1">
            <a:off x="774875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What might come next?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6CA4DA2-2F62-40D7-C78A-F4529023403D}"/>
              </a:ext>
            </a:extLst>
          </p:cNvPr>
          <p:cNvSpPr/>
          <p:nvPr/>
        </p:nvSpPr>
        <p:spPr>
          <a:xfrm>
            <a:off x="2632710" y="5759370"/>
            <a:ext cx="7200899" cy="50622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The pattern goes _______________ , _______________</a:t>
            </a:r>
            <a:endParaRPr lang="en-GB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AF3221-9184-9AEB-AB98-B0DEE5E9A7D0}"/>
              </a:ext>
            </a:extLst>
          </p:cNvPr>
          <p:cNvSpPr txBox="1"/>
          <p:nvPr/>
        </p:nvSpPr>
        <p:spPr>
          <a:xfrm>
            <a:off x="5783496" y="5756973"/>
            <a:ext cx="10839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red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617172-8F1D-860C-4D79-F0CB558133F6}"/>
              </a:ext>
            </a:extLst>
          </p:cNvPr>
          <p:cNvSpPr txBox="1"/>
          <p:nvPr/>
        </p:nvSpPr>
        <p:spPr>
          <a:xfrm>
            <a:off x="7324599" y="5756973"/>
            <a:ext cx="11221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yellow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B922A62-702E-223B-BCA5-DD3F2B396188}"/>
              </a:ext>
            </a:extLst>
          </p:cNvPr>
          <p:cNvSpPr/>
          <p:nvPr/>
        </p:nvSpPr>
        <p:spPr>
          <a:xfrm>
            <a:off x="2331853" y="2955566"/>
            <a:ext cx="1413510" cy="1413510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12485DC-72F3-30F4-8CA7-75620DC6BCBA}"/>
              </a:ext>
            </a:extLst>
          </p:cNvPr>
          <p:cNvSpPr/>
          <p:nvPr/>
        </p:nvSpPr>
        <p:spPr>
          <a:xfrm>
            <a:off x="4233962" y="2943958"/>
            <a:ext cx="1413510" cy="141351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CE1161B-5C05-F48C-8B07-A4011A76A5F3}"/>
              </a:ext>
            </a:extLst>
          </p:cNvPr>
          <p:cNvSpPr/>
          <p:nvPr/>
        </p:nvSpPr>
        <p:spPr>
          <a:xfrm>
            <a:off x="6136071" y="2935757"/>
            <a:ext cx="1413510" cy="1413510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5B8A3FA-0C9B-CC72-E271-8A77D32D66AC}"/>
              </a:ext>
            </a:extLst>
          </p:cNvPr>
          <p:cNvSpPr/>
          <p:nvPr/>
        </p:nvSpPr>
        <p:spPr>
          <a:xfrm>
            <a:off x="8038180" y="2955566"/>
            <a:ext cx="1413510" cy="141351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BA8BBC6-CEDE-2FD5-F120-9DFCBC1465AA}"/>
              </a:ext>
            </a:extLst>
          </p:cNvPr>
          <p:cNvSpPr/>
          <p:nvPr/>
        </p:nvSpPr>
        <p:spPr>
          <a:xfrm>
            <a:off x="9940290" y="2947365"/>
            <a:ext cx="1413510" cy="1413510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524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6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 animBg="1"/>
      <p:bldP spid="7" grpId="0" animBg="1"/>
      <p:bldP spid="9" grpId="0"/>
      <p:bldP spid="10" grpId="0"/>
      <p:bldP spid="17" grpId="0" animBg="1"/>
      <p:bldP spid="19" grpId="0" animBg="1"/>
      <p:bldP spid="5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150784-9A58-DA72-59F6-AA911E853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5A570BBD-8140-1167-B9E0-951CB8C45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MrBeeTeach</a:t>
            </a:r>
            <a:r>
              <a:rPr lang="en-GB" dirty="0"/>
              <a:t>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EF67FEC6-D5AB-DDE5-02D2-720569F6E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12</a:t>
            </a:fld>
            <a:endParaRPr lang="en-GB"/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BEACC12C-7650-D54A-2125-C4375DB6C534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What is the same?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What is different?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CBAB71-2D0F-6922-4F93-1577D8EEEABB}"/>
              </a:ext>
            </a:extLst>
          </p:cNvPr>
          <p:cNvSpPr/>
          <p:nvPr/>
        </p:nvSpPr>
        <p:spPr>
          <a:xfrm>
            <a:off x="3506626" y="2583180"/>
            <a:ext cx="1691640" cy="169164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95E868-7F1B-BFCC-49BB-C1BBF87A4439}"/>
              </a:ext>
            </a:extLst>
          </p:cNvPr>
          <p:cNvSpPr/>
          <p:nvPr/>
        </p:nvSpPr>
        <p:spPr>
          <a:xfrm>
            <a:off x="6568856" y="2583180"/>
            <a:ext cx="3169087" cy="169164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3860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6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F82832-84F0-A65A-6202-9C78CE4FC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F000BB72-D50B-78A0-A567-89D57F154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MrBeeTeach</a:t>
            </a:r>
            <a:r>
              <a:rPr lang="en-GB" dirty="0"/>
              <a:t>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FA3020AA-50C1-17BB-8C78-4B09F7E5C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13</a:t>
            </a:fld>
            <a:endParaRPr lang="en-GB"/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97E38158-9E3F-6AB3-9BB8-ACA607807895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What do you notice?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336328E0-5806-3A22-84C5-840410DA7F54}"/>
              </a:ext>
            </a:extLst>
          </p:cNvPr>
          <p:cNvSpPr/>
          <p:nvPr/>
        </p:nvSpPr>
        <p:spPr>
          <a:xfrm flipH="1">
            <a:off x="774875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What might come next?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ED09DAB-8852-B07C-4734-D82E763EF357}"/>
              </a:ext>
            </a:extLst>
          </p:cNvPr>
          <p:cNvSpPr/>
          <p:nvPr/>
        </p:nvSpPr>
        <p:spPr>
          <a:xfrm>
            <a:off x="2632710" y="5759370"/>
            <a:ext cx="7200899" cy="50622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The pattern goes _______________ , _______________</a:t>
            </a:r>
            <a:endParaRPr lang="en-GB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AA1701-F930-7886-5E9D-6FA58E9C6058}"/>
              </a:ext>
            </a:extLst>
          </p:cNvPr>
          <p:cNvSpPr txBox="1"/>
          <p:nvPr/>
        </p:nvSpPr>
        <p:spPr>
          <a:xfrm>
            <a:off x="5783496" y="5756973"/>
            <a:ext cx="10839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square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802F17-4F54-F9B2-BBDE-191F8A203C00}"/>
              </a:ext>
            </a:extLst>
          </p:cNvPr>
          <p:cNvSpPr txBox="1"/>
          <p:nvPr/>
        </p:nvSpPr>
        <p:spPr>
          <a:xfrm>
            <a:off x="7324599" y="5756973"/>
            <a:ext cx="12860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rectangle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0F513B-F36E-334E-6BC5-5CB725CBC090}"/>
              </a:ext>
            </a:extLst>
          </p:cNvPr>
          <p:cNvSpPr/>
          <p:nvPr/>
        </p:nvSpPr>
        <p:spPr>
          <a:xfrm>
            <a:off x="429744" y="2903220"/>
            <a:ext cx="1079233" cy="107923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7E1703-AED3-F4A5-4A63-7B0426064B7F}"/>
              </a:ext>
            </a:extLst>
          </p:cNvPr>
          <p:cNvSpPr/>
          <p:nvPr/>
        </p:nvSpPr>
        <p:spPr>
          <a:xfrm>
            <a:off x="1907431" y="2903220"/>
            <a:ext cx="2021815" cy="107923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9037B4-5516-9787-F73B-9DEE04A25BA9}"/>
              </a:ext>
            </a:extLst>
          </p:cNvPr>
          <p:cNvSpPr/>
          <p:nvPr/>
        </p:nvSpPr>
        <p:spPr>
          <a:xfrm>
            <a:off x="4327700" y="2903220"/>
            <a:ext cx="1079233" cy="107923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78FC0B-118D-8885-A978-42D4652909CF}"/>
              </a:ext>
            </a:extLst>
          </p:cNvPr>
          <p:cNvSpPr/>
          <p:nvPr/>
        </p:nvSpPr>
        <p:spPr>
          <a:xfrm>
            <a:off x="5805387" y="2903220"/>
            <a:ext cx="2021815" cy="107923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672074-9B4A-1B7C-0F24-C44ACEDED39F}"/>
              </a:ext>
            </a:extLst>
          </p:cNvPr>
          <p:cNvSpPr/>
          <p:nvPr/>
        </p:nvSpPr>
        <p:spPr>
          <a:xfrm>
            <a:off x="10645926" y="2903220"/>
            <a:ext cx="1079233" cy="107923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C2FAE26-08D7-A3F2-1300-085C0DBEEC0F}"/>
              </a:ext>
            </a:extLst>
          </p:cNvPr>
          <p:cNvSpPr/>
          <p:nvPr/>
        </p:nvSpPr>
        <p:spPr>
          <a:xfrm>
            <a:off x="8225656" y="2889383"/>
            <a:ext cx="2021815" cy="107923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59544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6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 animBg="1"/>
      <p:bldP spid="7" grpId="0" animBg="1"/>
      <p:bldP spid="9" grpId="0"/>
      <p:bldP spid="10" grpId="0"/>
      <p:bldP spid="8" grpId="0" animBg="1"/>
      <p:bldP spid="12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F77B9C-A025-289F-92BB-C56DE6872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9422828C-BDE8-CD71-161E-82AE2C0CC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MrBeeTeach</a:t>
            </a:r>
            <a:r>
              <a:rPr lang="en-GB" dirty="0"/>
              <a:t>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3E85EC35-1424-59A9-29B3-E4EABFD33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14</a:t>
            </a:fld>
            <a:endParaRPr lang="en-GB"/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C8911BB0-3331-28BC-F989-F4598E5A038D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What do you notice?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B82BABF4-1610-2C69-6BF2-551D154DF49A}"/>
              </a:ext>
            </a:extLst>
          </p:cNvPr>
          <p:cNvSpPr/>
          <p:nvPr/>
        </p:nvSpPr>
        <p:spPr>
          <a:xfrm flipH="1">
            <a:off x="774875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What might come next?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5033324-6DCF-D33E-0876-E4B12FA2AC30}"/>
              </a:ext>
            </a:extLst>
          </p:cNvPr>
          <p:cNvSpPr/>
          <p:nvPr/>
        </p:nvSpPr>
        <p:spPr>
          <a:xfrm>
            <a:off x="2632710" y="5759370"/>
            <a:ext cx="7200899" cy="50622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The pattern goes _______________ , _______________</a:t>
            </a:r>
            <a:endParaRPr lang="en-GB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BCF0F6-67AB-9BDB-C077-D89D95A69A4B}"/>
              </a:ext>
            </a:extLst>
          </p:cNvPr>
          <p:cNvSpPr txBox="1"/>
          <p:nvPr/>
        </p:nvSpPr>
        <p:spPr>
          <a:xfrm>
            <a:off x="5783496" y="5756973"/>
            <a:ext cx="10839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green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A8EB54-9FEC-B44D-B339-B4E0C244FAB8}"/>
              </a:ext>
            </a:extLst>
          </p:cNvPr>
          <p:cNvSpPr txBox="1"/>
          <p:nvPr/>
        </p:nvSpPr>
        <p:spPr>
          <a:xfrm>
            <a:off x="7324599" y="5756973"/>
            <a:ext cx="12860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blue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EA0845-8657-D3AF-0534-F607ED6A1162}"/>
              </a:ext>
            </a:extLst>
          </p:cNvPr>
          <p:cNvSpPr/>
          <p:nvPr/>
        </p:nvSpPr>
        <p:spPr>
          <a:xfrm>
            <a:off x="429744" y="2903220"/>
            <a:ext cx="1079233" cy="107923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275FF5-E841-86FD-2D41-7996A0A5BBC8}"/>
              </a:ext>
            </a:extLst>
          </p:cNvPr>
          <p:cNvSpPr/>
          <p:nvPr/>
        </p:nvSpPr>
        <p:spPr>
          <a:xfrm>
            <a:off x="1913235" y="2889383"/>
            <a:ext cx="1079233" cy="1079233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6721E6-6A96-1DB5-4D45-038CF6C32750}"/>
              </a:ext>
            </a:extLst>
          </p:cNvPr>
          <p:cNvSpPr/>
          <p:nvPr/>
        </p:nvSpPr>
        <p:spPr>
          <a:xfrm>
            <a:off x="3396726" y="2889383"/>
            <a:ext cx="1079233" cy="107923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EE4D9E-13E9-0B71-62C5-D07E8F7A43B3}"/>
              </a:ext>
            </a:extLst>
          </p:cNvPr>
          <p:cNvSpPr/>
          <p:nvPr/>
        </p:nvSpPr>
        <p:spPr>
          <a:xfrm>
            <a:off x="4880217" y="2875546"/>
            <a:ext cx="1079233" cy="1079233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AC2FFF-BD40-777D-C0EA-49D4747E3BC4}"/>
              </a:ext>
            </a:extLst>
          </p:cNvPr>
          <p:cNvSpPr/>
          <p:nvPr/>
        </p:nvSpPr>
        <p:spPr>
          <a:xfrm>
            <a:off x="6363708" y="2875546"/>
            <a:ext cx="1079233" cy="107923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6C3B0E-1662-F211-1974-23EB0360AE61}"/>
              </a:ext>
            </a:extLst>
          </p:cNvPr>
          <p:cNvSpPr/>
          <p:nvPr/>
        </p:nvSpPr>
        <p:spPr>
          <a:xfrm>
            <a:off x="7847199" y="2861709"/>
            <a:ext cx="1079233" cy="1079233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4A6DA5-198D-4A45-6A6F-99A698812612}"/>
              </a:ext>
            </a:extLst>
          </p:cNvPr>
          <p:cNvSpPr/>
          <p:nvPr/>
        </p:nvSpPr>
        <p:spPr>
          <a:xfrm>
            <a:off x="9330690" y="2861709"/>
            <a:ext cx="1079233" cy="107923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6E1944-6B1B-78CC-CB0E-68EF98EDCAE7}"/>
              </a:ext>
            </a:extLst>
          </p:cNvPr>
          <p:cNvSpPr/>
          <p:nvPr/>
        </p:nvSpPr>
        <p:spPr>
          <a:xfrm>
            <a:off x="10814183" y="2847872"/>
            <a:ext cx="1079233" cy="1079233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4937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6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 animBg="1"/>
      <p:bldP spid="7" grpId="0" animBg="1"/>
      <p:bldP spid="9" grpId="0"/>
      <p:bldP spid="10" grpId="0"/>
      <p:bldP spid="4" grpId="0" animBg="1"/>
      <p:bldP spid="5" grpId="0" animBg="1"/>
      <p:bldP spid="11" grpId="0" animBg="1"/>
      <p:bldP spid="13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294F3-FFEE-97E1-C451-80070B0B0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015DA32E-9AC8-7C73-BE4C-893239D80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MrBeeTeach</a:t>
            </a:r>
            <a:r>
              <a:rPr lang="en-GB" dirty="0"/>
              <a:t>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A2601C0D-46AD-376E-91F5-A76A4C023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15</a:t>
            </a:fld>
            <a:endParaRPr lang="en-GB"/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23E0EB28-C911-CB7A-3326-6FEB04C8932E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What is the mistake?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77E7AEC-F54D-93EC-9077-6720558D734A}"/>
              </a:ext>
            </a:extLst>
          </p:cNvPr>
          <p:cNvSpPr/>
          <p:nvPr/>
        </p:nvSpPr>
        <p:spPr>
          <a:xfrm>
            <a:off x="2632710" y="5759370"/>
            <a:ext cx="7200899" cy="50622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The pattern goes _______________ , _______________</a:t>
            </a:r>
            <a:endParaRPr lang="en-GB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B88981-DCE6-6F70-0F86-68B023961407}"/>
              </a:ext>
            </a:extLst>
          </p:cNvPr>
          <p:cNvSpPr txBox="1"/>
          <p:nvPr/>
        </p:nvSpPr>
        <p:spPr>
          <a:xfrm>
            <a:off x="5783496" y="5756973"/>
            <a:ext cx="10839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square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3C2EA6-BE65-2A08-8982-C8059CEFC0F2}"/>
              </a:ext>
            </a:extLst>
          </p:cNvPr>
          <p:cNvSpPr txBox="1"/>
          <p:nvPr/>
        </p:nvSpPr>
        <p:spPr>
          <a:xfrm>
            <a:off x="7324599" y="5756973"/>
            <a:ext cx="12860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triangle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4E93DBD-8041-AB63-DF8E-16F123E78260}"/>
              </a:ext>
            </a:extLst>
          </p:cNvPr>
          <p:cNvSpPr/>
          <p:nvPr/>
        </p:nvSpPr>
        <p:spPr>
          <a:xfrm>
            <a:off x="429744" y="2903220"/>
            <a:ext cx="1079233" cy="1079233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C1520A-FC5B-CE31-096B-463DBA0D74B9}"/>
              </a:ext>
            </a:extLst>
          </p:cNvPr>
          <p:cNvSpPr/>
          <p:nvPr/>
        </p:nvSpPr>
        <p:spPr>
          <a:xfrm>
            <a:off x="3396726" y="2889383"/>
            <a:ext cx="1079233" cy="1079233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4ADF5A-FD1D-17F8-9557-BDA53D5B9DA8}"/>
              </a:ext>
            </a:extLst>
          </p:cNvPr>
          <p:cNvSpPr/>
          <p:nvPr/>
        </p:nvSpPr>
        <p:spPr>
          <a:xfrm>
            <a:off x="7882072" y="2855673"/>
            <a:ext cx="1079233" cy="1079233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5D6C9B-F59E-9FD7-5954-D06B7F6972E4}"/>
              </a:ext>
            </a:extLst>
          </p:cNvPr>
          <p:cNvSpPr/>
          <p:nvPr/>
        </p:nvSpPr>
        <p:spPr>
          <a:xfrm>
            <a:off x="9330690" y="2861709"/>
            <a:ext cx="1079233" cy="1079233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F2765614-A57C-FF6C-2E17-19D28DDBFAD5}"/>
              </a:ext>
            </a:extLst>
          </p:cNvPr>
          <p:cNvSpPr/>
          <p:nvPr/>
        </p:nvSpPr>
        <p:spPr>
          <a:xfrm>
            <a:off x="1782077" y="2901999"/>
            <a:ext cx="1253326" cy="1080454"/>
          </a:xfrm>
          <a:prstGeom prst="triangl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64A7098B-365E-0BA4-8007-D76B1FC1BFDD}"/>
              </a:ext>
            </a:extLst>
          </p:cNvPr>
          <p:cNvSpPr/>
          <p:nvPr/>
        </p:nvSpPr>
        <p:spPr>
          <a:xfrm>
            <a:off x="4793170" y="2855673"/>
            <a:ext cx="1253326" cy="1080454"/>
          </a:xfrm>
          <a:prstGeom prst="triangl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2AC4D8A-4D12-23E7-7620-497E18DF3F64}"/>
              </a:ext>
            </a:extLst>
          </p:cNvPr>
          <p:cNvSpPr/>
          <p:nvPr/>
        </p:nvSpPr>
        <p:spPr>
          <a:xfrm>
            <a:off x="6337621" y="2855673"/>
            <a:ext cx="1253326" cy="1080454"/>
          </a:xfrm>
          <a:prstGeom prst="triangl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030AB265-B996-9B6B-014E-5A57441C84A5}"/>
              </a:ext>
            </a:extLst>
          </p:cNvPr>
          <p:cNvSpPr/>
          <p:nvPr/>
        </p:nvSpPr>
        <p:spPr>
          <a:xfrm>
            <a:off x="10727134" y="2855673"/>
            <a:ext cx="1253326" cy="1080454"/>
          </a:xfrm>
          <a:prstGeom prst="triangl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1690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6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 animBg="1"/>
      <p:bldP spid="9" grpId="0"/>
      <p:bldP spid="10" grpId="0"/>
      <p:bldP spid="4" grpId="0" animBg="1"/>
      <p:bldP spid="11" grpId="0" animBg="1"/>
      <p:bldP spid="17" grpId="0" animBg="1"/>
      <p:bldP spid="12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1BCF58-BB55-9553-88BF-ABD0143E6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27A2E417-3003-AE34-EF1C-9D71CF8B9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MrBeeTeach</a:t>
            </a:r>
            <a:r>
              <a:rPr lang="en-GB" dirty="0"/>
              <a:t>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2EC32C07-A250-66EC-2287-12D8FF275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16</a:t>
            </a:fld>
            <a:endParaRPr lang="en-GB"/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6076091E-5BAC-3378-0BBB-6492129F2E9A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What is the mistake?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3E36E82-6585-5BDC-46D1-FCEC4DB5F6F5}"/>
              </a:ext>
            </a:extLst>
          </p:cNvPr>
          <p:cNvSpPr/>
          <p:nvPr/>
        </p:nvSpPr>
        <p:spPr>
          <a:xfrm>
            <a:off x="2632710" y="5759370"/>
            <a:ext cx="7200899" cy="50622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The pattern goes _______________ , _______________</a:t>
            </a:r>
            <a:endParaRPr lang="en-GB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6717A6-1863-DFC9-AC0F-DE682FD6497B}"/>
              </a:ext>
            </a:extLst>
          </p:cNvPr>
          <p:cNvSpPr txBox="1"/>
          <p:nvPr/>
        </p:nvSpPr>
        <p:spPr>
          <a:xfrm>
            <a:off x="5783496" y="5756973"/>
            <a:ext cx="10839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square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F091CB-7D59-7468-001C-7CC92D8202D7}"/>
              </a:ext>
            </a:extLst>
          </p:cNvPr>
          <p:cNvSpPr txBox="1"/>
          <p:nvPr/>
        </p:nvSpPr>
        <p:spPr>
          <a:xfrm>
            <a:off x="7324599" y="5756973"/>
            <a:ext cx="12860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triangle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874F8F-DC35-035A-2351-B92FD8C9A5FE}"/>
              </a:ext>
            </a:extLst>
          </p:cNvPr>
          <p:cNvSpPr/>
          <p:nvPr/>
        </p:nvSpPr>
        <p:spPr>
          <a:xfrm>
            <a:off x="429744" y="2903220"/>
            <a:ext cx="1079233" cy="1079233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A548BF-FF90-C357-A6A0-13EF70ECD7C3}"/>
              </a:ext>
            </a:extLst>
          </p:cNvPr>
          <p:cNvSpPr/>
          <p:nvPr/>
        </p:nvSpPr>
        <p:spPr>
          <a:xfrm>
            <a:off x="3396726" y="2889383"/>
            <a:ext cx="1079233" cy="1079233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DB5F85-FD48-01DB-2909-596654D196E4}"/>
              </a:ext>
            </a:extLst>
          </p:cNvPr>
          <p:cNvSpPr/>
          <p:nvPr/>
        </p:nvSpPr>
        <p:spPr>
          <a:xfrm>
            <a:off x="6363707" y="2845459"/>
            <a:ext cx="1079233" cy="1079233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61417C6-4C86-B5D9-F83D-5E9B94782747}"/>
              </a:ext>
            </a:extLst>
          </p:cNvPr>
          <p:cNvSpPr/>
          <p:nvPr/>
        </p:nvSpPr>
        <p:spPr>
          <a:xfrm>
            <a:off x="9330690" y="2861709"/>
            <a:ext cx="1079233" cy="1079233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65CD7C03-E5DE-A0FE-2229-DA39836287C2}"/>
              </a:ext>
            </a:extLst>
          </p:cNvPr>
          <p:cNvSpPr/>
          <p:nvPr/>
        </p:nvSpPr>
        <p:spPr>
          <a:xfrm>
            <a:off x="1782077" y="2901999"/>
            <a:ext cx="1253326" cy="1080454"/>
          </a:xfrm>
          <a:prstGeom prst="triangl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0DD3E1F2-A7B5-391D-FD9A-A447D87251EE}"/>
              </a:ext>
            </a:extLst>
          </p:cNvPr>
          <p:cNvSpPr/>
          <p:nvPr/>
        </p:nvSpPr>
        <p:spPr>
          <a:xfrm>
            <a:off x="4793170" y="2855673"/>
            <a:ext cx="1253326" cy="1080454"/>
          </a:xfrm>
          <a:prstGeom prst="triangl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7C43A98C-2A9F-FC6A-DBD7-A25B38D5DFB5}"/>
              </a:ext>
            </a:extLst>
          </p:cNvPr>
          <p:cNvSpPr/>
          <p:nvPr/>
        </p:nvSpPr>
        <p:spPr>
          <a:xfrm>
            <a:off x="7760151" y="2844238"/>
            <a:ext cx="1253326" cy="1080454"/>
          </a:xfrm>
          <a:prstGeom prst="triangl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BD782F09-DA9F-F366-38E3-A4262ABA672D}"/>
              </a:ext>
            </a:extLst>
          </p:cNvPr>
          <p:cNvSpPr/>
          <p:nvPr/>
        </p:nvSpPr>
        <p:spPr>
          <a:xfrm>
            <a:off x="10727134" y="2855673"/>
            <a:ext cx="1253326" cy="1080454"/>
          </a:xfrm>
          <a:prstGeom prst="triangl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5993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6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6A17C6-0E7D-D1B1-146F-EF9393018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07FCB8-2304-8DD6-565E-B2DE059DE444}"/>
              </a:ext>
            </a:extLst>
          </p:cNvPr>
          <p:cNvSpPr txBox="1"/>
          <p:nvPr/>
        </p:nvSpPr>
        <p:spPr>
          <a:xfrm>
            <a:off x="4992973" y="3075057"/>
            <a:ext cx="2348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Century Gothic" panose="020B0502020202020204" pitchFamily="34" charset="0"/>
              </a:rPr>
              <a:t>Session 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97DF8F-6E93-5800-E6D4-E43F4E9B1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151DE2-81E9-5CD8-F433-D4CBBD9BE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3908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949BB4-B82D-44C9-0464-87B1C0920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797F77C5-B587-CCC2-D153-D245F5D3B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MrBeeTeach</a:t>
            </a:r>
            <a:r>
              <a:rPr lang="en-GB" dirty="0"/>
              <a:t>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17D5638D-FC07-78AE-D2E8-8A2C567A0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18</a:t>
            </a:fld>
            <a:endParaRPr lang="en-GB"/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07FF1AA8-381B-5CEA-356E-4B17FDEB8148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What is the same?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What is different?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629653-ECCD-9378-D5ED-6624C5BD0E11}"/>
              </a:ext>
            </a:extLst>
          </p:cNvPr>
          <p:cNvSpPr/>
          <p:nvPr/>
        </p:nvSpPr>
        <p:spPr>
          <a:xfrm>
            <a:off x="4888403" y="2889994"/>
            <a:ext cx="1079233" cy="1079233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23108A7F-17C1-BF98-FE53-120D09E8084C}"/>
              </a:ext>
            </a:extLst>
          </p:cNvPr>
          <p:cNvSpPr/>
          <p:nvPr/>
        </p:nvSpPr>
        <p:spPr>
          <a:xfrm>
            <a:off x="6240736" y="2888773"/>
            <a:ext cx="1253326" cy="1080454"/>
          </a:xfrm>
          <a:prstGeom prst="triangl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223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6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EC3359-6AD3-B357-758E-3393A81540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C4BA81A4-C824-458E-8C26-F89B75740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MrBeeTeach</a:t>
            </a:r>
            <a:r>
              <a:rPr lang="en-GB" dirty="0"/>
              <a:t>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EABBE0BE-4B74-5937-A981-5BB86EDA5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19</a:t>
            </a:fld>
            <a:endParaRPr lang="en-GB"/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8CB7749E-6A43-39A6-1F5B-91709B7DCCB7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How could these shapes be used to make a repeating pattern?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B48F41-93CF-1C00-16C6-5DE1C0F8B697}"/>
              </a:ext>
            </a:extLst>
          </p:cNvPr>
          <p:cNvSpPr/>
          <p:nvPr/>
        </p:nvSpPr>
        <p:spPr>
          <a:xfrm>
            <a:off x="5016767" y="1678414"/>
            <a:ext cx="1079233" cy="1079233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727C9B34-15C2-73AD-1824-BB610FD4BF44}"/>
              </a:ext>
            </a:extLst>
          </p:cNvPr>
          <p:cNvSpPr/>
          <p:nvPr/>
        </p:nvSpPr>
        <p:spPr>
          <a:xfrm>
            <a:off x="6369100" y="1677193"/>
            <a:ext cx="1253326" cy="1080454"/>
          </a:xfrm>
          <a:prstGeom prst="triangl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6045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6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CBF82C-8F1E-5B3A-DC76-0CE594909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856F15-285C-A121-5C58-A736611D5D8A}"/>
              </a:ext>
            </a:extLst>
          </p:cNvPr>
          <p:cNvSpPr txBox="1"/>
          <p:nvPr/>
        </p:nvSpPr>
        <p:spPr>
          <a:xfrm>
            <a:off x="4992973" y="3075057"/>
            <a:ext cx="2348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Century Gothic" panose="020B0502020202020204" pitchFamily="34" charset="0"/>
              </a:rPr>
              <a:t>Session 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352B1E-4EE3-804B-C119-63A8471D6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CAF9A4-4049-A8B9-CE55-222880413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5533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8D7811-E64D-049D-E0A2-2230F384F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42D19EA1-3AB0-6500-5729-4BFC12034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MrBeeTeach</a:t>
            </a:r>
            <a:r>
              <a:rPr lang="en-GB" dirty="0"/>
              <a:t>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75002433-E5E2-715C-4ECF-661A3CEAC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20</a:t>
            </a:fld>
            <a:endParaRPr lang="en-GB"/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3485E096-5564-C243-394A-56008E4BE76E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How could these shapes be used to make a repeating pattern?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DD5B66-6699-5BC8-70D2-CB0712260186}"/>
              </a:ext>
            </a:extLst>
          </p:cNvPr>
          <p:cNvSpPr/>
          <p:nvPr/>
        </p:nvSpPr>
        <p:spPr>
          <a:xfrm>
            <a:off x="429744" y="3429000"/>
            <a:ext cx="1079233" cy="1079233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0364B4CE-2D54-336A-A55D-7872F1A0EF12}"/>
              </a:ext>
            </a:extLst>
          </p:cNvPr>
          <p:cNvSpPr/>
          <p:nvPr/>
        </p:nvSpPr>
        <p:spPr>
          <a:xfrm>
            <a:off x="1782077" y="3427779"/>
            <a:ext cx="1253326" cy="1080454"/>
          </a:xfrm>
          <a:prstGeom prst="triangl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55B68C-8C4A-8441-05AA-EFB51F07CD67}"/>
              </a:ext>
            </a:extLst>
          </p:cNvPr>
          <p:cNvSpPr/>
          <p:nvPr/>
        </p:nvSpPr>
        <p:spPr>
          <a:xfrm>
            <a:off x="3393924" y="3427779"/>
            <a:ext cx="1079233" cy="1079233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4CF3A8E3-5F09-0FE3-E804-F363A457A965}"/>
              </a:ext>
            </a:extLst>
          </p:cNvPr>
          <p:cNvSpPr/>
          <p:nvPr/>
        </p:nvSpPr>
        <p:spPr>
          <a:xfrm>
            <a:off x="4746257" y="3426558"/>
            <a:ext cx="1253326" cy="1080454"/>
          </a:xfrm>
          <a:prstGeom prst="triangl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80DF80-DDFB-051E-9AB5-501083793AF8}"/>
              </a:ext>
            </a:extLst>
          </p:cNvPr>
          <p:cNvSpPr/>
          <p:nvPr/>
        </p:nvSpPr>
        <p:spPr>
          <a:xfrm>
            <a:off x="6272683" y="3427779"/>
            <a:ext cx="1079233" cy="1079233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4D3CFF1B-F53F-80EC-17FF-6B28FF2FB10C}"/>
              </a:ext>
            </a:extLst>
          </p:cNvPr>
          <p:cNvSpPr/>
          <p:nvPr/>
        </p:nvSpPr>
        <p:spPr>
          <a:xfrm>
            <a:off x="7625016" y="3426558"/>
            <a:ext cx="1253326" cy="1080454"/>
          </a:xfrm>
          <a:prstGeom prst="triangl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3310A1-B6E3-D13F-D27D-A29D318F25CC}"/>
              </a:ext>
            </a:extLst>
          </p:cNvPr>
          <p:cNvSpPr/>
          <p:nvPr/>
        </p:nvSpPr>
        <p:spPr>
          <a:xfrm>
            <a:off x="9236863" y="3426558"/>
            <a:ext cx="1079233" cy="1079233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9D239328-4E6E-1743-E431-0993CC11037B}"/>
              </a:ext>
            </a:extLst>
          </p:cNvPr>
          <p:cNvSpPr/>
          <p:nvPr/>
        </p:nvSpPr>
        <p:spPr>
          <a:xfrm>
            <a:off x="10589196" y="3425337"/>
            <a:ext cx="1253326" cy="1080454"/>
          </a:xfrm>
          <a:prstGeom prst="triangl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33F229C-15EC-751B-46B8-F4D727BDB6C2}"/>
              </a:ext>
            </a:extLst>
          </p:cNvPr>
          <p:cNvSpPr/>
          <p:nvPr/>
        </p:nvSpPr>
        <p:spPr>
          <a:xfrm>
            <a:off x="2632710" y="5759370"/>
            <a:ext cx="7200899" cy="50622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The pattern goes _______________ , _______________</a:t>
            </a:r>
            <a:endParaRPr lang="en-GB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4DB0D6-11BE-0B33-EF17-CE57C50F902F}"/>
              </a:ext>
            </a:extLst>
          </p:cNvPr>
          <p:cNvSpPr txBox="1"/>
          <p:nvPr/>
        </p:nvSpPr>
        <p:spPr>
          <a:xfrm>
            <a:off x="5783496" y="5756973"/>
            <a:ext cx="10839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square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9F9237-E684-6BD9-173A-F323AC5356C1}"/>
              </a:ext>
            </a:extLst>
          </p:cNvPr>
          <p:cNvSpPr txBox="1"/>
          <p:nvPr/>
        </p:nvSpPr>
        <p:spPr>
          <a:xfrm>
            <a:off x="7324599" y="5756973"/>
            <a:ext cx="12860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triangle</a:t>
            </a:r>
          </a:p>
        </p:txBody>
      </p:sp>
    </p:spTree>
    <p:extLst>
      <p:ext uri="{BB962C8B-B14F-4D97-AF65-F5344CB8AC3E}">
        <p14:creationId xmlns:p14="http://schemas.microsoft.com/office/powerpoint/2010/main" val="23504518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6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EA17F0-7409-09DE-EA79-0A1FE374C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D480B293-C7F8-D03F-6EE5-0691E3227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MrBeeTeach</a:t>
            </a:r>
            <a:r>
              <a:rPr lang="en-GB" dirty="0"/>
              <a:t>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16C56D58-B500-AA39-FEAF-0B4FB6CDD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21</a:t>
            </a:fld>
            <a:endParaRPr lang="en-GB"/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2A7372C3-25D2-D981-7535-445B5498CDDE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How could these shapes be used to make a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different</a:t>
            </a:r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 repeating pattern?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E3FEF04-7545-B48B-072A-7D7985A82DB9}"/>
              </a:ext>
            </a:extLst>
          </p:cNvPr>
          <p:cNvSpPr/>
          <p:nvPr/>
        </p:nvSpPr>
        <p:spPr>
          <a:xfrm>
            <a:off x="5016767" y="1678414"/>
            <a:ext cx="1079233" cy="1079233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D06AA5C2-A082-42C3-8A74-966A04A5448C}"/>
              </a:ext>
            </a:extLst>
          </p:cNvPr>
          <p:cNvSpPr/>
          <p:nvPr/>
        </p:nvSpPr>
        <p:spPr>
          <a:xfrm>
            <a:off x="6369100" y="1677193"/>
            <a:ext cx="1253326" cy="1080454"/>
          </a:xfrm>
          <a:prstGeom prst="triangl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7852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6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A462F1-270E-51F0-17A2-041B9B7AD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78B1FEEE-9F22-B61B-5AD8-8C97C5F37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MrBeeTeach</a:t>
            </a:r>
            <a:r>
              <a:rPr lang="en-GB" dirty="0"/>
              <a:t>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EEEC3608-C911-2C24-FACA-15A15BB53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22</a:t>
            </a:fld>
            <a:endParaRPr lang="en-GB"/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EA23588B-3915-38FF-9F77-CB16C9077019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How could these shapes be used to make a repeating pattern?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EB9288-ADF0-01E2-27C1-20505517A7B6}"/>
              </a:ext>
            </a:extLst>
          </p:cNvPr>
          <p:cNvSpPr/>
          <p:nvPr/>
        </p:nvSpPr>
        <p:spPr>
          <a:xfrm>
            <a:off x="2013083" y="3545060"/>
            <a:ext cx="1079233" cy="1079233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17E16389-3913-99DB-7931-2A0057450388}"/>
              </a:ext>
            </a:extLst>
          </p:cNvPr>
          <p:cNvSpPr/>
          <p:nvPr/>
        </p:nvSpPr>
        <p:spPr>
          <a:xfrm>
            <a:off x="444984" y="3498155"/>
            <a:ext cx="1253326" cy="1080454"/>
          </a:xfrm>
          <a:prstGeom prst="triangl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56F44A9-084E-CC75-0B34-2717FBA41720}"/>
              </a:ext>
            </a:extLst>
          </p:cNvPr>
          <p:cNvSpPr/>
          <p:nvPr/>
        </p:nvSpPr>
        <p:spPr>
          <a:xfrm>
            <a:off x="2632710" y="5759370"/>
            <a:ext cx="7200899" cy="50622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The pattern goes _______________ , _______________</a:t>
            </a:r>
            <a:endParaRPr lang="en-GB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3FC72E-7097-FB85-B17E-AE982BEDF910}"/>
              </a:ext>
            </a:extLst>
          </p:cNvPr>
          <p:cNvSpPr txBox="1"/>
          <p:nvPr/>
        </p:nvSpPr>
        <p:spPr>
          <a:xfrm>
            <a:off x="5783496" y="5756973"/>
            <a:ext cx="10839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triangle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B8189C-ECEA-66C8-092D-8153CE42E48F}"/>
              </a:ext>
            </a:extLst>
          </p:cNvPr>
          <p:cNvSpPr txBox="1"/>
          <p:nvPr/>
        </p:nvSpPr>
        <p:spPr>
          <a:xfrm>
            <a:off x="7324599" y="5756973"/>
            <a:ext cx="12860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square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B87A53-0B6C-1C16-6442-62C4953AA798}"/>
              </a:ext>
            </a:extLst>
          </p:cNvPr>
          <p:cNvSpPr/>
          <p:nvPr/>
        </p:nvSpPr>
        <p:spPr>
          <a:xfrm>
            <a:off x="5016767" y="3591965"/>
            <a:ext cx="1079233" cy="1079233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A6575874-85E2-0237-CE17-27D27AD9F008}"/>
              </a:ext>
            </a:extLst>
          </p:cNvPr>
          <p:cNvSpPr/>
          <p:nvPr/>
        </p:nvSpPr>
        <p:spPr>
          <a:xfrm>
            <a:off x="3448668" y="3545060"/>
            <a:ext cx="1253326" cy="1080454"/>
          </a:xfrm>
          <a:prstGeom prst="triangl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699048-2BF3-6F22-D39C-D91C22B18875}"/>
              </a:ext>
            </a:extLst>
          </p:cNvPr>
          <p:cNvSpPr/>
          <p:nvPr/>
        </p:nvSpPr>
        <p:spPr>
          <a:xfrm>
            <a:off x="7978872" y="3591965"/>
            <a:ext cx="1079233" cy="1079233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00EAC375-4219-2447-8520-9E5D5387E121}"/>
              </a:ext>
            </a:extLst>
          </p:cNvPr>
          <p:cNvSpPr/>
          <p:nvPr/>
        </p:nvSpPr>
        <p:spPr>
          <a:xfrm>
            <a:off x="6410773" y="3545060"/>
            <a:ext cx="1253326" cy="1080454"/>
          </a:xfrm>
          <a:prstGeom prst="triangl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C3DEAC9-6351-E71B-A4FB-3C19ABD4B766}"/>
              </a:ext>
            </a:extLst>
          </p:cNvPr>
          <p:cNvSpPr/>
          <p:nvPr/>
        </p:nvSpPr>
        <p:spPr>
          <a:xfrm>
            <a:off x="10814183" y="3638870"/>
            <a:ext cx="1079233" cy="1079233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B3DDF590-77A1-DD4B-D9D4-D081609439CA}"/>
              </a:ext>
            </a:extLst>
          </p:cNvPr>
          <p:cNvSpPr/>
          <p:nvPr/>
        </p:nvSpPr>
        <p:spPr>
          <a:xfrm>
            <a:off x="9246084" y="3591965"/>
            <a:ext cx="1253326" cy="1080454"/>
          </a:xfrm>
          <a:prstGeom prst="triangl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2024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6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 animBg="1"/>
      <p:bldP spid="14" grpId="0" animBg="1"/>
      <p:bldP spid="15" grpId="0" animBg="1"/>
      <p:bldP spid="17" grpId="0" animBg="1"/>
      <p:bldP spid="22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311D3-B383-6544-B105-03A1483D9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A3CFB0B0-BD1E-BE46-A8D9-3DC7004CC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MrBeeTeach</a:t>
            </a:r>
            <a:r>
              <a:rPr lang="en-GB" dirty="0"/>
              <a:t>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1BDAB797-66FC-E132-7A13-3CF3F51D3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23</a:t>
            </a:fld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4744EFA-6886-3175-750C-CC0191447268}"/>
              </a:ext>
            </a:extLst>
          </p:cNvPr>
          <p:cNvSpPr/>
          <p:nvPr/>
        </p:nvSpPr>
        <p:spPr>
          <a:xfrm>
            <a:off x="4778775" y="2204835"/>
            <a:ext cx="1413510" cy="141351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DA0F1B3-A1F3-BCD0-183B-804E0A4420BE}"/>
              </a:ext>
            </a:extLst>
          </p:cNvPr>
          <p:cNvSpPr/>
          <p:nvPr/>
        </p:nvSpPr>
        <p:spPr>
          <a:xfrm>
            <a:off x="6519032" y="2563223"/>
            <a:ext cx="696734" cy="69673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2B4A72B3-6FA2-6E24-BFD5-F33589F1285F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How could these shapes be used to make a repeating pattern?</a:t>
            </a:r>
          </a:p>
        </p:txBody>
      </p:sp>
    </p:spTree>
    <p:extLst>
      <p:ext uri="{BB962C8B-B14F-4D97-AF65-F5344CB8AC3E}">
        <p14:creationId xmlns:p14="http://schemas.microsoft.com/office/powerpoint/2010/main" val="36493407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6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BF086D-385C-27DA-D0CE-D6DB5D464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69C113D5-B816-E4B6-DDC0-1C1568115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MrBeeTeach</a:t>
            </a:r>
            <a:r>
              <a:rPr lang="en-GB" dirty="0"/>
              <a:t>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1D9D26B2-B5C9-8962-4E3B-19B7642B5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24</a:t>
            </a:fld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67BC550-7613-392E-0F90-A09D5A6BC018}"/>
              </a:ext>
            </a:extLst>
          </p:cNvPr>
          <p:cNvSpPr/>
          <p:nvPr/>
        </p:nvSpPr>
        <p:spPr>
          <a:xfrm>
            <a:off x="429744" y="2947785"/>
            <a:ext cx="1413510" cy="141351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CBCCA6C-90E3-11EE-76F0-6558B77B2FEB}"/>
              </a:ext>
            </a:extLst>
          </p:cNvPr>
          <p:cNvSpPr/>
          <p:nvPr/>
        </p:nvSpPr>
        <p:spPr>
          <a:xfrm>
            <a:off x="2632710" y="5759370"/>
            <a:ext cx="7200899" cy="50622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The pattern goes _______________ , _______________</a:t>
            </a:r>
            <a:endParaRPr lang="en-GB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743C82-9670-C735-B351-6D4F1977BA97}"/>
              </a:ext>
            </a:extLst>
          </p:cNvPr>
          <p:cNvSpPr txBox="1"/>
          <p:nvPr/>
        </p:nvSpPr>
        <p:spPr>
          <a:xfrm>
            <a:off x="5783496" y="5756973"/>
            <a:ext cx="10839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big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8C4B68-5B1C-4F0D-2477-83B1E0C08F1A}"/>
              </a:ext>
            </a:extLst>
          </p:cNvPr>
          <p:cNvSpPr txBox="1"/>
          <p:nvPr/>
        </p:nvSpPr>
        <p:spPr>
          <a:xfrm>
            <a:off x="7324599" y="5756973"/>
            <a:ext cx="11221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small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8347B93-B286-D6CB-CA00-117D254B6BB5}"/>
              </a:ext>
            </a:extLst>
          </p:cNvPr>
          <p:cNvSpPr/>
          <p:nvPr/>
        </p:nvSpPr>
        <p:spPr>
          <a:xfrm>
            <a:off x="2170001" y="3306173"/>
            <a:ext cx="696734" cy="69673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8E2E7D5-321D-0FA4-AC5E-F30D1279D19D}"/>
              </a:ext>
            </a:extLst>
          </p:cNvPr>
          <p:cNvSpPr/>
          <p:nvPr/>
        </p:nvSpPr>
        <p:spPr>
          <a:xfrm>
            <a:off x="3191287" y="2947785"/>
            <a:ext cx="1413510" cy="141351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9E9C256-0339-56B5-CDF3-59329287A27C}"/>
              </a:ext>
            </a:extLst>
          </p:cNvPr>
          <p:cNvSpPr/>
          <p:nvPr/>
        </p:nvSpPr>
        <p:spPr>
          <a:xfrm>
            <a:off x="4931544" y="3306173"/>
            <a:ext cx="696734" cy="69673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D50D881-5A90-E659-C67F-7525BA660E3E}"/>
              </a:ext>
            </a:extLst>
          </p:cNvPr>
          <p:cNvSpPr/>
          <p:nvPr/>
        </p:nvSpPr>
        <p:spPr>
          <a:xfrm>
            <a:off x="6096000" y="2937671"/>
            <a:ext cx="1413510" cy="141351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73E7ECB-4ECC-621E-44AB-A7C03B309628}"/>
              </a:ext>
            </a:extLst>
          </p:cNvPr>
          <p:cNvSpPr/>
          <p:nvPr/>
        </p:nvSpPr>
        <p:spPr>
          <a:xfrm>
            <a:off x="7836257" y="3296059"/>
            <a:ext cx="696734" cy="69673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A59337C-ED2E-5EC3-4CCA-6BDF232EF4AD}"/>
              </a:ext>
            </a:extLst>
          </p:cNvPr>
          <p:cNvSpPr/>
          <p:nvPr/>
        </p:nvSpPr>
        <p:spPr>
          <a:xfrm>
            <a:off x="9067262" y="2955566"/>
            <a:ext cx="1413510" cy="141351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60955D6-9E09-85C8-BF1A-2404DC0CD80E}"/>
              </a:ext>
            </a:extLst>
          </p:cNvPr>
          <p:cNvSpPr/>
          <p:nvPr/>
        </p:nvSpPr>
        <p:spPr>
          <a:xfrm>
            <a:off x="10807519" y="3313954"/>
            <a:ext cx="696734" cy="69673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B0CA1AD9-B104-5BE3-07F9-FFEDD35AAD35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How could these shapes be used to make a repeating pattern?</a:t>
            </a:r>
          </a:p>
        </p:txBody>
      </p:sp>
    </p:spTree>
    <p:extLst>
      <p:ext uri="{BB962C8B-B14F-4D97-AF65-F5344CB8AC3E}">
        <p14:creationId xmlns:p14="http://schemas.microsoft.com/office/powerpoint/2010/main" val="25179735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6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BD6F1C-EEAF-5123-DC45-FDCB7D140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7697AFDC-5DAA-F4F3-F368-0DD425BFC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MrBeeTeach</a:t>
            </a:r>
            <a:r>
              <a:rPr lang="en-GB" dirty="0"/>
              <a:t>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361F29BE-65E3-A19D-18F6-9F06E864F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25</a:t>
            </a:fld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72F4A3D-0F9F-F83F-D360-6DEE8C42DDFC}"/>
              </a:ext>
            </a:extLst>
          </p:cNvPr>
          <p:cNvSpPr/>
          <p:nvPr/>
        </p:nvSpPr>
        <p:spPr>
          <a:xfrm>
            <a:off x="4778775" y="2204835"/>
            <a:ext cx="1413510" cy="141351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CFB3915-195E-0E55-3FD1-70DCE87A2032}"/>
              </a:ext>
            </a:extLst>
          </p:cNvPr>
          <p:cNvSpPr/>
          <p:nvPr/>
        </p:nvSpPr>
        <p:spPr>
          <a:xfrm>
            <a:off x="6519032" y="2563223"/>
            <a:ext cx="696734" cy="69673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DE4FBA53-0867-09C5-66B1-B2B1A173D928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How could these shapes be used to make a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different</a:t>
            </a:r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 repeating pattern?</a:t>
            </a:r>
          </a:p>
        </p:txBody>
      </p:sp>
    </p:spTree>
    <p:extLst>
      <p:ext uri="{BB962C8B-B14F-4D97-AF65-F5344CB8AC3E}">
        <p14:creationId xmlns:p14="http://schemas.microsoft.com/office/powerpoint/2010/main" val="12319199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6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6477C7-EFE0-D6CC-EC0F-D1F0AEC78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D68E077C-BF6E-157A-0FC9-4BDD8904F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MrBeeTeach</a:t>
            </a:r>
            <a:r>
              <a:rPr lang="en-GB" dirty="0"/>
              <a:t>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689B78E3-3F75-690D-1A82-8E256035E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26</a:t>
            </a:fld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942E088-6E7F-D6D7-4667-FEE134EF9951}"/>
              </a:ext>
            </a:extLst>
          </p:cNvPr>
          <p:cNvSpPr/>
          <p:nvPr/>
        </p:nvSpPr>
        <p:spPr>
          <a:xfrm>
            <a:off x="1597509" y="2924925"/>
            <a:ext cx="1413510" cy="141351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5E8357B-47B0-B76C-8A28-9C5BCFB70149}"/>
              </a:ext>
            </a:extLst>
          </p:cNvPr>
          <p:cNvSpPr/>
          <p:nvPr/>
        </p:nvSpPr>
        <p:spPr>
          <a:xfrm>
            <a:off x="2632710" y="5759370"/>
            <a:ext cx="7200899" cy="50622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The pattern goes _______________ , _______________</a:t>
            </a:r>
            <a:endParaRPr lang="en-GB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6CAD6B-3F4F-360F-F4E2-DCFF47E7DCDA}"/>
              </a:ext>
            </a:extLst>
          </p:cNvPr>
          <p:cNvSpPr txBox="1"/>
          <p:nvPr/>
        </p:nvSpPr>
        <p:spPr>
          <a:xfrm>
            <a:off x="5783496" y="5756973"/>
            <a:ext cx="10839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small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BCE4E4-A1A2-9B4A-4A94-CAB1ECBA17CA}"/>
              </a:ext>
            </a:extLst>
          </p:cNvPr>
          <p:cNvSpPr txBox="1"/>
          <p:nvPr/>
        </p:nvSpPr>
        <p:spPr>
          <a:xfrm>
            <a:off x="7324599" y="5756973"/>
            <a:ext cx="11221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big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B48C514-5A46-5D1E-1A1F-D9240E15D56E}"/>
              </a:ext>
            </a:extLst>
          </p:cNvPr>
          <p:cNvSpPr/>
          <p:nvPr/>
        </p:nvSpPr>
        <p:spPr>
          <a:xfrm>
            <a:off x="484699" y="3283313"/>
            <a:ext cx="696734" cy="69673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D2FD9E64-F474-BE4D-026F-4795F9389D8D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How could these shapes be used to make a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different </a:t>
            </a:r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repeating pattern?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4AB5B46-FF40-92C8-8C11-4BFE68454EC7}"/>
              </a:ext>
            </a:extLst>
          </p:cNvPr>
          <p:cNvSpPr/>
          <p:nvPr/>
        </p:nvSpPr>
        <p:spPr>
          <a:xfrm>
            <a:off x="4539905" y="2924925"/>
            <a:ext cx="1413510" cy="141351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D468BB4-6AE4-9B14-0381-36E58F361A7A}"/>
              </a:ext>
            </a:extLst>
          </p:cNvPr>
          <p:cNvSpPr/>
          <p:nvPr/>
        </p:nvSpPr>
        <p:spPr>
          <a:xfrm>
            <a:off x="3427095" y="3283313"/>
            <a:ext cx="696734" cy="69673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85911A0-F5B2-3108-97E1-EE09BF09F6FE}"/>
              </a:ext>
            </a:extLst>
          </p:cNvPr>
          <p:cNvSpPr/>
          <p:nvPr/>
        </p:nvSpPr>
        <p:spPr>
          <a:xfrm>
            <a:off x="7482301" y="2924925"/>
            <a:ext cx="1413510" cy="141351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8B3CA8D-58EC-E4D7-A4EB-8862249D5CE2}"/>
              </a:ext>
            </a:extLst>
          </p:cNvPr>
          <p:cNvSpPr/>
          <p:nvPr/>
        </p:nvSpPr>
        <p:spPr>
          <a:xfrm>
            <a:off x="6369491" y="3283313"/>
            <a:ext cx="696734" cy="69673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922044D-B7A1-34DF-F94D-6B315CAA51FF}"/>
              </a:ext>
            </a:extLst>
          </p:cNvPr>
          <p:cNvSpPr/>
          <p:nvPr/>
        </p:nvSpPr>
        <p:spPr>
          <a:xfrm>
            <a:off x="10424697" y="2924925"/>
            <a:ext cx="1413510" cy="141351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32202F4-BC0D-AE2A-9A85-CC71E944C694}"/>
              </a:ext>
            </a:extLst>
          </p:cNvPr>
          <p:cNvSpPr/>
          <p:nvPr/>
        </p:nvSpPr>
        <p:spPr>
          <a:xfrm>
            <a:off x="9311887" y="3283313"/>
            <a:ext cx="696734" cy="69673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1433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6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3" grpId="0" animBg="1"/>
      <p:bldP spid="5" grpId="0" animBg="1"/>
      <p:bldP spid="6" grpId="0" animBg="1"/>
      <p:bldP spid="13" grpId="0" animBg="1"/>
      <p:bldP spid="14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18485-B18B-EC3A-3AB2-4B3E1176C0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E98F9B1A-8DF4-29E5-21E7-45634DDA8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MrBeeTeach</a:t>
            </a:r>
            <a:r>
              <a:rPr lang="en-GB" dirty="0"/>
              <a:t>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7EAD063A-277A-F9FC-AF1A-80BB17CB7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27</a:t>
            </a:fld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08F3F7-6577-EB8A-2019-E35DE0A1D778}"/>
              </a:ext>
            </a:extLst>
          </p:cNvPr>
          <p:cNvSpPr/>
          <p:nvPr/>
        </p:nvSpPr>
        <p:spPr>
          <a:xfrm>
            <a:off x="5001744" y="1908810"/>
            <a:ext cx="1079233" cy="107923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2C83ED-7890-69FB-86F9-166ED8911B60}"/>
              </a:ext>
            </a:extLst>
          </p:cNvPr>
          <p:cNvSpPr/>
          <p:nvPr/>
        </p:nvSpPr>
        <p:spPr>
          <a:xfrm>
            <a:off x="6485235" y="1894973"/>
            <a:ext cx="1079233" cy="1079233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DB5ECD21-4EDD-30EC-1461-9C25AD4B4735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How could these shapes be used to make a repeating pattern?</a:t>
            </a:r>
          </a:p>
        </p:txBody>
      </p:sp>
    </p:spTree>
    <p:extLst>
      <p:ext uri="{BB962C8B-B14F-4D97-AF65-F5344CB8AC3E}">
        <p14:creationId xmlns:p14="http://schemas.microsoft.com/office/powerpoint/2010/main" val="10378356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6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4E45F-A281-BE14-E0FF-A570D0617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EFA5E673-A09C-1462-153F-8E6E311C1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MrBeeTeach</a:t>
            </a:r>
            <a:r>
              <a:rPr lang="en-GB" dirty="0"/>
              <a:t>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6C9C820-FAC0-94D0-C102-C78257CE8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28</a:t>
            </a:fld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D3CE506-A553-008E-502D-21419FB717EA}"/>
              </a:ext>
            </a:extLst>
          </p:cNvPr>
          <p:cNvSpPr/>
          <p:nvPr/>
        </p:nvSpPr>
        <p:spPr>
          <a:xfrm>
            <a:off x="2632710" y="5759370"/>
            <a:ext cx="7200899" cy="50622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The pattern goes _______________ , _______________</a:t>
            </a:r>
            <a:endParaRPr lang="en-GB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BB9AF3-3EB7-ED9D-50F8-38433EBBAC84}"/>
              </a:ext>
            </a:extLst>
          </p:cNvPr>
          <p:cNvSpPr txBox="1"/>
          <p:nvPr/>
        </p:nvSpPr>
        <p:spPr>
          <a:xfrm>
            <a:off x="5783496" y="5756973"/>
            <a:ext cx="10839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green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39D83A-7FBF-0CAD-E2E8-87A26FE48D54}"/>
              </a:ext>
            </a:extLst>
          </p:cNvPr>
          <p:cNvSpPr txBox="1"/>
          <p:nvPr/>
        </p:nvSpPr>
        <p:spPr>
          <a:xfrm>
            <a:off x="7324599" y="5756973"/>
            <a:ext cx="12860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blue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02D9C8-ACDF-D0B1-1DCB-798DE6CE1B4D}"/>
              </a:ext>
            </a:extLst>
          </p:cNvPr>
          <p:cNvSpPr/>
          <p:nvPr/>
        </p:nvSpPr>
        <p:spPr>
          <a:xfrm>
            <a:off x="429744" y="2903220"/>
            <a:ext cx="1079233" cy="107923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A74015-84A9-2F79-8569-32855A62E7DD}"/>
              </a:ext>
            </a:extLst>
          </p:cNvPr>
          <p:cNvSpPr/>
          <p:nvPr/>
        </p:nvSpPr>
        <p:spPr>
          <a:xfrm>
            <a:off x="1913235" y="2889383"/>
            <a:ext cx="1079233" cy="1079233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9C1257-2503-CAC9-B6F3-D37349EDBF47}"/>
              </a:ext>
            </a:extLst>
          </p:cNvPr>
          <p:cNvSpPr/>
          <p:nvPr/>
        </p:nvSpPr>
        <p:spPr>
          <a:xfrm>
            <a:off x="3396726" y="2889383"/>
            <a:ext cx="1079233" cy="107923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C0BF92-4820-E607-C5FF-1B787184A731}"/>
              </a:ext>
            </a:extLst>
          </p:cNvPr>
          <p:cNvSpPr/>
          <p:nvPr/>
        </p:nvSpPr>
        <p:spPr>
          <a:xfrm>
            <a:off x="4880217" y="2875546"/>
            <a:ext cx="1079233" cy="1079233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FABE56-3C0E-925E-0A86-3D0F7FADF9A4}"/>
              </a:ext>
            </a:extLst>
          </p:cNvPr>
          <p:cNvSpPr/>
          <p:nvPr/>
        </p:nvSpPr>
        <p:spPr>
          <a:xfrm>
            <a:off x="6363708" y="2875546"/>
            <a:ext cx="1079233" cy="107923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3F82C6-FAE8-3D1C-732E-D0B1A88E352D}"/>
              </a:ext>
            </a:extLst>
          </p:cNvPr>
          <p:cNvSpPr/>
          <p:nvPr/>
        </p:nvSpPr>
        <p:spPr>
          <a:xfrm>
            <a:off x="7847199" y="2861709"/>
            <a:ext cx="1079233" cy="1079233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123D597-D039-8408-899F-B3A6B5471003}"/>
              </a:ext>
            </a:extLst>
          </p:cNvPr>
          <p:cNvSpPr/>
          <p:nvPr/>
        </p:nvSpPr>
        <p:spPr>
          <a:xfrm>
            <a:off x="9330690" y="2861709"/>
            <a:ext cx="1079233" cy="107923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C182C5-675E-2F64-B18A-F7C35B215683}"/>
              </a:ext>
            </a:extLst>
          </p:cNvPr>
          <p:cNvSpPr/>
          <p:nvPr/>
        </p:nvSpPr>
        <p:spPr>
          <a:xfrm>
            <a:off x="10814183" y="2847872"/>
            <a:ext cx="1079233" cy="1079233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F6AAE531-7898-7F25-0A71-F47752DCDC22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How could these shapes be used to make a repeating pattern?</a:t>
            </a:r>
          </a:p>
        </p:txBody>
      </p:sp>
    </p:spTree>
    <p:extLst>
      <p:ext uri="{BB962C8B-B14F-4D97-AF65-F5344CB8AC3E}">
        <p14:creationId xmlns:p14="http://schemas.microsoft.com/office/powerpoint/2010/main" val="20471278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6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4" grpId="0" animBg="1"/>
      <p:bldP spid="5" grpId="0" animBg="1"/>
      <p:bldP spid="11" grpId="0" animBg="1"/>
      <p:bldP spid="13" grpId="0" animBg="1"/>
      <p:bldP spid="17" grpId="0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7ADF64-B4F2-AF3F-6851-24DEDAC38B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5F18B2EA-F8F8-B4C2-0263-446FDF707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MrBeeTeach</a:t>
            </a:r>
            <a:r>
              <a:rPr lang="en-GB" dirty="0"/>
              <a:t>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9AD241DA-1B9F-B4A1-B9AE-8ED8B3DB4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29</a:t>
            </a:fld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0C5626-D620-8D15-1693-14B7A7759E9C}"/>
              </a:ext>
            </a:extLst>
          </p:cNvPr>
          <p:cNvSpPr/>
          <p:nvPr/>
        </p:nvSpPr>
        <p:spPr>
          <a:xfrm>
            <a:off x="5001744" y="1908810"/>
            <a:ext cx="1079233" cy="107923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37CB85-AD85-4BD8-E6A2-175BB0224784}"/>
              </a:ext>
            </a:extLst>
          </p:cNvPr>
          <p:cNvSpPr/>
          <p:nvPr/>
        </p:nvSpPr>
        <p:spPr>
          <a:xfrm>
            <a:off x="6485235" y="1894973"/>
            <a:ext cx="1079233" cy="1079233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F5A50403-20EA-7169-74F2-4292EA712499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How could these shapes be used to make a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different </a:t>
            </a:r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repeating pattern?</a:t>
            </a:r>
          </a:p>
        </p:txBody>
      </p:sp>
    </p:spTree>
    <p:extLst>
      <p:ext uri="{BB962C8B-B14F-4D97-AF65-F5344CB8AC3E}">
        <p14:creationId xmlns:p14="http://schemas.microsoft.com/office/powerpoint/2010/main" val="15409660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6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481070-9B9E-515F-0F8A-F4903EFB1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1D4C649A-5C93-53CA-DF4D-AED39365A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MrBeeTeach</a:t>
            </a:r>
            <a:r>
              <a:rPr lang="en-GB" dirty="0"/>
              <a:t>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2034DF42-EAD1-0341-EEE9-EB825BE1B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3</a:t>
            </a:fld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1371E34-5CF7-B4A8-C940-403B5367D5C7}"/>
              </a:ext>
            </a:extLst>
          </p:cNvPr>
          <p:cNvSpPr/>
          <p:nvPr/>
        </p:nvSpPr>
        <p:spPr>
          <a:xfrm>
            <a:off x="4038600" y="2722245"/>
            <a:ext cx="1413510" cy="141351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B36AC4A0-C976-561A-351A-24D11710BB04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What is the same?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What is different?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C0FC4A04-61F0-7D6E-D5CE-9A6D24D3603B}"/>
              </a:ext>
            </a:extLst>
          </p:cNvPr>
          <p:cNvSpPr/>
          <p:nvPr/>
        </p:nvSpPr>
        <p:spPr>
          <a:xfrm>
            <a:off x="6534149" y="2633104"/>
            <a:ext cx="1743075" cy="1502651"/>
          </a:xfrm>
          <a:prstGeom prst="triangl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4670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6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45DE4-A921-C11E-D2BA-95BF91731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CDDF6176-9443-2FC0-C9F6-D8F66C3A3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MrBeeTeach</a:t>
            </a:r>
            <a:r>
              <a:rPr lang="en-GB" dirty="0"/>
              <a:t>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B091B48F-E178-6F7C-82F3-F091334C7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30</a:t>
            </a:fld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6EBC814-4930-32C1-0054-8856089739E1}"/>
              </a:ext>
            </a:extLst>
          </p:cNvPr>
          <p:cNvSpPr/>
          <p:nvPr/>
        </p:nvSpPr>
        <p:spPr>
          <a:xfrm>
            <a:off x="2632710" y="5759370"/>
            <a:ext cx="7200899" cy="50622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The pattern goes _______________ , _______________</a:t>
            </a:r>
            <a:endParaRPr lang="en-GB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EB1AD1-6126-7FF9-FF29-C95807BCE339}"/>
              </a:ext>
            </a:extLst>
          </p:cNvPr>
          <p:cNvSpPr txBox="1"/>
          <p:nvPr/>
        </p:nvSpPr>
        <p:spPr>
          <a:xfrm>
            <a:off x="5783496" y="5756973"/>
            <a:ext cx="10839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blue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BEA1A6-211A-05FD-B6C7-F66E7CC718AC}"/>
              </a:ext>
            </a:extLst>
          </p:cNvPr>
          <p:cNvSpPr txBox="1"/>
          <p:nvPr/>
        </p:nvSpPr>
        <p:spPr>
          <a:xfrm>
            <a:off x="7324599" y="5756973"/>
            <a:ext cx="12860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green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A04EFE-734F-C666-FE40-24AD45D8019A}"/>
              </a:ext>
            </a:extLst>
          </p:cNvPr>
          <p:cNvSpPr/>
          <p:nvPr/>
        </p:nvSpPr>
        <p:spPr>
          <a:xfrm>
            <a:off x="1818773" y="2889382"/>
            <a:ext cx="1079233" cy="107923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38FCFD-E865-90FD-4E1A-27B43F04200C}"/>
              </a:ext>
            </a:extLst>
          </p:cNvPr>
          <p:cNvSpPr/>
          <p:nvPr/>
        </p:nvSpPr>
        <p:spPr>
          <a:xfrm>
            <a:off x="310845" y="2889383"/>
            <a:ext cx="1079233" cy="1079233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4C50F009-CF91-7BDE-2936-EC848927E3D2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How could these shapes be used to make a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different </a:t>
            </a:r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repeating pattern?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8C177F-5B29-9D69-D3A2-25D0B3505AC1}"/>
              </a:ext>
            </a:extLst>
          </p:cNvPr>
          <p:cNvSpPr/>
          <p:nvPr/>
        </p:nvSpPr>
        <p:spPr>
          <a:xfrm>
            <a:off x="4834629" y="2889382"/>
            <a:ext cx="1079233" cy="107923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CD34C7-B0F5-7F2E-5D29-1502F8DED58B}"/>
              </a:ext>
            </a:extLst>
          </p:cNvPr>
          <p:cNvSpPr/>
          <p:nvPr/>
        </p:nvSpPr>
        <p:spPr>
          <a:xfrm>
            <a:off x="3326701" y="2889383"/>
            <a:ext cx="1079233" cy="1079233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E8AFDE-FCBC-83C6-A85E-C6349CBFE5AC}"/>
              </a:ext>
            </a:extLst>
          </p:cNvPr>
          <p:cNvSpPr/>
          <p:nvPr/>
        </p:nvSpPr>
        <p:spPr>
          <a:xfrm>
            <a:off x="7850485" y="2889381"/>
            <a:ext cx="1079233" cy="107923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EEFF3E6-C0CB-3E89-4D67-0EBD633D5C1A}"/>
              </a:ext>
            </a:extLst>
          </p:cNvPr>
          <p:cNvSpPr/>
          <p:nvPr/>
        </p:nvSpPr>
        <p:spPr>
          <a:xfrm>
            <a:off x="6342557" y="2889382"/>
            <a:ext cx="1079233" cy="1079233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36271C-5981-AF2F-C834-A33EF9EA6C53}"/>
              </a:ext>
            </a:extLst>
          </p:cNvPr>
          <p:cNvSpPr/>
          <p:nvPr/>
        </p:nvSpPr>
        <p:spPr>
          <a:xfrm>
            <a:off x="10866341" y="2889381"/>
            <a:ext cx="1079233" cy="107923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088AD5B-87CE-71E1-AB35-8D46F030D498}"/>
              </a:ext>
            </a:extLst>
          </p:cNvPr>
          <p:cNvSpPr/>
          <p:nvPr/>
        </p:nvSpPr>
        <p:spPr>
          <a:xfrm>
            <a:off x="9358413" y="2889382"/>
            <a:ext cx="1079233" cy="1079233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5813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6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6" grpId="0" animBg="1"/>
      <p:bldP spid="12" grpId="0" animBg="1"/>
      <p:bldP spid="14" grpId="0" animBg="1"/>
      <p:bldP spid="15" grpId="0" animBg="1"/>
      <p:bldP spid="16" grpId="0" animBg="1"/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6F001C2-6CC6-4AC8-FCF8-6A19BBF1A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217FB4AD-C50D-F85E-3747-0EC15E819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MrBeeTeach</a:t>
            </a:r>
            <a:r>
              <a:rPr lang="en-GB" dirty="0"/>
              <a:t>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BF2DC133-8D4C-8DB8-2DE9-B977BB7EC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31</a:t>
            </a:fld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FA44ACA-BED2-75B0-2D19-330C384D4A4F}"/>
              </a:ext>
            </a:extLst>
          </p:cNvPr>
          <p:cNvSpPr/>
          <p:nvPr/>
        </p:nvSpPr>
        <p:spPr>
          <a:xfrm>
            <a:off x="1766615" y="4615312"/>
            <a:ext cx="1079233" cy="107923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A60B6E-9535-C1C2-498D-4FE237BD5999}"/>
              </a:ext>
            </a:extLst>
          </p:cNvPr>
          <p:cNvSpPr/>
          <p:nvPr/>
        </p:nvSpPr>
        <p:spPr>
          <a:xfrm>
            <a:off x="258687" y="4615313"/>
            <a:ext cx="1079233" cy="1079233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1898FC-7B41-070F-4E6C-0BD29957B41C}"/>
              </a:ext>
            </a:extLst>
          </p:cNvPr>
          <p:cNvSpPr/>
          <p:nvPr/>
        </p:nvSpPr>
        <p:spPr>
          <a:xfrm>
            <a:off x="4782471" y="4615312"/>
            <a:ext cx="1079233" cy="107923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3EB5ECE-7B4B-6850-230A-6A3230D59A93}"/>
              </a:ext>
            </a:extLst>
          </p:cNvPr>
          <p:cNvSpPr/>
          <p:nvPr/>
        </p:nvSpPr>
        <p:spPr>
          <a:xfrm>
            <a:off x="3274543" y="4615313"/>
            <a:ext cx="1079233" cy="1079233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1A379F-A663-B811-688E-439DEB1B858D}"/>
              </a:ext>
            </a:extLst>
          </p:cNvPr>
          <p:cNvSpPr/>
          <p:nvPr/>
        </p:nvSpPr>
        <p:spPr>
          <a:xfrm>
            <a:off x="7798327" y="4615311"/>
            <a:ext cx="1079233" cy="107923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03B4F8-A5A6-7D09-3039-C5C61A45A25D}"/>
              </a:ext>
            </a:extLst>
          </p:cNvPr>
          <p:cNvSpPr/>
          <p:nvPr/>
        </p:nvSpPr>
        <p:spPr>
          <a:xfrm>
            <a:off x="6290399" y="4615312"/>
            <a:ext cx="1079233" cy="1079233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3DC117-5FD6-66DF-3F0A-1C695D6D89A2}"/>
              </a:ext>
            </a:extLst>
          </p:cNvPr>
          <p:cNvSpPr/>
          <p:nvPr/>
        </p:nvSpPr>
        <p:spPr>
          <a:xfrm>
            <a:off x="10814183" y="4615311"/>
            <a:ext cx="1079233" cy="107923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23A418A-0E3C-97F7-DA40-87127FF7FD44}"/>
              </a:ext>
            </a:extLst>
          </p:cNvPr>
          <p:cNvSpPr/>
          <p:nvPr/>
        </p:nvSpPr>
        <p:spPr>
          <a:xfrm>
            <a:off x="9306255" y="4615312"/>
            <a:ext cx="1079233" cy="1079233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30EDD88-C604-4676-F7F6-D1077670DB8C}"/>
              </a:ext>
            </a:extLst>
          </p:cNvPr>
          <p:cNvSpPr/>
          <p:nvPr/>
        </p:nvSpPr>
        <p:spPr>
          <a:xfrm>
            <a:off x="353105" y="2539995"/>
            <a:ext cx="1413510" cy="141351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5ECB7A8-F4D4-1BF3-E83B-FFC5774624A4}"/>
              </a:ext>
            </a:extLst>
          </p:cNvPr>
          <p:cNvSpPr/>
          <p:nvPr/>
        </p:nvSpPr>
        <p:spPr>
          <a:xfrm>
            <a:off x="2093362" y="2898383"/>
            <a:ext cx="696734" cy="69673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15A5FC1-AC60-1916-0A3A-0B707789DE71}"/>
              </a:ext>
            </a:extLst>
          </p:cNvPr>
          <p:cNvSpPr/>
          <p:nvPr/>
        </p:nvSpPr>
        <p:spPr>
          <a:xfrm>
            <a:off x="3114648" y="2539995"/>
            <a:ext cx="1413510" cy="141351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D19977F-568D-9D9E-B76F-07A1079E19C6}"/>
              </a:ext>
            </a:extLst>
          </p:cNvPr>
          <p:cNvSpPr/>
          <p:nvPr/>
        </p:nvSpPr>
        <p:spPr>
          <a:xfrm>
            <a:off x="4854905" y="2898383"/>
            <a:ext cx="696734" cy="69673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3487E83-A367-D5DC-36A1-A8F09C2275FB}"/>
              </a:ext>
            </a:extLst>
          </p:cNvPr>
          <p:cNvSpPr/>
          <p:nvPr/>
        </p:nvSpPr>
        <p:spPr>
          <a:xfrm>
            <a:off x="6019361" y="2529881"/>
            <a:ext cx="1413510" cy="141351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2B3086D-E0C9-F3E6-2B34-189A1C21C6B4}"/>
              </a:ext>
            </a:extLst>
          </p:cNvPr>
          <p:cNvSpPr/>
          <p:nvPr/>
        </p:nvSpPr>
        <p:spPr>
          <a:xfrm>
            <a:off x="7759618" y="2888269"/>
            <a:ext cx="696734" cy="69673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1DE5D59-602A-03E6-005A-643D3D8F70B7}"/>
              </a:ext>
            </a:extLst>
          </p:cNvPr>
          <p:cNvSpPr/>
          <p:nvPr/>
        </p:nvSpPr>
        <p:spPr>
          <a:xfrm>
            <a:off x="8990623" y="2547776"/>
            <a:ext cx="1413510" cy="141351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0B66A8C-9B68-5675-D820-91E1D647192E}"/>
              </a:ext>
            </a:extLst>
          </p:cNvPr>
          <p:cNvSpPr/>
          <p:nvPr/>
        </p:nvSpPr>
        <p:spPr>
          <a:xfrm>
            <a:off x="10730880" y="2906164"/>
            <a:ext cx="696734" cy="69673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EECA8A9-597E-4D09-5E8E-CCB79C05B16E}"/>
              </a:ext>
            </a:extLst>
          </p:cNvPr>
          <p:cNvSpPr/>
          <p:nvPr/>
        </p:nvSpPr>
        <p:spPr>
          <a:xfrm>
            <a:off x="449522" y="815738"/>
            <a:ext cx="1079233" cy="1079233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BBEF5667-A372-73D8-29B9-218704A14F6D}"/>
              </a:ext>
            </a:extLst>
          </p:cNvPr>
          <p:cNvSpPr/>
          <p:nvPr/>
        </p:nvSpPr>
        <p:spPr>
          <a:xfrm>
            <a:off x="1801855" y="814517"/>
            <a:ext cx="1253326" cy="1080454"/>
          </a:xfrm>
          <a:prstGeom prst="triangl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7E48704-51A9-DD82-FDAE-39D2F529CA78}"/>
              </a:ext>
            </a:extLst>
          </p:cNvPr>
          <p:cNvSpPr/>
          <p:nvPr/>
        </p:nvSpPr>
        <p:spPr>
          <a:xfrm>
            <a:off x="3413702" y="814517"/>
            <a:ext cx="1079233" cy="1079233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F0D39292-E663-3650-9B21-4C206961816A}"/>
              </a:ext>
            </a:extLst>
          </p:cNvPr>
          <p:cNvSpPr/>
          <p:nvPr/>
        </p:nvSpPr>
        <p:spPr>
          <a:xfrm>
            <a:off x="4766035" y="813296"/>
            <a:ext cx="1253326" cy="1080454"/>
          </a:xfrm>
          <a:prstGeom prst="triangl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490FD0-F455-7410-071E-0FC7039B8F1B}"/>
              </a:ext>
            </a:extLst>
          </p:cNvPr>
          <p:cNvSpPr/>
          <p:nvPr/>
        </p:nvSpPr>
        <p:spPr>
          <a:xfrm>
            <a:off x="6292461" y="814517"/>
            <a:ext cx="1079233" cy="1079233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BBE45905-9B99-3954-B961-E80C8DE2EB47}"/>
              </a:ext>
            </a:extLst>
          </p:cNvPr>
          <p:cNvSpPr/>
          <p:nvPr/>
        </p:nvSpPr>
        <p:spPr>
          <a:xfrm>
            <a:off x="7644794" y="813296"/>
            <a:ext cx="1253326" cy="1080454"/>
          </a:xfrm>
          <a:prstGeom prst="triangl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1B2A99F-D269-A97A-5E8D-2A7F673BCF6B}"/>
              </a:ext>
            </a:extLst>
          </p:cNvPr>
          <p:cNvSpPr/>
          <p:nvPr/>
        </p:nvSpPr>
        <p:spPr>
          <a:xfrm>
            <a:off x="9256641" y="813296"/>
            <a:ext cx="1079233" cy="1079233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0CD57CD8-B94D-F3E3-5B98-52B40FB31AAB}"/>
              </a:ext>
            </a:extLst>
          </p:cNvPr>
          <p:cNvSpPr/>
          <p:nvPr/>
        </p:nvSpPr>
        <p:spPr>
          <a:xfrm>
            <a:off x="10608974" y="812075"/>
            <a:ext cx="1253326" cy="1080454"/>
          </a:xfrm>
          <a:prstGeom prst="triangl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9906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6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C8D62E-09D1-547C-5007-CC0A8AB11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E60232-0045-250E-09C6-6B214245DE55}"/>
              </a:ext>
            </a:extLst>
          </p:cNvPr>
          <p:cNvSpPr txBox="1"/>
          <p:nvPr/>
        </p:nvSpPr>
        <p:spPr>
          <a:xfrm>
            <a:off x="4992973" y="3075057"/>
            <a:ext cx="2348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Century Gothic" panose="020B0502020202020204" pitchFamily="34" charset="0"/>
              </a:rPr>
              <a:t>Session 4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CAC61D4-1E69-394A-1453-A6B9D9C54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B8621D-406A-DF34-5968-6BA42B40B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0365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4D490A-C402-D535-8D4A-EA569D5CE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40A7744C-EC74-AA7F-4DBA-45CCDDC4C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MrBeeTeach</a:t>
            </a:r>
            <a:r>
              <a:rPr lang="en-GB" dirty="0"/>
              <a:t>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2153D1C4-A4B6-F5B3-328E-A9C58D3C9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33</a:t>
            </a:fld>
            <a:endParaRPr lang="en-GB"/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A371644F-F828-7A4B-A7CF-CA7546591220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Describe the pattern.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CB8376-F4EF-3F21-5CDE-187458BB3E1A}"/>
              </a:ext>
            </a:extLst>
          </p:cNvPr>
          <p:cNvSpPr/>
          <p:nvPr/>
        </p:nvSpPr>
        <p:spPr>
          <a:xfrm>
            <a:off x="429744" y="3429000"/>
            <a:ext cx="1079233" cy="1079233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B0E0B1F9-0EA6-FA5A-BDC5-F952B25EF950}"/>
              </a:ext>
            </a:extLst>
          </p:cNvPr>
          <p:cNvSpPr/>
          <p:nvPr/>
        </p:nvSpPr>
        <p:spPr>
          <a:xfrm>
            <a:off x="1782077" y="3427779"/>
            <a:ext cx="1253326" cy="1080454"/>
          </a:xfrm>
          <a:prstGeom prst="triangl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DDFF9D-3357-DFE3-A0ED-2B3B819531E4}"/>
              </a:ext>
            </a:extLst>
          </p:cNvPr>
          <p:cNvSpPr/>
          <p:nvPr/>
        </p:nvSpPr>
        <p:spPr>
          <a:xfrm>
            <a:off x="3393924" y="3427779"/>
            <a:ext cx="1079233" cy="1079233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EC15198A-827B-4579-60B7-9A49C13BD9BE}"/>
              </a:ext>
            </a:extLst>
          </p:cNvPr>
          <p:cNvSpPr/>
          <p:nvPr/>
        </p:nvSpPr>
        <p:spPr>
          <a:xfrm>
            <a:off x="4746257" y="3426558"/>
            <a:ext cx="1253326" cy="1080454"/>
          </a:xfrm>
          <a:prstGeom prst="triangl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6F215B-C7CD-3A44-1502-FC0EF56900E3}"/>
              </a:ext>
            </a:extLst>
          </p:cNvPr>
          <p:cNvSpPr/>
          <p:nvPr/>
        </p:nvSpPr>
        <p:spPr>
          <a:xfrm>
            <a:off x="6272683" y="3427779"/>
            <a:ext cx="1079233" cy="1079233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ADF14FF5-A6C6-7040-FE42-5F2E99161AA6}"/>
              </a:ext>
            </a:extLst>
          </p:cNvPr>
          <p:cNvSpPr/>
          <p:nvPr/>
        </p:nvSpPr>
        <p:spPr>
          <a:xfrm>
            <a:off x="7625016" y="3426558"/>
            <a:ext cx="1253326" cy="1080454"/>
          </a:xfrm>
          <a:prstGeom prst="triangl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39AE46-DFA2-F0B0-42C6-3B97B5A96B4D}"/>
              </a:ext>
            </a:extLst>
          </p:cNvPr>
          <p:cNvSpPr/>
          <p:nvPr/>
        </p:nvSpPr>
        <p:spPr>
          <a:xfrm>
            <a:off x="9236863" y="3426558"/>
            <a:ext cx="1079233" cy="1079233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FD7AE96A-F396-AD95-C777-3251C8E097E0}"/>
              </a:ext>
            </a:extLst>
          </p:cNvPr>
          <p:cNvSpPr/>
          <p:nvPr/>
        </p:nvSpPr>
        <p:spPr>
          <a:xfrm>
            <a:off x="10589196" y="3425337"/>
            <a:ext cx="1253326" cy="1080454"/>
          </a:xfrm>
          <a:prstGeom prst="triangl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F2706A0-AB39-FDF5-5D26-2299E892D2F6}"/>
              </a:ext>
            </a:extLst>
          </p:cNvPr>
          <p:cNvSpPr/>
          <p:nvPr/>
        </p:nvSpPr>
        <p:spPr>
          <a:xfrm>
            <a:off x="2632710" y="5759370"/>
            <a:ext cx="7200899" cy="50622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The pattern goes _______________ , _______________</a:t>
            </a:r>
            <a:endParaRPr lang="en-GB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A9A028-BEC1-D626-FEBE-0447D78E85CA}"/>
              </a:ext>
            </a:extLst>
          </p:cNvPr>
          <p:cNvSpPr txBox="1"/>
          <p:nvPr/>
        </p:nvSpPr>
        <p:spPr>
          <a:xfrm>
            <a:off x="5783496" y="5756973"/>
            <a:ext cx="10839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square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A900E7-4403-251E-85DB-CA8834EB8826}"/>
              </a:ext>
            </a:extLst>
          </p:cNvPr>
          <p:cNvSpPr txBox="1"/>
          <p:nvPr/>
        </p:nvSpPr>
        <p:spPr>
          <a:xfrm>
            <a:off x="7324599" y="5756973"/>
            <a:ext cx="12860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triangle</a:t>
            </a:r>
          </a:p>
        </p:txBody>
      </p:sp>
    </p:spTree>
    <p:extLst>
      <p:ext uri="{BB962C8B-B14F-4D97-AF65-F5344CB8AC3E}">
        <p14:creationId xmlns:p14="http://schemas.microsoft.com/office/powerpoint/2010/main" val="4522557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6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49F7B1-2570-24DE-CD60-43415895F5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366D4B43-1645-31E5-8C8F-971F55E04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MrBeeTeach</a:t>
            </a:r>
            <a:r>
              <a:rPr lang="en-GB" dirty="0"/>
              <a:t>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A712C1C9-A30D-3195-E6B9-1C19F5BCB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34</a:t>
            </a:fld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5E82B68-674D-EE03-FF82-7800E63BB0E4}"/>
              </a:ext>
            </a:extLst>
          </p:cNvPr>
          <p:cNvSpPr/>
          <p:nvPr/>
        </p:nvSpPr>
        <p:spPr>
          <a:xfrm>
            <a:off x="429744" y="2947785"/>
            <a:ext cx="1413510" cy="141351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0531CC2-E4AC-A92A-5927-EC7572E24F1F}"/>
              </a:ext>
            </a:extLst>
          </p:cNvPr>
          <p:cNvSpPr/>
          <p:nvPr/>
        </p:nvSpPr>
        <p:spPr>
          <a:xfrm>
            <a:off x="2632710" y="5759370"/>
            <a:ext cx="7200899" cy="50622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The pattern goes _______________ , _______________</a:t>
            </a:r>
            <a:endParaRPr lang="en-GB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D9572E-19D2-E453-DF01-A0D341364B3C}"/>
              </a:ext>
            </a:extLst>
          </p:cNvPr>
          <p:cNvSpPr txBox="1"/>
          <p:nvPr/>
        </p:nvSpPr>
        <p:spPr>
          <a:xfrm>
            <a:off x="5783496" y="5756973"/>
            <a:ext cx="10839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big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F9AB53-4DCF-064D-4866-B3047AD88975}"/>
              </a:ext>
            </a:extLst>
          </p:cNvPr>
          <p:cNvSpPr txBox="1"/>
          <p:nvPr/>
        </p:nvSpPr>
        <p:spPr>
          <a:xfrm>
            <a:off x="7324599" y="5756973"/>
            <a:ext cx="11221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small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A60A0BC-141C-54BE-4F50-06EA7365CEC2}"/>
              </a:ext>
            </a:extLst>
          </p:cNvPr>
          <p:cNvSpPr/>
          <p:nvPr/>
        </p:nvSpPr>
        <p:spPr>
          <a:xfrm>
            <a:off x="2170001" y="3306173"/>
            <a:ext cx="696734" cy="69673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F254C72-AE8D-C3E4-5758-B67E35C0A2F2}"/>
              </a:ext>
            </a:extLst>
          </p:cNvPr>
          <p:cNvSpPr/>
          <p:nvPr/>
        </p:nvSpPr>
        <p:spPr>
          <a:xfrm>
            <a:off x="3191287" y="2947785"/>
            <a:ext cx="1413510" cy="141351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94C2E29-B7C9-4880-33DB-108AAFAF2BAE}"/>
              </a:ext>
            </a:extLst>
          </p:cNvPr>
          <p:cNvSpPr/>
          <p:nvPr/>
        </p:nvSpPr>
        <p:spPr>
          <a:xfrm>
            <a:off x="4931544" y="3306173"/>
            <a:ext cx="696734" cy="69673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FB3FF5D-3F69-FA9C-05C3-A800210154D0}"/>
              </a:ext>
            </a:extLst>
          </p:cNvPr>
          <p:cNvSpPr/>
          <p:nvPr/>
        </p:nvSpPr>
        <p:spPr>
          <a:xfrm>
            <a:off x="6096000" y="2937671"/>
            <a:ext cx="1413510" cy="141351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793A611-0AE7-9791-E479-FCA438CF7909}"/>
              </a:ext>
            </a:extLst>
          </p:cNvPr>
          <p:cNvSpPr/>
          <p:nvPr/>
        </p:nvSpPr>
        <p:spPr>
          <a:xfrm>
            <a:off x="7836257" y="3296059"/>
            <a:ext cx="696734" cy="69673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29D8763-8DAF-A633-A4BC-F31C0A4FEDD1}"/>
              </a:ext>
            </a:extLst>
          </p:cNvPr>
          <p:cNvSpPr/>
          <p:nvPr/>
        </p:nvSpPr>
        <p:spPr>
          <a:xfrm>
            <a:off x="9067262" y="2955566"/>
            <a:ext cx="1413510" cy="141351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2962EF2-9738-7ADE-F78A-E99516F831FB}"/>
              </a:ext>
            </a:extLst>
          </p:cNvPr>
          <p:cNvSpPr/>
          <p:nvPr/>
        </p:nvSpPr>
        <p:spPr>
          <a:xfrm>
            <a:off x="10807519" y="3313954"/>
            <a:ext cx="696734" cy="69673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DE1C2714-4571-AD0F-69CD-7C86275D3427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Describe the pattern.</a:t>
            </a:r>
          </a:p>
        </p:txBody>
      </p:sp>
    </p:spTree>
    <p:extLst>
      <p:ext uri="{BB962C8B-B14F-4D97-AF65-F5344CB8AC3E}">
        <p14:creationId xmlns:p14="http://schemas.microsoft.com/office/powerpoint/2010/main" val="33315481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6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28535E-82DC-BBB9-A4E7-F81E01E81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1F5C2CA7-63A9-6898-FFA1-880ECAFE5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MrBeeTeach</a:t>
            </a:r>
            <a:r>
              <a:rPr lang="en-GB" dirty="0"/>
              <a:t>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0BC77915-A3FD-E1DA-B998-F48820793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35</a:t>
            </a:fld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2AA588-389F-0E09-4BC5-FC70E8308636}"/>
              </a:ext>
            </a:extLst>
          </p:cNvPr>
          <p:cNvSpPr/>
          <p:nvPr/>
        </p:nvSpPr>
        <p:spPr>
          <a:xfrm>
            <a:off x="2632710" y="5759370"/>
            <a:ext cx="7200899" cy="50622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The pattern goes _______________ , _______________</a:t>
            </a:r>
            <a:endParaRPr lang="en-GB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483C19-BCCA-8640-23CB-7593D8D63C6C}"/>
              </a:ext>
            </a:extLst>
          </p:cNvPr>
          <p:cNvSpPr txBox="1"/>
          <p:nvPr/>
        </p:nvSpPr>
        <p:spPr>
          <a:xfrm>
            <a:off x="5783496" y="5756973"/>
            <a:ext cx="10839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green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6F0883-0647-8261-F364-F67D6E665DA5}"/>
              </a:ext>
            </a:extLst>
          </p:cNvPr>
          <p:cNvSpPr txBox="1"/>
          <p:nvPr/>
        </p:nvSpPr>
        <p:spPr>
          <a:xfrm>
            <a:off x="7324599" y="5756973"/>
            <a:ext cx="12860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blue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600D6D6-FD3B-1746-68EE-37E926214C84}"/>
              </a:ext>
            </a:extLst>
          </p:cNvPr>
          <p:cNvSpPr/>
          <p:nvPr/>
        </p:nvSpPr>
        <p:spPr>
          <a:xfrm>
            <a:off x="429744" y="2903220"/>
            <a:ext cx="1079233" cy="107923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A9F098-1799-6F67-0166-A40844369022}"/>
              </a:ext>
            </a:extLst>
          </p:cNvPr>
          <p:cNvSpPr/>
          <p:nvPr/>
        </p:nvSpPr>
        <p:spPr>
          <a:xfrm>
            <a:off x="1913235" y="2889383"/>
            <a:ext cx="1079233" cy="1079233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181401-5F97-598E-51EB-AAE1FD3A9C16}"/>
              </a:ext>
            </a:extLst>
          </p:cNvPr>
          <p:cNvSpPr/>
          <p:nvPr/>
        </p:nvSpPr>
        <p:spPr>
          <a:xfrm>
            <a:off x="3396726" y="2889383"/>
            <a:ext cx="1079233" cy="107923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1EF071-6742-F8E1-86B4-384F44CCABAA}"/>
              </a:ext>
            </a:extLst>
          </p:cNvPr>
          <p:cNvSpPr/>
          <p:nvPr/>
        </p:nvSpPr>
        <p:spPr>
          <a:xfrm>
            <a:off x="4880217" y="2875546"/>
            <a:ext cx="1079233" cy="1079233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E2FEA1-941F-0F6A-5F81-A0D0739DDB40}"/>
              </a:ext>
            </a:extLst>
          </p:cNvPr>
          <p:cNvSpPr/>
          <p:nvPr/>
        </p:nvSpPr>
        <p:spPr>
          <a:xfrm>
            <a:off x="6363708" y="2875546"/>
            <a:ext cx="1079233" cy="107923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510F59-B9D4-01CD-00BF-A04C2C3FE610}"/>
              </a:ext>
            </a:extLst>
          </p:cNvPr>
          <p:cNvSpPr/>
          <p:nvPr/>
        </p:nvSpPr>
        <p:spPr>
          <a:xfrm>
            <a:off x="7847199" y="2861709"/>
            <a:ext cx="1079233" cy="1079233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CE59ED-A9BB-7660-2605-464C92B9C1D7}"/>
              </a:ext>
            </a:extLst>
          </p:cNvPr>
          <p:cNvSpPr/>
          <p:nvPr/>
        </p:nvSpPr>
        <p:spPr>
          <a:xfrm>
            <a:off x="9330690" y="2861709"/>
            <a:ext cx="1079233" cy="107923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FE9879-7435-5959-96FC-B6B05322B4EB}"/>
              </a:ext>
            </a:extLst>
          </p:cNvPr>
          <p:cNvSpPr/>
          <p:nvPr/>
        </p:nvSpPr>
        <p:spPr>
          <a:xfrm>
            <a:off x="10814183" y="2847872"/>
            <a:ext cx="1079233" cy="1079233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07109F1D-059C-BF9A-ED0D-6E7A38768AEB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Describe the pattern.</a:t>
            </a:r>
          </a:p>
        </p:txBody>
      </p:sp>
    </p:spTree>
    <p:extLst>
      <p:ext uri="{BB962C8B-B14F-4D97-AF65-F5344CB8AC3E}">
        <p14:creationId xmlns:p14="http://schemas.microsoft.com/office/powerpoint/2010/main" val="26710788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6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7990BB-5963-C241-FC61-6C34084F2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2BAE360A-A891-C738-BF52-6A4F4D4F8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MrBeeTeach</a:t>
            </a:r>
            <a:r>
              <a:rPr lang="en-GB" dirty="0"/>
              <a:t>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BED20E77-C1C5-F969-7B11-46751C817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36</a:t>
            </a:fld>
            <a:endParaRPr lang="en-GB"/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2FF37DD0-F16D-826C-EB01-DA046A45359C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Describe the pattern.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CE590B-C77B-8674-E978-306A45520B6A}"/>
              </a:ext>
            </a:extLst>
          </p:cNvPr>
          <p:cNvSpPr/>
          <p:nvPr/>
        </p:nvSpPr>
        <p:spPr>
          <a:xfrm>
            <a:off x="5562163" y="192078"/>
            <a:ext cx="1079233" cy="1079233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7BB75837-E698-B4F8-F323-6EB104625DB2}"/>
              </a:ext>
            </a:extLst>
          </p:cNvPr>
          <p:cNvSpPr/>
          <p:nvPr/>
        </p:nvSpPr>
        <p:spPr>
          <a:xfrm>
            <a:off x="5475116" y="1541341"/>
            <a:ext cx="1253326" cy="1080454"/>
          </a:xfrm>
          <a:prstGeom prst="triangl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EEA3D7-85DE-CF9B-9E27-E9F8CF80B135}"/>
              </a:ext>
            </a:extLst>
          </p:cNvPr>
          <p:cNvSpPr/>
          <p:nvPr/>
        </p:nvSpPr>
        <p:spPr>
          <a:xfrm>
            <a:off x="5562163" y="2891825"/>
            <a:ext cx="1079233" cy="1079233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0A242AE5-B788-38DC-F821-8B3D16B5AFA4}"/>
              </a:ext>
            </a:extLst>
          </p:cNvPr>
          <p:cNvSpPr/>
          <p:nvPr/>
        </p:nvSpPr>
        <p:spPr>
          <a:xfrm>
            <a:off x="5475116" y="4241087"/>
            <a:ext cx="1253326" cy="1080454"/>
          </a:xfrm>
          <a:prstGeom prst="triangl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D81AA24-BC10-FC4C-D039-C78FC8BA55A1}"/>
              </a:ext>
            </a:extLst>
          </p:cNvPr>
          <p:cNvSpPr/>
          <p:nvPr/>
        </p:nvSpPr>
        <p:spPr>
          <a:xfrm>
            <a:off x="2632710" y="5759370"/>
            <a:ext cx="7200899" cy="50622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The pattern goes _______________ , _______________</a:t>
            </a:r>
            <a:endParaRPr lang="en-GB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4885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6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AAC45-8EB6-354E-9697-A435CA5F5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158CB11E-58B7-D6CA-EEB8-B70E6D524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MrBeeTeach</a:t>
            </a:r>
            <a:r>
              <a:rPr lang="en-GB" dirty="0"/>
              <a:t>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339A9669-BC93-EF2F-C797-070ACCC61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37</a:t>
            </a:fld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AE44F13-D95C-C69D-64E5-0397928DB235}"/>
              </a:ext>
            </a:extLst>
          </p:cNvPr>
          <p:cNvSpPr/>
          <p:nvPr/>
        </p:nvSpPr>
        <p:spPr>
          <a:xfrm>
            <a:off x="5389245" y="136525"/>
            <a:ext cx="1413510" cy="141351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6DA766B-7221-7B5C-F1C0-243806CF47E8}"/>
              </a:ext>
            </a:extLst>
          </p:cNvPr>
          <p:cNvSpPr/>
          <p:nvPr/>
        </p:nvSpPr>
        <p:spPr>
          <a:xfrm>
            <a:off x="2632710" y="5759370"/>
            <a:ext cx="7200899" cy="50622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The pattern goes _______________ , _______________</a:t>
            </a:r>
            <a:endParaRPr lang="en-GB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2FE9299-0126-9C15-0E8E-0A1EBAB7CD4C}"/>
              </a:ext>
            </a:extLst>
          </p:cNvPr>
          <p:cNvSpPr/>
          <p:nvPr/>
        </p:nvSpPr>
        <p:spPr>
          <a:xfrm>
            <a:off x="5747633" y="1706016"/>
            <a:ext cx="696734" cy="69673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94AB982-2830-2D3E-30AB-B36B428D3FAE}"/>
              </a:ext>
            </a:extLst>
          </p:cNvPr>
          <p:cNvSpPr/>
          <p:nvPr/>
        </p:nvSpPr>
        <p:spPr>
          <a:xfrm>
            <a:off x="5389245" y="2558731"/>
            <a:ext cx="1413510" cy="141351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18B3204-D67F-A2F3-AF24-E4D92C4BA4F7}"/>
              </a:ext>
            </a:extLst>
          </p:cNvPr>
          <p:cNvSpPr/>
          <p:nvPr/>
        </p:nvSpPr>
        <p:spPr>
          <a:xfrm>
            <a:off x="5747633" y="4128222"/>
            <a:ext cx="696734" cy="69673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0EA374F6-43CA-0553-2F9C-24BCA338FBA4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Describe the pattern.</a:t>
            </a:r>
          </a:p>
        </p:txBody>
      </p:sp>
    </p:spTree>
    <p:extLst>
      <p:ext uri="{BB962C8B-B14F-4D97-AF65-F5344CB8AC3E}">
        <p14:creationId xmlns:p14="http://schemas.microsoft.com/office/powerpoint/2010/main" val="20192230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6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84A78-1255-1DD8-782B-CB628022BD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49E5BEC5-3885-5D76-B2FA-4168185B1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MrBeeTeach</a:t>
            </a:r>
            <a:r>
              <a:rPr lang="en-GB" dirty="0"/>
              <a:t>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17538C22-838B-014D-2B20-E7DE3A51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38</a:t>
            </a:fld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B1AA661-974D-8866-953F-1BC4FB86A7F8}"/>
              </a:ext>
            </a:extLst>
          </p:cNvPr>
          <p:cNvSpPr/>
          <p:nvPr/>
        </p:nvSpPr>
        <p:spPr>
          <a:xfrm>
            <a:off x="2632710" y="5759370"/>
            <a:ext cx="7200899" cy="50622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The pattern goes _______________ , _______________</a:t>
            </a:r>
            <a:endParaRPr lang="en-GB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0C917F-50A9-CDE5-F1C4-82BF021AE69D}"/>
              </a:ext>
            </a:extLst>
          </p:cNvPr>
          <p:cNvSpPr/>
          <p:nvPr/>
        </p:nvSpPr>
        <p:spPr>
          <a:xfrm>
            <a:off x="5592974" y="221566"/>
            <a:ext cx="1079233" cy="107923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ED424A-7F9D-8785-1E93-6B2E070CED72}"/>
              </a:ext>
            </a:extLst>
          </p:cNvPr>
          <p:cNvSpPr/>
          <p:nvPr/>
        </p:nvSpPr>
        <p:spPr>
          <a:xfrm>
            <a:off x="5592974" y="1482478"/>
            <a:ext cx="1079233" cy="1079233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883E6D-7423-86F9-E6B6-72D9E8D47185}"/>
              </a:ext>
            </a:extLst>
          </p:cNvPr>
          <p:cNvSpPr/>
          <p:nvPr/>
        </p:nvSpPr>
        <p:spPr>
          <a:xfrm>
            <a:off x="5592974" y="2743390"/>
            <a:ext cx="1079233" cy="107923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247D7F-F99C-EFAA-827B-ACBC997C26E0}"/>
              </a:ext>
            </a:extLst>
          </p:cNvPr>
          <p:cNvSpPr/>
          <p:nvPr/>
        </p:nvSpPr>
        <p:spPr>
          <a:xfrm>
            <a:off x="5592974" y="4004301"/>
            <a:ext cx="1079233" cy="1079233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1E917CEE-96FB-DFA8-5C74-163153BE19A4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Describe the pattern.</a:t>
            </a:r>
          </a:p>
        </p:txBody>
      </p:sp>
    </p:spTree>
    <p:extLst>
      <p:ext uri="{BB962C8B-B14F-4D97-AF65-F5344CB8AC3E}">
        <p14:creationId xmlns:p14="http://schemas.microsoft.com/office/powerpoint/2010/main" val="42147619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6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6F165B-A97A-6381-9F76-C8BCF21EB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92EC420F-0380-0683-FCD9-4F2E9C089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MrBeeTeach</a:t>
            </a:r>
            <a:r>
              <a:rPr lang="en-GB" dirty="0"/>
              <a:t>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58D95D4-5119-42C1-240C-D9325144A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4</a:t>
            </a:fld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1C65CC8-4724-0BED-9D96-3FE6D0B8956C}"/>
              </a:ext>
            </a:extLst>
          </p:cNvPr>
          <p:cNvSpPr/>
          <p:nvPr/>
        </p:nvSpPr>
        <p:spPr>
          <a:xfrm>
            <a:off x="429744" y="2927985"/>
            <a:ext cx="1413510" cy="141351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A4BC4FB3-16F4-6DCC-8BE6-94DD2CB34E57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What do you notice?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530C8E1E-0FB4-64A8-70CC-8A3785DD99EA}"/>
              </a:ext>
            </a:extLst>
          </p:cNvPr>
          <p:cNvSpPr/>
          <p:nvPr/>
        </p:nvSpPr>
        <p:spPr>
          <a:xfrm>
            <a:off x="2170913" y="2838844"/>
            <a:ext cx="1743075" cy="1502651"/>
          </a:xfrm>
          <a:prstGeom prst="triangl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9F81699-9F6D-1EB7-EA03-934381753AD9}"/>
              </a:ext>
            </a:extLst>
          </p:cNvPr>
          <p:cNvSpPr/>
          <p:nvPr/>
        </p:nvSpPr>
        <p:spPr>
          <a:xfrm>
            <a:off x="4178784" y="2927985"/>
            <a:ext cx="1413510" cy="141351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98FA1EFA-EEF2-960D-C3D4-219DB25E97D7}"/>
              </a:ext>
            </a:extLst>
          </p:cNvPr>
          <p:cNvSpPr/>
          <p:nvPr/>
        </p:nvSpPr>
        <p:spPr>
          <a:xfrm>
            <a:off x="5919953" y="2838844"/>
            <a:ext cx="1743075" cy="1502651"/>
          </a:xfrm>
          <a:prstGeom prst="triangl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98DC93CD-B81D-D2EC-8AE3-453039CF4158}"/>
              </a:ext>
            </a:extLst>
          </p:cNvPr>
          <p:cNvSpPr/>
          <p:nvPr/>
        </p:nvSpPr>
        <p:spPr>
          <a:xfrm flipH="1">
            <a:off x="774875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What might come next?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7999241-CC50-4C37-5EC0-8082DCAFE8C6}"/>
              </a:ext>
            </a:extLst>
          </p:cNvPr>
          <p:cNvSpPr/>
          <p:nvPr/>
        </p:nvSpPr>
        <p:spPr>
          <a:xfrm>
            <a:off x="2632710" y="5759370"/>
            <a:ext cx="7200899" cy="50622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The pattern goes _______________ , _______________</a:t>
            </a:r>
            <a:endParaRPr lang="en-GB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0B4B4F-0AD0-1E07-B055-11DDF91C4B0E}"/>
              </a:ext>
            </a:extLst>
          </p:cNvPr>
          <p:cNvSpPr txBox="1"/>
          <p:nvPr/>
        </p:nvSpPr>
        <p:spPr>
          <a:xfrm>
            <a:off x="5783496" y="5756973"/>
            <a:ext cx="8993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circle 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22550D-35DE-262D-E2A4-785FBF8D5CE4}"/>
              </a:ext>
            </a:extLst>
          </p:cNvPr>
          <p:cNvSpPr txBox="1"/>
          <p:nvPr/>
        </p:nvSpPr>
        <p:spPr>
          <a:xfrm>
            <a:off x="7324599" y="5756973"/>
            <a:ext cx="11221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triangle </a:t>
            </a:r>
            <a:endParaRPr lang="en-GB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BCD3DDB-1A9B-B592-C120-58FBD712E36A}"/>
              </a:ext>
            </a:extLst>
          </p:cNvPr>
          <p:cNvSpPr/>
          <p:nvPr/>
        </p:nvSpPr>
        <p:spPr>
          <a:xfrm>
            <a:off x="8151369" y="2927985"/>
            <a:ext cx="1413510" cy="141351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2132D0BE-EE4D-8AFD-5931-0613BB8096BA}"/>
              </a:ext>
            </a:extLst>
          </p:cNvPr>
          <p:cNvSpPr/>
          <p:nvPr/>
        </p:nvSpPr>
        <p:spPr>
          <a:xfrm>
            <a:off x="9892538" y="2838844"/>
            <a:ext cx="1743075" cy="1502651"/>
          </a:xfrm>
          <a:prstGeom prst="triangl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9215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6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 animBg="1"/>
      <p:bldP spid="3" grpId="0" animBg="1"/>
      <p:bldP spid="6" grpId="0" animBg="1"/>
      <p:bldP spid="7" grpId="0" animBg="1"/>
      <p:bldP spid="9" grpId="0"/>
      <p:bldP spid="10" grpId="0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834F01-FE62-1B78-0B3F-6957B8F3F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39B6D6A7-454A-1415-9956-B75705E4E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MrBeeTeach</a:t>
            </a:r>
            <a:r>
              <a:rPr lang="en-GB" dirty="0"/>
              <a:t>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774F043E-46B8-75AF-729F-FD272D134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5</a:t>
            </a:fld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01F84D8-B4E5-B57B-7286-5C8952DB0E44}"/>
              </a:ext>
            </a:extLst>
          </p:cNvPr>
          <p:cNvSpPr/>
          <p:nvPr/>
        </p:nvSpPr>
        <p:spPr>
          <a:xfrm>
            <a:off x="2649359" y="2970645"/>
            <a:ext cx="1413510" cy="141351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D7582215-D9FF-B1F3-4357-D35C795F732E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What do you notice?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4BB87E38-1698-8358-6962-732F775486B6}"/>
              </a:ext>
            </a:extLst>
          </p:cNvPr>
          <p:cNvSpPr/>
          <p:nvPr/>
        </p:nvSpPr>
        <p:spPr>
          <a:xfrm>
            <a:off x="692428" y="2926075"/>
            <a:ext cx="1743075" cy="1502651"/>
          </a:xfrm>
          <a:prstGeom prst="triangl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13F098D5-2791-94AC-4628-C3CFDC4822DE}"/>
              </a:ext>
            </a:extLst>
          </p:cNvPr>
          <p:cNvSpPr/>
          <p:nvPr/>
        </p:nvSpPr>
        <p:spPr>
          <a:xfrm flipH="1">
            <a:off x="774875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What might come next?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4536224-633C-9E6B-EE65-69841E7596D0}"/>
              </a:ext>
            </a:extLst>
          </p:cNvPr>
          <p:cNvSpPr/>
          <p:nvPr/>
        </p:nvSpPr>
        <p:spPr>
          <a:xfrm>
            <a:off x="2632710" y="5759370"/>
            <a:ext cx="7200899" cy="50622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The pattern goes _______________ , _______________</a:t>
            </a:r>
            <a:endParaRPr lang="en-GB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57DE2E-E883-F6A8-3CB7-95F01E0B1755}"/>
              </a:ext>
            </a:extLst>
          </p:cNvPr>
          <p:cNvSpPr txBox="1"/>
          <p:nvPr/>
        </p:nvSpPr>
        <p:spPr>
          <a:xfrm>
            <a:off x="5783496" y="5756973"/>
            <a:ext cx="10839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triangle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16B461-243A-3722-9DDA-CD6D7F0CC91A}"/>
              </a:ext>
            </a:extLst>
          </p:cNvPr>
          <p:cNvSpPr txBox="1"/>
          <p:nvPr/>
        </p:nvSpPr>
        <p:spPr>
          <a:xfrm>
            <a:off x="7324599" y="5756973"/>
            <a:ext cx="11221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circle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5E7F345-3B9E-1557-CD6E-E4EC134F78F3}"/>
              </a:ext>
            </a:extLst>
          </p:cNvPr>
          <p:cNvSpPr/>
          <p:nvPr/>
        </p:nvSpPr>
        <p:spPr>
          <a:xfrm>
            <a:off x="6309856" y="3015216"/>
            <a:ext cx="1413510" cy="141351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D5F9E8F2-490D-0714-0E8C-66F9E94462D6}"/>
              </a:ext>
            </a:extLst>
          </p:cNvPr>
          <p:cNvSpPr/>
          <p:nvPr/>
        </p:nvSpPr>
        <p:spPr>
          <a:xfrm>
            <a:off x="4352925" y="2970646"/>
            <a:ext cx="1743075" cy="1502651"/>
          </a:xfrm>
          <a:prstGeom prst="triangl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65155F-A3BB-1D44-83D3-49AC139473E2}"/>
              </a:ext>
            </a:extLst>
          </p:cNvPr>
          <p:cNvSpPr/>
          <p:nvPr/>
        </p:nvSpPr>
        <p:spPr>
          <a:xfrm>
            <a:off x="10028579" y="2926074"/>
            <a:ext cx="1413510" cy="141351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FC9E081-A2AF-EAF9-25B0-6CF9E9769F0D}"/>
              </a:ext>
            </a:extLst>
          </p:cNvPr>
          <p:cNvSpPr/>
          <p:nvPr/>
        </p:nvSpPr>
        <p:spPr>
          <a:xfrm>
            <a:off x="8071648" y="2881504"/>
            <a:ext cx="1743075" cy="1502651"/>
          </a:xfrm>
          <a:prstGeom prst="triangl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1322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6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  <p:bldP spid="10" grpId="0"/>
      <p:bldP spid="8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E4901-161C-6E46-222B-1BFAF4E65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42260B8D-19AC-78C0-5BCD-A56915B23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MrBeeTeach</a:t>
            </a:r>
            <a:r>
              <a:rPr lang="en-GB" dirty="0"/>
              <a:t>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97B77E14-56B9-7D8F-86C8-FB30CDF27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6</a:t>
            </a:fld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CA21B0F-FFBE-D057-DE1B-0C5F2609A190}"/>
              </a:ext>
            </a:extLst>
          </p:cNvPr>
          <p:cNvSpPr/>
          <p:nvPr/>
        </p:nvSpPr>
        <p:spPr>
          <a:xfrm>
            <a:off x="429744" y="2947785"/>
            <a:ext cx="1413510" cy="141351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0093183A-BA32-013A-C8C0-9913A22D4181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What do you notice?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817695C1-0B00-6691-1A3B-AA959419486C}"/>
              </a:ext>
            </a:extLst>
          </p:cNvPr>
          <p:cNvSpPr/>
          <p:nvPr/>
        </p:nvSpPr>
        <p:spPr>
          <a:xfrm flipH="1">
            <a:off x="774875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What might come next?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165640B-FAFC-C749-E0A4-BFFE64DF1AB8}"/>
              </a:ext>
            </a:extLst>
          </p:cNvPr>
          <p:cNvSpPr/>
          <p:nvPr/>
        </p:nvSpPr>
        <p:spPr>
          <a:xfrm>
            <a:off x="2632710" y="5759370"/>
            <a:ext cx="7200899" cy="50622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The pattern goes _______________ , _______________</a:t>
            </a:r>
            <a:endParaRPr lang="en-GB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16E9E3-EE3F-2605-96E8-D9DF52598D10}"/>
              </a:ext>
            </a:extLst>
          </p:cNvPr>
          <p:cNvSpPr txBox="1"/>
          <p:nvPr/>
        </p:nvSpPr>
        <p:spPr>
          <a:xfrm>
            <a:off x="5783496" y="5756973"/>
            <a:ext cx="10839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big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9F833E-A047-CF7E-B54B-16F6338E1946}"/>
              </a:ext>
            </a:extLst>
          </p:cNvPr>
          <p:cNvSpPr txBox="1"/>
          <p:nvPr/>
        </p:nvSpPr>
        <p:spPr>
          <a:xfrm>
            <a:off x="7324599" y="5756973"/>
            <a:ext cx="11221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small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2A9798F-DD97-CABD-749D-340896582BC2}"/>
              </a:ext>
            </a:extLst>
          </p:cNvPr>
          <p:cNvSpPr/>
          <p:nvPr/>
        </p:nvSpPr>
        <p:spPr>
          <a:xfrm>
            <a:off x="2170001" y="3306173"/>
            <a:ext cx="696734" cy="69673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669B21D-DEC2-A35B-67C3-FAEF22A9E555}"/>
              </a:ext>
            </a:extLst>
          </p:cNvPr>
          <p:cNvSpPr/>
          <p:nvPr/>
        </p:nvSpPr>
        <p:spPr>
          <a:xfrm>
            <a:off x="3191287" y="2947785"/>
            <a:ext cx="1413510" cy="141351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A1F05F-262B-7C0B-DC05-46F8FF36397C}"/>
              </a:ext>
            </a:extLst>
          </p:cNvPr>
          <p:cNvSpPr/>
          <p:nvPr/>
        </p:nvSpPr>
        <p:spPr>
          <a:xfrm>
            <a:off x="4931544" y="3306173"/>
            <a:ext cx="696734" cy="69673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1A46F04-26BB-1519-BDD7-584710B57014}"/>
              </a:ext>
            </a:extLst>
          </p:cNvPr>
          <p:cNvSpPr/>
          <p:nvPr/>
        </p:nvSpPr>
        <p:spPr>
          <a:xfrm>
            <a:off x="6096000" y="2937671"/>
            <a:ext cx="1413510" cy="141351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9274780-41C7-E788-97F9-0920DD5B4AF9}"/>
              </a:ext>
            </a:extLst>
          </p:cNvPr>
          <p:cNvSpPr/>
          <p:nvPr/>
        </p:nvSpPr>
        <p:spPr>
          <a:xfrm>
            <a:off x="7836257" y="3296059"/>
            <a:ext cx="696734" cy="69673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1350B23-65AD-D8C7-3484-DE85F4DC26B7}"/>
              </a:ext>
            </a:extLst>
          </p:cNvPr>
          <p:cNvSpPr/>
          <p:nvPr/>
        </p:nvSpPr>
        <p:spPr>
          <a:xfrm>
            <a:off x="9067262" y="2955566"/>
            <a:ext cx="1413510" cy="141351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E67500D-DD09-5D72-1D99-B5DA1FC19225}"/>
              </a:ext>
            </a:extLst>
          </p:cNvPr>
          <p:cNvSpPr/>
          <p:nvPr/>
        </p:nvSpPr>
        <p:spPr>
          <a:xfrm>
            <a:off x="10807519" y="3313954"/>
            <a:ext cx="696734" cy="69673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8316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6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 animBg="1"/>
      <p:bldP spid="7" grpId="0" animBg="1"/>
      <p:bldP spid="9" grpId="0"/>
      <p:bldP spid="10" grpId="0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8DD8B2-26AB-330D-F011-CF2AFA2E7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343EB426-F8D5-BCC6-D99F-23FBDF8D0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MrBeeTeach</a:t>
            </a:r>
            <a:r>
              <a:rPr lang="en-GB" dirty="0"/>
              <a:t>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D2564E9F-E60D-88E8-7EC3-0A624AEE2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7</a:t>
            </a:fld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4223A70-58FF-5EB5-71BA-8E91F86AF08B}"/>
              </a:ext>
            </a:extLst>
          </p:cNvPr>
          <p:cNvSpPr/>
          <p:nvPr/>
        </p:nvSpPr>
        <p:spPr>
          <a:xfrm>
            <a:off x="429744" y="2947785"/>
            <a:ext cx="1413510" cy="141351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AB546FD3-D469-4B0E-382E-3843872E292A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What do you notice?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C0551910-894C-5C11-811D-9C5F927978B7}"/>
              </a:ext>
            </a:extLst>
          </p:cNvPr>
          <p:cNvSpPr/>
          <p:nvPr/>
        </p:nvSpPr>
        <p:spPr>
          <a:xfrm flipH="1">
            <a:off x="774875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What might come next?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5EAAD8F-02B7-D55E-DB57-987FF1248931}"/>
              </a:ext>
            </a:extLst>
          </p:cNvPr>
          <p:cNvSpPr/>
          <p:nvPr/>
        </p:nvSpPr>
        <p:spPr>
          <a:xfrm>
            <a:off x="2632710" y="5759370"/>
            <a:ext cx="7200899" cy="50622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The pattern goes _______________ , _______________</a:t>
            </a:r>
            <a:endParaRPr lang="en-GB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3C9B3D-BBCA-BBC3-67CA-0477E3D053F7}"/>
              </a:ext>
            </a:extLst>
          </p:cNvPr>
          <p:cNvSpPr txBox="1"/>
          <p:nvPr/>
        </p:nvSpPr>
        <p:spPr>
          <a:xfrm>
            <a:off x="5783496" y="5756973"/>
            <a:ext cx="10839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red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2993CC-8F84-8EFE-6F2F-87F870124A42}"/>
              </a:ext>
            </a:extLst>
          </p:cNvPr>
          <p:cNvSpPr txBox="1"/>
          <p:nvPr/>
        </p:nvSpPr>
        <p:spPr>
          <a:xfrm>
            <a:off x="7324599" y="5756973"/>
            <a:ext cx="11221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yellow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23539C2-9DF0-256D-9357-E363EB26A60E}"/>
              </a:ext>
            </a:extLst>
          </p:cNvPr>
          <p:cNvSpPr/>
          <p:nvPr/>
        </p:nvSpPr>
        <p:spPr>
          <a:xfrm>
            <a:off x="2331853" y="2955566"/>
            <a:ext cx="1413510" cy="1413510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926278A-AD2C-325A-022F-410BE68B3159}"/>
              </a:ext>
            </a:extLst>
          </p:cNvPr>
          <p:cNvSpPr/>
          <p:nvPr/>
        </p:nvSpPr>
        <p:spPr>
          <a:xfrm>
            <a:off x="4233962" y="2943958"/>
            <a:ext cx="1413510" cy="141351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34D9A66-526A-C3AD-CF0C-7ACFC9F860C6}"/>
              </a:ext>
            </a:extLst>
          </p:cNvPr>
          <p:cNvSpPr/>
          <p:nvPr/>
        </p:nvSpPr>
        <p:spPr>
          <a:xfrm>
            <a:off x="6136071" y="2935757"/>
            <a:ext cx="1413510" cy="1413510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568B4E5-2E8B-1CED-432F-8B3D6B95D56A}"/>
              </a:ext>
            </a:extLst>
          </p:cNvPr>
          <p:cNvSpPr/>
          <p:nvPr/>
        </p:nvSpPr>
        <p:spPr>
          <a:xfrm>
            <a:off x="8038180" y="2955566"/>
            <a:ext cx="1413510" cy="141351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CF92B00-3338-2101-B04A-97D1DDD0055A}"/>
              </a:ext>
            </a:extLst>
          </p:cNvPr>
          <p:cNvSpPr/>
          <p:nvPr/>
        </p:nvSpPr>
        <p:spPr>
          <a:xfrm>
            <a:off x="9940290" y="2947365"/>
            <a:ext cx="1413510" cy="1413510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300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6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 animBg="1"/>
      <p:bldP spid="7" grpId="0" animBg="1"/>
      <p:bldP spid="9" grpId="0"/>
      <p:bldP spid="10" grpId="0"/>
      <p:bldP spid="17" grpId="0" animBg="1"/>
      <p:bldP spid="19" grpId="0" animBg="1"/>
      <p:bldP spid="5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054B50-0B14-AC72-72A9-AA6E37D18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694E5C-22E0-E7DD-0DE2-77F535DEF8CE}"/>
              </a:ext>
            </a:extLst>
          </p:cNvPr>
          <p:cNvSpPr txBox="1"/>
          <p:nvPr/>
        </p:nvSpPr>
        <p:spPr>
          <a:xfrm>
            <a:off x="4992973" y="3075057"/>
            <a:ext cx="2348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Century Gothic" panose="020B0502020202020204" pitchFamily="34" charset="0"/>
              </a:rPr>
              <a:t>Session 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1BF4D45-F107-98FF-0149-0F38449DD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F38694-DE06-A2AB-D002-0CD399269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0530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D6CC99-820C-254E-BBB1-BA47A25AD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65B6A83C-30CE-E2D9-89E5-507B5B500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MrBeeTeach</a:t>
            </a:r>
            <a:r>
              <a:rPr lang="en-GB" dirty="0"/>
              <a:t>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0F343BF-E6A3-4E6F-AADC-3ACE69D58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9</a:t>
            </a:fld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2160772-C353-F46E-C2ED-183DC3D4C265}"/>
              </a:ext>
            </a:extLst>
          </p:cNvPr>
          <p:cNvSpPr/>
          <p:nvPr/>
        </p:nvSpPr>
        <p:spPr>
          <a:xfrm>
            <a:off x="2649359" y="2970645"/>
            <a:ext cx="1413510" cy="141351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EA7DAD6B-3371-805A-4A2E-5B700888A372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What do you notice?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776243C2-892D-88EF-C885-3F52B895D3BB}"/>
              </a:ext>
            </a:extLst>
          </p:cNvPr>
          <p:cNvSpPr/>
          <p:nvPr/>
        </p:nvSpPr>
        <p:spPr>
          <a:xfrm>
            <a:off x="692428" y="2926075"/>
            <a:ext cx="1743075" cy="1502651"/>
          </a:xfrm>
          <a:prstGeom prst="triangl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F2C40C86-ABEC-A8CD-4C3D-77FE390A3402}"/>
              </a:ext>
            </a:extLst>
          </p:cNvPr>
          <p:cNvSpPr/>
          <p:nvPr/>
        </p:nvSpPr>
        <p:spPr>
          <a:xfrm flipH="1">
            <a:off x="774875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What might come next?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FAF5BD2-F98A-8F35-3587-6AF7E07A717A}"/>
              </a:ext>
            </a:extLst>
          </p:cNvPr>
          <p:cNvSpPr/>
          <p:nvPr/>
        </p:nvSpPr>
        <p:spPr>
          <a:xfrm>
            <a:off x="2632710" y="5759370"/>
            <a:ext cx="7200899" cy="50622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The pattern goes _______________ , _______________</a:t>
            </a:r>
            <a:endParaRPr lang="en-GB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FD11F8-BCA9-798F-D45B-8096EDAC4D8E}"/>
              </a:ext>
            </a:extLst>
          </p:cNvPr>
          <p:cNvSpPr txBox="1"/>
          <p:nvPr/>
        </p:nvSpPr>
        <p:spPr>
          <a:xfrm>
            <a:off x="5783496" y="5756973"/>
            <a:ext cx="10839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triangle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6D6922-F233-EAD5-7B0A-940B3A3C5D68}"/>
              </a:ext>
            </a:extLst>
          </p:cNvPr>
          <p:cNvSpPr txBox="1"/>
          <p:nvPr/>
        </p:nvSpPr>
        <p:spPr>
          <a:xfrm>
            <a:off x="7324599" y="5756973"/>
            <a:ext cx="11221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circle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6A64A8-D505-D9F0-1E92-F0FE52DE21A8}"/>
              </a:ext>
            </a:extLst>
          </p:cNvPr>
          <p:cNvSpPr/>
          <p:nvPr/>
        </p:nvSpPr>
        <p:spPr>
          <a:xfrm>
            <a:off x="6309856" y="3015216"/>
            <a:ext cx="1413510" cy="141351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57BE9CD0-9BA9-048A-A366-E58F37B93776}"/>
              </a:ext>
            </a:extLst>
          </p:cNvPr>
          <p:cNvSpPr/>
          <p:nvPr/>
        </p:nvSpPr>
        <p:spPr>
          <a:xfrm>
            <a:off x="4352925" y="2970646"/>
            <a:ext cx="1743075" cy="1502651"/>
          </a:xfrm>
          <a:prstGeom prst="triangl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0241462-5DC3-FE9A-F45A-337A2412AE78}"/>
              </a:ext>
            </a:extLst>
          </p:cNvPr>
          <p:cNvSpPr/>
          <p:nvPr/>
        </p:nvSpPr>
        <p:spPr>
          <a:xfrm>
            <a:off x="10028579" y="2926074"/>
            <a:ext cx="1413510" cy="141351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F7F44A79-9F95-1986-0ADE-EFA0C060F38A}"/>
              </a:ext>
            </a:extLst>
          </p:cNvPr>
          <p:cNvSpPr/>
          <p:nvPr/>
        </p:nvSpPr>
        <p:spPr>
          <a:xfrm>
            <a:off x="8071648" y="2881504"/>
            <a:ext cx="1743075" cy="1502651"/>
          </a:xfrm>
          <a:prstGeom prst="triangl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1380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6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  <p:bldP spid="10" grpId="0"/>
      <p:bldP spid="8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1692</TotalTime>
  <Words>651</Words>
  <Application>Microsoft Office PowerPoint</Application>
  <PresentationFormat>Widescreen</PresentationFormat>
  <Paragraphs>194</Paragraphs>
  <Slides>38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Aptos</vt:lpstr>
      <vt:lpstr>Aptos Display</vt:lpstr>
      <vt:lpstr>Arial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Bee (BWCET)</dc:creator>
  <cp:lastModifiedBy>John Bee (BWCET)</cp:lastModifiedBy>
  <cp:revision>1</cp:revision>
  <dcterms:created xsi:type="dcterms:W3CDTF">2026-02-18T15:45:35Z</dcterms:created>
  <dcterms:modified xsi:type="dcterms:W3CDTF">2026-03-07T12:53:14Z</dcterms:modified>
</cp:coreProperties>
</file>