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26" r:id="rId2"/>
    <p:sldId id="256" r:id="rId3"/>
    <p:sldId id="259" r:id="rId4"/>
    <p:sldId id="266" r:id="rId5"/>
    <p:sldId id="276" r:id="rId6"/>
    <p:sldId id="277" r:id="rId7"/>
    <p:sldId id="278" r:id="rId8"/>
    <p:sldId id="280" r:id="rId9"/>
    <p:sldId id="285" r:id="rId10"/>
    <p:sldId id="289" r:id="rId11"/>
    <p:sldId id="292" r:id="rId12"/>
    <p:sldId id="298" r:id="rId13"/>
    <p:sldId id="301" r:id="rId14"/>
    <p:sldId id="303" r:id="rId15"/>
    <p:sldId id="337" r:id="rId16"/>
    <p:sldId id="341" r:id="rId17"/>
    <p:sldId id="304" r:id="rId18"/>
    <p:sldId id="305" r:id="rId19"/>
    <p:sldId id="308" r:id="rId20"/>
    <p:sldId id="314" r:id="rId21"/>
    <p:sldId id="321" r:id="rId22"/>
    <p:sldId id="323" r:id="rId23"/>
    <p:sldId id="351" r:id="rId24"/>
    <p:sldId id="352" r:id="rId25"/>
    <p:sldId id="353" r:id="rId26"/>
    <p:sldId id="356" r:id="rId27"/>
    <p:sldId id="366" r:id="rId28"/>
    <p:sldId id="369" r:id="rId29"/>
    <p:sldId id="370" r:id="rId30"/>
    <p:sldId id="373" r:id="rId31"/>
    <p:sldId id="378" r:id="rId32"/>
    <p:sldId id="381" r:id="rId33"/>
    <p:sldId id="383" r:id="rId34"/>
    <p:sldId id="387" r:id="rId35"/>
    <p:sldId id="388" r:id="rId36"/>
    <p:sldId id="389" r:id="rId37"/>
    <p:sldId id="391" r:id="rId38"/>
    <p:sldId id="396" r:id="rId39"/>
    <p:sldId id="399" r:id="rId40"/>
    <p:sldId id="400" r:id="rId41"/>
    <p:sldId id="402" r:id="rId42"/>
    <p:sldId id="405" r:id="rId43"/>
    <p:sldId id="410" r:id="rId44"/>
    <p:sldId id="413" r:id="rId45"/>
    <p:sldId id="414" r:id="rId46"/>
    <p:sldId id="415" r:id="rId47"/>
    <p:sldId id="418" r:id="rId48"/>
    <p:sldId id="419" r:id="rId49"/>
    <p:sldId id="422" r:id="rId50"/>
    <p:sldId id="423" r:id="rId51"/>
    <p:sldId id="42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FDA15-285C-46D2-8D49-27E34524C8CD}" v="1266" dt="2023-12-08T16:39:05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3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C36FDA15-285C-46D2-8D49-27E34524C8CD}"/>
    <pc:docChg chg="undo custSel addSld delSld modSld sldOrd">
      <pc:chgData name="Mr J Bee (BWCET)" userId="a1856448-f297-487a-a7ea-498499ce4ab3" providerId="ADAL" clId="{C36FDA15-285C-46D2-8D49-27E34524C8CD}" dt="2023-12-08T16:39:05.439" v="7673"/>
      <pc:docMkLst>
        <pc:docMk/>
      </pc:docMkLst>
      <pc:sldChg chg="addSp modSp">
        <pc:chgData name="Mr J Bee (BWCET)" userId="a1856448-f297-487a-a7ea-498499ce4ab3" providerId="ADAL" clId="{C36FDA15-285C-46D2-8D49-27E34524C8CD}" dt="2023-12-08T16:38:22.818" v="7662"/>
        <pc:sldMkLst>
          <pc:docMk/>
          <pc:sldMk cId="3884638610" sldId="256"/>
        </pc:sldMkLst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4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5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6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7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9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0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1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2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3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4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5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6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7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8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19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0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1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2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3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4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22.818" v="7662"/>
          <ac:spMkLst>
            <pc:docMk/>
            <pc:sldMk cId="3884638610" sldId="256"/>
            <ac:spMk id="25" creationId="{9A3337D1-28F4-A42E-214F-D7268890A9D5}"/>
          </ac:spMkLst>
        </pc:spChg>
      </pc:sldChg>
      <pc:sldChg chg="addSp delSp modSp mod">
        <pc:chgData name="Mr J Bee (BWCET)" userId="a1856448-f297-487a-a7ea-498499ce4ab3" providerId="ADAL" clId="{C36FDA15-285C-46D2-8D49-27E34524C8CD}" dt="2023-10-09T13:38:43.420" v="17" actId="1076"/>
        <pc:sldMkLst>
          <pc:docMk/>
          <pc:sldMk cId="840905969" sldId="257"/>
        </pc:sldMkLst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6" creationId="{18759B2C-998F-7AE6-E236-5223A6052523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7" creationId="{E0BE4366-960E-2C08-43A5-1DE10B99F83B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8" creationId="{D6AAA8F4-C5B4-2847-BC61-4638DD27AA7A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9" creationId="{1ED3DF86-53F1-C228-D433-5E089BCF6C40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0" creationId="{3488167B-0C55-1A91-AC22-514AE9BAA77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1" creationId="{09E0819C-F3E0-6423-5E5B-7F140793516D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2" creationId="{F391B791-9FD8-2DF6-E26C-AA2D5B91E47C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3" creationId="{E4F5BFBB-4316-7B80-1FA5-92C00A9513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4" creationId="{0C0B4E69-9424-DCB6-B231-7B96C23C125F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5" creationId="{8E90D45E-00EE-3816-436B-A8AA5FB7AC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6" creationId="{0E3ABB4F-C6D0-2E4C-6695-8F32EBCDB2F2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7" creationId="{3E6C9A59-0207-EDD1-E4C5-E996C7750983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8" creationId="{6C9114B3-4297-EB52-B932-45B616DA910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9" creationId="{9DCA8878-BB15-F2AE-69E5-68E19696239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0" creationId="{3CA08B39-85A1-0AFB-EC42-EF925F6BBA3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3" creationId="{1D3E9437-7E1B-ADB6-8DD1-562CA3F6FD7C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4" creationId="{DB6C748E-5853-6041-5A7D-550D4E56BFA6}"/>
          </ac:spMkLst>
        </pc:spChg>
        <pc:spChg chg="add del mod">
          <ac:chgData name="Mr J Bee (BWCET)" userId="a1856448-f297-487a-a7ea-498499ce4ab3" providerId="ADAL" clId="{C36FDA15-285C-46D2-8D49-27E34524C8CD}" dt="2023-10-09T13:37:14.646" v="7"/>
          <ac:spMkLst>
            <pc:docMk/>
            <pc:sldMk cId="840905969" sldId="257"/>
            <ac:spMk id="25" creationId="{53765608-116D-A4DE-A93C-14BF367BF499}"/>
          </ac:spMkLst>
        </pc:spChg>
        <pc:spChg chg="add del mod">
          <ac:chgData name="Mr J Bee (BWCET)" userId="a1856448-f297-487a-a7ea-498499ce4ab3" providerId="ADAL" clId="{C36FDA15-285C-46D2-8D49-27E34524C8CD}" dt="2023-10-09T13:37:55.764" v="9" actId="478"/>
          <ac:spMkLst>
            <pc:docMk/>
            <pc:sldMk cId="840905969" sldId="257"/>
            <ac:spMk id="26" creationId="{A4E24BB0-95A9-B5FF-A93A-C04E4FC06589}"/>
          </ac:spMkLst>
        </pc:spChg>
        <pc:spChg chg="add mod">
          <ac:chgData name="Mr J Bee (BWCET)" userId="a1856448-f297-487a-a7ea-498499ce4ab3" providerId="ADAL" clId="{C36FDA15-285C-46D2-8D49-27E34524C8CD}" dt="2023-10-09T13:38:04.859" v="11"/>
          <ac:spMkLst>
            <pc:docMk/>
            <pc:sldMk cId="840905969" sldId="257"/>
            <ac:spMk id="27" creationId="{F8CF9073-C5E6-0E7C-71F7-D2C1CCF09572}"/>
          </ac:spMkLst>
        </pc:spChg>
      </pc:sldChg>
      <pc:sldChg chg="addSp delSp modSp add mod delAnim">
        <pc:chgData name="Mr J Bee (BWCET)" userId="a1856448-f297-487a-a7ea-498499ce4ab3" providerId="ADAL" clId="{C36FDA15-285C-46D2-8D49-27E34524C8CD}" dt="2023-10-09T13:41:10.920" v="104" actId="1076"/>
        <pc:sldMkLst>
          <pc:docMk/>
          <pc:sldMk cId="2666284896" sldId="258"/>
        </pc:sldMkLst>
        <pc:spChg chg="add mod">
          <ac:chgData name="Mr J Bee (BWCET)" userId="a1856448-f297-487a-a7ea-498499ce4ab3" providerId="ADAL" clId="{C36FDA15-285C-46D2-8D49-27E34524C8CD}" dt="2023-10-09T13:38:10.631" v="12"/>
          <ac:spMkLst>
            <pc:docMk/>
            <pc:sldMk cId="2666284896" sldId="258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6" creationId="{18759B2C-998F-7AE6-E236-5223A605252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7" creationId="{E0BE4366-960E-2C08-43A5-1DE10B99F83B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8" creationId="{D6AAA8F4-C5B4-2847-BC61-4638DD27AA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9" creationId="{1ED3DF86-53F1-C228-D433-5E089BCF6C4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0" creationId="{3488167B-0C55-1A91-AC22-514AE9BAA7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1" creationId="{09E0819C-F3E0-6423-5E5B-7F140793516D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2" creationId="{F391B791-9FD8-2DF6-E26C-AA2D5B91E47C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3" creationId="{E4F5BFBB-4316-7B80-1FA5-92C00A9513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4" creationId="{0C0B4E69-9424-DCB6-B231-7B96C23C125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5" creationId="{8E90D45E-00EE-3816-436B-A8AA5FB7AC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6" creationId="{0E3ABB4F-C6D0-2E4C-6695-8F32EBCDB2F2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7" creationId="{3E6C9A59-0207-EDD1-E4C5-E996C775098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8" creationId="{6C9114B3-4297-EB52-B932-45B616DA910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9" creationId="{9DCA8878-BB15-F2AE-69E5-68E19696239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0" creationId="{3CA08B39-85A1-0AFB-EC42-EF925F6BBA3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41:07.619" v="103" actId="20577"/>
          <ac:spMkLst>
            <pc:docMk/>
            <pc:sldMk cId="2666284896" sldId="258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41:10.920" v="104" actId="1076"/>
          <ac:spMkLst>
            <pc:docMk/>
            <pc:sldMk cId="2666284896" sldId="258"/>
            <ac:spMk id="23" creationId="{1D3E9437-7E1B-ADB6-8DD1-562CA3F6FD7C}"/>
          </ac:spMkLst>
        </pc:spChg>
        <pc:spChg chg="del">
          <ac:chgData name="Mr J Bee (BWCET)" userId="a1856448-f297-487a-a7ea-498499ce4ab3" providerId="ADAL" clId="{C36FDA15-285C-46D2-8D49-27E34524C8CD}" dt="2023-10-09T13:36:02.694" v="2" actId="478"/>
          <ac:spMkLst>
            <pc:docMk/>
            <pc:sldMk cId="2666284896" sldId="258"/>
            <ac:spMk id="24" creationId="{DB6C748E-5853-6041-5A7D-550D4E56BFA6}"/>
          </ac:spMkLst>
        </pc:spChg>
        <pc:graphicFrameChg chg="add mod modGraphic">
          <ac:chgData name="Mr J Bee (BWCET)" userId="a1856448-f297-487a-a7ea-498499ce4ab3" providerId="ADAL" clId="{C36FDA15-285C-46D2-8D49-27E34524C8CD}" dt="2023-10-09T13:40:20.631" v="75" actId="20577"/>
          <ac:graphicFrameMkLst>
            <pc:docMk/>
            <pc:sldMk cId="2666284896" sldId="258"/>
            <ac:graphicFrameMk id="3" creationId="{90954F58-0401-705B-5BE9-A541E6F8B0CA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7:14.766" v="350" actId="14100"/>
        <pc:sldMkLst>
          <pc:docMk/>
          <pc:sldMk cId="2353964801" sldId="259"/>
        </pc:sldMkLst>
        <pc:spChg chg="add mod">
          <ac:chgData name="Mr J Bee (BWCET)" userId="a1856448-f297-487a-a7ea-498499ce4ab3" providerId="ADAL" clId="{C36FDA15-285C-46D2-8D49-27E34524C8CD}" dt="2023-10-09T13:44:18.014" v="130" actId="13822"/>
          <ac:spMkLst>
            <pc:docMk/>
            <pc:sldMk cId="2353964801" sldId="259"/>
            <ac:spMk id="5" creationId="{7D93A7C4-1292-8980-52F3-B5F90FA4E98B}"/>
          </ac:spMkLst>
        </pc:spChg>
        <pc:spChg chg="add mod">
          <ac:chgData name="Mr J Bee (BWCET)" userId="a1856448-f297-487a-a7ea-498499ce4ab3" providerId="ADAL" clId="{C36FDA15-285C-46D2-8D49-27E34524C8CD}" dt="2023-10-09T13:44:23.247" v="132" actId="1076"/>
          <ac:spMkLst>
            <pc:docMk/>
            <pc:sldMk cId="2353964801" sldId="259"/>
            <ac:spMk id="6" creationId="{29B11B5F-21CF-D535-5FD3-120D9B9AB282}"/>
          </ac:spMkLst>
        </pc:spChg>
        <pc:spChg chg="add mod">
          <ac:chgData name="Mr J Bee (BWCET)" userId="a1856448-f297-487a-a7ea-498499ce4ab3" providerId="ADAL" clId="{C36FDA15-285C-46D2-8D49-27E34524C8CD}" dt="2023-10-09T13:44:26.624" v="134" actId="1076"/>
          <ac:spMkLst>
            <pc:docMk/>
            <pc:sldMk cId="2353964801" sldId="259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44:37.446" v="139" actId="1076"/>
          <ac:spMkLst>
            <pc:docMk/>
            <pc:sldMk cId="2353964801" sldId="259"/>
            <ac:spMk id="8" creationId="{DB1C707A-12C7-6141-3AB2-75A530997C64}"/>
          </ac:spMkLst>
        </pc:spChg>
        <pc:spChg chg="add mod">
          <ac:chgData name="Mr J Bee (BWCET)" userId="a1856448-f297-487a-a7ea-498499ce4ab3" providerId="ADAL" clId="{C36FDA15-285C-46D2-8D49-27E34524C8CD}" dt="2023-10-09T13:44:38.865" v="140" actId="1076"/>
          <ac:spMkLst>
            <pc:docMk/>
            <pc:sldMk cId="2353964801" sldId="259"/>
            <ac:spMk id="9" creationId="{EFADD2FE-B4BC-4098-77FC-D2BA13F2190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0" creationId="{13F7580F-D57C-8FDE-8032-C48FFB373063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1" creationId="{4D90423C-CA10-B9BE-E820-C013970B44A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2" creationId="{28E1B404-A0B9-E441-2006-BA743B6FF6B0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3" creationId="{C5C00F74-2B58-7702-C5C8-BB86BD95FB7D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4" creationId="{F4A708BD-6EA7-AE53-2713-982F810169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5" creationId="{5FC9BAE5-83FF-181D-52E8-7F7BBF50F4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6" creationId="{0B2A86DD-F7EE-3AEC-36EF-847178923709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7" creationId="{934DB396-98CC-1A1A-E2E5-CC4A3247752C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8" creationId="{C3B3810F-9A7F-2BB0-1DE9-85040F46F0E6}"/>
          </ac:spMkLst>
        </pc:spChg>
        <pc:spChg chg="add mod">
          <ac:chgData name="Mr J Bee (BWCET)" userId="a1856448-f297-487a-a7ea-498499ce4ab3" providerId="ADAL" clId="{C36FDA15-285C-46D2-8D49-27E34524C8CD}" dt="2023-10-09T13:45:19.565" v="148" actId="1076"/>
          <ac:spMkLst>
            <pc:docMk/>
            <pc:sldMk cId="2353964801" sldId="259"/>
            <ac:spMk id="19" creationId="{D7F37C07-FB8A-0460-82CE-D23486C42268}"/>
          </ac:spMkLst>
        </pc:spChg>
        <pc:spChg chg="add mod">
          <ac:chgData name="Mr J Bee (BWCET)" userId="a1856448-f297-487a-a7ea-498499ce4ab3" providerId="ADAL" clId="{C36FDA15-285C-46D2-8D49-27E34524C8CD}" dt="2023-10-09T13:46:03.442" v="177"/>
          <ac:spMkLst>
            <pc:docMk/>
            <pc:sldMk cId="2353964801" sldId="259"/>
            <ac:spMk id="20" creationId="{73119B0A-988E-037B-1BC0-84E486497AF0}"/>
          </ac:spMkLst>
        </pc:spChg>
        <pc:spChg chg="add mod">
          <ac:chgData name="Mr J Bee (BWCET)" userId="a1856448-f297-487a-a7ea-498499ce4ab3" providerId="ADAL" clId="{C36FDA15-285C-46D2-8D49-27E34524C8CD}" dt="2023-10-09T13:46:58.122" v="344" actId="20577"/>
          <ac:spMkLst>
            <pc:docMk/>
            <pc:sldMk cId="2353964801" sldId="259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6:01.586" v="176" actId="20577"/>
          <ac:spMkLst>
            <pc:docMk/>
            <pc:sldMk cId="2353964801" sldId="259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3:45:54.584" v="149" actId="478"/>
          <ac:spMkLst>
            <pc:docMk/>
            <pc:sldMk cId="2353964801" sldId="259"/>
            <ac:spMk id="23" creationId="{1D3E9437-7E1B-ADB6-8DD1-562CA3F6FD7C}"/>
          </ac:spMkLst>
        </pc:spChg>
        <pc:spChg chg="add del mod">
          <ac:chgData name="Mr J Bee (BWCET)" userId="a1856448-f297-487a-a7ea-498499ce4ab3" providerId="ADAL" clId="{C36FDA15-285C-46D2-8D49-27E34524C8CD}" dt="2023-10-09T13:46:11.754" v="180" actId="478"/>
          <ac:spMkLst>
            <pc:docMk/>
            <pc:sldMk cId="2353964801" sldId="259"/>
            <ac:spMk id="24" creationId="{93E81ABD-C87D-81A1-DE88-2DD481B879F6}"/>
          </ac:spMkLst>
        </pc:spChg>
        <pc:spChg chg="add mod">
          <ac:chgData name="Mr J Bee (BWCET)" userId="a1856448-f297-487a-a7ea-498499ce4ab3" providerId="ADAL" clId="{C36FDA15-285C-46D2-8D49-27E34524C8CD}" dt="2023-10-09T13:47:14.766" v="350" actId="14100"/>
          <ac:spMkLst>
            <pc:docMk/>
            <pc:sldMk cId="2353964801" sldId="259"/>
            <ac:spMk id="25" creationId="{085F9E7F-F5AB-36CF-24D4-79052E866F8F}"/>
          </ac:spMkLst>
        </pc:spChg>
        <pc:spChg chg="add mod">
          <ac:chgData name="Mr J Bee (BWCET)" userId="a1856448-f297-487a-a7ea-498499ce4ab3" providerId="ADAL" clId="{C36FDA15-285C-46D2-8D49-27E34524C8CD}" dt="2023-10-09T13:47:13.131" v="349" actId="14100"/>
          <ac:spMkLst>
            <pc:docMk/>
            <pc:sldMk cId="2353964801" sldId="259"/>
            <ac:spMk id="26" creationId="{23D0303D-5931-E8DE-92FC-4557783FC897}"/>
          </ac:spMkLst>
        </pc:spChg>
        <pc:graphicFrameChg chg="del">
          <ac:chgData name="Mr J Bee (BWCET)" userId="a1856448-f297-487a-a7ea-498499ce4ab3" providerId="ADAL" clId="{C36FDA15-285C-46D2-8D49-27E34524C8CD}" dt="2023-10-09T13:43:04.139" v="106" actId="478"/>
          <ac:graphicFrameMkLst>
            <pc:docMk/>
            <pc:sldMk cId="2353964801" sldId="259"/>
            <ac:graphicFrameMk id="3" creationId="{90954F58-0401-705B-5BE9-A541E6F8B0C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3:44:03.381" v="128" actId="798"/>
          <ac:graphicFrameMkLst>
            <pc:docMk/>
            <pc:sldMk cId="2353964801" sldId="259"/>
            <ac:graphicFrameMk id="4" creationId="{F007205E-0973-36EF-6B6D-CBF9D4D17D5C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9:30.366" v="456"/>
        <pc:sldMkLst>
          <pc:docMk/>
          <pc:sldMk cId="1431890011" sldId="260"/>
        </pc:sldMkLst>
        <pc:spChg chg="add mod">
          <ac:chgData name="Mr J Bee (BWCET)" userId="a1856448-f297-487a-a7ea-498499ce4ab3" providerId="ADAL" clId="{C36FDA15-285C-46D2-8D49-27E34524C8CD}" dt="2023-10-09T13:48:52.546" v="373" actId="20577"/>
          <ac:spMkLst>
            <pc:docMk/>
            <pc:sldMk cId="1431890011" sldId="260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5" creationId="{7D93A7C4-1292-8980-52F3-B5F90FA4E98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6" creationId="{29B11B5F-21CF-D535-5FD3-120D9B9AB28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7" creationId="{F8ECDA51-B5C4-36AB-17F7-71A11572D69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8" creationId="{DB1C707A-12C7-6141-3AB2-75A530997C6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9" creationId="{EFADD2FE-B4BC-4098-77FC-D2BA13F2190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0" creationId="{13F7580F-D57C-8FDE-8032-C48FFB373063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1" creationId="{4D90423C-CA10-B9BE-E820-C013970B44A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2" creationId="{28E1B404-A0B9-E441-2006-BA743B6FF6B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3" creationId="{C5C00F74-2B58-7702-C5C8-BB86BD95FB7D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4" creationId="{F4A708BD-6EA7-AE53-2713-982F810169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5" creationId="{5FC9BAE5-83FF-181D-52E8-7F7BBF50F4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6" creationId="{0B2A86DD-F7EE-3AEC-36EF-847178923709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7" creationId="{934DB396-98CC-1A1A-E2E5-CC4A3247752C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8" creationId="{C3B3810F-9A7F-2BB0-1DE9-85040F46F0E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49:13.687" v="386" actId="478"/>
          <ac:spMkLst>
            <pc:docMk/>
            <pc:sldMk cId="1431890011" sldId="260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9:27.930" v="455" actId="20577"/>
          <ac:spMkLst>
            <pc:docMk/>
            <pc:sldMk cId="1431890011" sldId="26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3:48:05.900" v="358" actId="478"/>
          <ac:spMkLst>
            <pc:docMk/>
            <pc:sldMk cId="1431890011" sldId="260"/>
            <ac:spMk id="23" creationId="{CD9F3C80-48F6-37E6-78BA-D324868665F1}"/>
          </ac:spMkLst>
        </pc:spChg>
        <pc:spChg chg="add mod">
          <ac:chgData name="Mr J Bee (BWCET)" userId="a1856448-f297-487a-a7ea-498499ce4ab3" providerId="ADAL" clId="{C36FDA15-285C-46D2-8D49-27E34524C8CD}" dt="2023-10-09T13:48:58.490" v="377" actId="20577"/>
          <ac:spMkLst>
            <pc:docMk/>
            <pc:sldMk cId="1431890011" sldId="260"/>
            <ac:spMk id="24" creationId="{3A6F64AE-4FF4-D541-646B-FEEE0EBC069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6" creationId="{23D0303D-5931-E8DE-92FC-4557783FC897}"/>
          </ac:spMkLst>
        </pc:spChg>
        <pc:spChg chg="add mod">
          <ac:chgData name="Mr J Bee (BWCET)" userId="a1856448-f297-487a-a7ea-498499ce4ab3" providerId="ADAL" clId="{C36FDA15-285C-46D2-8D49-27E34524C8CD}" dt="2023-10-09T13:49:00.290" v="379" actId="20577"/>
          <ac:spMkLst>
            <pc:docMk/>
            <pc:sldMk cId="1431890011" sldId="260"/>
            <ac:spMk id="27" creationId="{91E3A603-98B1-4435-78F3-1F27F0A8A95E}"/>
          </ac:spMkLst>
        </pc:spChg>
        <pc:spChg chg="add del mod">
          <ac:chgData name="Mr J Bee (BWCET)" userId="a1856448-f297-487a-a7ea-498499ce4ab3" providerId="ADAL" clId="{C36FDA15-285C-46D2-8D49-27E34524C8CD}" dt="2023-10-09T13:49:06.530" v="383" actId="6549"/>
          <ac:spMkLst>
            <pc:docMk/>
            <pc:sldMk cId="1431890011" sldId="260"/>
            <ac:spMk id="28" creationId="{299A3CC6-038A-DFE1-5171-5D30E3B4A453}"/>
          </ac:spMkLst>
        </pc:spChg>
        <pc:spChg chg="add mod">
          <ac:chgData name="Mr J Bee (BWCET)" userId="a1856448-f297-487a-a7ea-498499ce4ab3" providerId="ADAL" clId="{C36FDA15-285C-46D2-8D49-27E34524C8CD}" dt="2023-10-09T13:49:09.274" v="385" actId="20577"/>
          <ac:spMkLst>
            <pc:docMk/>
            <pc:sldMk cId="1431890011" sldId="260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3:49:30.366" v="456"/>
          <ac:spMkLst>
            <pc:docMk/>
            <pc:sldMk cId="1431890011" sldId="260"/>
            <ac:spMk id="30" creationId="{99901514-B155-AEAC-0BCB-E9DA76B9C026}"/>
          </ac:spMkLst>
        </pc:spChg>
        <pc:graphicFrameChg chg="del">
          <ac:chgData name="Mr J Bee (BWCET)" userId="a1856448-f297-487a-a7ea-498499ce4ab3" providerId="ADAL" clId="{C36FDA15-285C-46D2-8D49-27E34524C8CD}" dt="2023-10-09T13:47:43.920" v="352" actId="478"/>
          <ac:graphicFrameMkLst>
            <pc:docMk/>
            <pc:sldMk cId="1431890011" sldId="260"/>
            <ac:graphicFrameMk id="4" creationId="{F007205E-0973-36EF-6B6D-CBF9D4D17D5C}"/>
          </ac:graphicFrameMkLst>
        </pc:graphicFrameChg>
      </pc:sldChg>
      <pc:sldChg chg="addSp modSp add mod">
        <pc:chgData name="Mr J Bee (BWCET)" userId="a1856448-f297-487a-a7ea-498499ce4ab3" providerId="ADAL" clId="{C36FDA15-285C-46D2-8D49-27E34524C8CD}" dt="2023-10-09T13:50:04.354" v="461" actId="1035"/>
        <pc:sldMkLst>
          <pc:docMk/>
          <pc:sldMk cId="2471434670" sldId="261"/>
        </pc:sldMkLst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0:04.354" v="461" actId="1035"/>
          <ac:spMkLst>
            <pc:docMk/>
            <pc:sldMk cId="2471434670" sldId="261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49:52.669" v="458" actId="1076"/>
          <ac:spMkLst>
            <pc:docMk/>
            <pc:sldMk cId="2471434670" sldId="261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23" creationId="{DCDB736D-923F-9376-7F4D-C36DB1576B18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3:53:18.560" v="508"/>
        <pc:sldMkLst>
          <pc:docMk/>
          <pc:sldMk cId="2096394169" sldId="262"/>
        </pc:sldMkLst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5" creationId="{7D93A7C4-1292-8980-52F3-B5F90FA4E98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7" creationId="{F8ECDA51-B5C4-36AB-17F7-71A11572D69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8" creationId="{DB1C707A-12C7-6141-3AB2-75A530997C64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9" creationId="{EFADD2FE-B4BC-4098-77FC-D2BA13F2190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0" creationId="{13F7580F-D57C-8FDE-8032-C48FFB373063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1" creationId="{4D90423C-CA10-B9BE-E820-C013970B44A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2" creationId="{28E1B404-A0B9-E441-2006-BA743B6FF6B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3" creationId="{C5C00F74-2B58-7702-C5C8-BB86BD95FB7D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4" creationId="{F4A708BD-6EA7-AE53-2713-982F810169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5" creationId="{5FC9BAE5-83FF-181D-52E8-7F7BBF50F4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6" creationId="{0B2A86DD-F7EE-3AEC-36EF-847178923709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7" creationId="{934DB396-98CC-1A1A-E2E5-CC4A3247752C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8" creationId="{C3B3810F-9A7F-2BB0-1DE9-85040F46F0E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53:16.964" v="507" actId="478"/>
          <ac:spMkLst>
            <pc:docMk/>
            <pc:sldMk cId="2096394169" sldId="262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53:10.913" v="505" actId="478"/>
          <ac:spMkLst>
            <pc:docMk/>
            <pc:sldMk cId="2096394169" sldId="262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23" creationId="{DCDB736D-923F-9376-7F4D-C36DB1576B18}"/>
          </ac:spMkLst>
        </pc:spChg>
        <pc:spChg chg="add mod">
          <ac:chgData name="Mr J Bee (BWCET)" userId="a1856448-f297-487a-a7ea-498499ce4ab3" providerId="ADAL" clId="{C36FDA15-285C-46D2-8D49-27E34524C8CD}" dt="2023-10-09T13:53:18.560" v="508"/>
          <ac:spMkLst>
            <pc:docMk/>
            <pc:sldMk cId="2096394169" sldId="262"/>
            <ac:spMk id="24" creationId="{73406900-D4F8-95D9-542B-74988781AA27}"/>
          </ac:spMkLst>
        </pc:spChg>
        <pc:spChg chg="del">
          <ac:chgData name="Mr J Bee (BWCET)" userId="a1856448-f297-487a-a7ea-498499ce4ab3" providerId="ADAL" clId="{C36FDA15-285C-46D2-8D49-27E34524C8CD}" dt="2023-10-09T13:53:08.665" v="504" actId="478"/>
          <ac:spMkLst>
            <pc:docMk/>
            <pc:sldMk cId="2096394169" sldId="262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53:11.642" v="506" actId="478"/>
          <ac:spMkLst>
            <pc:docMk/>
            <pc:sldMk cId="2096394169" sldId="262"/>
            <ac:spMk id="26" creationId="{23D0303D-5931-E8DE-92FC-4557783FC897}"/>
          </ac:spMkLst>
        </pc:spChg>
        <pc:graphicFrameChg chg="mod modGraphic">
          <ac:chgData name="Mr J Bee (BWCET)" userId="a1856448-f297-487a-a7ea-498499ce4ab3" providerId="ADAL" clId="{C36FDA15-285C-46D2-8D49-27E34524C8CD}" dt="2023-10-09T13:53:07.204" v="503" actId="1076"/>
          <ac:graphicFrameMkLst>
            <pc:docMk/>
            <pc:sldMk cId="2096394169" sldId="262"/>
            <ac:graphicFrameMk id="4" creationId="{F007205E-0973-36EF-6B6D-CBF9D4D17D5C}"/>
          </ac:graphicFrameMkLst>
        </pc:graphicFrameChg>
      </pc:sldChg>
      <pc:sldChg chg="addSp delSp modSp add mod addAnim delAnim modAnim">
        <pc:chgData name="Mr J Bee (BWCET)" userId="a1856448-f297-487a-a7ea-498499ce4ab3" providerId="ADAL" clId="{C36FDA15-285C-46D2-8D49-27E34524C8CD}" dt="2023-10-09T13:55:30.807" v="681" actId="478"/>
        <pc:sldMkLst>
          <pc:docMk/>
          <pc:sldMk cId="4266441798" sldId="263"/>
        </pc:sldMkLst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3" creationId="{43C1E4C5-5610-0715-21D9-66F34C96F084}"/>
          </ac:spMkLst>
        </pc:spChg>
        <pc:spChg chg="add 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4" creationId="{8389E158-5F50-DB9D-8A2E-CF4291164804}"/>
          </ac:spMkLst>
        </pc:spChg>
        <pc:spChg chg="add mod">
          <ac:chgData name="Mr J Bee (BWCET)" userId="a1856448-f297-487a-a7ea-498499ce4ab3" providerId="ADAL" clId="{C36FDA15-285C-46D2-8D49-27E34524C8CD}" dt="2023-10-09T13:54:07.408" v="517"/>
          <ac:spMkLst>
            <pc:docMk/>
            <pc:sldMk cId="4266441798" sldId="263"/>
            <ac:spMk id="5" creationId="{AF2B4C6A-257E-D264-ABF7-A630E1AE261B}"/>
          </ac:spMkLst>
        </pc:spChg>
        <pc:spChg chg="add mod">
          <ac:chgData name="Mr J Bee (BWCET)" userId="a1856448-f297-487a-a7ea-498499ce4ab3" providerId="ADAL" clId="{C36FDA15-285C-46D2-8D49-27E34524C8CD}" dt="2023-10-09T13:54:58.105" v="673" actId="1076"/>
          <ac:spMkLst>
            <pc:docMk/>
            <pc:sldMk cId="4266441798" sldId="263"/>
            <ac:spMk id="6" creationId="{5039A1F9-696D-CBF7-0B1D-7B3F1A7586F1}"/>
          </ac:spMkLst>
        </pc:spChg>
        <pc:spChg chg="add del mod">
          <ac:chgData name="Mr J Bee (BWCET)" userId="a1856448-f297-487a-a7ea-498499ce4ab3" providerId="ADAL" clId="{C36FDA15-285C-46D2-8D49-27E34524C8CD}" dt="2023-10-09T13:54:20.368" v="522" actId="478"/>
          <ac:spMkLst>
            <pc:docMk/>
            <pc:sldMk cId="4266441798" sldId="263"/>
            <ac:spMk id="7" creationId="{7A1CEE6F-A452-4F45-7950-8DDE513ABBBF}"/>
          </ac:spMkLst>
        </pc:spChg>
        <pc:spChg chg="add mod">
          <ac:chgData name="Mr J Bee (BWCET)" userId="a1856448-f297-487a-a7ea-498499ce4ab3" providerId="ADAL" clId="{C36FDA15-285C-46D2-8D49-27E34524C8CD}" dt="2023-10-09T13:55:01.981" v="675" actId="1076"/>
          <ac:spMkLst>
            <pc:docMk/>
            <pc:sldMk cId="4266441798" sldId="263"/>
            <ac:spMk id="8" creationId="{788786CB-422F-5F66-ABFD-386F09DD1251}"/>
          </ac:spMkLst>
        </pc:spChg>
        <pc:spChg chg="add mod">
          <ac:chgData name="Mr J Bee (BWCET)" userId="a1856448-f297-487a-a7ea-498499ce4ab3" providerId="ADAL" clId="{C36FDA15-285C-46D2-8D49-27E34524C8CD}" dt="2023-10-09T13:55:04.554" v="677" actId="1076"/>
          <ac:spMkLst>
            <pc:docMk/>
            <pc:sldMk cId="4266441798" sldId="263"/>
            <ac:spMk id="9" creationId="{D6E8C289-5E6F-ADFC-C6AF-917DA963BE8F}"/>
          </ac:spMkLst>
        </pc:spChg>
        <pc:spChg chg="add mod">
          <ac:chgData name="Mr J Bee (BWCET)" userId="a1856448-f297-487a-a7ea-498499ce4ab3" providerId="ADAL" clId="{C36FDA15-285C-46D2-8D49-27E34524C8CD}" dt="2023-10-09T13:55:07.370" v="679" actId="1076"/>
          <ac:spMkLst>
            <pc:docMk/>
            <pc:sldMk cId="4266441798" sldId="263"/>
            <ac:spMk id="10" creationId="{EB156479-7503-A6F9-D8FB-2861D16177AE}"/>
          </ac:spMkLst>
        </pc:spChg>
        <pc:spChg chg="add del mod">
          <ac:chgData name="Mr J Bee (BWCET)" userId="a1856448-f297-487a-a7ea-498499ce4ab3" providerId="ADAL" clId="{C36FDA15-285C-46D2-8D49-27E34524C8CD}" dt="2023-10-09T13:55:30.807" v="681" actId="478"/>
          <ac:spMkLst>
            <pc:docMk/>
            <pc:sldMk cId="4266441798" sldId="263"/>
            <ac:spMk id="11" creationId="{49B2DE02-2BEA-6314-1E69-9CA79A186229}"/>
          </ac:spMkLst>
        </pc:spChg>
        <pc:spChg chg="mod">
          <ac:chgData name="Mr J Bee (BWCET)" userId="a1856448-f297-487a-a7ea-498499ce4ab3" providerId="ADAL" clId="{C36FDA15-285C-46D2-8D49-27E34524C8CD}" dt="2023-10-09T13:54:04.753" v="516" actId="20577"/>
          <ac:spMkLst>
            <pc:docMk/>
            <pc:sldMk cId="4266441798" sldId="263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4" creationId="{3A6F64AE-4FF4-D541-646B-FEEE0EBC069B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7" creationId="{91E3A603-98B1-4435-78F3-1F27F0A8A95E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8" creationId="{299A3CC6-038A-DFE1-5171-5D30E3B4A453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9" creationId="{0726C829-2312-F34F-B5E0-6FA1AF5E0630}"/>
          </ac:spMkLst>
        </pc:spChg>
        <pc:spChg chg="del mod">
          <ac:chgData name="Mr J Bee (BWCET)" userId="a1856448-f297-487a-a7ea-498499ce4ab3" providerId="ADAL" clId="{C36FDA15-285C-46D2-8D49-27E34524C8CD}" dt="2023-10-09T13:54:00.672" v="514" actId="478"/>
          <ac:spMkLst>
            <pc:docMk/>
            <pc:sldMk cId="4266441798" sldId="263"/>
            <ac:spMk id="30" creationId="{99901514-B155-AEAC-0BCB-E9DA76B9C026}"/>
          </ac:spMkLst>
        </pc:spChg>
      </pc:sldChg>
      <pc:sldChg chg="addSp delSp modSp add mod addAnim delAnim modAnim">
        <pc:chgData name="Mr J Bee (BWCET)" userId="a1856448-f297-487a-a7ea-498499ce4ab3" providerId="ADAL" clId="{C36FDA15-285C-46D2-8D49-27E34524C8CD}" dt="2023-10-09T14:00:31.166" v="974" actId="1076"/>
        <pc:sldMkLst>
          <pc:docMk/>
          <pc:sldMk cId="138633426" sldId="264"/>
        </pc:sldMkLst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4" creationId="{8389E158-5F50-DB9D-8A2E-CF4291164804}"/>
          </ac:spMkLst>
        </pc:spChg>
        <pc:spChg chg="del">
          <ac:chgData name="Mr J Bee (BWCET)" userId="a1856448-f297-487a-a7ea-498499ce4ab3" providerId="ADAL" clId="{C36FDA15-285C-46D2-8D49-27E34524C8CD}" dt="2023-10-09T13:58:48.553" v="823" actId="478"/>
          <ac:spMkLst>
            <pc:docMk/>
            <pc:sldMk cId="138633426" sldId="264"/>
            <ac:spMk id="5" creationId="{AF2B4C6A-257E-D264-ABF7-A630E1AE261B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6" creationId="{5039A1F9-696D-CBF7-0B1D-7B3F1A7586F1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8" creationId="{788786CB-422F-5F66-ABFD-386F09DD1251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9" creationId="{D6E8C289-5E6F-ADFC-C6AF-917DA963BE8F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10" creationId="{EB156479-7503-A6F9-D8FB-2861D16177AE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1" creationId="{A72B82B4-2713-D27A-8C07-61443193704C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2" creationId="{BF58EE2E-1B2F-9B76-5F9E-6DC94D3314D2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8" creationId="{A5760569-E6E3-7EFF-6861-6196422E5533}"/>
          </ac:spMkLst>
        </pc:spChg>
        <pc:spChg chg="add mod">
          <ac:chgData name="Mr J Bee (BWCET)" userId="a1856448-f297-487a-a7ea-498499ce4ab3" providerId="ADAL" clId="{C36FDA15-285C-46D2-8D49-27E34524C8CD}" dt="2023-10-09T13:59:20.362" v="888" actId="14100"/>
          <ac:spMkLst>
            <pc:docMk/>
            <pc:sldMk cId="138633426" sldId="264"/>
            <ac:spMk id="19" creationId="{8073F9AC-2C85-9CDD-E552-EA0BE5655602}"/>
          </ac:spMkLst>
        </pc:spChg>
        <pc:spChg chg="add mod">
          <ac:chgData name="Mr J Bee (BWCET)" userId="a1856448-f297-487a-a7ea-498499ce4ab3" providerId="ADAL" clId="{C36FDA15-285C-46D2-8D49-27E34524C8CD}" dt="2023-10-09T14:00:24.345" v="970" actId="20577"/>
          <ac:spMkLst>
            <pc:docMk/>
            <pc:sldMk cId="138633426" sldId="264"/>
            <ac:spMk id="20" creationId="{D6B6D6E9-25FB-861C-582F-2CD53DF9B358}"/>
          </ac:spMkLst>
        </pc:spChg>
        <pc:spChg chg="add del mod">
          <ac:chgData name="Mr J Bee (BWCET)" userId="a1856448-f297-487a-a7ea-498499ce4ab3" providerId="ADAL" clId="{C36FDA15-285C-46D2-8D49-27E34524C8CD}" dt="2023-10-09T13:59:37.547" v="894" actId="478"/>
          <ac:spMkLst>
            <pc:docMk/>
            <pc:sldMk cId="138633426" sldId="264"/>
            <ac:spMk id="21" creationId="{DCB5B869-B52E-EB83-C7AC-82D60459C3EF}"/>
          </ac:spMkLst>
        </pc:spChg>
        <pc:spChg chg="mod">
          <ac:chgData name="Mr J Bee (BWCET)" userId="a1856448-f297-487a-a7ea-498499ce4ab3" providerId="ADAL" clId="{C36FDA15-285C-46D2-8D49-27E34524C8CD}" dt="2023-10-09T13:59:16.017" v="886" actId="20577"/>
          <ac:spMkLst>
            <pc:docMk/>
            <pc:sldMk cId="138633426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4:00:14.200" v="931" actId="478"/>
          <ac:spMkLst>
            <pc:docMk/>
            <pc:sldMk cId="138633426" sldId="264"/>
            <ac:spMk id="23" creationId="{E4D627BF-53BD-1069-52D8-DF7FA6F9FF2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4" creationId="{3A6F64AE-4FF4-D541-646B-FEEE0EBC069B}"/>
          </ac:spMkLst>
        </pc:spChg>
        <pc:spChg chg="add del mod">
          <ac:chgData name="Mr J Bee (BWCET)" userId="a1856448-f297-487a-a7ea-498499ce4ab3" providerId="ADAL" clId="{C36FDA15-285C-46D2-8D49-27E34524C8CD}" dt="2023-10-09T14:00:11.481" v="930" actId="478"/>
          <ac:spMkLst>
            <pc:docMk/>
            <pc:sldMk cId="138633426" sldId="264"/>
            <ac:spMk id="25" creationId="{896D8131-587F-50AA-7AA4-724063BD95D3}"/>
          </ac:spMkLst>
        </pc:spChg>
        <pc:spChg chg="add mod">
          <ac:chgData name="Mr J Bee (BWCET)" userId="a1856448-f297-487a-a7ea-498499ce4ab3" providerId="ADAL" clId="{C36FDA15-285C-46D2-8D49-27E34524C8CD}" dt="2023-10-09T14:00:28.514" v="972" actId="1076"/>
          <ac:spMkLst>
            <pc:docMk/>
            <pc:sldMk cId="138633426" sldId="264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7" creationId="{91E3A603-98B1-4435-78F3-1F27F0A8A95E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8" creationId="{299A3CC6-038A-DFE1-5171-5D30E3B4A453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4:00:31.166" v="974" actId="1076"/>
          <ac:spMkLst>
            <pc:docMk/>
            <pc:sldMk cId="138633426" sldId="264"/>
            <ac:spMk id="30" creationId="{977BDECA-6573-CF95-5756-A9858807433E}"/>
          </ac:spMkLst>
        </pc:sp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4" creationId="{B74955AB-D546-DAE4-1715-FFDC01F16DCE}"/>
          </ac:cxnSpMkLst>
        </pc:cxn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04:04.434" v="1057" actId="14100"/>
        <pc:sldMkLst>
          <pc:docMk/>
          <pc:sldMk cId="3296673524" sldId="265"/>
        </pc:sldMkLst>
        <pc:spChg chg="add mod">
          <ac:chgData name="Mr J Bee (BWCET)" userId="a1856448-f297-487a-a7ea-498499ce4ab3" providerId="ADAL" clId="{C36FDA15-285C-46D2-8D49-27E34524C8CD}" dt="2023-10-09T14:03:58.154" v="1055" actId="14100"/>
          <ac:spMkLst>
            <pc:docMk/>
            <pc:sldMk cId="3296673524" sldId="265"/>
            <ac:spMk id="3" creationId="{2DA08DDF-9C78-14AD-C6E5-805F5263D185}"/>
          </ac:spMkLst>
        </pc:spChg>
        <pc:spChg chg="add mod">
          <ac:chgData name="Mr J Bee (BWCET)" userId="a1856448-f297-487a-a7ea-498499ce4ab3" providerId="ADAL" clId="{C36FDA15-285C-46D2-8D49-27E34524C8CD}" dt="2023-10-09T14:04:00.986" v="1056" actId="14100"/>
          <ac:spMkLst>
            <pc:docMk/>
            <pc:sldMk cId="3296673524" sldId="265"/>
            <ac:spMk id="4" creationId="{6138F721-4D15-E154-4915-E903C97AB946}"/>
          </ac:spMkLst>
        </pc:spChg>
        <pc:spChg chg="add mod">
          <ac:chgData name="Mr J Bee (BWCET)" userId="a1856448-f297-487a-a7ea-498499ce4ab3" providerId="ADAL" clId="{C36FDA15-285C-46D2-8D49-27E34524C8CD}" dt="2023-10-09T14:04:04.434" v="1057" actId="14100"/>
          <ac:spMkLst>
            <pc:docMk/>
            <pc:sldMk cId="3296673524" sldId="265"/>
            <ac:spMk id="5" creationId="{F0D84AB5-567A-9B71-68B0-0B8AC6EE94F8}"/>
          </ac:spMkLst>
        </pc:spChg>
        <pc:spChg chg="add mod">
          <ac:chgData name="Mr J Bee (BWCET)" userId="a1856448-f297-487a-a7ea-498499ce4ab3" providerId="ADAL" clId="{C36FDA15-285C-46D2-8D49-27E34524C8CD}" dt="2023-10-09T14:03:54.555" v="1054" actId="14100"/>
          <ac:spMkLst>
            <pc:docMk/>
            <pc:sldMk cId="3296673524" sldId="265"/>
            <ac:spMk id="6" creationId="{67AD461F-5DBA-AC5A-AF88-877D6C008F9A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2:39.605" v="979" actId="478"/>
          <ac:spMkLst>
            <pc:docMk/>
            <pc:sldMk cId="3296673524" sldId="265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2:35.471" v="977" actId="478"/>
          <ac:spMkLst>
            <pc:docMk/>
            <pc:sldMk cId="3296673524" sldId="265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3:48.570" v="1052" actId="20577"/>
          <ac:spMkLst>
            <pc:docMk/>
            <pc:sldMk cId="3296673524" sldId="265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30" creationId="{977BDECA-6573-CF95-5756-A9858807433E}"/>
          </ac:spMkLst>
        </pc:sp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11:08.789" v="1558" actId="478"/>
        <pc:sldMkLst>
          <pc:docMk/>
          <pc:sldMk cId="256198988" sldId="266"/>
        </pc:sldMkLst>
        <pc:spChg chg="add mod">
          <ac:chgData name="Mr J Bee (BWCET)" userId="a1856448-f297-487a-a7ea-498499ce4ab3" providerId="ADAL" clId="{C36FDA15-285C-46D2-8D49-27E34524C8CD}" dt="2023-10-09T14:08:55.456" v="1354"/>
          <ac:spMkLst>
            <pc:docMk/>
            <pc:sldMk cId="256198988" sldId="266"/>
            <ac:spMk id="4" creationId="{EB623E10-7F2D-E4F1-1EE2-CEC8AEC72E08}"/>
          </ac:spMkLst>
        </pc:spChg>
        <pc:spChg chg="add del mod">
          <ac:chgData name="Mr J Bee (BWCET)" userId="a1856448-f297-487a-a7ea-498499ce4ab3" providerId="ADAL" clId="{C36FDA15-285C-46D2-8D49-27E34524C8CD}" dt="2023-10-09T14:10:00.039" v="1365" actId="478"/>
          <ac:spMkLst>
            <pc:docMk/>
            <pc:sldMk cId="256198988" sldId="266"/>
            <ac:spMk id="5" creationId="{5696725B-ECE4-E29E-73C7-E746371A0521}"/>
          </ac:spMkLst>
        </pc:spChg>
        <pc:spChg chg="add mod">
          <ac:chgData name="Mr J Bee (BWCET)" userId="a1856448-f297-487a-a7ea-498499ce4ab3" providerId="ADAL" clId="{C36FDA15-285C-46D2-8D49-27E34524C8CD}" dt="2023-10-09T14:10:52.168" v="1552" actId="1076"/>
          <ac:spMkLst>
            <pc:docMk/>
            <pc:sldMk cId="256198988" sldId="266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7" creationId="{DB40E0D2-03B0-C86E-9C54-11D7875AF213}"/>
          </ac:spMkLst>
        </pc:spChg>
        <pc:spChg chg="add mod">
          <ac:chgData name="Mr J Bee (BWCET)" userId="a1856448-f297-487a-a7ea-498499ce4ab3" providerId="ADAL" clId="{C36FDA15-285C-46D2-8D49-27E34524C8CD}" dt="2023-10-09T14:10:56.649" v="1554" actId="14100"/>
          <ac:spMkLst>
            <pc:docMk/>
            <pc:sldMk cId="256198988" sldId="266"/>
            <ac:spMk id="8" creationId="{AC424D0D-6D32-C722-D699-FEA2D6952628}"/>
          </ac:spMkLst>
        </pc:spChg>
        <pc:spChg chg="add mod">
          <ac:chgData name="Mr J Bee (BWCET)" userId="a1856448-f297-487a-a7ea-498499ce4ab3" providerId="ADAL" clId="{C36FDA15-285C-46D2-8D49-27E34524C8CD}" dt="2023-10-09T14:10:59.977" v="1556" actId="1076"/>
          <ac:spMkLst>
            <pc:docMk/>
            <pc:sldMk cId="256198988" sldId="266"/>
            <ac:spMk id="9" creationId="{F98757DD-C9E8-C9EC-D804-0F4590F74162}"/>
          </ac:spMkLst>
        </pc:spChg>
        <pc:spChg chg="add del mod">
          <ac:chgData name="Mr J Bee (BWCET)" userId="a1856448-f297-487a-a7ea-498499ce4ab3" providerId="ADAL" clId="{C36FDA15-285C-46D2-8D49-27E34524C8CD}" dt="2023-10-09T14:11:08.789" v="1558" actId="478"/>
          <ac:spMkLst>
            <pc:docMk/>
            <pc:sldMk cId="256198988" sldId="266"/>
            <ac:spMk id="10" creationId="{56F9A02D-2317-C702-4A82-36B41D66C722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5:35.995" v="1061" actId="478"/>
          <ac:spMkLst>
            <pc:docMk/>
            <pc:sldMk cId="256198988" sldId="266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8:39.159" v="1310" actId="478"/>
          <ac:spMkLst>
            <pc:docMk/>
            <pc:sldMk cId="256198988" sldId="266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5:30.185" v="1060" actId="478"/>
          <ac:spMkLst>
            <pc:docMk/>
            <pc:sldMk cId="256198988" sldId="266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8:51.455" v="1353" actId="20577"/>
          <ac:spMkLst>
            <pc:docMk/>
            <pc:sldMk cId="256198988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30" creationId="{977BDECA-6573-CF95-5756-A9858807433E}"/>
          </ac:spMkLst>
        </pc:spChg>
        <pc:graphicFrameChg chg="add mod modGraphic">
          <ac:chgData name="Mr J Bee (BWCET)" userId="a1856448-f297-487a-a7ea-498499ce4ab3" providerId="ADAL" clId="{C36FDA15-285C-46D2-8D49-27E34524C8CD}" dt="2023-10-09T14:09:50.880" v="1362" actId="207"/>
          <ac:graphicFrameMkLst>
            <pc:docMk/>
            <pc:sldMk cId="256198988" sldId="266"/>
            <ac:graphicFrameMk id="3" creationId="{A111A84C-90B9-3C56-2218-505C7C78C6D8}"/>
          </ac:graphicFrameMkLst>
        </pc:graphicFrame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5" creationId="{3A894EC8-0FDC-8CD9-DEAF-7B184EDCB100}"/>
          </ac:cxnSpMkLst>
        </pc:cxnChg>
      </pc:sldChg>
      <pc:sldChg chg="modSp add mod">
        <pc:chgData name="Mr J Bee (BWCET)" userId="a1856448-f297-487a-a7ea-498499ce4ab3" providerId="ADAL" clId="{C36FDA15-285C-46D2-8D49-27E34524C8CD}" dt="2023-10-09T14:11:49.602" v="1563" actId="207"/>
        <pc:sldMkLst>
          <pc:docMk/>
          <pc:sldMk cId="2035529771" sldId="267"/>
        </pc:sldMkLst>
        <pc:graphicFrameChg chg="modGraphic">
          <ac:chgData name="Mr J Bee (BWCET)" userId="a1856448-f297-487a-a7ea-498499ce4ab3" providerId="ADAL" clId="{C36FDA15-285C-46D2-8D49-27E34524C8CD}" dt="2023-10-09T14:11:49.602" v="1563" actId="207"/>
          <ac:graphicFrameMkLst>
            <pc:docMk/>
            <pc:sldMk cId="2035529771" sldId="267"/>
            <ac:graphicFrameMk id="3" creationId="{A111A84C-90B9-3C56-2218-505C7C78C6D8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4:16:10.826" v="1774"/>
        <pc:sldMkLst>
          <pc:docMk/>
          <pc:sldMk cId="1297903623" sldId="268"/>
        </pc:sldMkLst>
        <pc:spChg chg="del">
          <ac:chgData name="Mr J Bee (BWCET)" userId="a1856448-f297-487a-a7ea-498499ce4ab3" providerId="ADAL" clId="{C36FDA15-285C-46D2-8D49-27E34524C8CD}" dt="2023-10-09T14:14:46.329" v="1621" actId="478"/>
          <ac:spMkLst>
            <pc:docMk/>
            <pc:sldMk cId="1297903623" sldId="268"/>
            <ac:spMk id="4" creationId="{EB623E10-7F2D-E4F1-1EE2-CEC8AEC72E08}"/>
          </ac:spMkLst>
        </pc:spChg>
        <pc:spChg chg="mod">
          <ac:chgData name="Mr J Bee (BWCET)" userId="a1856448-f297-487a-a7ea-498499ce4ab3" providerId="ADAL" clId="{C36FDA15-285C-46D2-8D49-27E34524C8CD}" dt="2023-10-09T14:15:46.390" v="1763" actId="20577"/>
          <ac:spMkLst>
            <pc:docMk/>
            <pc:sldMk cId="1297903623" sldId="268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12:46.432" v="1575" actId="478"/>
          <ac:spMkLst>
            <pc:docMk/>
            <pc:sldMk cId="1297903623" sldId="268"/>
            <ac:spMk id="8" creationId="{AC424D0D-6D32-C722-D699-FEA2D6952628}"/>
          </ac:spMkLst>
        </pc:spChg>
        <pc:spChg chg="del">
          <ac:chgData name="Mr J Bee (BWCET)" userId="a1856448-f297-487a-a7ea-498499ce4ab3" providerId="ADAL" clId="{C36FDA15-285C-46D2-8D49-27E34524C8CD}" dt="2023-10-09T14:12:49.188" v="1576" actId="478"/>
          <ac:spMkLst>
            <pc:docMk/>
            <pc:sldMk cId="1297903623" sldId="268"/>
            <ac:spMk id="9" creationId="{F98757DD-C9E8-C9EC-D804-0F4590F74162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2" creationId="{F6F81B61-78CE-AC69-ACB7-23F5F1E8B61E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3" creationId="{DEF7B910-7AB8-65B8-6DAB-5A44FBAD0E66}"/>
          </ac:spMkLst>
        </pc:spChg>
        <pc:spChg chg="add mod">
          <ac:chgData name="Mr J Bee (BWCET)" userId="a1856448-f297-487a-a7ea-498499ce4ab3" providerId="ADAL" clId="{C36FDA15-285C-46D2-8D49-27E34524C8CD}" dt="2023-10-09T14:15:11.064" v="1689"/>
          <ac:spMkLst>
            <pc:docMk/>
            <pc:sldMk cId="1297903623" sldId="268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15:51.961" v="1765" actId="1076"/>
          <ac:spMkLst>
            <pc:docMk/>
            <pc:sldMk cId="1297903623" sldId="268"/>
            <ac:spMk id="15" creationId="{BA781B42-B121-8DA0-86DE-A7A6A7B8C3E8}"/>
          </ac:spMkLst>
        </pc:spChg>
        <pc:spChg chg="add mod">
          <ac:chgData name="Mr J Bee (BWCET)" userId="a1856448-f297-487a-a7ea-498499ce4ab3" providerId="ADAL" clId="{C36FDA15-285C-46D2-8D49-27E34524C8CD}" dt="2023-10-09T14:15:55.909" v="1767" actId="1076"/>
          <ac:spMkLst>
            <pc:docMk/>
            <pc:sldMk cId="1297903623" sldId="268"/>
            <ac:spMk id="16" creationId="{9FFD9224-6C1F-C984-4DAA-A6B15C58D5E7}"/>
          </ac:spMkLst>
        </pc:spChg>
        <pc:spChg chg="add mod">
          <ac:chgData name="Mr J Bee (BWCET)" userId="a1856448-f297-487a-a7ea-498499ce4ab3" providerId="ADAL" clId="{C36FDA15-285C-46D2-8D49-27E34524C8CD}" dt="2023-10-09T14:16:06.035" v="1771" actId="1076"/>
          <ac:spMkLst>
            <pc:docMk/>
            <pc:sldMk cId="1297903623" sldId="268"/>
            <ac:spMk id="17" creationId="{A2D24814-7A8F-8178-BC04-590FE307979F}"/>
          </ac:spMkLst>
        </pc:spChg>
        <pc:spChg chg="mod">
          <ac:chgData name="Mr J Bee (BWCET)" userId="a1856448-f297-487a-a7ea-498499ce4ab3" providerId="ADAL" clId="{C36FDA15-285C-46D2-8D49-27E34524C8CD}" dt="2023-10-09T14:15:08.719" v="1688" actId="20577"/>
          <ac:spMkLst>
            <pc:docMk/>
            <pc:sldMk cId="1297903623" sldId="268"/>
            <ac:spMk id="22" creationId="{1FE8C83A-9C65-8103-D6F7-5F7752E75B56}"/>
          </ac:spMkLst>
        </pc:spChg>
        <pc:graphicFrameChg chg="mod modGraphic">
          <ac:chgData name="Mr J Bee (BWCET)" userId="a1856448-f297-487a-a7ea-498499ce4ab3" providerId="ADAL" clId="{C36FDA15-285C-46D2-8D49-27E34524C8CD}" dt="2023-10-09T14:15:22.068" v="1691" actId="1076"/>
          <ac:graphicFrameMkLst>
            <pc:docMk/>
            <pc:sldMk cId="1297903623" sldId="268"/>
            <ac:graphicFrameMk id="3" creationId="{A111A84C-90B9-3C56-2218-505C7C78C6D8}"/>
          </ac:graphicFrameMkLst>
        </pc:graphicFrame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7" creationId="{BF67A0A7-16F3-1225-C87D-365707639EB7}"/>
          </ac:picMkLst>
        </pc:pic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0:14.147" v="1841" actId="478"/>
        <pc:sldMkLst>
          <pc:docMk/>
          <pc:sldMk cId="3573552996" sldId="269"/>
        </pc:sldMkLst>
        <pc:spChg chg="del">
          <ac:chgData name="Mr J Bee (BWCET)" userId="a1856448-f297-487a-a7ea-498499ce4ab3" providerId="ADAL" clId="{C36FDA15-285C-46D2-8D49-27E34524C8CD}" dt="2023-10-09T14:16:34.792" v="1778" actId="478"/>
          <ac:spMkLst>
            <pc:docMk/>
            <pc:sldMk cId="3573552996" sldId="269"/>
            <ac:spMk id="6" creationId="{7480D78B-7844-EAFB-3B0F-5432B31BC529}"/>
          </ac:spMkLst>
        </pc:spChg>
        <pc:spChg chg="add mod">
          <ac:chgData name="Mr J Bee (BWCET)" userId="a1856448-f297-487a-a7ea-498499ce4ab3" providerId="ADAL" clId="{C36FDA15-285C-46D2-8D49-27E34524C8CD}" dt="2023-10-09T14:18:46.518" v="1837" actId="14100"/>
          <ac:spMkLst>
            <pc:docMk/>
            <pc:sldMk cId="3573552996" sldId="269"/>
            <ac:spMk id="9" creationId="{265B9DD4-1714-17AF-4DD1-807F808065F3}"/>
          </ac:spMkLst>
        </pc:spChg>
        <pc:spChg chg="add mod">
          <ac:chgData name="Mr J Bee (BWCET)" userId="a1856448-f297-487a-a7ea-498499ce4ab3" providerId="ADAL" clId="{C36FDA15-285C-46D2-8D49-27E34524C8CD}" dt="2023-10-09T14:18:49.447" v="1839" actId="1076"/>
          <ac:spMkLst>
            <pc:docMk/>
            <pc:sldMk cId="3573552996" sldId="269"/>
            <ac:spMk id="10" creationId="{37D7226D-7EA3-437C-638C-E6DABAF84BC0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2" creationId="{F6F81B61-78CE-AC69-ACB7-23F5F1E8B61E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3" creationId="{DEF7B910-7AB8-65B8-6DAB-5A44FBAD0E66}"/>
          </ac:spMkLst>
        </pc:spChg>
        <pc:spChg chg="del">
          <ac:chgData name="Mr J Bee (BWCET)" userId="a1856448-f297-487a-a7ea-498499ce4ab3" providerId="ADAL" clId="{C36FDA15-285C-46D2-8D49-27E34524C8CD}" dt="2023-10-09T14:16:32.642" v="1777" actId="478"/>
          <ac:spMkLst>
            <pc:docMk/>
            <pc:sldMk cId="3573552996" sldId="269"/>
            <ac:spMk id="15" creationId="{BA781B42-B121-8DA0-86DE-A7A6A7B8C3E8}"/>
          </ac:spMkLst>
        </pc:spChg>
        <pc:spChg chg="del">
          <ac:chgData name="Mr J Bee (BWCET)" userId="a1856448-f297-487a-a7ea-498499ce4ab3" providerId="ADAL" clId="{C36FDA15-285C-46D2-8D49-27E34524C8CD}" dt="2023-10-09T14:16:32.087" v="1776" actId="478"/>
          <ac:spMkLst>
            <pc:docMk/>
            <pc:sldMk cId="3573552996" sldId="269"/>
            <ac:spMk id="16" creationId="{9FFD9224-6C1F-C984-4DAA-A6B15C58D5E7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7" creationId="{A2D24814-7A8F-8178-BC04-590FE307979F}"/>
          </ac:spMkLst>
        </pc:spChg>
        <pc:spChg chg="add del mod">
          <ac:chgData name="Mr J Bee (BWCET)" userId="a1856448-f297-487a-a7ea-498499ce4ab3" providerId="ADAL" clId="{C36FDA15-285C-46D2-8D49-27E34524C8CD}" dt="2023-10-09T14:20:14.147" v="1841" actId="478"/>
          <ac:spMkLst>
            <pc:docMk/>
            <pc:sldMk cId="3573552996" sldId="269"/>
            <ac:spMk id="18" creationId="{ADD99DBF-C954-23F9-AF7D-49A8CAFAB7A8}"/>
          </ac:spMkLst>
        </pc:spChg>
        <pc:graphicFrameChg chg="del">
          <ac:chgData name="Mr J Bee (BWCET)" userId="a1856448-f297-487a-a7ea-498499ce4ab3" providerId="ADAL" clId="{C36FDA15-285C-46D2-8D49-27E34524C8CD}" dt="2023-10-09T14:16:37.455" v="1779" actId="478"/>
          <ac:graphicFrameMkLst>
            <pc:docMk/>
            <pc:sldMk cId="3573552996" sldId="269"/>
            <ac:graphicFrameMk id="3" creationId="{A111A84C-90B9-3C56-2218-505C7C78C6D8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7:37.198" v="1801" actId="20577"/>
          <ac:graphicFrameMkLst>
            <pc:docMk/>
            <pc:sldMk cId="3573552996" sldId="269"/>
            <ac:graphicFrameMk id="4" creationId="{74999C88-211B-B46A-8E31-495CB33E3CA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09.518" v="1826" actId="20577"/>
          <ac:graphicFrameMkLst>
            <pc:docMk/>
            <pc:sldMk cId="3573552996" sldId="269"/>
            <ac:graphicFrameMk id="5" creationId="{A9092C0B-CD17-FCCD-DEAC-6EA47726B900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35.831" v="1834" actId="20577"/>
          <ac:graphicFrameMkLst>
            <pc:docMk/>
            <pc:sldMk cId="3573552996" sldId="269"/>
            <ac:graphicFrameMk id="8" creationId="{E7CAA9C7-AAF3-B0BD-101F-3DB302FB61E0}"/>
          </ac:graphicFrameMkLst>
        </pc:graphicFrame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7" creationId="{BF67A0A7-16F3-1225-C87D-365707639EB7}"/>
          </ac:picMkLst>
        </pc:pic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2:27.182" v="1921" actId="1035"/>
        <pc:sldMkLst>
          <pc:docMk/>
          <pc:sldMk cId="2777186452" sldId="270"/>
        </pc:sldMkLst>
        <pc:spChg chg="add mod">
          <ac:chgData name="Mr J Bee (BWCET)" userId="a1856448-f297-487a-a7ea-498499ce4ab3" providerId="ADAL" clId="{C36FDA15-285C-46D2-8D49-27E34524C8CD}" dt="2023-10-09T14:21:05.406" v="1874"/>
          <ac:spMkLst>
            <pc:docMk/>
            <pc:sldMk cId="2777186452" sldId="270"/>
            <ac:spMk id="6" creationId="{DA4BBA2F-7F6B-12FD-918A-51C21269480C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9" creationId="{265B9DD4-1714-17AF-4DD1-807F808065F3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10" creationId="{37D7226D-7EA3-437C-638C-E6DABAF84BC0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20:56.143" v="1849" actId="478"/>
          <ac:spMkLst>
            <pc:docMk/>
            <pc:sldMk cId="2777186452" sldId="270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5" creationId="{BE3A5A66-0D44-597C-C93A-0D5A67FD0428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7" creationId="{3EE3CCCA-7B87-5E67-0A5A-771C08345866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8" creationId="{A9CDC1C3-6395-7DA6-5121-1150FF9CAE43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0" creationId="{F1E9ED34-A160-CFA8-D879-BEB7D902EAD1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1:04.118" v="1873" actId="20577"/>
          <ac:spMkLst>
            <pc:docMk/>
            <pc:sldMk cId="2777186452" sldId="27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09T14:22:27.182" v="1921" actId="1035"/>
          <ac:spMkLst>
            <pc:docMk/>
            <pc:sldMk cId="2777186452" sldId="270"/>
            <ac:spMk id="24" creationId="{07E0EBB1-E5B0-9CAF-8906-43C372CF7841}"/>
          </ac:spMkLst>
        </pc:spChg>
        <pc:spChg chg="add mod">
          <ac:chgData name="Mr J Bee (BWCET)" userId="a1856448-f297-487a-a7ea-498499ce4ab3" providerId="ADAL" clId="{C36FDA15-285C-46D2-8D49-27E34524C8CD}" dt="2023-10-09T14:22:22.094" v="1911" actId="1035"/>
          <ac:spMkLst>
            <pc:docMk/>
            <pc:sldMk cId="2777186452" sldId="270"/>
            <ac:spMk id="25" creationId="{8C7D0C0E-C6B3-CFFE-EF93-C926055B9548}"/>
          </ac:spMkLst>
        </pc:spChg>
        <pc:graphicFrameChg chg="del">
          <ac:chgData name="Mr J Bee (BWCET)" userId="a1856448-f297-487a-a7ea-498499ce4ab3" providerId="ADAL" clId="{C36FDA15-285C-46D2-8D49-27E34524C8CD}" dt="2023-10-09T14:20:22.048" v="1844" actId="478"/>
          <ac:graphicFrameMkLst>
            <pc:docMk/>
            <pc:sldMk cId="2777186452" sldId="270"/>
            <ac:graphicFrameMk id="4" creationId="{74999C88-211B-B46A-8E31-495CB33E3CAC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5" creationId="{A9092C0B-CD17-FCCD-DEAC-6EA47726B900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8" creationId="{E7CAA9C7-AAF3-B0BD-101F-3DB302FB61E0}"/>
          </ac:graphicFrameMkLst>
        </pc:graphicFrameChg>
        <pc:picChg chg="add mod">
          <ac:chgData name="Mr J Bee (BWCET)" userId="a1856448-f297-487a-a7ea-498499ce4ab3" providerId="ADAL" clId="{C36FDA15-285C-46D2-8D49-27E34524C8CD}" dt="2023-10-09T14:21:58.181" v="1894" actId="1076"/>
          <ac:picMkLst>
            <pc:docMk/>
            <pc:sldMk cId="2777186452" sldId="270"/>
            <ac:picMk id="3" creationId="{F6D7ABC2-5374-08CA-C2A9-1ED71ADE54DE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2" creationId="{E8B48C59-3E99-C22E-6B2E-F8D30205EBC7}"/>
          </ac:picMkLst>
        </pc:picChg>
        <pc:picChg chg="add del mod">
          <ac:chgData name="Mr J Bee (BWCET)" userId="a1856448-f297-487a-a7ea-498499ce4ab3" providerId="ADAL" clId="{C36FDA15-285C-46D2-8D49-27E34524C8CD}" dt="2023-10-09T14:21:41.385" v="1891" actId="478"/>
          <ac:picMkLst>
            <pc:docMk/>
            <pc:sldMk cId="2777186452" sldId="270"/>
            <ac:picMk id="16" creationId="{B2BFFC92-87AC-6911-698C-59DDBED2213A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9" creationId="{8BA671AD-6693-429D-37A0-ADA34C7650E4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23" creationId="{1C85ABEC-5C70-8FD3-A899-EA9EE389F26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4:38.128" v="1998"/>
        <pc:sldMkLst>
          <pc:docMk/>
          <pc:sldMk cId="2394954211" sldId="271"/>
        </pc:sldMkLst>
        <pc:spChg chg="del">
          <ac:chgData name="Mr J Bee (BWCET)" userId="a1856448-f297-487a-a7ea-498499ce4ab3" providerId="ADAL" clId="{C36FDA15-285C-46D2-8D49-27E34524C8CD}" dt="2023-10-09T14:24:27.577" v="1961" actId="478"/>
          <ac:spMkLst>
            <pc:docMk/>
            <pc:sldMk cId="2394954211" sldId="271"/>
            <ac:spMk id="6" creationId="{DA4BBA2F-7F6B-12FD-918A-51C21269480C}"/>
          </ac:spMkLst>
        </pc:spChg>
        <pc:spChg chg="mod">
          <ac:chgData name="Mr J Bee (BWCET)" userId="a1856448-f297-487a-a7ea-498499ce4ab3" providerId="ADAL" clId="{C36FDA15-285C-46D2-8D49-27E34524C8CD}" dt="2023-10-09T14:23:12.162" v="1928" actId="1076"/>
          <ac:spMkLst>
            <pc:docMk/>
            <pc:sldMk cId="2394954211" sldId="271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4:38.128" v="1998"/>
          <ac:spMkLst>
            <pc:docMk/>
            <pc:sldMk cId="2394954211" sldId="271"/>
            <ac:spMk id="9" creationId="{ECF9B926-E4F2-D2EC-5049-E1CE4E2BA5A7}"/>
          </ac:spMkLst>
        </pc:spChg>
        <pc:spChg chg="mod">
          <ac:chgData name="Mr J Bee (BWCET)" userId="a1856448-f297-487a-a7ea-498499ce4ab3" providerId="ADAL" clId="{C36FDA15-285C-46D2-8D49-27E34524C8CD}" dt="2023-10-09T14:23:35.596" v="1931" actId="20577"/>
          <ac:spMkLst>
            <pc:docMk/>
            <pc:sldMk cId="2394954211" sldId="271"/>
            <ac:spMk id="11" creationId="{6070D76E-6D46-5492-A2D8-CDA32850042A}"/>
          </ac:spMkLst>
        </pc:spChg>
        <pc:spChg chg="mod">
          <ac:chgData name="Mr J Bee (BWCET)" userId="a1856448-f297-487a-a7ea-498499ce4ab3" providerId="ADAL" clId="{C36FDA15-285C-46D2-8D49-27E34524C8CD}" dt="2023-10-09T14:23:03.858" v="1927" actId="1076"/>
          <ac:spMkLst>
            <pc:docMk/>
            <pc:sldMk cId="2394954211" sldId="271"/>
            <ac:spMk id="13" creationId="{A99146F4-BD6D-F36E-D96C-BB115F50910C}"/>
          </ac:spMkLst>
        </pc:spChg>
        <pc:spChg chg="mod">
          <ac:chgData name="Mr J Bee (BWCET)" userId="a1856448-f297-487a-a7ea-498499ce4ab3" providerId="ADAL" clId="{C36FDA15-285C-46D2-8D49-27E34524C8CD}" dt="2023-10-09T14:23:38.671" v="1934" actId="20577"/>
          <ac:spMkLst>
            <pc:docMk/>
            <pc:sldMk cId="2394954211" sldId="271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0" creationId="{F1E9ED34-A160-CFA8-D879-BEB7D902EAD1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4:37.342" v="1997" actId="20577"/>
          <ac:spMkLst>
            <pc:docMk/>
            <pc:sldMk cId="2394954211" sldId="271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22:57.175" v="1925" actId="478"/>
          <ac:spMkLst>
            <pc:docMk/>
            <pc:sldMk cId="2394954211" sldId="271"/>
            <ac:spMk id="24" creationId="{07E0EBB1-E5B0-9CAF-8906-43C372CF7841}"/>
          </ac:spMkLst>
        </pc:spChg>
        <pc:spChg chg="del">
          <ac:chgData name="Mr J Bee (BWCET)" userId="a1856448-f297-487a-a7ea-498499ce4ab3" providerId="ADAL" clId="{C36FDA15-285C-46D2-8D49-27E34524C8CD}" dt="2023-10-09T14:22:55.015" v="1924" actId="478"/>
          <ac:spMkLst>
            <pc:docMk/>
            <pc:sldMk cId="2394954211" sldId="271"/>
            <ac:spMk id="25" creationId="{8C7D0C0E-C6B3-CFFE-EF93-C926055B9548}"/>
          </ac:spMkLst>
        </pc:spChg>
        <pc:picChg chg="mod">
          <ac:chgData name="Mr J Bee (BWCET)" userId="a1856448-f297-487a-a7ea-498499ce4ab3" providerId="ADAL" clId="{C36FDA15-285C-46D2-8D49-27E34524C8CD}" dt="2023-10-09T14:23:12.162" v="1928" actId="1076"/>
          <ac:picMkLst>
            <pc:docMk/>
            <pc:sldMk cId="2394954211" sldId="271"/>
            <ac:picMk id="3" creationId="{F6D7ABC2-5374-08CA-C2A9-1ED71ADE54DE}"/>
          </ac:picMkLst>
        </pc:picChg>
        <pc:picChg chg="mod">
          <ac:chgData name="Mr J Bee (BWCET)" userId="a1856448-f297-487a-a7ea-498499ce4ab3" providerId="ADAL" clId="{C36FDA15-285C-46D2-8D49-27E34524C8CD}" dt="2023-10-09T14:23:03.858" v="1927" actId="1076"/>
          <ac:picMkLst>
            <pc:docMk/>
            <pc:sldMk cId="2394954211" sldId="271"/>
            <ac:picMk id="12" creationId="{E8B48C59-3E99-C22E-6B2E-F8D30205EBC7}"/>
          </ac:picMkLst>
        </pc:picChg>
        <pc:picChg chg="del">
          <ac:chgData name="Mr J Bee (BWCET)" userId="a1856448-f297-487a-a7ea-498499ce4ab3" providerId="ADAL" clId="{C36FDA15-285C-46D2-8D49-27E34524C8CD}" dt="2023-10-09T14:22:58.454" v="1926" actId="478"/>
          <ac:picMkLst>
            <pc:docMk/>
            <pc:sldMk cId="2394954211" sldId="271"/>
            <ac:picMk id="19" creationId="{8BA671AD-6693-429D-37A0-ADA34C7650E4}"/>
          </ac:picMkLst>
        </pc:picChg>
        <pc:picChg chg="del">
          <ac:chgData name="Mr J Bee (BWCET)" userId="a1856448-f297-487a-a7ea-498499ce4ab3" providerId="ADAL" clId="{C36FDA15-285C-46D2-8D49-27E34524C8CD}" dt="2023-10-09T14:22:52.825" v="1923" actId="478"/>
          <ac:picMkLst>
            <pc:docMk/>
            <pc:sldMk cId="2394954211" sldId="271"/>
            <ac:picMk id="23" creationId="{1C85ABEC-5C70-8FD3-A899-EA9EE389F26F}"/>
          </ac:picMkLst>
        </pc:picChg>
        <pc:cxnChg chg="add mod">
          <ac:chgData name="Mr J Bee (BWCET)" userId="a1856448-f297-487a-a7ea-498499ce4ab3" providerId="ADAL" clId="{C36FDA15-285C-46D2-8D49-27E34524C8CD}" dt="2023-10-09T14:24:16.553" v="1958" actId="692"/>
          <ac:cxnSpMkLst>
            <pc:docMk/>
            <pc:sldMk cId="2394954211" sldId="271"/>
            <ac:cxnSpMk id="5" creationId="{6BFC75E1-6C11-26C4-21DB-E77F69D33BB9}"/>
          </ac:cxnSpMkLst>
        </pc:cxnChg>
        <pc:cxnChg chg="add mod">
          <ac:chgData name="Mr J Bee (BWCET)" userId="a1856448-f297-487a-a7ea-498499ce4ab3" providerId="ADAL" clId="{C36FDA15-285C-46D2-8D49-27E34524C8CD}" dt="2023-10-09T14:24:25.401" v="1960" actId="1076"/>
          <ac:cxnSpMkLst>
            <pc:docMk/>
            <pc:sldMk cId="2394954211" sldId="271"/>
            <ac:cxnSpMk id="8" creationId="{5F7321BE-9004-D3BF-4BB4-5A398B551AB4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0-09T14:30:01.089" v="2143" actId="478"/>
        <pc:sldMkLst>
          <pc:docMk/>
          <pc:sldMk cId="784875614" sldId="272"/>
        </pc:sldMkLst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4" creationId="{2E73F746-2514-512B-CBB4-3E0807BB8CC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6" creationId="{6B4C4FEB-668A-6E59-0557-8B24EEF5147D}"/>
          </ac:spMkLst>
        </pc:spChg>
        <pc:spChg chg="mod">
          <ac:chgData name="Mr J Bee (BWCET)" userId="a1856448-f297-487a-a7ea-498499ce4ab3" providerId="ADAL" clId="{C36FDA15-285C-46D2-8D49-27E34524C8CD}" dt="2023-10-09T14:25:05.909" v="2000" actId="1076"/>
          <ac:spMkLst>
            <pc:docMk/>
            <pc:sldMk cId="784875614" sldId="272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0" creationId="{BB07C91F-5FCE-00A2-7960-092D169BF7ED}"/>
          </ac:spMkLst>
        </pc:spChg>
        <pc:spChg chg="mod">
          <ac:chgData name="Mr J Bee (BWCET)" userId="a1856448-f297-487a-a7ea-498499ce4ab3" providerId="ADAL" clId="{C36FDA15-285C-46D2-8D49-27E34524C8CD}" dt="2023-10-09T14:26:49.078" v="2054" actId="1035"/>
          <ac:spMkLst>
            <pc:docMk/>
            <pc:sldMk cId="784875614" sldId="272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4" creationId="{0D2F1874-CFC6-2C56-32AA-DE527528B68F}"/>
          </ac:spMkLst>
        </pc:spChg>
        <pc:spChg chg="mod">
          <ac:chgData name="Mr J Bee (BWCET)" userId="a1856448-f297-487a-a7ea-498499ce4ab3" providerId="ADAL" clId="{C36FDA15-285C-46D2-8D49-27E34524C8CD}" dt="2023-10-09T14:27:13.606" v="2070" actId="1035"/>
          <ac:spMkLst>
            <pc:docMk/>
            <pc:sldMk cId="784875614" sldId="272"/>
            <ac:spMk id="15" creationId="{BE3A5A66-0D44-597C-C93A-0D5A67FD042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6" creationId="{F0AE4CB8-28AB-E7CE-CEE6-8D2E908CA36C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7" creationId="{5873439E-6AFD-9F89-F429-2E6D68BD0022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8" creationId="{96420DCD-7D16-48F6-B638-BCDF48C02CA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9" creationId="{FAB94CE2-D38A-7613-4B2D-0F0518F8C199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20" creationId="{8E368471-BDCD-490C-5B0A-E94273AF2040}"/>
          </ac:spMkLst>
        </pc:spChg>
        <pc:spChg chg="add del mod">
          <ac:chgData name="Mr J Bee (BWCET)" userId="a1856448-f297-487a-a7ea-498499ce4ab3" providerId="ADAL" clId="{C36FDA15-285C-46D2-8D49-27E34524C8CD}" dt="2023-10-09T14:27:08.805" v="2058" actId="478"/>
          <ac:spMkLst>
            <pc:docMk/>
            <pc:sldMk cId="784875614" sldId="272"/>
            <ac:spMk id="21" creationId="{E40C1959-7992-3666-58F9-791D02CFE97D}"/>
          </ac:spMkLst>
        </pc:spChg>
        <pc:spChg chg="add mod">
          <ac:chgData name="Mr J Bee (BWCET)" userId="a1856448-f297-487a-a7ea-498499ce4ab3" providerId="ADAL" clId="{C36FDA15-285C-46D2-8D49-27E34524C8CD}" dt="2023-10-09T14:27:19.378" v="2074" actId="1035"/>
          <ac:spMkLst>
            <pc:docMk/>
            <pc:sldMk cId="784875614" sldId="272"/>
            <ac:spMk id="23" creationId="{2CA61767-2F87-8AC0-F605-DCEF2C5987BC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4" creationId="{D6E73377-248C-B0D6-D1EF-88E70D9C7D26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5" creationId="{370206AD-F1B4-D76A-E3EA-393955D6A1E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6" creationId="{0DC9CB29-884F-8C37-B452-3D0CD6AD72A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7" creationId="{D76D3458-AF2B-BD65-6FD4-47CA44FA590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8" creationId="{ECAE7A4D-6452-6602-A010-93A504620D8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9" creationId="{A0014A32-696D-4AAF-057F-8E3B9D8DD5F5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0" creationId="{52631F98-DDDD-E7BC-907E-E240F894BB3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1" creationId="{C5741305-B9D9-9F38-A314-13A94F5B94D9}"/>
          </ac:spMkLst>
        </pc:spChg>
        <pc:spChg chg="add mod">
          <ac:chgData name="Mr J Bee (BWCET)" userId="a1856448-f297-487a-a7ea-498499ce4ab3" providerId="ADAL" clId="{C36FDA15-285C-46D2-8D49-27E34524C8CD}" dt="2023-10-09T14:27:48.174" v="2089" actId="1076"/>
          <ac:spMkLst>
            <pc:docMk/>
            <pc:sldMk cId="784875614" sldId="272"/>
            <ac:spMk id="32" creationId="{08DBAE41-3E40-9119-FABA-819540908917}"/>
          </ac:spMkLst>
        </pc:spChg>
        <pc:spChg chg="add mod">
          <ac:chgData name="Mr J Bee (BWCET)" userId="a1856448-f297-487a-a7ea-498499ce4ab3" providerId="ADAL" clId="{C36FDA15-285C-46D2-8D49-27E34524C8CD}" dt="2023-10-09T14:28:08.492" v="2097" actId="1035"/>
          <ac:spMkLst>
            <pc:docMk/>
            <pc:sldMk cId="784875614" sldId="272"/>
            <ac:spMk id="33" creationId="{04C3966D-7EBA-36F3-41D4-D9FDF96DE77C}"/>
          </ac:spMkLst>
        </pc:spChg>
        <pc:spChg chg="add mod">
          <ac:chgData name="Mr J Bee (BWCET)" userId="a1856448-f297-487a-a7ea-498499ce4ab3" providerId="ADAL" clId="{C36FDA15-285C-46D2-8D49-27E34524C8CD}" dt="2023-10-09T14:27:59.749" v="2093" actId="1076"/>
          <ac:spMkLst>
            <pc:docMk/>
            <pc:sldMk cId="784875614" sldId="272"/>
            <ac:spMk id="34" creationId="{A4D2EACE-E42D-4D27-A67B-BC7437821D20}"/>
          </ac:spMkLst>
        </pc:spChg>
        <pc:spChg chg="add mod">
          <ac:chgData name="Mr J Bee (BWCET)" userId="a1856448-f297-487a-a7ea-498499ce4ab3" providerId="ADAL" clId="{C36FDA15-285C-46D2-8D49-27E34524C8CD}" dt="2023-10-09T14:28:03.349" v="2094" actId="1076"/>
          <ac:spMkLst>
            <pc:docMk/>
            <pc:sldMk cId="784875614" sldId="272"/>
            <ac:spMk id="35" creationId="{1DEC4AEE-7EDB-479D-C341-FE24D2FE8FBE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6" creationId="{64625AE6-71E3-5024-BF1B-D5F0BE5AEC28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7" creationId="{59F01BA1-C799-5A40-905C-6E3B31CBDC45}"/>
          </ac:spMkLst>
        </pc:spChg>
        <pc:spChg chg="add mod">
          <ac:chgData name="Mr J Bee (BWCET)" userId="a1856448-f297-487a-a7ea-498499ce4ab3" providerId="ADAL" clId="{C36FDA15-285C-46D2-8D49-27E34524C8CD}" dt="2023-10-09T14:28:36.762" v="2107" actId="1035"/>
          <ac:spMkLst>
            <pc:docMk/>
            <pc:sldMk cId="784875614" sldId="272"/>
            <ac:spMk id="38" creationId="{1F6AA7B5-AC3F-A670-DAA0-4FEFA5F2F40D}"/>
          </ac:spMkLst>
        </pc:spChg>
        <pc:spChg chg="add mod">
          <ac:chgData name="Mr J Bee (BWCET)" userId="a1856448-f297-487a-a7ea-498499ce4ab3" providerId="ADAL" clId="{C36FDA15-285C-46D2-8D49-27E34524C8CD}" dt="2023-10-09T14:28:34.504" v="2106" actId="1035"/>
          <ac:spMkLst>
            <pc:docMk/>
            <pc:sldMk cId="784875614" sldId="272"/>
            <ac:spMk id="39" creationId="{A36E0FEC-C058-71B5-9901-65588EB6ADD4}"/>
          </ac:spMkLst>
        </pc:spChg>
        <pc:spChg chg="add mod">
          <ac:chgData name="Mr J Bee (BWCET)" userId="a1856448-f297-487a-a7ea-498499ce4ab3" providerId="ADAL" clId="{C36FDA15-285C-46D2-8D49-27E34524C8CD}" dt="2023-10-09T14:28:25.258" v="2101" actId="1076"/>
          <ac:spMkLst>
            <pc:docMk/>
            <pc:sldMk cId="784875614" sldId="272"/>
            <ac:spMk id="40" creationId="{B8E35A0D-0450-4B9F-DE2C-E72A32D4AEB0}"/>
          </ac:spMkLst>
        </pc:spChg>
        <pc:spChg chg="add mod">
          <ac:chgData name="Mr J Bee (BWCET)" userId="a1856448-f297-487a-a7ea-498499ce4ab3" providerId="ADAL" clId="{C36FDA15-285C-46D2-8D49-27E34524C8CD}" dt="2023-10-09T14:28:31.569" v="2102" actId="1076"/>
          <ac:spMkLst>
            <pc:docMk/>
            <pc:sldMk cId="784875614" sldId="272"/>
            <ac:spMk id="41" creationId="{7E4D9CE4-9BEE-08E5-50C5-57B68C557884}"/>
          </ac:spMkLst>
        </pc:spChg>
        <pc:picChg chg="mod">
          <ac:chgData name="Mr J Bee (BWCET)" userId="a1856448-f297-487a-a7ea-498499ce4ab3" providerId="ADAL" clId="{C36FDA15-285C-46D2-8D49-27E34524C8CD}" dt="2023-10-09T14:25:05.909" v="2000" actId="1076"/>
          <ac:picMkLst>
            <pc:docMk/>
            <pc:sldMk cId="784875614" sldId="272"/>
            <ac:picMk id="3" creationId="{F6D7ABC2-5374-08CA-C2A9-1ED71ADE54DE}"/>
          </ac:picMkLst>
        </pc:picChg>
        <pc:cxnChg chg="mod">
          <ac:chgData name="Mr J Bee (BWCET)" userId="a1856448-f297-487a-a7ea-498499ce4ab3" providerId="ADAL" clId="{C36FDA15-285C-46D2-8D49-27E34524C8CD}" dt="2023-10-09T14:29:43.114" v="2141" actId="692"/>
          <ac:cxnSpMkLst>
            <pc:docMk/>
            <pc:sldMk cId="784875614" sldId="272"/>
            <ac:cxnSpMk id="5" creationId="{6BFC75E1-6C11-26C4-21DB-E77F69D33BB9}"/>
          </ac:cxnSpMkLst>
        </pc:cxnChg>
        <pc:cxnChg chg="mod">
          <ac:chgData name="Mr J Bee (BWCET)" userId="a1856448-f297-487a-a7ea-498499ce4ab3" providerId="ADAL" clId="{C36FDA15-285C-46D2-8D49-27E34524C8CD}" dt="2023-10-09T14:25:05.909" v="2000" actId="1076"/>
          <ac:cxnSpMkLst>
            <pc:docMk/>
            <pc:sldMk cId="784875614" sldId="272"/>
            <ac:cxnSpMk id="8" creationId="{5F7321BE-9004-D3BF-4BB4-5A398B551AB4}"/>
          </ac:cxnSpMkLst>
        </pc:cxnChg>
        <pc:cxnChg chg="add mod">
          <ac:chgData name="Mr J Bee (BWCET)" userId="a1856448-f297-487a-a7ea-498499ce4ab3" providerId="ADAL" clId="{C36FDA15-285C-46D2-8D49-27E34524C8CD}" dt="2023-10-09T14:28:45.894" v="2109" actId="1076"/>
          <ac:cxnSpMkLst>
            <pc:docMk/>
            <pc:sldMk cId="784875614" sldId="272"/>
            <ac:cxnSpMk id="42" creationId="{F313E13F-D841-C968-7689-108F6033030D}"/>
          </ac:cxnSpMkLst>
        </pc:cxnChg>
        <pc:cxnChg chg="add mod">
          <ac:chgData name="Mr J Bee (BWCET)" userId="a1856448-f297-487a-a7ea-498499ce4ab3" providerId="ADAL" clId="{C36FDA15-285C-46D2-8D49-27E34524C8CD}" dt="2023-10-09T14:29:15.054" v="2119" actId="692"/>
          <ac:cxnSpMkLst>
            <pc:docMk/>
            <pc:sldMk cId="784875614" sldId="272"/>
            <ac:cxnSpMk id="43" creationId="{FB9B8A3A-1226-EE4B-FB08-416BB4E3FC3A}"/>
          </ac:cxnSpMkLst>
        </pc:cxnChg>
        <pc:cxnChg chg="add mod">
          <ac:chgData name="Mr J Bee (BWCET)" userId="a1856448-f297-487a-a7ea-498499ce4ab3" providerId="ADAL" clId="{C36FDA15-285C-46D2-8D49-27E34524C8CD}" dt="2023-10-09T14:29:19.512" v="2125" actId="692"/>
          <ac:cxnSpMkLst>
            <pc:docMk/>
            <pc:sldMk cId="784875614" sldId="272"/>
            <ac:cxnSpMk id="44" creationId="{5715E280-7594-AFDE-32C4-40280A87DFE8}"/>
          </ac:cxnSpMkLst>
        </pc:cxnChg>
        <pc:cxnChg chg="add mod">
          <ac:chgData name="Mr J Bee (BWCET)" userId="a1856448-f297-487a-a7ea-498499ce4ab3" providerId="ADAL" clId="{C36FDA15-285C-46D2-8D49-27E34524C8CD}" dt="2023-10-09T14:29:37.121" v="2134" actId="692"/>
          <ac:cxnSpMkLst>
            <pc:docMk/>
            <pc:sldMk cId="784875614" sldId="272"/>
            <ac:cxnSpMk id="45" creationId="{0B8A542A-5811-95F4-19C0-628ABFA115D3}"/>
          </ac:cxnSpMkLst>
        </pc:cxnChg>
        <pc:cxnChg chg="add del mod">
          <ac:chgData name="Mr J Bee (BWCET)" userId="a1856448-f297-487a-a7ea-498499ce4ab3" providerId="ADAL" clId="{C36FDA15-285C-46D2-8D49-27E34524C8CD}" dt="2023-10-09T14:30:01.089" v="2143" actId="478"/>
          <ac:cxnSpMkLst>
            <pc:docMk/>
            <pc:sldMk cId="784875614" sldId="272"/>
            <ac:cxnSpMk id="46" creationId="{6E1673BB-1C6E-F554-5B4F-88E432735833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3:58.933" v="2260" actId="478"/>
        <pc:sldMkLst>
          <pc:docMk/>
          <pc:sldMk cId="3378704051" sldId="273"/>
        </pc:sldMkLst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" creationId="{2E73F746-2514-512B-CBB4-3E0807BB8CC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6" creationId="{6B4C4FEB-668A-6E59-0557-8B24EEF5147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30:06.333" v="2145" actId="478"/>
          <ac:spMkLst>
            <pc:docMk/>
            <pc:sldMk cId="3378704051" sldId="273"/>
            <ac:spMk id="9" creationId="{ECF9B926-E4F2-D2EC-5049-E1CE4E2BA5A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0" creationId="{BB07C91F-5FCE-00A2-7960-092D169BF7E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1" creationId="{6070D76E-6D46-5492-A2D8-CDA32850042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4" creationId="{0D2F1874-CFC6-2C56-32AA-DE527528B68F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6" creationId="{F0AE4CB8-28AB-E7CE-CEE6-8D2E908CA36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7" creationId="{5873439E-6AFD-9F89-F429-2E6D68BD0022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8" creationId="{96420DCD-7D16-48F6-B638-BCDF48C02CA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9" creationId="{FAB94CE2-D38A-7613-4B2D-0F0518F8C19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0" creationId="{8E368471-BDCD-490C-5B0A-E94273AF2040}"/>
          </ac:spMkLst>
        </pc:spChg>
        <pc:spChg chg="add mod">
          <ac:chgData name="Mr J Bee (BWCET)" userId="a1856448-f297-487a-a7ea-498499ce4ab3" providerId="ADAL" clId="{C36FDA15-285C-46D2-8D49-27E34524C8CD}" dt="2023-10-09T14:30:26.860" v="2188"/>
          <ac:spMkLst>
            <pc:docMk/>
            <pc:sldMk cId="3378704051" sldId="273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0:25.344" v="2187" actId="20577"/>
          <ac:spMkLst>
            <pc:docMk/>
            <pc:sldMk cId="3378704051" sldId="273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3" creationId="{2CA61767-2F87-8AC0-F605-DCEF2C5987B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4" creationId="{D6E73377-248C-B0D6-D1EF-88E70D9C7D2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5" creationId="{370206AD-F1B4-D76A-E3EA-393955D6A1E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6" creationId="{0DC9CB29-884F-8C37-B452-3D0CD6AD72A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7" creationId="{D76D3458-AF2B-BD65-6FD4-47CA44FA590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8" creationId="{ECAE7A4D-6452-6602-A010-93A504620D8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9" creationId="{A0014A32-696D-4AAF-057F-8E3B9D8DD5F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0" creationId="{52631F98-DDDD-E7BC-907E-E240F894BB3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1" creationId="{C5741305-B9D9-9F38-A314-13A94F5B94D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2" creationId="{08DBAE41-3E40-9119-FABA-81954090891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3" creationId="{04C3966D-7EBA-36F3-41D4-D9FDF96DE77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4" creationId="{A4D2EACE-E42D-4D27-A67B-BC7437821D2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5" creationId="{1DEC4AEE-7EDB-479D-C341-FE24D2FE8FBE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6" creationId="{64625AE6-71E3-5024-BF1B-D5F0BE5AEC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7" creationId="{59F01BA1-C799-5A40-905C-6E3B31CBDC4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8" creationId="{1F6AA7B5-AC3F-A670-DAA0-4FEFA5F2F40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9" creationId="{A36E0FEC-C058-71B5-9901-65588EB6ADD4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0" creationId="{B8E35A0D-0450-4B9F-DE2C-E72A32D4AEB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1" creationId="{7E4D9CE4-9BEE-08E5-50C5-57B68C557884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2" creationId="{E2AB31B0-669F-AEDF-D751-B9BC262E9F00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3" creationId="{EC7E229A-2FD7-13B2-F47F-6C6858319C1F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7" creationId="{C5B784D6-EF9E-3038-FB5B-5E50DCD6CF18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8" creationId="{48DB70D3-FCA7-6088-268D-0264656D0D6D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2" creationId="{EE9F34E7-B774-885F-54EF-2F8F9CC8CE16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3" creationId="{586ECB97-E969-62EE-FD37-6A9139120194}"/>
          </ac:spMkLst>
        </pc:spChg>
        <pc:spChg chg="add del mod">
          <ac:chgData name="Mr J Bee (BWCET)" userId="a1856448-f297-487a-a7ea-498499ce4ab3" providerId="ADAL" clId="{C36FDA15-285C-46D2-8D49-27E34524C8CD}" dt="2023-10-09T14:33:16.861" v="2258" actId="478"/>
          <ac:spMkLst>
            <pc:docMk/>
            <pc:sldMk cId="3378704051" sldId="273"/>
            <ac:spMk id="64" creationId="{6CD91865-C160-C426-E8EB-6ECB5482DA29}"/>
          </ac:spMkLst>
        </pc:spChg>
        <pc:spChg chg="add mod">
          <ac:chgData name="Mr J Bee (BWCET)" userId="a1856448-f297-487a-a7ea-498499ce4ab3" providerId="ADAL" clId="{C36FDA15-285C-46D2-8D49-27E34524C8CD}" dt="2023-10-09T14:33:09.289" v="2255" actId="14100"/>
          <ac:spMkLst>
            <pc:docMk/>
            <pc:sldMk cId="3378704051" sldId="273"/>
            <ac:spMk id="65" creationId="{4A29F81F-B190-8282-4724-5F3074D770CC}"/>
          </ac:spMkLst>
        </pc:spChg>
        <pc:spChg chg="add mod">
          <ac:chgData name="Mr J Bee (BWCET)" userId="a1856448-f297-487a-a7ea-498499ce4ab3" providerId="ADAL" clId="{C36FDA15-285C-46D2-8D49-27E34524C8CD}" dt="2023-10-09T14:33:15.470" v="2257" actId="1076"/>
          <ac:spMkLst>
            <pc:docMk/>
            <pc:sldMk cId="3378704051" sldId="273"/>
            <ac:spMk id="66" creationId="{9564957B-3CF7-14A0-FB62-338880D333B3}"/>
          </ac:spMkLst>
        </pc:spChg>
        <pc:spChg chg="add del mod">
          <ac:chgData name="Mr J Bee (BWCET)" userId="a1856448-f297-487a-a7ea-498499ce4ab3" providerId="ADAL" clId="{C36FDA15-285C-46D2-8D49-27E34524C8CD}" dt="2023-10-09T14:33:58.933" v="2260" actId="478"/>
          <ac:spMkLst>
            <pc:docMk/>
            <pc:sldMk cId="3378704051" sldId="273"/>
            <ac:spMk id="67" creationId="{A08C62CA-5D4D-0DE7-C269-76B306617231}"/>
          </ac:spMkLst>
        </pc:sp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3" creationId="{F6D7ABC2-5374-08CA-C2A9-1ED71ADE54DE}"/>
          </ac:picMkLst>
        </pc:pic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12" creationId="{E8B48C59-3E99-C22E-6B2E-F8D30205EBC7}"/>
          </ac:picMkLst>
        </pc:pic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5" creationId="{6BFC75E1-6C11-26C4-21DB-E77F69D33BB9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8" creationId="{5F7321BE-9004-D3BF-4BB4-5A398B551AB4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2" creationId="{F313E13F-D841-C968-7689-108F6033030D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3" creationId="{FB9B8A3A-1226-EE4B-FB08-416BB4E3FC3A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4" creationId="{5715E280-7594-AFDE-32C4-40280A87DFE8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5" creationId="{0B8A542A-5811-95F4-19C0-628ABFA115D3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7" creationId="{F1FDE9D9-F9D7-1F1F-62A8-587246C73D1F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8" creationId="{E7B271D4-5415-1B87-347C-DC0BC092B392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51" creationId="{B716D036-BD3E-6D15-2929-AC7A1EECAB70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4" creationId="{B9D07EF9-C236-FD39-A5A5-E54298458048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5" creationId="{BA269F04-1D6B-5913-E266-364787F0F177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6" creationId="{953486A0-628F-5F25-882A-4D587404D245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59" creationId="{3F2C2D42-C950-C159-30F9-58F581663838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0" creationId="{11D59024-2A98-CEE1-C3EA-2B66547ABAAF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5.436" v="2379" actId="478"/>
        <pc:sldMkLst>
          <pc:docMk/>
          <pc:sldMk cId="688728770" sldId="274"/>
        </pc:sldMkLst>
        <pc:spChg chg="add mod">
          <ac:chgData name="Mr J Bee (BWCET)" userId="a1856448-f297-487a-a7ea-498499ce4ab3" providerId="ADAL" clId="{C36FDA15-285C-46D2-8D49-27E34524C8CD}" dt="2023-10-09T14:34:53.332" v="2285" actId="20577"/>
          <ac:spMkLst>
            <pc:docMk/>
            <pc:sldMk cId="688728770" sldId="274"/>
            <ac:spMk id="3" creationId="{1B2B7A76-835D-76A2-F99F-48F62ACAD040}"/>
          </ac:spMkLst>
        </pc:spChg>
        <pc:spChg chg="add mod">
          <ac:chgData name="Mr J Bee (BWCET)" userId="a1856448-f297-487a-a7ea-498499ce4ab3" providerId="ADAL" clId="{C36FDA15-285C-46D2-8D49-27E34524C8CD}" dt="2023-10-09T14:35:04.717" v="2288" actId="13822"/>
          <ac:spMkLst>
            <pc:docMk/>
            <pc:sldMk cId="688728770" sldId="274"/>
            <ac:spMk id="4" creationId="{3EED9793-BBD7-8A0F-8658-A081B6F0C2E9}"/>
          </ac:spMkLst>
        </pc:spChg>
        <pc:spChg chg="add mod">
          <ac:chgData name="Mr J Bee (BWCET)" userId="a1856448-f297-487a-a7ea-498499ce4ab3" providerId="ADAL" clId="{C36FDA15-285C-46D2-8D49-27E34524C8CD}" dt="2023-10-09T14:35:18.312" v="2292" actId="14100"/>
          <ac:spMkLst>
            <pc:docMk/>
            <pc:sldMk cId="688728770" sldId="274"/>
            <ac:spMk id="5" creationId="{695D7DD1-0D0C-E053-2D77-C3DDAC1DC55B}"/>
          </ac:spMkLst>
        </pc:spChg>
        <pc:spChg chg="add mod">
          <ac:chgData name="Mr J Bee (BWCET)" userId="a1856448-f297-487a-a7ea-498499ce4ab3" providerId="ADAL" clId="{C36FDA15-285C-46D2-8D49-27E34524C8CD}" dt="2023-10-09T14:35:25.195" v="2294" actId="20577"/>
          <ac:spMkLst>
            <pc:docMk/>
            <pc:sldMk cId="688728770" sldId="274"/>
            <ac:spMk id="6" creationId="{599907E2-A842-5A8A-73C0-628EAD98423E}"/>
          </ac:spMkLst>
        </pc:spChg>
        <pc:spChg chg="add mod">
          <ac:chgData name="Mr J Bee (BWCET)" userId="a1856448-f297-487a-a7ea-498499ce4ab3" providerId="ADAL" clId="{C36FDA15-285C-46D2-8D49-27E34524C8CD}" dt="2023-10-09T14:35:11.737" v="2290" actId="1076"/>
          <ac:spMkLst>
            <pc:docMk/>
            <pc:sldMk cId="688728770" sldId="274"/>
            <ac:spMk id="7" creationId="{28D356A4-B233-24A5-458C-21CDAC220B04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8" creationId="{BB686BC0-162C-BD84-B3AD-16CFFA2880E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9" creationId="{D0DEBFE6-8C85-CDCB-75FA-03D9E9270F9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10" creationId="{CEE40FD8-EEB6-33A5-316D-FB85CE582E31}"/>
          </ac:spMkLst>
        </pc:spChg>
        <pc:spChg chg="add del mod">
          <ac:chgData name="Mr J Bee (BWCET)" userId="a1856448-f297-487a-a7ea-498499ce4ab3" providerId="ADAL" clId="{C36FDA15-285C-46D2-8D49-27E34524C8CD}" dt="2023-10-09T14:38:15.436" v="2379" actId="478"/>
          <ac:spMkLst>
            <pc:docMk/>
            <pc:sldMk cId="688728770" sldId="274"/>
            <ac:spMk id="11" creationId="{5FABF18E-3A7C-CCCE-49B5-26F53278D982}"/>
          </ac:spMkLst>
        </pc:spChg>
        <pc:spChg chg="add mod">
          <ac:chgData name="Mr J Bee (BWCET)" userId="a1856448-f297-487a-a7ea-498499ce4ab3" providerId="ADAL" clId="{C36FDA15-285C-46D2-8D49-27E34524C8CD}" dt="2023-10-09T14:36:04.238" v="2312" actId="1076"/>
          <ac:spMkLst>
            <pc:docMk/>
            <pc:sldMk cId="688728770" sldId="274"/>
            <ac:spMk id="12" creationId="{CD6C8E86-9FA4-E3B0-433E-96ABB70A3179}"/>
          </ac:spMkLst>
        </pc:spChg>
        <pc:spChg chg="add mod">
          <ac:chgData name="Mr J Bee (BWCET)" userId="a1856448-f297-487a-a7ea-498499ce4ab3" providerId="ADAL" clId="{C36FDA15-285C-46D2-8D49-27E34524C8CD}" dt="2023-10-09T14:36:09.753" v="2314" actId="1076"/>
          <ac:spMkLst>
            <pc:docMk/>
            <pc:sldMk cId="688728770" sldId="274"/>
            <ac:spMk id="13" creationId="{456A4E34-3865-A724-B17D-3A120AE9B07F}"/>
          </ac:spMkLst>
        </pc:spChg>
        <pc:spChg chg="add mod">
          <ac:chgData name="Mr J Bee (BWCET)" userId="a1856448-f297-487a-a7ea-498499ce4ab3" providerId="ADAL" clId="{C36FDA15-285C-46D2-8D49-27E34524C8CD}" dt="2023-10-09T14:36:27.842" v="2332"/>
          <ac:spMkLst>
            <pc:docMk/>
            <pc:sldMk cId="688728770" sldId="274"/>
            <ac:spMk id="14" creationId="{194E9A07-DEF7-6270-5812-568B0E175633}"/>
          </ac:spMkLst>
        </pc:spChg>
        <pc:spChg chg="del">
          <ac:chgData name="Mr J Bee (BWCET)" userId="a1856448-f297-487a-a7ea-498499ce4ab3" providerId="ADAL" clId="{C36FDA15-285C-46D2-8D49-27E34524C8CD}" dt="2023-10-09T14:36:19.054" v="2318" actId="478"/>
          <ac:spMkLst>
            <pc:docMk/>
            <pc:sldMk cId="688728770" sldId="274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6:25.100" v="2331" actId="20577"/>
          <ac:spMkLst>
            <pc:docMk/>
            <pc:sldMk cId="688728770" sldId="27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4:07.085" v="2265" actId="478"/>
          <ac:spMkLst>
            <pc:docMk/>
            <pc:sldMk cId="688728770" sldId="274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34:48.251" v="2279" actId="1076"/>
          <ac:spMkLst>
            <pc:docMk/>
            <pc:sldMk cId="688728770" sldId="274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6" creationId="{9564957B-3CF7-14A0-FB62-338880D333B3}"/>
          </ac:spMkLst>
        </pc:spChg>
        <pc:cxnChg chg="del">
          <ac:chgData name="Mr J Bee (BWCET)" userId="a1856448-f297-487a-a7ea-498499ce4ab3" providerId="ADAL" clId="{C36FDA15-285C-46D2-8D49-27E34524C8CD}" dt="2023-10-09T14:34:04.789" v="2263" actId="478"/>
          <ac:cxnSpMkLst>
            <pc:docMk/>
            <pc:sldMk cId="688728770" sldId="274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09T14:34:05.729" v="2264" actId="478"/>
          <ac:cxnSpMkLst>
            <pc:docMk/>
            <pc:sldMk cId="688728770" sldId="274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09T14:34:08.178" v="2266" actId="478"/>
          <ac:cxnSpMkLst>
            <pc:docMk/>
            <pc:sldMk cId="688728770" sldId="274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3.639" v="2378" actId="478"/>
        <pc:sldMkLst>
          <pc:docMk/>
          <pc:sldMk cId="1308813394" sldId="275"/>
        </pc:sldMkLst>
        <pc:spChg chg="mod">
          <ac:chgData name="Mr J Bee (BWCET)" userId="a1856448-f297-487a-a7ea-498499ce4ab3" providerId="ADAL" clId="{C36FDA15-285C-46D2-8D49-27E34524C8CD}" dt="2023-10-09T14:37:32.306" v="2345" actId="20577"/>
          <ac:spMkLst>
            <pc:docMk/>
            <pc:sldMk cId="1308813394" sldId="275"/>
            <ac:spMk id="3" creationId="{1B2B7A76-835D-76A2-F99F-48F62ACAD040}"/>
          </ac:spMkLst>
        </pc:spChg>
        <pc:spChg chg="mod">
          <ac:chgData name="Mr J Bee (BWCET)" userId="a1856448-f297-487a-a7ea-498499ce4ab3" providerId="ADAL" clId="{C36FDA15-285C-46D2-8D49-27E34524C8CD}" dt="2023-10-09T14:37:36.428" v="2351" actId="20577"/>
          <ac:spMkLst>
            <pc:docMk/>
            <pc:sldMk cId="1308813394" sldId="275"/>
            <ac:spMk id="5" creationId="{695D7DD1-0D0C-E053-2D77-C3DDAC1DC55B}"/>
          </ac:spMkLst>
        </pc:spChg>
        <pc:spChg chg="mod">
          <ac:chgData name="Mr J Bee (BWCET)" userId="a1856448-f297-487a-a7ea-498499ce4ab3" providerId="ADAL" clId="{C36FDA15-285C-46D2-8D49-27E34524C8CD}" dt="2023-10-09T14:37:45.962" v="2357" actId="20577"/>
          <ac:spMkLst>
            <pc:docMk/>
            <pc:sldMk cId="1308813394" sldId="275"/>
            <ac:spMk id="6" creationId="{599907E2-A842-5A8A-73C0-628EAD98423E}"/>
          </ac:spMkLst>
        </pc:spChg>
        <pc:spChg chg="mod">
          <ac:chgData name="Mr J Bee (BWCET)" userId="a1856448-f297-487a-a7ea-498499ce4ab3" providerId="ADAL" clId="{C36FDA15-285C-46D2-8D49-27E34524C8CD}" dt="2023-10-09T14:37:53.820" v="2364" actId="20577"/>
          <ac:spMkLst>
            <pc:docMk/>
            <pc:sldMk cId="1308813394" sldId="275"/>
            <ac:spMk id="8" creationId="{BB686BC0-162C-BD84-B3AD-16CFFA2880E2}"/>
          </ac:spMkLst>
        </pc:spChg>
        <pc:spChg chg="mod">
          <ac:chgData name="Mr J Bee (BWCET)" userId="a1856448-f297-487a-a7ea-498499ce4ab3" providerId="ADAL" clId="{C36FDA15-285C-46D2-8D49-27E34524C8CD}" dt="2023-10-09T14:38:00.893" v="2372" actId="20577"/>
          <ac:spMkLst>
            <pc:docMk/>
            <pc:sldMk cId="1308813394" sldId="275"/>
            <ac:spMk id="9" creationId="{D0DEBFE6-8C85-CDCB-75FA-03D9E9270F92}"/>
          </ac:spMkLst>
        </pc:spChg>
        <pc:spChg chg="del">
          <ac:chgData name="Mr J Bee (BWCET)" userId="a1856448-f297-487a-a7ea-498499ce4ab3" providerId="ADAL" clId="{C36FDA15-285C-46D2-8D49-27E34524C8CD}" dt="2023-10-09T14:37:23.047" v="2334" actId="478"/>
          <ac:spMkLst>
            <pc:docMk/>
            <pc:sldMk cId="1308813394" sldId="275"/>
            <ac:spMk id="11" creationId="{5FABF18E-3A7C-CCCE-49B5-26F53278D982}"/>
          </ac:spMkLst>
        </pc:spChg>
        <pc:spChg chg="del">
          <ac:chgData name="Mr J Bee (BWCET)" userId="a1856448-f297-487a-a7ea-498499ce4ab3" providerId="ADAL" clId="{C36FDA15-285C-46D2-8D49-27E34524C8CD}" dt="2023-10-09T14:37:23.755" v="2335" actId="478"/>
          <ac:spMkLst>
            <pc:docMk/>
            <pc:sldMk cId="1308813394" sldId="275"/>
            <ac:spMk id="12" creationId="{CD6C8E86-9FA4-E3B0-433E-96ABB70A3179}"/>
          </ac:spMkLst>
        </pc:spChg>
        <pc:spChg chg="del">
          <ac:chgData name="Mr J Bee (BWCET)" userId="a1856448-f297-487a-a7ea-498499ce4ab3" providerId="ADAL" clId="{C36FDA15-285C-46D2-8D49-27E34524C8CD}" dt="2023-10-09T14:37:24.957" v="2336" actId="478"/>
          <ac:spMkLst>
            <pc:docMk/>
            <pc:sldMk cId="1308813394" sldId="275"/>
            <ac:spMk id="13" creationId="{456A4E34-3865-A724-B17D-3A120AE9B07F}"/>
          </ac:spMkLst>
        </pc:spChg>
        <pc:spChg chg="add del mod">
          <ac:chgData name="Mr J Bee (BWCET)" userId="a1856448-f297-487a-a7ea-498499ce4ab3" providerId="ADAL" clId="{C36FDA15-285C-46D2-8D49-27E34524C8CD}" dt="2023-10-09T14:38:13.639" v="2378" actId="478"/>
          <ac:spMkLst>
            <pc:docMk/>
            <pc:sldMk cId="1308813394" sldId="275"/>
            <ac:spMk id="15" creationId="{188AA7F6-326C-EFE8-42B0-1CBEA125FC0D}"/>
          </ac:spMkLst>
        </pc:spChg>
        <pc:spChg chg="add mod">
          <ac:chgData name="Mr J Bee (BWCET)" userId="a1856448-f297-487a-a7ea-498499ce4ab3" providerId="ADAL" clId="{C36FDA15-285C-46D2-8D49-27E34524C8CD}" dt="2023-10-09T14:38:08.227" v="2375" actId="1076"/>
          <ac:spMkLst>
            <pc:docMk/>
            <pc:sldMk cId="1308813394" sldId="275"/>
            <ac:spMk id="16" creationId="{2F38F1F0-3003-9B70-4A2B-4BD3678BE601}"/>
          </ac:spMkLst>
        </pc:spChg>
        <pc:spChg chg="add mod">
          <ac:chgData name="Mr J Bee (BWCET)" userId="a1856448-f297-487a-a7ea-498499ce4ab3" providerId="ADAL" clId="{C36FDA15-285C-46D2-8D49-27E34524C8CD}" dt="2023-10-09T14:38:12.486" v="2377" actId="1076"/>
          <ac:spMkLst>
            <pc:docMk/>
            <pc:sldMk cId="1308813394" sldId="275"/>
            <ac:spMk id="17" creationId="{C22C9FBA-CB3F-FDF1-0A84-45AEED532E79}"/>
          </ac:spMkLst>
        </pc:spChg>
        <pc:spChg chg="mod">
          <ac:chgData name="Mr J Bee (BWCET)" userId="a1856448-f297-487a-a7ea-498499ce4ab3" providerId="ADAL" clId="{C36FDA15-285C-46D2-8D49-27E34524C8CD}" dt="2023-10-09T14:37:26.961" v="2340" actId="20577"/>
          <ac:spMkLst>
            <pc:docMk/>
            <pc:sldMk cId="1308813394" sldId="275"/>
            <ac:spMk id="53" creationId="{EC7E229A-2FD7-13B2-F47F-6C6858319C1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4:42:24.884" v="2572" actId="478"/>
        <pc:sldMkLst>
          <pc:docMk/>
          <pc:sldMk cId="11356958" sldId="276"/>
        </pc:sldMkLst>
        <pc:spChg chg="add mod">
          <ac:chgData name="Mr J Bee (BWCET)" userId="a1856448-f297-487a-a7ea-498499ce4ab3" providerId="ADAL" clId="{C36FDA15-285C-46D2-8D49-27E34524C8CD}" dt="2023-10-09T14:39:05.022" v="2432"/>
          <ac:spMkLst>
            <pc:docMk/>
            <pc:sldMk cId="11356958" sldId="276"/>
            <ac:spMk id="3" creationId="{5F6CDE1D-E157-F623-B441-B8185583244A}"/>
          </ac:spMkLst>
        </pc:spChg>
        <pc:spChg chg="add mod">
          <ac:chgData name="Mr J Bee (BWCET)" userId="a1856448-f297-487a-a7ea-498499ce4ab3" providerId="ADAL" clId="{C36FDA15-285C-46D2-8D49-27E34524C8CD}" dt="2023-10-09T14:39:59.868" v="2486" actId="20577"/>
          <ac:spMkLst>
            <pc:docMk/>
            <pc:sldMk cId="11356958" sldId="276"/>
            <ac:spMk id="4" creationId="{DBB7BE21-6FB2-7342-DB4E-B32E86C30BFE}"/>
          </ac:spMkLst>
        </pc:spChg>
        <pc:spChg chg="add mod">
          <ac:chgData name="Mr J Bee (BWCET)" userId="a1856448-f297-487a-a7ea-498499ce4ab3" providerId="ADAL" clId="{C36FDA15-285C-46D2-8D49-27E34524C8CD}" dt="2023-10-09T14:41:26.219" v="2549" actId="20577"/>
          <ac:spMkLst>
            <pc:docMk/>
            <pc:sldMk cId="11356958" sldId="276"/>
            <ac:spMk id="5" creationId="{8619C8F3-D3CF-6D6F-7591-5FEF65B6B5DC}"/>
          </ac:spMkLst>
        </pc:spChg>
        <pc:spChg chg="add del mod">
          <ac:chgData name="Mr J Bee (BWCET)" userId="a1856448-f297-487a-a7ea-498499ce4ab3" providerId="ADAL" clId="{C36FDA15-285C-46D2-8D49-27E34524C8CD}" dt="2023-10-09T14:41:34.422" v="2554" actId="478"/>
          <ac:spMkLst>
            <pc:docMk/>
            <pc:sldMk cId="11356958" sldId="276"/>
            <ac:spMk id="6" creationId="{6D5B7869-B943-5594-7771-A242D8D7FD9E}"/>
          </ac:spMkLst>
        </pc:spChg>
        <pc:spChg chg="add del mod">
          <ac:chgData name="Mr J Bee (BWCET)" userId="a1856448-f297-487a-a7ea-498499ce4ab3" providerId="ADAL" clId="{C36FDA15-285C-46D2-8D49-27E34524C8CD}" dt="2023-10-09T14:41:33.892" v="2553" actId="478"/>
          <ac:spMkLst>
            <pc:docMk/>
            <pc:sldMk cId="11356958" sldId="276"/>
            <ac:spMk id="7" creationId="{E91DA8EA-3B20-FBC8-BF5E-D9A61F4FB87E}"/>
          </ac:spMkLst>
        </pc:spChg>
        <pc:spChg chg="add del mod">
          <ac:chgData name="Mr J Bee (BWCET)" userId="a1856448-f297-487a-a7ea-498499ce4ab3" providerId="ADAL" clId="{C36FDA15-285C-46D2-8D49-27E34524C8CD}" dt="2023-10-09T14:41:21.495" v="2545" actId="478"/>
          <ac:spMkLst>
            <pc:docMk/>
            <pc:sldMk cId="11356958" sldId="276"/>
            <ac:spMk id="8" creationId="{09E06A41-C926-3358-BCBE-966B2C9C788B}"/>
          </ac:spMkLst>
        </pc:spChg>
        <pc:spChg chg="add mod">
          <ac:chgData name="Mr J Bee (BWCET)" userId="a1856448-f297-487a-a7ea-498499ce4ab3" providerId="ADAL" clId="{C36FDA15-285C-46D2-8D49-27E34524C8CD}" dt="2023-10-09T14:41:27.821" v="2550"/>
          <ac:spMkLst>
            <pc:docMk/>
            <pc:sldMk cId="11356958" sldId="276"/>
            <ac:spMk id="9" creationId="{69B5A6B3-5C7A-4BA4-4D39-EED594FBE4C9}"/>
          </ac:spMkLst>
        </pc:spChg>
        <pc:spChg chg="add mod">
          <ac:chgData name="Mr J Bee (BWCET)" userId="a1856448-f297-487a-a7ea-498499ce4ab3" providerId="ADAL" clId="{C36FDA15-285C-46D2-8D49-27E34524C8CD}" dt="2023-10-09T14:41:32.555" v="2552" actId="1076"/>
          <ac:spMkLst>
            <pc:docMk/>
            <pc:sldMk cId="11356958" sldId="276"/>
            <ac:spMk id="10" creationId="{4CF6E1FF-7460-D30B-60D8-453772FE6D5A}"/>
          </ac:spMkLst>
        </pc:spChg>
        <pc:spChg chg="add del mod">
          <ac:chgData name="Mr J Bee (BWCET)" userId="a1856448-f297-487a-a7ea-498499ce4ab3" providerId="ADAL" clId="{C36FDA15-285C-46D2-8D49-27E34524C8CD}" dt="2023-10-09T14:42:24.884" v="2572" actId="478"/>
          <ac:spMkLst>
            <pc:docMk/>
            <pc:sldMk cId="11356958" sldId="276"/>
            <ac:spMk id="11" creationId="{93FC7A94-C826-0ABC-C7B0-CD2B6A3D4FA3}"/>
          </ac:spMkLst>
        </pc:spChg>
        <pc:spChg chg="add mod">
          <ac:chgData name="Mr J Bee (BWCET)" userId="a1856448-f297-487a-a7ea-498499ce4ab3" providerId="ADAL" clId="{C36FDA15-285C-46D2-8D49-27E34524C8CD}" dt="2023-10-09T14:41:40.894" v="2556" actId="1076"/>
          <ac:spMkLst>
            <pc:docMk/>
            <pc:sldMk cId="11356958" sldId="276"/>
            <ac:spMk id="12" creationId="{F89EFE1D-3FEC-B5A2-3135-4A73957A6CAC}"/>
          </ac:spMkLst>
        </pc:spChg>
        <pc:spChg chg="del">
          <ac:chgData name="Mr J Bee (BWCET)" userId="a1856448-f297-487a-a7ea-498499ce4ab3" providerId="ADAL" clId="{C36FDA15-285C-46D2-8D49-27E34524C8CD}" dt="2023-10-09T14:38:49.981" v="2385" actId="478"/>
          <ac:spMkLst>
            <pc:docMk/>
            <pc:sldMk cId="11356958" sldId="276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9:03.404" v="2431" actId="20577"/>
          <ac:spMkLst>
            <pc:docMk/>
            <pc:sldMk cId="11356958" sldId="276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9:07.014" v="2433" actId="478"/>
          <ac:spMkLst>
            <pc:docMk/>
            <pc:sldMk cId="11356958" sldId="276"/>
            <ac:spMk id="66" creationId="{9564957B-3CF7-14A0-FB62-338880D333B3}"/>
          </ac:spMkLst>
        </pc:sp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7" creationId="{F1FDE9D9-F9D7-1F1F-62A8-587246C73D1F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8" creationId="{E7B271D4-5415-1B87-347C-DC0BC092B392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1" creationId="{32AA4EA7-DEFE-3B7A-64A5-C0F04EDF1E88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2-08T16:38:27.735" v="7663"/>
        <pc:sldMkLst>
          <pc:docMk/>
          <pc:sldMk cId="776120188" sldId="277"/>
        </pc:sldMkLst>
        <pc:spChg chg="mod">
          <ac:chgData name="Mr J Bee (BWCET)" userId="a1856448-f297-487a-a7ea-498499ce4ab3" providerId="ADAL" clId="{C36FDA15-285C-46D2-8D49-27E34524C8CD}" dt="2023-10-10T14:12:02.064" v="2597" actId="20577"/>
          <ac:spMkLst>
            <pc:docMk/>
            <pc:sldMk cId="776120188" sldId="277"/>
            <ac:spMk id="2" creationId="{E7793C06-E3AB-0F8A-1C4F-03B358A5582F}"/>
          </ac:spMkLst>
        </pc:spChg>
        <pc:spChg chg="del">
          <ac:chgData name="Mr J Bee (BWCET)" userId="a1856448-f297-487a-a7ea-498499ce4ab3" providerId="ADAL" clId="{C36FDA15-285C-46D2-8D49-27E34524C8CD}" dt="2023-10-10T14:12:05.823" v="2598" actId="478"/>
          <ac:spMkLst>
            <pc:docMk/>
            <pc:sldMk cId="776120188" sldId="277"/>
            <ac:spMk id="3" creationId="{7C570B2B-6BAA-C33D-0439-0803092F0042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27.735" v="7663"/>
          <ac:spMkLst>
            <pc:docMk/>
            <pc:sldMk cId="776120188" sldId="277"/>
            <ac:spMk id="24" creationId="{9A3337D1-28F4-A42E-214F-D7268890A9D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31:44.806" v="2752" actId="478"/>
        <pc:sldMkLst>
          <pc:docMk/>
          <pc:sldMk cId="3203838716" sldId="278"/>
        </pc:sldMkLst>
        <pc:spChg chg="del">
          <ac:chgData name="Mr J Bee (BWCET)" userId="a1856448-f297-487a-a7ea-498499ce4ab3" providerId="ADAL" clId="{C36FDA15-285C-46D2-8D49-27E34524C8CD}" dt="2023-10-12T14:31:01.092" v="2665" actId="478"/>
          <ac:spMkLst>
            <pc:docMk/>
            <pc:sldMk cId="3203838716" sldId="278"/>
            <ac:spMk id="3" creationId="{5F6CDE1D-E157-F623-B441-B8185583244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4" creationId="{DBB7BE21-6FB2-7342-DB4E-B32E86C30BFE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" creationId="{8619C8F3-D3CF-6D6F-7591-5FEF65B6B5DC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6" creationId="{DEB22945-2D26-3FF5-7199-37667CD5ED14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7" creationId="{D39D0CF9-05AF-063A-6BE0-DC94BA9551B7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8" creationId="{CC2B0ACB-E9B5-4FC2-4741-1CAEB4EDB503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9" creationId="{69B5A6B3-5C7A-4BA4-4D39-EED594FBE4C9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0" creationId="{4CF6E1FF-7460-D30B-60D8-453772FE6D5A}"/>
          </ac:spMkLst>
        </pc:spChg>
        <pc:spChg chg="add mod">
          <ac:chgData name="Mr J Bee (BWCET)" userId="a1856448-f297-487a-a7ea-498499ce4ab3" providerId="ADAL" clId="{C36FDA15-285C-46D2-8D49-27E34524C8CD}" dt="2023-10-12T14:30:40.376" v="2645" actId="20577"/>
          <ac:spMkLst>
            <pc:docMk/>
            <pc:sldMk cId="3203838716" sldId="278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2" creationId="{F89EFE1D-3FEC-B5A2-3135-4A73957A6CAC}"/>
          </ac:spMkLst>
        </pc:spChg>
        <pc:spChg chg="add mod">
          <ac:chgData name="Mr J Bee (BWCET)" userId="a1856448-f297-487a-a7ea-498499ce4ab3" providerId="ADAL" clId="{C36FDA15-285C-46D2-8D49-27E34524C8CD}" dt="2023-10-12T14:30:50.766" v="2655" actId="20577"/>
          <ac:spMkLst>
            <pc:docMk/>
            <pc:sldMk cId="3203838716" sldId="278"/>
            <ac:spMk id="13" creationId="{9536E97E-68C8-62D9-981B-AB6CA5E049DB}"/>
          </ac:spMkLst>
        </pc:spChg>
        <pc:spChg chg="add mod">
          <ac:chgData name="Mr J Bee (BWCET)" userId="a1856448-f297-487a-a7ea-498499ce4ab3" providerId="ADAL" clId="{C36FDA15-285C-46D2-8D49-27E34524C8CD}" dt="2023-10-12T14:30:57.338" v="2664" actId="20577"/>
          <ac:spMkLst>
            <pc:docMk/>
            <pc:sldMk cId="3203838716" sldId="278"/>
            <ac:spMk id="14" creationId="{8AACE221-3676-850C-AB61-5F689BF259FF}"/>
          </ac:spMkLst>
        </pc:spChg>
        <pc:spChg chg="add mod">
          <ac:chgData name="Mr J Bee (BWCET)" userId="a1856448-f297-487a-a7ea-498499ce4ab3" providerId="ADAL" clId="{C36FDA15-285C-46D2-8D49-27E34524C8CD}" dt="2023-10-12T14:31:25.785" v="2750"/>
          <ac:spMkLst>
            <pc:docMk/>
            <pc:sldMk cId="3203838716" sldId="278"/>
            <ac:spMk id="15" creationId="{2F49BF59-847D-915F-68AC-A7119EA4A86A}"/>
          </ac:spMkLst>
        </pc:spChg>
        <pc:spChg chg="add del mod">
          <ac:chgData name="Mr J Bee (BWCET)" userId="a1856448-f297-487a-a7ea-498499ce4ab3" providerId="ADAL" clId="{C36FDA15-285C-46D2-8D49-27E34524C8CD}" dt="2023-10-12T14:31:44.806" v="2752" actId="478"/>
          <ac:spMkLst>
            <pc:docMk/>
            <pc:sldMk cId="3203838716" sldId="278"/>
            <ac:spMk id="16" creationId="{B4BCAF60-38CE-55D3-F41C-D2FDBF89CC8D}"/>
          </ac:spMkLst>
        </pc:spChg>
        <pc:spChg chg="mod">
          <ac:chgData name="Mr J Bee (BWCET)" userId="a1856448-f297-487a-a7ea-498499ce4ab3" providerId="ADAL" clId="{C36FDA15-285C-46D2-8D49-27E34524C8CD}" dt="2023-10-12T14:31:24.983" v="2749" actId="20577"/>
          <ac:spMkLst>
            <pc:docMk/>
            <pc:sldMk cId="3203838716" sldId="278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2" creationId="{E2AB31B0-669F-AEDF-D751-B9BC262E9F00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3" creationId="{EC7E229A-2FD7-13B2-F47F-6C6858319C1F}"/>
          </ac:spMkLst>
        </pc:sp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51" creationId="{B716D036-BD3E-6D15-2929-AC7A1EECAB7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2T14:35:45.060" v="3056" actId="14100"/>
        <pc:sldMkLst>
          <pc:docMk/>
          <pc:sldMk cId="3880613053" sldId="279"/>
        </pc:sldMkLst>
        <pc:spChg chg="add mod">
          <ac:chgData name="Mr J Bee (BWCET)" userId="a1856448-f297-487a-a7ea-498499ce4ab3" providerId="ADAL" clId="{C36FDA15-285C-46D2-8D49-27E34524C8CD}" dt="2023-10-12T14:33:04.440" v="2801" actId="1076"/>
          <ac:spMkLst>
            <pc:docMk/>
            <pc:sldMk cId="3880613053" sldId="279"/>
            <ac:spMk id="3" creationId="{56481493-CB50-3423-B9DD-9ACE8351E50C}"/>
          </ac:spMkLst>
        </pc:spChg>
        <pc:spChg chg="add mod">
          <ac:chgData name="Mr J Bee (BWCET)" userId="a1856448-f297-487a-a7ea-498499ce4ab3" providerId="ADAL" clId="{C36FDA15-285C-46D2-8D49-27E34524C8CD}" dt="2023-10-12T14:34:02.030" v="2846" actId="20577"/>
          <ac:spMkLst>
            <pc:docMk/>
            <pc:sldMk cId="3880613053" sldId="279"/>
            <ac:spMk id="4" creationId="{B65FF336-6227-8FB3-2FA9-86B831790CA4}"/>
          </ac:spMkLst>
        </pc:spChg>
        <pc:spChg chg="add mod">
          <ac:chgData name="Mr J Bee (BWCET)" userId="a1856448-f297-487a-a7ea-498499ce4ab3" providerId="ADAL" clId="{C36FDA15-285C-46D2-8D49-27E34524C8CD}" dt="2023-10-12T14:33:15.866" v="2804" actId="1076"/>
          <ac:spMkLst>
            <pc:docMk/>
            <pc:sldMk cId="3880613053" sldId="279"/>
            <ac:spMk id="5" creationId="{D5B100AC-177B-D68A-E040-D267077C8005}"/>
          </ac:spMkLst>
        </pc:spChg>
        <pc:spChg chg="mod">
          <ac:chgData name="Mr J Bee (BWCET)" userId="a1856448-f297-487a-a7ea-498499ce4ab3" providerId="ADAL" clId="{C36FDA15-285C-46D2-8D49-27E34524C8CD}" dt="2023-10-12T14:32:10.536" v="2767" actId="404"/>
          <ac:spMkLst>
            <pc:docMk/>
            <pc:sldMk cId="3880613053" sldId="279"/>
            <ac:spMk id="6" creationId="{DEB22945-2D26-3FF5-7199-37667CD5ED14}"/>
          </ac:spMkLst>
        </pc:spChg>
        <pc:spChg chg="mod">
          <ac:chgData name="Mr J Bee (BWCET)" userId="a1856448-f297-487a-a7ea-498499ce4ab3" providerId="ADAL" clId="{C36FDA15-285C-46D2-8D49-27E34524C8CD}" dt="2023-10-12T14:33:36.949" v="2826" actId="20577"/>
          <ac:spMkLst>
            <pc:docMk/>
            <pc:sldMk cId="3880613053" sldId="279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2:56.237" v="2796" actId="478"/>
          <ac:spMkLst>
            <pc:docMk/>
            <pc:sldMk cId="3880613053" sldId="279"/>
            <ac:spMk id="8" creationId="{CC2B0ACB-E9B5-4FC2-4741-1CAEB4EDB503}"/>
          </ac:spMkLst>
        </pc:spChg>
        <pc:spChg chg="add mod">
          <ac:chgData name="Mr J Bee (BWCET)" userId="a1856448-f297-487a-a7ea-498499ce4ab3" providerId="ADAL" clId="{C36FDA15-285C-46D2-8D49-27E34524C8CD}" dt="2023-10-12T14:34:38.382" v="2861" actId="20577"/>
          <ac:spMkLst>
            <pc:docMk/>
            <pc:sldMk cId="3880613053" sldId="279"/>
            <ac:spMk id="9" creationId="{6C036C2D-5711-A095-16DC-A95F0DF12F68}"/>
          </ac:spMkLst>
        </pc:spChg>
        <pc:spChg chg="add mod">
          <ac:chgData name="Mr J Bee (BWCET)" userId="a1856448-f297-487a-a7ea-498499ce4ab3" providerId="ADAL" clId="{C36FDA15-285C-46D2-8D49-27E34524C8CD}" dt="2023-10-12T14:35:45.060" v="3056" actId="14100"/>
          <ac:spMkLst>
            <pc:docMk/>
            <pc:sldMk cId="3880613053" sldId="279"/>
            <ac:spMk id="10" creationId="{99A685BE-2EFD-24AB-1C2F-6C3476557BFB}"/>
          </ac:spMkLst>
        </pc:spChg>
        <pc:spChg chg="del">
          <ac:chgData name="Mr J Bee (BWCET)" userId="a1856448-f297-487a-a7ea-498499ce4ab3" providerId="ADAL" clId="{C36FDA15-285C-46D2-8D49-27E34524C8CD}" dt="2023-10-12T14:32:58.797" v="2799" actId="478"/>
          <ac:spMkLst>
            <pc:docMk/>
            <pc:sldMk cId="3880613053" sldId="279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32:58" v="2798" actId="478"/>
          <ac:spMkLst>
            <pc:docMk/>
            <pc:sldMk cId="3880613053" sldId="279"/>
            <ac:spMk id="13" creationId="{9536E97E-68C8-62D9-981B-AB6CA5E049DB}"/>
          </ac:spMkLst>
        </pc:spChg>
        <pc:spChg chg="del">
          <ac:chgData name="Mr J Bee (BWCET)" userId="a1856448-f297-487a-a7ea-498499ce4ab3" providerId="ADAL" clId="{C36FDA15-285C-46D2-8D49-27E34524C8CD}" dt="2023-10-12T14:32:57.106" v="2797" actId="478"/>
          <ac:spMkLst>
            <pc:docMk/>
            <pc:sldMk cId="3880613053" sldId="279"/>
            <ac:spMk id="14" creationId="{8AACE221-3676-850C-AB61-5F689BF259FF}"/>
          </ac:spMkLst>
        </pc:spChg>
        <pc:spChg chg="del">
          <ac:chgData name="Mr J Bee (BWCET)" userId="a1856448-f297-487a-a7ea-498499ce4ab3" providerId="ADAL" clId="{C36FDA15-285C-46D2-8D49-27E34524C8CD}" dt="2023-10-12T14:34:42.525" v="2862" actId="478"/>
          <ac:spMkLst>
            <pc:docMk/>
            <pc:sldMk cId="3880613053" sldId="279"/>
            <ac:spMk id="15" creationId="{2F49BF59-847D-915F-68AC-A7119EA4A86A}"/>
          </ac:spMkLst>
        </pc:spChg>
        <pc:spChg chg="mod">
          <ac:chgData name="Mr J Bee (BWCET)" userId="a1856448-f297-487a-a7ea-498499ce4ab3" providerId="ADAL" clId="{C36FDA15-285C-46D2-8D49-27E34524C8CD}" dt="2023-10-12T14:35:40.962" v="3054" actId="20577"/>
          <ac:spMkLst>
            <pc:docMk/>
            <pc:sldMk cId="3880613053" sldId="279"/>
            <ac:spMk id="22" creationId="{1FE8C83A-9C65-8103-D6F7-5F7752E75B5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45:37.973" v="3294"/>
        <pc:sldMkLst>
          <pc:docMk/>
          <pc:sldMk cId="3015801953" sldId="280"/>
        </pc:sldMkLst>
        <pc:spChg chg="mod">
          <ac:chgData name="Mr J Bee (BWCET)" userId="a1856448-f297-487a-a7ea-498499ce4ab3" providerId="ADAL" clId="{C36FDA15-285C-46D2-8D49-27E34524C8CD}" dt="2023-10-12T14:40:06.780" v="3153" actId="1076"/>
          <ac:spMkLst>
            <pc:docMk/>
            <pc:sldMk cId="3015801953" sldId="280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3" creationId="{56481493-CB50-3423-B9DD-9ACE8351E50C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4" creationId="{B65FF336-6227-8FB3-2FA9-86B831790CA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5" creationId="{D5B100AC-177B-D68A-E040-D267077C8005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6" creationId="{DEB22945-2D26-3FF5-7199-37667CD5ED1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9" creationId="{6C036C2D-5711-A095-16DC-A95F0DF12F68}"/>
          </ac:spMkLst>
        </pc:spChg>
        <pc:spChg chg="del">
          <ac:chgData name="Mr J Bee (BWCET)" userId="a1856448-f297-487a-a7ea-498499ce4ab3" providerId="ADAL" clId="{C36FDA15-285C-46D2-8D49-27E34524C8CD}" dt="2023-10-12T14:39:13.349" v="3109" actId="478"/>
          <ac:spMkLst>
            <pc:docMk/>
            <pc:sldMk cId="3015801953" sldId="280"/>
            <ac:spMk id="10" creationId="{99A685BE-2EFD-24AB-1C2F-6C3476557BFB}"/>
          </ac:spMkLst>
        </pc:spChg>
        <pc:spChg chg="add mod">
          <ac:chgData name="Mr J Bee (BWCET)" userId="a1856448-f297-487a-a7ea-498499ce4ab3" providerId="ADAL" clId="{C36FDA15-285C-46D2-8D49-27E34524C8CD}" dt="2023-10-12T14:39:26.167" v="3145"/>
          <ac:spMkLst>
            <pc:docMk/>
            <pc:sldMk cId="3015801953" sldId="280"/>
            <ac:spMk id="13" creationId="{2C360C9A-08C8-E11D-E394-FDA525E7A9A2}"/>
          </ac:spMkLst>
        </pc:spChg>
        <pc:spChg chg="add mod">
          <ac:chgData name="Mr J Bee (BWCET)" userId="a1856448-f297-487a-a7ea-498499ce4ab3" providerId="ADAL" clId="{C36FDA15-285C-46D2-8D49-27E34524C8CD}" dt="2023-10-12T14:41:40.446" v="3224" actId="20577"/>
          <ac:spMkLst>
            <pc:docMk/>
            <pc:sldMk cId="3015801953" sldId="280"/>
            <ac:spMk id="14" creationId="{5E2D7117-BB52-8146-55AB-B56700523643}"/>
          </ac:spMkLst>
        </pc:spChg>
        <pc:spChg chg="add del mod">
          <ac:chgData name="Mr J Bee (BWCET)" userId="a1856448-f297-487a-a7ea-498499ce4ab3" providerId="ADAL" clId="{C36FDA15-285C-46D2-8D49-27E34524C8CD}" dt="2023-10-12T14:41:27.711" v="3178" actId="478"/>
          <ac:spMkLst>
            <pc:docMk/>
            <pc:sldMk cId="3015801953" sldId="280"/>
            <ac:spMk id="15" creationId="{A550E3BD-41CB-8F14-FDDF-13158294739C}"/>
          </ac:spMkLst>
        </pc:spChg>
        <pc:spChg chg="add mod">
          <ac:chgData name="Mr J Bee (BWCET)" userId="a1856448-f297-487a-a7ea-498499ce4ab3" providerId="ADAL" clId="{C36FDA15-285C-46D2-8D49-27E34524C8CD}" dt="2023-10-12T14:43:48.213" v="3259" actId="1076"/>
          <ac:spMkLst>
            <pc:docMk/>
            <pc:sldMk cId="3015801953" sldId="280"/>
            <ac:spMk id="16" creationId="{438E1C01-12BC-5A1D-B9F5-033ECB4A8C5A}"/>
          </ac:spMkLst>
        </pc:spChg>
        <pc:spChg chg="add mod">
          <ac:chgData name="Mr J Bee (BWCET)" userId="a1856448-f297-487a-a7ea-498499ce4ab3" providerId="ADAL" clId="{C36FDA15-285C-46D2-8D49-27E34524C8CD}" dt="2023-10-12T14:43:58.855" v="3260" actId="1076"/>
          <ac:spMkLst>
            <pc:docMk/>
            <pc:sldMk cId="3015801953" sldId="280"/>
            <ac:spMk id="17" creationId="{A06BAA7B-2C29-83B0-8DE1-49A7B7610E04}"/>
          </ac:spMkLst>
        </pc:spChg>
        <pc:spChg chg="add mod">
          <ac:chgData name="Mr J Bee (BWCET)" userId="a1856448-f297-487a-a7ea-498499ce4ab3" providerId="ADAL" clId="{C36FDA15-285C-46D2-8D49-27E34524C8CD}" dt="2023-10-12T14:44:12.235" v="3262" actId="1076"/>
          <ac:spMkLst>
            <pc:docMk/>
            <pc:sldMk cId="3015801953" sldId="280"/>
            <ac:spMk id="18" creationId="{AE25CFE9-BEE0-DB19-A6FE-E13966B8DC46}"/>
          </ac:spMkLst>
        </pc:spChg>
        <pc:spChg chg="add mod">
          <ac:chgData name="Mr J Bee (BWCET)" userId="a1856448-f297-487a-a7ea-498499ce4ab3" providerId="ADAL" clId="{C36FDA15-285C-46D2-8D49-27E34524C8CD}" dt="2023-10-12T14:44:20.449" v="3265" actId="14100"/>
          <ac:spMkLst>
            <pc:docMk/>
            <pc:sldMk cId="3015801953" sldId="280"/>
            <ac:spMk id="19" creationId="{70025A18-3B43-9324-77FD-D449CA7AE47E}"/>
          </ac:spMkLst>
        </pc:spChg>
        <pc:spChg chg="add mod">
          <ac:chgData name="Mr J Bee (BWCET)" userId="a1856448-f297-487a-a7ea-498499ce4ab3" providerId="ADAL" clId="{C36FDA15-285C-46D2-8D49-27E34524C8CD}" dt="2023-10-12T14:44:28.991" v="3267" actId="1076"/>
          <ac:spMkLst>
            <pc:docMk/>
            <pc:sldMk cId="3015801953" sldId="280"/>
            <ac:spMk id="20" creationId="{07A4D1F3-64E0-21DE-F6B6-2F66B7421BCD}"/>
          </ac:spMkLst>
        </pc:spChg>
        <pc:spChg chg="add del mod">
          <ac:chgData name="Mr J Bee (BWCET)" userId="a1856448-f297-487a-a7ea-498499ce4ab3" providerId="ADAL" clId="{C36FDA15-285C-46D2-8D49-27E34524C8CD}" dt="2023-10-12T14:44:50.702" v="3271" actId="478"/>
          <ac:spMkLst>
            <pc:docMk/>
            <pc:sldMk cId="3015801953" sldId="280"/>
            <ac:spMk id="21" creationId="{CB150116-4125-11CB-2B01-80604950B356}"/>
          </ac:spMkLst>
        </pc:spChg>
        <pc:spChg chg="mod">
          <ac:chgData name="Mr J Bee (BWCET)" userId="a1856448-f297-487a-a7ea-498499ce4ab3" providerId="ADAL" clId="{C36FDA15-285C-46D2-8D49-27E34524C8CD}" dt="2023-10-12T14:39:25.167" v="3144" actId="20577"/>
          <ac:spMkLst>
            <pc:docMk/>
            <pc:sldMk cId="3015801953" sldId="28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4:44:55.692" v="3273" actId="1076"/>
          <ac:spMkLst>
            <pc:docMk/>
            <pc:sldMk cId="3015801953" sldId="280"/>
            <ac:spMk id="23" creationId="{A4D658DE-B80B-F63B-964B-D46A166EA5B1}"/>
          </ac:spMkLst>
        </pc:spChg>
        <pc:spChg chg="add mod">
          <ac:chgData name="Mr J Bee (BWCET)" userId="a1856448-f297-487a-a7ea-498499ce4ab3" providerId="ADAL" clId="{C36FDA15-285C-46D2-8D49-27E34524C8CD}" dt="2023-10-12T14:45:02.776" v="3276" actId="14100"/>
          <ac:spMkLst>
            <pc:docMk/>
            <pc:sldMk cId="3015801953" sldId="280"/>
            <ac:spMk id="24" creationId="{E824F6CE-F022-776D-F038-BE2FEEFBCE38}"/>
          </ac:spMkLst>
        </pc:spChg>
        <pc:graphicFrameChg chg="add mod modGraphic">
          <ac:chgData name="Mr J Bee (BWCET)" userId="a1856448-f297-487a-a7ea-498499ce4ab3" providerId="ADAL" clId="{C36FDA15-285C-46D2-8D49-27E34524C8CD}" dt="2023-10-12T14:41:07.628" v="3174" actId="20577"/>
          <ac:graphicFrameMkLst>
            <pc:docMk/>
            <pc:sldMk cId="3015801953" sldId="280"/>
            <ac:graphicFrameMk id="8" creationId="{F9511ACD-C214-860A-7A4B-021B66A1C5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2T14:41:16.806" v="3175" actId="1076"/>
          <ac:graphicFrameMkLst>
            <pc:docMk/>
            <pc:sldMk cId="3015801953" sldId="280"/>
            <ac:graphicFrameMk id="11" creationId="{46E4D7FC-0112-CF63-50D6-8DAE1BD3B790}"/>
          </ac:graphicFrameMkLst>
        </pc:graphicFrameChg>
        <pc:graphicFrameChg chg="add del mod modGraphic">
          <ac:chgData name="Mr J Bee (BWCET)" userId="a1856448-f297-487a-a7ea-498499ce4ab3" providerId="ADAL" clId="{C36FDA15-285C-46D2-8D49-27E34524C8CD}" dt="2023-10-12T14:44:34.816" v="3268"/>
          <ac:graphicFrameMkLst>
            <pc:docMk/>
            <pc:sldMk cId="3015801953" sldId="280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0:11.800" v="3330" actId="1076"/>
        <pc:sldMkLst>
          <pc:docMk/>
          <pc:sldMk cId="3657397122" sldId="281"/>
        </pc:sldMkLst>
        <pc:spChg chg="add 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3" creationId="{11D07AD6-FE0A-DA73-8192-1B63AAA7E06C}"/>
          </ac:spMkLst>
        </pc:spChg>
        <pc:spChg chg="del">
          <ac:chgData name="Mr J Bee (BWCET)" userId="a1856448-f297-487a-a7ea-498499ce4ab3" providerId="ADAL" clId="{C36FDA15-285C-46D2-8D49-27E34524C8CD}" dt="2023-10-12T14:47:01.684" v="3310" actId="478"/>
          <ac:spMkLst>
            <pc:docMk/>
            <pc:sldMk cId="3657397122" sldId="281"/>
            <ac:spMk id="14" creationId="{5E2D7117-BB52-8146-55AB-B56700523643}"/>
          </ac:spMkLst>
        </pc:spChg>
        <pc:spChg chg="del">
          <ac:chgData name="Mr J Bee (BWCET)" userId="a1856448-f297-487a-a7ea-498499ce4ab3" providerId="ADAL" clId="{C36FDA15-285C-46D2-8D49-27E34524C8CD}" dt="2023-10-12T14:47:00.024" v="3309" actId="478"/>
          <ac:spMkLst>
            <pc:docMk/>
            <pc:sldMk cId="3657397122" sldId="281"/>
            <ac:spMk id="16" creationId="{438E1C01-12BC-5A1D-B9F5-033ECB4A8C5A}"/>
          </ac:spMkLst>
        </pc:spChg>
        <pc:spChg chg="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17" creationId="{A06BAA7B-2C29-83B0-8DE1-49A7B7610E04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18" creationId="{AE25CFE9-BEE0-DB19-A6FE-E13966B8DC46}"/>
          </ac:spMkLst>
        </pc:spChg>
        <pc:spChg chg="del">
          <ac:chgData name="Mr J Bee (BWCET)" userId="a1856448-f297-487a-a7ea-498499ce4ab3" providerId="ADAL" clId="{C36FDA15-285C-46D2-8D49-27E34524C8CD}" dt="2023-10-12T14:46:26.304" v="3297" actId="478"/>
          <ac:spMkLst>
            <pc:docMk/>
            <pc:sldMk cId="3657397122" sldId="281"/>
            <ac:spMk id="19" creationId="{70025A18-3B43-9324-77FD-D449CA7AE47E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0" creationId="{07A4D1F3-64E0-21DE-F6B6-2F66B7421BCD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3" creationId="{A4D658DE-B80B-F63B-964B-D46A166EA5B1}"/>
          </ac:spMkLst>
        </pc:spChg>
        <pc:spChg chg="del">
          <ac:chgData name="Mr J Bee (BWCET)" userId="a1856448-f297-487a-a7ea-498499ce4ab3" providerId="ADAL" clId="{C36FDA15-285C-46D2-8D49-27E34524C8CD}" dt="2023-10-12T14:46:30.433" v="3300" actId="478"/>
          <ac:spMkLst>
            <pc:docMk/>
            <pc:sldMk cId="3657397122" sldId="281"/>
            <ac:spMk id="24" creationId="{E824F6CE-F022-776D-F038-BE2FEEFBCE38}"/>
          </ac:spMkLst>
        </pc:spChg>
        <pc:graphicFrameChg chg="del modGraphic">
          <ac:chgData name="Mr J Bee (BWCET)" userId="a1856448-f297-487a-a7ea-498499ce4ab3" providerId="ADAL" clId="{C36FDA15-285C-46D2-8D49-27E34524C8CD}" dt="2023-10-12T14:46:29.531" v="3299" actId="478"/>
          <ac:graphicFrameMkLst>
            <pc:docMk/>
            <pc:sldMk cId="3657397122" sldId="281"/>
            <ac:graphicFrameMk id="8" creationId="{F9511ACD-C214-860A-7A4B-021B66A1C599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2T14:50:11.800" v="3330" actId="1076"/>
          <ac:graphicFrameMkLst>
            <pc:docMk/>
            <pc:sldMk cId="3657397122" sldId="281"/>
            <ac:graphicFrameMk id="11" creationId="{46E4D7FC-0112-CF63-50D6-8DAE1BD3B790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46:33.608" v="3301" actId="478"/>
          <ac:graphicFrameMkLst>
            <pc:docMk/>
            <pc:sldMk cId="3657397122" sldId="281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4:54.791" v="3735" actId="478"/>
        <pc:sldMkLst>
          <pc:docMk/>
          <pc:sldMk cId="2067499763" sldId="282"/>
        </pc:sldMkLst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3" creationId="{11D07AD6-FE0A-DA73-8192-1B63AAA7E06C}"/>
          </ac:spMkLst>
        </pc:spChg>
        <pc:spChg chg="add mod">
          <ac:chgData name="Mr J Bee (BWCET)" userId="a1856448-f297-487a-a7ea-498499ce4ab3" providerId="ADAL" clId="{C36FDA15-285C-46D2-8D49-27E34524C8CD}" dt="2023-10-12T14:52:55.782" v="3500"/>
          <ac:spMkLst>
            <pc:docMk/>
            <pc:sldMk cId="2067499763" sldId="282"/>
            <ac:spMk id="5" creationId="{D2FCFE44-FA24-587F-530A-4DB251D78DE5}"/>
          </ac:spMkLst>
        </pc:spChg>
        <pc:spChg chg="add mod">
          <ac:chgData name="Mr J Bee (BWCET)" userId="a1856448-f297-487a-a7ea-498499ce4ab3" providerId="ADAL" clId="{C36FDA15-285C-46D2-8D49-27E34524C8CD}" dt="2023-10-12T14:54:31.259" v="3730" actId="14100"/>
          <ac:spMkLst>
            <pc:docMk/>
            <pc:sldMk cId="2067499763" sldId="282"/>
            <ac:spMk id="6" creationId="{2AF1A7AA-DECB-FD5E-5467-238480DCB038}"/>
          </ac:spMkLst>
        </pc:spChg>
        <pc:spChg chg="add del mod">
          <ac:chgData name="Mr J Bee (BWCET)" userId="a1856448-f297-487a-a7ea-498499ce4ab3" providerId="ADAL" clId="{C36FDA15-285C-46D2-8D49-27E34524C8CD}" dt="2023-10-12T14:53:05.269" v="3503" actId="478"/>
          <ac:spMkLst>
            <pc:docMk/>
            <pc:sldMk cId="2067499763" sldId="282"/>
            <ac:spMk id="7" creationId="{04E63A80-6375-2E44-7578-279B03F34652}"/>
          </ac:spMkLst>
        </pc:spChg>
        <pc:spChg chg="add mod">
          <ac:chgData name="Mr J Bee (BWCET)" userId="a1856448-f297-487a-a7ea-498499ce4ab3" providerId="ADAL" clId="{C36FDA15-285C-46D2-8D49-27E34524C8CD}" dt="2023-10-12T14:54:32.899" v="3731"/>
          <ac:spMkLst>
            <pc:docMk/>
            <pc:sldMk cId="2067499763" sldId="282"/>
            <ac:spMk id="8" creationId="{017A8525-4C2B-2DE6-ECEE-883365057CCB}"/>
          </ac:spMkLst>
        </pc:spChg>
        <pc:spChg chg="add mod">
          <ac:chgData name="Mr J Bee (BWCET)" userId="a1856448-f297-487a-a7ea-498499ce4ab3" providerId="ADAL" clId="{C36FDA15-285C-46D2-8D49-27E34524C8CD}" dt="2023-10-12T14:54:38.021" v="3733" actId="1076"/>
          <ac:spMkLst>
            <pc:docMk/>
            <pc:sldMk cId="2067499763" sldId="282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4:54.791" v="3735" actId="478"/>
          <ac:spMkLst>
            <pc:docMk/>
            <pc:sldMk cId="2067499763" sldId="282"/>
            <ac:spMk id="10" creationId="{44FFE25F-DC46-84B2-3B31-33E5F839E526}"/>
          </ac:spMkLst>
        </pc:spChg>
        <pc:spChg chg="del">
          <ac:chgData name="Mr J Bee (BWCET)" userId="a1856448-f297-487a-a7ea-498499ce4ab3" providerId="ADAL" clId="{C36FDA15-285C-46D2-8D49-27E34524C8CD}" dt="2023-10-12T14:52:40.275" v="3442" actId="478"/>
          <ac:spMkLst>
            <pc:docMk/>
            <pc:sldMk cId="2067499763" sldId="282"/>
            <ac:spMk id="13" creationId="{2C360C9A-08C8-E11D-E394-FDA525E7A9A2}"/>
          </ac:spMkLst>
        </pc:spChg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17" creationId="{A06BAA7B-2C29-83B0-8DE1-49A7B7610E04}"/>
          </ac:spMkLst>
        </pc:spChg>
        <pc:spChg chg="mod">
          <ac:chgData name="Mr J Bee (BWCET)" userId="a1856448-f297-487a-a7ea-498499ce4ab3" providerId="ADAL" clId="{C36FDA15-285C-46D2-8D49-27E34524C8CD}" dt="2023-10-12T14:52:54.008" v="3499" actId="20577"/>
          <ac:spMkLst>
            <pc:docMk/>
            <pc:sldMk cId="2067499763" sldId="282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C36FDA15-285C-46D2-8D49-27E34524C8CD}" dt="2023-10-12T14:52:33.634" v="3441" actId="20577"/>
          <ac:graphicFrameMkLst>
            <pc:docMk/>
            <pc:sldMk cId="2067499763" sldId="282"/>
            <ac:graphicFrameMk id="4" creationId="{474D95A2-16B0-939F-FDC4-D70AFDDDBDAD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50:37.815" v="3332" actId="478"/>
          <ac:graphicFrameMkLst>
            <pc:docMk/>
            <pc:sldMk cId="2067499763" sldId="282"/>
            <ac:graphicFrameMk id="11" creationId="{46E4D7FC-0112-CF63-50D6-8DAE1BD3B790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5:00:28.600" v="3910" actId="478"/>
        <pc:sldMkLst>
          <pc:docMk/>
          <pc:sldMk cId="3303928424" sldId="283"/>
        </pc:sldMkLst>
        <pc:spChg chg="del">
          <ac:chgData name="Mr J Bee (BWCET)" userId="a1856448-f297-487a-a7ea-498499ce4ab3" providerId="ADAL" clId="{C36FDA15-285C-46D2-8D49-27E34524C8CD}" dt="2023-10-12T14:57:27.283" v="3755" actId="478"/>
          <ac:spMkLst>
            <pc:docMk/>
            <pc:sldMk cId="3303928424" sldId="283"/>
            <ac:spMk id="5" creationId="{D2FCFE44-FA24-587F-530A-4DB251D78DE5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6" creationId="{2AF1A7AA-DECB-FD5E-5467-238480DCB038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8" creationId="{017A8525-4C2B-2DE6-ECEE-883365057CCB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9:01.115" v="3816" actId="478"/>
          <ac:spMkLst>
            <pc:docMk/>
            <pc:sldMk cId="3303928424" sldId="283"/>
            <ac:spMk id="16" creationId="{802E990F-20E6-AA17-EED1-F00D771C2320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7" creationId="{822276C3-A8E8-22C1-DE34-AD8450365193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8" creationId="{3F42AE56-F061-8949-1824-E2A5F44FC04F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9" creationId="{DA1A3863-E913-7A35-0C94-91CC33128138}"/>
          </ac:spMkLst>
        </pc:spChg>
        <pc:spChg chg="add mod">
          <ac:chgData name="Mr J Bee (BWCET)" userId="a1856448-f297-487a-a7ea-498499ce4ab3" providerId="ADAL" clId="{C36FDA15-285C-46D2-8D49-27E34524C8CD}" dt="2023-10-12T14:59:03.781" v="3817"/>
          <ac:spMkLst>
            <pc:docMk/>
            <pc:sldMk cId="3303928424" sldId="283"/>
            <ac:spMk id="20" creationId="{6CE2FCE8-F9B7-A644-1FC8-CB8359D52FB3}"/>
          </ac:spMkLst>
        </pc:spChg>
        <pc:spChg chg="add mod">
          <ac:chgData name="Mr J Bee (BWCET)" userId="a1856448-f297-487a-a7ea-498499ce4ab3" providerId="ADAL" clId="{C36FDA15-285C-46D2-8D49-27E34524C8CD}" dt="2023-10-12T14:59:58.690" v="3900" actId="20577"/>
          <ac:spMkLst>
            <pc:docMk/>
            <pc:sldMk cId="3303928424" sldId="283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4:57:50.542" v="3792" actId="20577"/>
          <ac:spMkLst>
            <pc:docMk/>
            <pc:sldMk cId="3303928424" sldId="283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12T14:59:13.851" v="3820" actId="478"/>
          <ac:spMkLst>
            <pc:docMk/>
            <pc:sldMk cId="3303928424" sldId="283"/>
            <ac:spMk id="23" creationId="{B9573932-EBCE-5DB0-1ABC-059906BFF7A6}"/>
          </ac:spMkLst>
        </pc:spChg>
        <pc:spChg chg="add mod">
          <ac:chgData name="Mr J Bee (BWCET)" userId="a1856448-f297-487a-a7ea-498499ce4ab3" providerId="ADAL" clId="{C36FDA15-285C-46D2-8D49-27E34524C8CD}" dt="2023-10-12T15:00:10.043" v="3905" actId="1037"/>
          <ac:spMkLst>
            <pc:docMk/>
            <pc:sldMk cId="3303928424" sldId="283"/>
            <ac:spMk id="24" creationId="{36C8792A-0C9F-AD1E-C55F-6161A2EC3909}"/>
          </ac:spMkLst>
        </pc:spChg>
        <pc:spChg chg="add mod">
          <ac:chgData name="Mr J Bee (BWCET)" userId="a1856448-f297-487a-a7ea-498499ce4ab3" providerId="ADAL" clId="{C36FDA15-285C-46D2-8D49-27E34524C8CD}" dt="2023-10-12T15:00:12.387" v="3908" actId="1038"/>
          <ac:spMkLst>
            <pc:docMk/>
            <pc:sldMk cId="3303928424" sldId="283"/>
            <ac:spMk id="25" creationId="{17DA379C-1C7C-6BF1-2A90-5519E3487B8C}"/>
          </ac:spMkLst>
        </pc:spChg>
        <pc:spChg chg="add del mod">
          <ac:chgData name="Mr J Bee (BWCET)" userId="a1856448-f297-487a-a7ea-498499ce4ab3" providerId="ADAL" clId="{C36FDA15-285C-46D2-8D49-27E34524C8CD}" dt="2023-10-12T15:00:28.600" v="3910" actId="478"/>
          <ac:spMkLst>
            <pc:docMk/>
            <pc:sldMk cId="3303928424" sldId="283"/>
            <ac:spMk id="26" creationId="{E76A772E-0BB7-9687-FEBA-77A44BE563D7}"/>
          </ac:spMkLst>
        </pc:spChg>
        <pc:graphicFrameChg chg="del">
          <ac:chgData name="Mr J Bee (BWCET)" userId="a1856448-f297-487a-a7ea-498499ce4ab3" providerId="ADAL" clId="{C36FDA15-285C-46D2-8D49-27E34524C8CD}" dt="2023-10-12T14:54:59.173" v="3737" actId="478"/>
          <ac:graphicFrameMkLst>
            <pc:docMk/>
            <pc:sldMk cId="3303928424" sldId="283"/>
            <ac:graphicFrameMk id="4" creationId="{474D95A2-16B0-939F-FDC4-D70AFDDDBDAD}"/>
          </ac:graphicFrameMkLst>
        </pc:graphicFrame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7" creationId="{7C1345AE-8F28-BEB3-902C-6491A77EB9DA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1" creationId="{83516435-055E-139A-CE98-538309ED9E40}"/>
          </ac:picMkLst>
        </pc:picChg>
        <pc:picChg chg="add del mod">
          <ac:chgData name="Mr J Bee (BWCET)" userId="a1856448-f297-487a-a7ea-498499ce4ab3" providerId="ADAL" clId="{C36FDA15-285C-46D2-8D49-27E34524C8CD}" dt="2023-10-12T14:57:09.925" v="3749" actId="478"/>
          <ac:picMkLst>
            <pc:docMk/>
            <pc:sldMk cId="3303928424" sldId="283"/>
            <ac:picMk id="13" creationId="{A5D02211-87CC-B88A-A36C-93B658E6A72E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3:01.882" v="4006" actId="478"/>
        <pc:sldMkLst>
          <pc:docMk/>
          <pc:sldMk cId="2929214736" sldId="284"/>
        </pc:sldMkLst>
        <pc:spChg chg="add del mod">
          <ac:chgData name="Mr J Bee (BWCET)" userId="a1856448-f297-487a-a7ea-498499ce4ab3" providerId="ADAL" clId="{C36FDA15-285C-46D2-8D49-27E34524C8CD}" dt="2023-10-12T15:02:34.769" v="4002"/>
          <ac:spMkLst>
            <pc:docMk/>
            <pc:sldMk cId="2929214736" sldId="284"/>
            <ac:spMk id="4" creationId="{379A87BF-ACFE-543C-93CC-CC53E098C37E}"/>
          </ac:spMkLst>
        </pc:spChg>
        <pc:spChg chg="add mod">
          <ac:chgData name="Mr J Bee (BWCET)" userId="a1856448-f297-487a-a7ea-498499ce4ab3" providerId="ADAL" clId="{C36FDA15-285C-46D2-8D49-27E34524C8CD}" dt="2023-10-12T15:02:38.125" v="4004"/>
          <ac:spMkLst>
            <pc:docMk/>
            <pc:sldMk cId="2929214736" sldId="284"/>
            <ac:spMk id="5" creationId="{C391D33C-5496-71BE-3D70-8255C0A1AA90}"/>
          </ac:spMkLst>
        </pc:spChg>
        <pc:spChg chg="add del mod">
          <ac:chgData name="Mr J Bee (BWCET)" userId="a1856448-f297-487a-a7ea-498499ce4ab3" providerId="ADAL" clId="{C36FDA15-285C-46D2-8D49-27E34524C8CD}" dt="2023-10-12T15:03:01.882" v="4006" actId="478"/>
          <ac:spMkLst>
            <pc:docMk/>
            <pc:sldMk cId="2929214736" sldId="284"/>
            <ac:spMk id="6" creationId="{FEF3D939-74CB-75F4-1F36-69193EFADEFB}"/>
          </ac:spMkLst>
        </pc:spChg>
        <pc:spChg chg="del">
          <ac:chgData name="Mr J Bee (BWCET)" userId="a1856448-f297-487a-a7ea-498499ce4ab3" providerId="ADAL" clId="{C36FDA15-285C-46D2-8D49-27E34524C8CD}" dt="2023-10-12T15:00:51.316" v="3915" actId="478"/>
          <ac:spMkLst>
            <pc:docMk/>
            <pc:sldMk cId="2929214736" sldId="284"/>
            <ac:spMk id="17" creationId="{822276C3-A8E8-22C1-DE34-AD8450365193}"/>
          </ac:spMkLst>
        </pc:spChg>
        <pc:spChg chg="del">
          <ac:chgData name="Mr J Bee (BWCET)" userId="a1856448-f297-487a-a7ea-498499ce4ab3" providerId="ADAL" clId="{C36FDA15-285C-46D2-8D49-27E34524C8CD}" dt="2023-10-12T15:00:51.968" v="3916" actId="478"/>
          <ac:spMkLst>
            <pc:docMk/>
            <pc:sldMk cId="2929214736" sldId="284"/>
            <ac:spMk id="18" creationId="{3F42AE56-F061-8949-1824-E2A5F44FC04F}"/>
          </ac:spMkLst>
        </pc:spChg>
        <pc:spChg chg="del">
          <ac:chgData name="Mr J Bee (BWCET)" userId="a1856448-f297-487a-a7ea-498499ce4ab3" providerId="ADAL" clId="{C36FDA15-285C-46D2-8D49-27E34524C8CD}" dt="2023-10-12T15:00:52.595" v="3917" actId="478"/>
          <ac:spMkLst>
            <pc:docMk/>
            <pc:sldMk cId="2929214736" sldId="284"/>
            <ac:spMk id="19" creationId="{DA1A3863-E913-7A35-0C94-91CC33128138}"/>
          </ac:spMkLst>
        </pc:spChg>
        <pc:spChg chg="del">
          <ac:chgData name="Mr J Bee (BWCET)" userId="a1856448-f297-487a-a7ea-498499ce4ab3" providerId="ADAL" clId="{C36FDA15-285C-46D2-8D49-27E34524C8CD}" dt="2023-10-12T15:02:15.244" v="3940" actId="478"/>
          <ac:spMkLst>
            <pc:docMk/>
            <pc:sldMk cId="2929214736" sldId="284"/>
            <ac:spMk id="20" creationId="{6CE2FCE8-F9B7-A644-1FC8-CB8359D52FB3}"/>
          </ac:spMkLst>
        </pc:spChg>
        <pc:spChg chg="del">
          <ac:chgData name="Mr J Bee (BWCET)" userId="a1856448-f297-487a-a7ea-498499ce4ab3" providerId="ADAL" clId="{C36FDA15-285C-46D2-8D49-27E34524C8CD}" dt="2023-10-12T15:00:49.002" v="3914" actId="478"/>
          <ac:spMkLst>
            <pc:docMk/>
            <pc:sldMk cId="2929214736" sldId="284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5:02:37.112" v="4003" actId="313"/>
          <ac:spMkLst>
            <pc:docMk/>
            <pc:sldMk cId="2929214736" sldId="28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5:00:33.138" v="3913" actId="478"/>
          <ac:spMkLst>
            <pc:docMk/>
            <pc:sldMk cId="2929214736" sldId="284"/>
            <ac:spMk id="24" creationId="{36C8792A-0C9F-AD1E-C55F-6161A2EC3909}"/>
          </ac:spMkLst>
        </pc:spChg>
        <pc:spChg chg="del">
          <ac:chgData name="Mr J Bee (BWCET)" userId="a1856448-f297-487a-a7ea-498499ce4ab3" providerId="ADAL" clId="{C36FDA15-285C-46D2-8D49-27E34524C8CD}" dt="2023-10-12T15:00:32.124" v="3912" actId="478"/>
          <ac:spMkLst>
            <pc:docMk/>
            <pc:sldMk cId="2929214736" sldId="284"/>
            <ac:spMk id="25" creationId="{17DA379C-1C7C-6BF1-2A90-5519E3487B8C}"/>
          </ac:spMkLst>
        </pc:spChg>
        <pc:graphicFrameChg chg="add mod modGraphic">
          <ac:chgData name="Mr J Bee (BWCET)" userId="a1856448-f297-487a-a7ea-498499ce4ab3" providerId="ADAL" clId="{C36FDA15-285C-46D2-8D49-27E34524C8CD}" dt="2023-10-12T15:02:10.365" v="3939" actId="207"/>
          <ac:graphicFrameMkLst>
            <pc:docMk/>
            <pc:sldMk cId="2929214736" sldId="284"/>
            <ac:graphicFrameMk id="3" creationId="{BA913250-4DF8-DC59-599C-C07695AED0B2}"/>
          </ac:graphicFrameMkLst>
        </pc:graphicFrameChg>
        <pc:picChg chg="del">
          <ac:chgData name="Mr J Bee (BWCET)" userId="a1856448-f297-487a-a7ea-498499ce4ab3" providerId="ADAL" clId="{C36FDA15-285C-46D2-8D49-27E34524C8CD}" dt="2023-10-12T15:00:55.357" v="3920" actId="478"/>
          <ac:picMkLst>
            <pc:docMk/>
            <pc:sldMk cId="2929214736" sldId="284"/>
            <ac:picMk id="7" creationId="{7C1345AE-8F28-BEB3-902C-6491A77EB9DA}"/>
          </ac:picMkLst>
        </pc:picChg>
        <pc:picChg chg="del">
          <ac:chgData name="Mr J Bee (BWCET)" userId="a1856448-f297-487a-a7ea-498499ce4ab3" providerId="ADAL" clId="{C36FDA15-285C-46D2-8D49-27E34524C8CD}" dt="2023-10-12T15:00:54.178" v="3919" actId="478"/>
          <ac:picMkLst>
            <pc:docMk/>
            <pc:sldMk cId="2929214736" sldId="284"/>
            <ac:picMk id="11" creationId="{83516435-055E-139A-CE98-538309ED9E40}"/>
          </ac:picMkLst>
        </pc:picChg>
        <pc:picChg chg="del">
          <ac:chgData name="Mr J Bee (BWCET)" userId="a1856448-f297-487a-a7ea-498499ce4ab3" providerId="ADAL" clId="{C36FDA15-285C-46D2-8D49-27E34524C8CD}" dt="2023-10-12T15:00:53.614" v="3918" actId="478"/>
          <ac:picMkLst>
            <pc:docMk/>
            <pc:sldMk cId="2929214736" sldId="284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8:09.479" v="4222" actId="1076"/>
        <pc:sldMkLst>
          <pc:docMk/>
          <pc:sldMk cId="1604125453" sldId="285"/>
        </pc:sldMkLst>
        <pc:spChg chg="add del mod">
          <ac:chgData name="Mr J Bee (BWCET)" userId="a1856448-f297-487a-a7ea-498499ce4ab3" providerId="ADAL" clId="{C36FDA15-285C-46D2-8D49-27E34524C8CD}" dt="2023-10-12T15:03:18.114" v="4011" actId="478"/>
          <ac:spMkLst>
            <pc:docMk/>
            <pc:sldMk cId="1604125453" sldId="285"/>
            <ac:spMk id="4" creationId="{11B438B1-BEFE-F06A-494D-0BB208AA085E}"/>
          </ac:spMkLst>
        </pc:spChg>
        <pc:spChg chg="del">
          <ac:chgData name="Mr J Bee (BWCET)" userId="a1856448-f297-487a-a7ea-498499ce4ab3" providerId="ADAL" clId="{C36FDA15-285C-46D2-8D49-27E34524C8CD}" dt="2023-10-12T15:03:20.332" v="4012" actId="478"/>
          <ac:spMkLst>
            <pc:docMk/>
            <pc:sldMk cId="1604125453" sldId="285"/>
            <ac:spMk id="5" creationId="{C391D33C-5496-71BE-3D70-8255C0A1AA90}"/>
          </ac:spMkLst>
        </pc:spChg>
        <pc:spChg chg="add mod">
          <ac:chgData name="Mr J Bee (BWCET)" userId="a1856448-f297-487a-a7ea-498499ce4ab3" providerId="ADAL" clId="{C36FDA15-285C-46D2-8D49-27E34524C8CD}" dt="2023-10-12T15:04:20.212" v="4105"/>
          <ac:spMkLst>
            <pc:docMk/>
            <pc:sldMk cId="1604125453" sldId="285"/>
            <ac:spMk id="6" creationId="{AE601534-5F20-511A-2106-7E7E03D8D641}"/>
          </ac:spMkLst>
        </pc:spChg>
        <pc:spChg chg="add del mod">
          <ac:chgData name="Mr J Bee (BWCET)" userId="a1856448-f297-487a-a7ea-498499ce4ab3" providerId="ADAL" clId="{C36FDA15-285C-46D2-8D49-27E34524C8CD}" dt="2023-10-12T15:07:28.370" v="4159" actId="478"/>
          <ac:spMkLst>
            <pc:docMk/>
            <pc:sldMk cId="1604125453" sldId="285"/>
            <ac:spMk id="7" creationId="{0ECC9766-3DBA-EF8F-152A-F6AF592C4FB0}"/>
          </ac:spMkLst>
        </pc:spChg>
        <pc:spChg chg="add mod">
          <ac:chgData name="Mr J Bee (BWCET)" userId="a1856448-f297-487a-a7ea-498499ce4ab3" providerId="ADAL" clId="{C36FDA15-285C-46D2-8D49-27E34524C8CD}" dt="2023-10-12T15:06:23.979" v="4131" actId="404"/>
          <ac:spMkLst>
            <pc:docMk/>
            <pc:sldMk cId="1604125453" sldId="285"/>
            <ac:spMk id="14" creationId="{554601CC-FFF8-6EFC-07D8-C164924DD3CF}"/>
          </ac:spMkLst>
        </pc:spChg>
        <pc:spChg chg="add mod">
          <ac:chgData name="Mr J Bee (BWCET)" userId="a1856448-f297-487a-a7ea-498499ce4ab3" providerId="ADAL" clId="{C36FDA15-285C-46D2-8D49-27E34524C8CD}" dt="2023-10-12T15:06:43.466" v="4147" actId="20577"/>
          <ac:spMkLst>
            <pc:docMk/>
            <pc:sldMk cId="1604125453" sldId="285"/>
            <ac:spMk id="15" creationId="{76B420DC-3DDF-F219-441C-E4ECD12EAC11}"/>
          </ac:spMkLst>
        </pc:spChg>
        <pc:spChg chg="add mod">
          <ac:chgData name="Mr J Bee (BWCET)" userId="a1856448-f297-487a-a7ea-498499ce4ab3" providerId="ADAL" clId="{C36FDA15-285C-46D2-8D49-27E34524C8CD}" dt="2023-10-12T15:07:02.220" v="4158" actId="20577"/>
          <ac:spMkLst>
            <pc:docMk/>
            <pc:sldMk cId="1604125453" sldId="285"/>
            <ac:spMk id="16" creationId="{8A0A0E1B-D094-3B85-82A5-960D1C060806}"/>
          </ac:spMkLst>
        </pc:spChg>
        <pc:spChg chg="add mod">
          <ac:chgData name="Mr J Bee (BWCET)" userId="a1856448-f297-487a-a7ea-498499ce4ab3" providerId="ADAL" clId="{C36FDA15-285C-46D2-8D49-27E34524C8CD}" dt="2023-10-12T15:08:00.412" v="4216" actId="1076"/>
          <ac:spMkLst>
            <pc:docMk/>
            <pc:sldMk cId="1604125453" sldId="285"/>
            <ac:spMk id="17" creationId="{7EB606CF-AF44-8E27-557B-8F5C956BABAA}"/>
          </ac:spMkLst>
        </pc:spChg>
        <pc:spChg chg="add del mod">
          <ac:chgData name="Mr J Bee (BWCET)" userId="a1856448-f297-487a-a7ea-498499ce4ab3" providerId="ADAL" clId="{C36FDA15-285C-46D2-8D49-27E34524C8CD}" dt="2023-10-12T15:08:03.138" v="4218" actId="478"/>
          <ac:spMkLst>
            <pc:docMk/>
            <pc:sldMk cId="1604125453" sldId="285"/>
            <ac:spMk id="18" creationId="{016CC948-998C-1351-58CE-11C01CC11D92}"/>
          </ac:spMkLst>
        </pc:spChg>
        <pc:spChg chg="add mod">
          <ac:chgData name="Mr J Bee (BWCET)" userId="a1856448-f297-487a-a7ea-498499ce4ab3" providerId="ADAL" clId="{C36FDA15-285C-46D2-8D49-27E34524C8CD}" dt="2023-10-12T15:08:05.703" v="4220" actId="1076"/>
          <ac:spMkLst>
            <pc:docMk/>
            <pc:sldMk cId="1604125453" sldId="285"/>
            <ac:spMk id="19" creationId="{5D9D7CC1-3ADF-FA93-8724-F322633E76AC}"/>
          </ac:spMkLst>
        </pc:spChg>
        <pc:spChg chg="add mod">
          <ac:chgData name="Mr J Bee (BWCET)" userId="a1856448-f297-487a-a7ea-498499ce4ab3" providerId="ADAL" clId="{C36FDA15-285C-46D2-8D49-27E34524C8CD}" dt="2023-10-12T15:08:09.479" v="4222" actId="1076"/>
          <ac:spMkLst>
            <pc:docMk/>
            <pc:sldMk cId="1604125453" sldId="285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04:22.651" v="4106" actId="20577"/>
          <ac:spMkLst>
            <pc:docMk/>
            <pc:sldMk cId="1604125453" sldId="285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C36FDA15-285C-46D2-8D49-27E34524C8CD}" dt="2023-10-12T15:03:07.966" v="4008" actId="478"/>
          <ac:graphicFrameMkLst>
            <pc:docMk/>
            <pc:sldMk cId="1604125453" sldId="285"/>
            <ac:graphicFrameMk id="3" creationId="{BA913250-4DF8-DC59-599C-C07695AED0B2}"/>
          </ac:graphicFrameMkLst>
        </pc:graphicFrameChg>
        <pc:picChg chg="add mod">
          <ac:chgData name="Mr J Bee (BWCET)" userId="a1856448-f297-487a-a7ea-498499ce4ab3" providerId="ADAL" clId="{C36FDA15-285C-46D2-8D49-27E34524C8CD}" dt="2023-10-12T15:05:17.356" v="4111" actId="1076"/>
          <ac:picMkLst>
            <pc:docMk/>
            <pc:sldMk cId="1604125453" sldId="285"/>
            <ac:picMk id="9" creationId="{0CB69E44-F306-C4D0-CB29-E2FDE07E9613}"/>
          </ac:picMkLst>
        </pc:picChg>
        <pc:picChg chg="add mod">
          <ac:chgData name="Mr J Bee (BWCET)" userId="a1856448-f297-487a-a7ea-498499ce4ab3" providerId="ADAL" clId="{C36FDA15-285C-46D2-8D49-27E34524C8CD}" dt="2023-10-12T15:06:04.236" v="4118" actId="1076"/>
          <ac:picMkLst>
            <pc:docMk/>
            <pc:sldMk cId="1604125453" sldId="285"/>
            <ac:picMk id="11" creationId="{02809339-AACD-4B07-F40C-2F562B1C4033}"/>
          </ac:picMkLst>
        </pc:picChg>
        <pc:picChg chg="add mod">
          <ac:chgData name="Mr J Bee (BWCET)" userId="a1856448-f297-487a-a7ea-498499ce4ab3" providerId="ADAL" clId="{C36FDA15-285C-46D2-8D49-27E34524C8CD}" dt="2023-10-12T15:06:01.428" v="4117" actId="1076"/>
          <ac:picMkLst>
            <pc:docMk/>
            <pc:sldMk cId="1604125453" sldId="285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16:35.835" v="4412" actId="1076"/>
        <pc:sldMkLst>
          <pc:docMk/>
          <pc:sldMk cId="2358967744" sldId="286"/>
        </pc:sldMkLst>
        <pc:spChg chg="add mod">
          <ac:chgData name="Mr J Bee (BWCET)" userId="a1856448-f297-487a-a7ea-498499ce4ab3" providerId="ADAL" clId="{C36FDA15-285C-46D2-8D49-27E34524C8CD}" dt="2023-10-12T15:16:35.835" v="4412" actId="1076"/>
          <ac:spMkLst>
            <pc:docMk/>
            <pc:sldMk cId="2358967744" sldId="286"/>
            <ac:spMk id="3" creationId="{2AFEEA63-7135-DD65-D2EE-93D5BAE7A831}"/>
          </ac:spMkLst>
        </pc:spChg>
        <pc:spChg chg="del">
          <ac:chgData name="Mr J Bee (BWCET)" userId="a1856448-f297-487a-a7ea-498499ce4ab3" providerId="ADAL" clId="{C36FDA15-285C-46D2-8D49-27E34524C8CD}" dt="2023-10-12T15:16:18.980" v="4409" actId="478"/>
          <ac:spMkLst>
            <pc:docMk/>
            <pc:sldMk cId="2358967744" sldId="286"/>
            <ac:spMk id="6" creationId="{AE601534-5F20-511A-2106-7E7E03D8D641}"/>
          </ac:spMkLst>
        </pc:spChg>
        <pc:spChg chg="mod">
          <ac:chgData name="Mr J Bee (BWCET)" userId="a1856448-f297-487a-a7ea-498499ce4ab3" providerId="ADAL" clId="{C36FDA15-285C-46D2-8D49-27E34524C8CD}" dt="2023-10-12T15:10:10.473" v="4229" actId="20577"/>
          <ac:spMkLst>
            <pc:docMk/>
            <pc:sldMk cId="2358967744" sldId="286"/>
            <ac:spMk id="14" creationId="{554601CC-FFF8-6EFC-07D8-C164924DD3CF}"/>
          </ac:spMkLst>
        </pc:spChg>
        <pc:spChg chg="mod">
          <ac:chgData name="Mr J Bee (BWCET)" userId="a1856448-f297-487a-a7ea-498499ce4ab3" providerId="ADAL" clId="{C36FDA15-285C-46D2-8D49-27E34524C8CD}" dt="2023-10-12T15:10:14.635" v="4235" actId="20577"/>
          <ac:spMkLst>
            <pc:docMk/>
            <pc:sldMk cId="2358967744" sldId="286"/>
            <ac:spMk id="15" creationId="{76B420DC-3DDF-F219-441C-E4ECD12EAC11}"/>
          </ac:spMkLst>
        </pc:spChg>
        <pc:spChg chg="mod">
          <ac:chgData name="Mr J Bee (BWCET)" userId="a1856448-f297-487a-a7ea-498499ce4ab3" providerId="ADAL" clId="{C36FDA15-285C-46D2-8D49-27E34524C8CD}" dt="2023-10-12T15:10:18.104" v="4237" actId="20577"/>
          <ac:spMkLst>
            <pc:docMk/>
            <pc:sldMk cId="2358967744" sldId="286"/>
            <ac:spMk id="16" creationId="{8A0A0E1B-D094-3B85-82A5-960D1C06080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5:15:27.564" v="4404" actId="1076"/>
        <pc:sldMkLst>
          <pc:docMk/>
          <pc:sldMk cId="477216173" sldId="287"/>
        </pc:sldMkLst>
        <pc:spChg chg="add mod">
          <ac:chgData name="Mr J Bee (BWCET)" userId="a1856448-f297-487a-a7ea-498499ce4ab3" providerId="ADAL" clId="{C36FDA15-285C-46D2-8D49-27E34524C8CD}" dt="2023-10-12T15:12:13.054" v="4367" actId="403"/>
          <ac:spMkLst>
            <pc:docMk/>
            <pc:sldMk cId="477216173" sldId="287"/>
            <ac:spMk id="3" creationId="{8835C7EB-6306-4A28-32B2-7EBDF7D95E29}"/>
          </ac:spMkLst>
        </pc:spChg>
        <pc:spChg chg="del">
          <ac:chgData name="Mr J Bee (BWCET)" userId="a1856448-f297-487a-a7ea-498499ce4ab3" providerId="ADAL" clId="{C36FDA15-285C-46D2-8D49-27E34524C8CD}" dt="2023-10-12T15:10:44.906" v="4245" actId="478"/>
          <ac:spMkLst>
            <pc:docMk/>
            <pc:sldMk cId="477216173" sldId="287"/>
            <ac:spMk id="6" creationId="{AE601534-5F20-511A-2106-7E7E03D8D641}"/>
          </ac:spMkLst>
        </pc:spChg>
        <pc:spChg chg="add mod">
          <ac:chgData name="Mr J Bee (BWCET)" userId="a1856448-f297-487a-a7ea-498499ce4ab3" providerId="ADAL" clId="{C36FDA15-285C-46D2-8D49-27E34524C8CD}" dt="2023-10-12T15:15:25.328" v="4402" actId="1076"/>
          <ac:spMkLst>
            <pc:docMk/>
            <pc:sldMk cId="477216173" sldId="287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15:27.564" v="4404" actId="1076"/>
          <ac:spMkLst>
            <pc:docMk/>
            <pc:sldMk cId="477216173" sldId="287"/>
            <ac:spMk id="12" creationId="{647CB0F5-4569-3EBE-D58D-17918D9A165C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4" creationId="{554601CC-FFF8-6EFC-07D8-C164924DD3CF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5" creationId="{76B420DC-3DDF-F219-441C-E4ECD12EAC11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6" creationId="{8A0A0E1B-D094-3B85-82A5-960D1C060806}"/>
          </ac:spMkLst>
        </pc:spChg>
        <pc:spChg chg="del">
          <ac:chgData name="Mr J Bee (BWCET)" userId="a1856448-f297-487a-a7ea-498499ce4ab3" providerId="ADAL" clId="{C36FDA15-285C-46D2-8D49-27E34524C8CD}" dt="2023-10-12T15:10:35.012" v="4240" actId="478"/>
          <ac:spMkLst>
            <pc:docMk/>
            <pc:sldMk cId="477216173" sldId="287"/>
            <ac:spMk id="17" creationId="{7EB606CF-AF44-8E27-557B-8F5C956BABAA}"/>
          </ac:spMkLst>
        </pc:spChg>
        <pc:spChg chg="del">
          <ac:chgData name="Mr J Bee (BWCET)" userId="a1856448-f297-487a-a7ea-498499ce4ab3" providerId="ADAL" clId="{C36FDA15-285C-46D2-8D49-27E34524C8CD}" dt="2023-10-12T15:10:41.375" v="4244" actId="478"/>
          <ac:spMkLst>
            <pc:docMk/>
            <pc:sldMk cId="477216173" sldId="287"/>
            <ac:spMk id="19" creationId="{5D9D7CC1-3ADF-FA93-8724-F322633E76AC}"/>
          </ac:spMkLst>
        </pc:spChg>
        <pc:spChg chg="del">
          <ac:chgData name="Mr J Bee (BWCET)" userId="a1856448-f297-487a-a7ea-498499ce4ab3" providerId="ADAL" clId="{C36FDA15-285C-46D2-8D49-27E34524C8CD}" dt="2023-10-12T15:10:33.585" v="4239" actId="478"/>
          <ac:spMkLst>
            <pc:docMk/>
            <pc:sldMk cId="477216173" sldId="287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15:11.931" v="4400" actId="1076"/>
          <ac:spMkLst>
            <pc:docMk/>
            <pc:sldMk cId="477216173" sldId="28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C36FDA15-285C-46D2-8D49-27E34524C8CD}" dt="2023-10-12T15:12:37.007" v="4370" actId="1076"/>
          <ac:picMkLst>
            <pc:docMk/>
            <pc:sldMk cId="477216173" sldId="287"/>
            <ac:picMk id="5" creationId="{AFA6C43E-CA71-5E40-488C-ABF035FB25A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7" creationId="{AA074510-1926-FEC7-008D-6BD6A8CFD87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8" creationId="{CC838939-B780-A383-5D24-AE9D33C942E8}"/>
          </ac:picMkLst>
        </pc:picChg>
        <pc:picChg chg="del">
          <ac:chgData name="Mr J Bee (BWCET)" userId="a1856448-f297-487a-a7ea-498499ce4ab3" providerId="ADAL" clId="{C36FDA15-285C-46D2-8D49-27E34524C8CD}" dt="2023-10-12T15:10:39.155" v="4242" actId="478"/>
          <ac:picMkLst>
            <pc:docMk/>
            <pc:sldMk cId="477216173" sldId="287"/>
            <ac:picMk id="9" creationId="{0CB69E44-F306-C4D0-CB29-E2FDE07E9613}"/>
          </ac:picMkLst>
        </pc:picChg>
        <pc:picChg chg="del">
          <ac:chgData name="Mr J Bee (BWCET)" userId="a1856448-f297-487a-a7ea-498499ce4ab3" providerId="ADAL" clId="{C36FDA15-285C-46D2-8D49-27E34524C8CD}" dt="2023-10-12T15:10:37.090" v="4241" actId="478"/>
          <ac:picMkLst>
            <pc:docMk/>
            <pc:sldMk cId="477216173" sldId="287"/>
            <ac:picMk id="11" creationId="{02809339-AACD-4B07-F40C-2F562B1C4033}"/>
          </ac:picMkLst>
        </pc:picChg>
        <pc:picChg chg="del">
          <ac:chgData name="Mr J Bee (BWCET)" userId="a1856448-f297-487a-a7ea-498499ce4ab3" providerId="ADAL" clId="{C36FDA15-285C-46D2-8D49-27E34524C8CD}" dt="2023-10-12T15:10:40.645" v="4243" actId="478"/>
          <ac:picMkLst>
            <pc:docMk/>
            <pc:sldMk cId="477216173" sldId="287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21:20.649" v="4527"/>
        <pc:sldMkLst>
          <pc:docMk/>
          <pc:sldMk cId="3069081753" sldId="288"/>
        </pc:sldMkLst>
        <pc:spChg chg="del">
          <ac:chgData name="Mr J Bee (BWCET)" userId="a1856448-f297-487a-a7ea-498499ce4ab3" providerId="ADAL" clId="{C36FDA15-285C-46D2-8D49-27E34524C8CD}" dt="2023-10-12T15:16:12.185" v="4408" actId="478"/>
          <ac:spMkLst>
            <pc:docMk/>
            <pc:sldMk cId="3069081753" sldId="288"/>
            <ac:spMk id="3" creationId="{8835C7EB-6306-4A28-32B2-7EBDF7D95E29}"/>
          </ac:spMkLst>
        </pc:spChg>
        <pc:spChg chg="add mod">
          <ac:chgData name="Mr J Bee (BWCET)" userId="a1856448-f297-487a-a7ea-498499ce4ab3" providerId="ADAL" clId="{C36FDA15-285C-46D2-8D49-27E34524C8CD}" dt="2023-10-12T15:17:32.921" v="4470" actId="20577"/>
          <ac:spMkLst>
            <pc:docMk/>
            <pc:sldMk cId="3069081753" sldId="288"/>
            <ac:spMk id="4" creationId="{FB8DC103-CF07-1C03-034B-EF3D46FEB800}"/>
          </ac:spMkLst>
        </pc:spChg>
        <pc:spChg chg="add del mod">
          <ac:chgData name="Mr J Bee (BWCET)" userId="a1856448-f297-487a-a7ea-498499ce4ab3" providerId="ADAL" clId="{C36FDA15-285C-46D2-8D49-27E34524C8CD}" dt="2023-10-12T15:20:31.760" v="4524" actId="478"/>
          <ac:spMkLst>
            <pc:docMk/>
            <pc:sldMk cId="3069081753" sldId="288"/>
            <ac:spMk id="6" creationId="{6D070690-DC6F-E4EC-E00E-0D4AFBE6F2D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9" creationId="{573E25ED-4A7F-E155-38B6-DE5CBFC3AF18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1" creationId="{AB61369D-4EAA-9983-D30E-CD6640997B06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2" creationId="{647CB0F5-4569-3EBE-D58D-17918D9A165C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3" creationId="{5C6EDFBB-4384-A162-3067-4A7FB2D6313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4" creationId="{C7048097-05D9-498B-6E49-D41ACF6BF855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5" creationId="{66A0BFBC-7D89-0901-CB34-2CAD062EFD6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6" creationId="{BE2E3D53-08AF-BAFC-D467-32B7F7D8B8C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7" creationId="{5AA31216-5D5A-A835-48B6-404A67D38BC4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8" creationId="{562FCA65-42AE-BD15-FAEB-99C300463DB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9" creationId="{23DABB6F-867E-484B-A3A6-F258E629EEE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0" creationId="{010FD5D2-D368-771B-877F-C0C17316AB00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1" creationId="{1532E696-9445-6F01-10BF-20D0A05E6CDF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3" creationId="{4F515415-85AE-1DF5-69F6-895ADF9F999A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4" creationId="{E3B911EF-8301-3F2A-4D47-462CBD1690A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5" creationId="{06D4A10E-35EA-22A7-E710-747EB93547C5}"/>
          </ac:spMkLst>
        </pc:spChg>
        <pc:spChg chg="add del mod">
          <ac:chgData name="Mr J Bee (BWCET)" userId="a1856448-f297-487a-a7ea-498499ce4ab3" providerId="ADAL" clId="{C36FDA15-285C-46D2-8D49-27E34524C8CD}" dt="2023-10-12T15:20:51.108" v="4526" actId="478"/>
          <ac:spMkLst>
            <pc:docMk/>
            <pc:sldMk cId="3069081753" sldId="288"/>
            <ac:spMk id="26" creationId="{2A1B29B7-A7C5-B989-EF5E-E09882660BB3}"/>
          </ac:spMkLst>
        </pc:spChg>
        <pc:spChg chg="add mod">
          <ac:chgData name="Mr J Bee (BWCET)" userId="a1856448-f297-487a-a7ea-498499ce4ab3" providerId="ADAL" clId="{C36FDA15-285C-46D2-8D49-27E34524C8CD}" dt="2023-10-12T15:20:34.317" v="4525"/>
          <ac:spMkLst>
            <pc:docMk/>
            <pc:sldMk cId="3069081753" sldId="288"/>
            <ac:spMk id="27" creationId="{29A77842-DC97-CDFF-816B-E0F947F4978B}"/>
          </ac:spMkLst>
        </pc:spChg>
        <pc:spChg chg="add mod">
          <ac:chgData name="Mr J Bee (BWCET)" userId="a1856448-f297-487a-a7ea-498499ce4ab3" providerId="ADAL" clId="{C36FDA15-285C-46D2-8D49-27E34524C8CD}" dt="2023-10-12T15:21:20.649" v="4527"/>
          <ac:spMkLst>
            <pc:docMk/>
            <pc:sldMk cId="3069081753" sldId="288"/>
            <ac:spMk id="28" creationId="{B172A0AD-FE33-8D09-2027-D969EB698905}"/>
          </ac:spMkLst>
        </pc:spChg>
        <pc:picChg chg="del">
          <ac:chgData name="Mr J Bee (BWCET)" userId="a1856448-f297-487a-a7ea-498499ce4ab3" providerId="ADAL" clId="{C36FDA15-285C-46D2-8D49-27E34524C8CD}" dt="2023-10-12T15:16:10.412" v="4407" actId="478"/>
          <ac:picMkLst>
            <pc:docMk/>
            <pc:sldMk cId="3069081753" sldId="288"/>
            <ac:picMk id="5" creationId="{AFA6C43E-CA71-5E40-488C-ABF035FB25A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7" creationId="{AA074510-1926-FEC7-008D-6BD6A8CFD87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8" creationId="{CC838939-B780-A383-5D24-AE9D33C942E8}"/>
          </ac:picMkLst>
        </pc:picChg>
      </pc:sldChg>
      <pc:sldChg chg="addSp modSp add mod">
        <pc:chgData name="Mr J Bee (BWCET)" userId="a1856448-f297-487a-a7ea-498499ce4ab3" providerId="ADAL" clId="{C36FDA15-285C-46D2-8D49-27E34524C8CD}" dt="2023-12-08T16:38:30.784" v="7664"/>
        <pc:sldMkLst>
          <pc:docMk/>
          <pc:sldMk cId="1177122235" sldId="289"/>
        </pc:sldMkLst>
        <pc:spChg chg="mod">
          <ac:chgData name="Mr J Bee (BWCET)" userId="a1856448-f297-487a-a7ea-498499ce4ab3" providerId="ADAL" clId="{C36FDA15-285C-46D2-8D49-27E34524C8CD}" dt="2023-10-13T09:20:41.050" v="4555" actId="20577"/>
          <ac:spMkLst>
            <pc:docMk/>
            <pc:sldMk cId="1177122235" sldId="289"/>
            <ac:spMk id="2" creationId="{E7793C06-E3AB-0F8A-1C4F-03B358A5582F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30.784" v="7664"/>
          <ac:spMkLst>
            <pc:docMk/>
            <pc:sldMk cId="1177122235" sldId="289"/>
            <ac:spMk id="24" creationId="{9A3337D1-28F4-A42E-214F-D7268890A9D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4:22.385" v="4771"/>
        <pc:sldMkLst>
          <pc:docMk/>
          <pc:sldMk cId="2379111293" sldId="290"/>
        </pc:sldMkLst>
        <pc:spChg chg="add mod">
          <ac:chgData name="Mr J Bee (BWCET)" userId="a1856448-f297-487a-a7ea-498499ce4ab3" providerId="ADAL" clId="{C36FDA15-285C-46D2-8D49-27E34524C8CD}" dt="2023-10-13T09:21:20.667" v="4562" actId="13822"/>
          <ac:spMkLst>
            <pc:docMk/>
            <pc:sldMk cId="2379111293" sldId="290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2:20.356" v="4610" actId="20577"/>
          <ac:spMkLst>
            <pc:docMk/>
            <pc:sldMk cId="2379111293" sldId="290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21:24.577" v="4564" actId="1076"/>
          <ac:spMkLst>
            <pc:docMk/>
            <pc:sldMk cId="2379111293" sldId="290"/>
            <ac:spMk id="5" creationId="{BECE8566-217C-0AF5-BC66-99C0274326B2}"/>
          </ac:spMkLst>
        </pc:spChg>
        <pc:spChg chg="add mod">
          <ac:chgData name="Mr J Bee (BWCET)" userId="a1856448-f297-487a-a7ea-498499ce4ab3" providerId="ADAL" clId="{C36FDA15-285C-46D2-8D49-27E34524C8CD}" dt="2023-10-13T09:21:27.673" v="4566" actId="1076"/>
          <ac:spMkLst>
            <pc:docMk/>
            <pc:sldMk cId="2379111293" sldId="290"/>
            <ac:spMk id="6" creationId="{DB18001F-A209-B7CF-0F12-633BCA4CB442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7" creationId="{C3E5677F-68A0-FF31-4A59-1E50FCEFCD3C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8" creationId="{00EC34C7-61AE-F1A1-D879-AF42EFF23C2B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9" creationId="{573E25ED-4A7F-E155-38B6-DE5CBFC3AF18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0" creationId="{E12C92C1-0157-E4E5-6357-57B749A3E01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1" creationId="{AB61369D-4EAA-9983-D30E-CD6640997B06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2" creationId="{148EDB4A-EA7D-522F-141A-067A6D10A658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3" creationId="{5C6EDFBB-4384-A162-3067-4A7FB2D6313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4" creationId="{C7048097-05D9-498B-6E49-D41ACF6BF855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5" creationId="{66A0BFBC-7D89-0901-CB34-2CAD062EFD63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6" creationId="{BE2E3D53-08AF-BAFC-D467-32B7F7D8B8CD}"/>
          </ac:spMkLst>
        </pc:spChg>
        <pc:spChg chg="del">
          <ac:chgData name="Mr J Bee (BWCET)" userId="a1856448-f297-487a-a7ea-498499ce4ab3" providerId="ADAL" clId="{C36FDA15-285C-46D2-8D49-27E34524C8CD}" dt="2023-10-13T09:21:07.365" v="4560" actId="478"/>
          <ac:spMkLst>
            <pc:docMk/>
            <pc:sldMk cId="2379111293" sldId="290"/>
            <ac:spMk id="17" creationId="{5AA31216-5D5A-A835-48B6-404A67D38BC4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8" creationId="{562FCA65-42AE-BD15-FAEB-99C300463DB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9" creationId="{23DABB6F-867E-484B-A3A6-F258E629EEE3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0" creationId="{010FD5D2-D368-771B-877F-C0C17316AB00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1" creationId="{1532E696-9445-6F01-10BF-20D0A05E6CDF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2" creationId="{544DB579-25E7-9D1A-D9BF-37D9B78AF385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3" creationId="{4F515415-85AE-1DF5-69F6-895ADF9F999A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4" creationId="{E3B911EF-8301-3F2A-4D47-462CBD1690A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5" creationId="{06D4A10E-35EA-22A7-E710-747EB93547C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2:04.052" v="4577" actId="478"/>
          <ac:spMkLst>
            <pc:docMk/>
            <pc:sldMk cId="2379111293" sldId="290"/>
            <ac:spMk id="27" creationId="{29A77842-DC97-CDFF-816B-E0F947F4978B}"/>
          </ac:spMkLst>
        </pc:spChg>
        <pc:spChg chg="del">
          <ac:chgData name="Mr J Bee (BWCET)" userId="a1856448-f297-487a-a7ea-498499ce4ab3" providerId="ADAL" clId="{C36FDA15-285C-46D2-8D49-27E34524C8CD}" dt="2023-10-13T09:20:46.674" v="4557" actId="478"/>
          <ac:spMkLst>
            <pc:docMk/>
            <pc:sldMk cId="2379111293" sldId="290"/>
            <ac:spMk id="28" creationId="{B172A0AD-FE33-8D09-2027-D969EB69890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9" creationId="{895921A5-4667-A7B2-50BD-F7D4556CF9D2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0" creationId="{CC5C6C7F-DE98-54C1-3C86-F6ACAAC2E96E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1" creationId="{F6D76566-742E-2E34-6B34-6A0D66567D6B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2" creationId="{F0D5213C-0968-58B3-F088-808461154986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3" creationId="{BB4DFD9C-CC2C-857F-A9B2-CD080A1E39B7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4" creationId="{02A9267A-B13C-D035-6376-029AA4F1E155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5" creationId="{6C052DBE-CD07-0B2A-7207-822301E3B67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6" creationId="{B39C71F5-505B-2177-5A6D-DC6EC60B9226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7" creationId="{7457533D-2A0F-CEA3-DC02-E093D3CC292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8" creationId="{698ED224-F5B0-0F9B-C309-F142DFC3F52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9" creationId="{B316DFE8-7155-286A-1FF7-49448E150AB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0" creationId="{1E29AC46-4EEC-F759-BCDD-ADA725FDDFC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1" creationId="{085364E5-4924-F7CD-844D-09704FEE9CE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2" creationId="{ECA9D3F5-88B2-6FD9-6DDD-52E263F80F4D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3" creationId="{035D018F-5851-DB5E-39D7-04355809CF08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4" creationId="{D9322926-C335-3126-7830-E81AF8F7287E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5" creationId="{F406EA19-F2AA-219A-91E4-FECCBED529E5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6" creationId="{19B7F7FD-4B03-46F2-F465-916564BE7044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7" creationId="{39C8C1D9-B709-6418-DB6C-23CA6747C2BC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8" creationId="{E3F03CA6-1669-E8F4-C99D-AD531BBC6299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9" creationId="{5171D71B-B9F0-1678-0B96-43786B61DE67}"/>
          </ac:spMkLst>
        </pc:spChg>
        <pc:spChg chg="add mod">
          <ac:chgData name="Mr J Bee (BWCET)" userId="a1856448-f297-487a-a7ea-498499ce4ab3" providerId="ADAL" clId="{C36FDA15-285C-46D2-8D49-27E34524C8CD}" dt="2023-10-13T09:22:21.232" v="4611"/>
          <ac:spMkLst>
            <pc:docMk/>
            <pc:sldMk cId="2379111293" sldId="290"/>
            <ac:spMk id="50" creationId="{C924F3B7-BFA4-8BBE-4F79-5A069F95B8C3}"/>
          </ac:spMkLst>
        </pc:spChg>
        <pc:spChg chg="add del mod">
          <ac:chgData name="Mr J Bee (BWCET)" userId="a1856448-f297-487a-a7ea-498499ce4ab3" providerId="ADAL" clId="{C36FDA15-285C-46D2-8D49-27E34524C8CD}" dt="2023-10-13T09:23:46.360" v="4759"/>
          <ac:spMkLst>
            <pc:docMk/>
            <pc:sldMk cId="2379111293" sldId="290"/>
            <ac:spMk id="51" creationId="{0E4479F9-A06B-08B5-250B-CF393D2529B4}"/>
          </ac:spMkLst>
        </pc:spChg>
        <pc:spChg chg="add mod">
          <ac:chgData name="Mr J Bee (BWCET)" userId="a1856448-f297-487a-a7ea-498499ce4ab3" providerId="ADAL" clId="{C36FDA15-285C-46D2-8D49-27E34524C8CD}" dt="2023-10-13T09:23:29.975" v="4752" actId="20577"/>
          <ac:spMkLst>
            <pc:docMk/>
            <pc:sldMk cId="2379111293" sldId="290"/>
            <ac:spMk id="52" creationId="{07FFDC25-ACF8-E511-20A7-FEC8A4B84E0D}"/>
          </ac:spMkLst>
        </pc:spChg>
        <pc:spChg chg="add mod">
          <ac:chgData name="Mr J Bee (BWCET)" userId="a1856448-f297-487a-a7ea-498499ce4ab3" providerId="ADAL" clId="{C36FDA15-285C-46D2-8D49-27E34524C8CD}" dt="2023-10-13T09:23:38.841" v="4755" actId="14100"/>
          <ac:spMkLst>
            <pc:docMk/>
            <pc:sldMk cId="2379111293" sldId="290"/>
            <ac:spMk id="53" creationId="{821698FD-63B6-B4C4-06EB-D6911F70E8BE}"/>
          </ac:spMkLst>
        </pc:spChg>
        <pc:spChg chg="add mod">
          <ac:chgData name="Mr J Bee (BWCET)" userId="a1856448-f297-487a-a7ea-498499ce4ab3" providerId="ADAL" clId="{C36FDA15-285C-46D2-8D49-27E34524C8CD}" dt="2023-10-13T09:23:45.385" v="4757" actId="1076"/>
          <ac:spMkLst>
            <pc:docMk/>
            <pc:sldMk cId="2379111293" sldId="290"/>
            <ac:spMk id="54" creationId="{44E1FBD7-BCDE-6BB4-B373-F09160A85FCD}"/>
          </ac:spMkLst>
        </pc:spChg>
        <pc:spChg chg="add mod">
          <ac:chgData name="Mr J Bee (BWCET)" userId="a1856448-f297-487a-a7ea-498499ce4ab3" providerId="ADAL" clId="{C36FDA15-285C-46D2-8D49-27E34524C8CD}" dt="2023-10-13T09:23:57.833" v="4762" actId="14100"/>
          <ac:spMkLst>
            <pc:docMk/>
            <pc:sldMk cId="2379111293" sldId="290"/>
            <ac:spMk id="55" creationId="{E6CC1187-0528-803A-1A5A-AB74837C3263}"/>
          </ac:spMkLst>
        </pc:spChg>
        <pc:spChg chg="add mod">
          <ac:chgData name="Mr J Bee (BWCET)" userId="a1856448-f297-487a-a7ea-498499ce4ab3" providerId="ADAL" clId="{C36FDA15-285C-46D2-8D49-27E34524C8CD}" dt="2023-10-13T09:24:04.887" v="4765" actId="14100"/>
          <ac:spMkLst>
            <pc:docMk/>
            <pc:sldMk cId="2379111293" sldId="290"/>
            <ac:spMk id="56" creationId="{D0227FF9-58D7-5523-8D3F-F4179F78BE70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7:51.153" v="4954" actId="478"/>
        <pc:sldMkLst>
          <pc:docMk/>
          <pc:sldMk cId="2561151328" sldId="291"/>
        </pc:sldMkLst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7:05.771" v="4875" actId="20577"/>
          <ac:spMkLst>
            <pc:docMk/>
            <pc:sldMk cId="2561151328" sldId="291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" creationId="{BECE8566-217C-0AF5-BC66-99C0274326B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6" creationId="{DB18001F-A209-B7CF-0F12-633BCA4CB44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7" creationId="{C3E5677F-68A0-FF31-4A59-1E50FCEFCD3C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8" creationId="{00EC34C7-61AE-F1A1-D879-AF42EFF23C2B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0" creationId="{E12C92C1-0157-E4E5-6357-57B749A3E016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1" creationId="{B943EC7F-CBA6-F343-7B2B-873552DAD19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2" creationId="{148EDB4A-EA7D-522F-141A-067A6D10A658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3" creationId="{8929472B-452C-7D2B-1A1B-3C2C83C0C38A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4" creationId="{D4424330-1C93-B443-6341-5FDB9ECBA759}"/>
          </ac:spMkLst>
        </pc:spChg>
        <pc:spChg chg="add mod">
          <ac:chgData name="Mr J Bee (BWCET)" userId="a1856448-f297-487a-a7ea-498499ce4ab3" providerId="ADAL" clId="{C36FDA15-285C-46D2-8D49-27E34524C8CD}" dt="2023-10-13T09:26:34.267" v="4816" actId="20577"/>
          <ac:spMkLst>
            <pc:docMk/>
            <pc:sldMk cId="2561151328" sldId="291"/>
            <ac:spMk id="15" creationId="{35E553C0-4C4E-58FE-4820-A4F6F1F4031D}"/>
          </ac:spMkLst>
        </pc:spChg>
        <pc:spChg chg="add mod">
          <ac:chgData name="Mr J Bee (BWCET)" userId="a1856448-f297-487a-a7ea-498499ce4ab3" providerId="ADAL" clId="{C36FDA15-285C-46D2-8D49-27E34524C8CD}" dt="2023-10-13T09:26:44.516" v="4824" actId="20577"/>
          <ac:spMkLst>
            <pc:docMk/>
            <pc:sldMk cId="2561151328" sldId="291"/>
            <ac:spMk id="16" creationId="{CD60A402-5814-5D9C-032C-7A9E95D2C48D}"/>
          </ac:spMkLst>
        </pc:spChg>
        <pc:spChg chg="add mod">
          <ac:chgData name="Mr J Bee (BWCET)" userId="a1856448-f297-487a-a7ea-498499ce4ab3" providerId="ADAL" clId="{C36FDA15-285C-46D2-8D49-27E34524C8CD}" dt="2023-10-13T09:26:49.442" v="4828" actId="20577"/>
          <ac:spMkLst>
            <pc:docMk/>
            <pc:sldMk cId="2561151328" sldId="291"/>
            <ac:spMk id="17" creationId="{1C597E3B-C7A2-2AF6-3029-E4289E828756}"/>
          </ac:spMkLst>
        </pc:spChg>
        <pc:spChg chg="add mod">
          <ac:chgData name="Mr J Bee (BWCET)" userId="a1856448-f297-487a-a7ea-498499ce4ab3" providerId="ADAL" clId="{C36FDA15-285C-46D2-8D49-27E34524C8CD}" dt="2023-10-13T09:26:52.497" v="4832" actId="20577"/>
          <ac:spMkLst>
            <pc:docMk/>
            <pc:sldMk cId="2561151328" sldId="291"/>
            <ac:spMk id="18" creationId="{05E52058-78DD-2B96-C907-C06B1B60EA17}"/>
          </ac:spMkLst>
        </pc:spChg>
        <pc:spChg chg="add mod">
          <ac:chgData name="Mr J Bee (BWCET)" userId="a1856448-f297-487a-a7ea-498499ce4ab3" providerId="ADAL" clId="{C36FDA15-285C-46D2-8D49-27E34524C8CD}" dt="2023-10-13T09:27:06.605" v="4876"/>
          <ac:spMkLst>
            <pc:docMk/>
            <pc:sldMk cId="2561151328" sldId="291"/>
            <ac:spMk id="19" creationId="{396E4C42-4468-EE5D-00F0-A8350AADD860}"/>
          </ac:spMkLst>
        </pc:spChg>
        <pc:spChg chg="add mod">
          <ac:chgData name="Mr J Bee (BWCET)" userId="a1856448-f297-487a-a7ea-498499ce4ab3" providerId="ADAL" clId="{C36FDA15-285C-46D2-8D49-27E34524C8CD}" dt="2023-10-13T09:27:37.510" v="4950" actId="20577"/>
          <ac:spMkLst>
            <pc:docMk/>
            <pc:sldMk cId="2561151328" sldId="291"/>
            <ac:spMk id="20" creationId="{AC573F31-11C8-256F-A25B-FE43EAC476F8}"/>
          </ac:spMkLst>
        </pc:spChg>
        <pc:spChg chg="add del mod">
          <ac:chgData name="Mr J Bee (BWCET)" userId="a1856448-f297-487a-a7ea-498499ce4ab3" providerId="ADAL" clId="{C36FDA15-285C-46D2-8D49-27E34524C8CD}" dt="2023-10-13T09:27:27.400" v="4881" actId="478"/>
          <ac:spMkLst>
            <pc:docMk/>
            <pc:sldMk cId="2561151328" sldId="291"/>
            <ac:spMk id="21" creationId="{86EAA4A9-2FDC-122C-03F4-6526A0504AB9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2" creationId="{544DB579-25E7-9D1A-D9BF-37D9B78AF385}"/>
          </ac:spMkLst>
        </pc:spChg>
        <pc:spChg chg="add del mod">
          <ac:chgData name="Mr J Bee (BWCET)" userId="a1856448-f297-487a-a7ea-498499ce4ab3" providerId="ADAL" clId="{C36FDA15-285C-46D2-8D49-27E34524C8CD}" dt="2023-10-13T09:27:51.153" v="4954" actId="478"/>
          <ac:spMkLst>
            <pc:docMk/>
            <pc:sldMk cId="2561151328" sldId="291"/>
            <ac:spMk id="23" creationId="{DD9B4AB5-36B6-EC98-1CCE-C1CAA1EF24B4}"/>
          </ac:spMkLst>
        </pc:spChg>
        <pc:spChg chg="add mod">
          <ac:chgData name="Mr J Bee (BWCET)" userId="a1856448-f297-487a-a7ea-498499ce4ab3" providerId="ADAL" clId="{C36FDA15-285C-46D2-8D49-27E34524C8CD}" dt="2023-10-13T09:27:46.958" v="4953" actId="1076"/>
          <ac:spMkLst>
            <pc:docMk/>
            <pc:sldMk cId="2561151328" sldId="291"/>
            <ac:spMk id="24" creationId="{4457D06B-77AE-1107-2FE9-7C4E10DD082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9" creationId="{895921A5-4667-A7B2-50BD-F7D4556CF9D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0" creationId="{CC5C6C7F-DE98-54C1-3C86-F6ACAAC2E96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1" creationId="{F6D76566-742E-2E34-6B34-6A0D66567D6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2" creationId="{F0D5213C-0968-58B3-F088-808461154986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3" creationId="{BB4DFD9C-CC2C-857F-A9B2-CD080A1E39B7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4" creationId="{02A9267A-B13C-D035-6376-029AA4F1E155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5" creationId="{6C052DBE-CD07-0B2A-7207-822301E3B67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6" creationId="{B39C71F5-505B-2177-5A6D-DC6EC60B9226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7" creationId="{7457533D-2A0F-CEA3-DC02-E093D3CC292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8" creationId="{698ED224-F5B0-0F9B-C309-F142DFC3F52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9" creationId="{B316DFE8-7155-286A-1FF7-49448E150AB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0" creationId="{1E29AC46-4EEC-F759-BCDD-ADA725FDDFC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1" creationId="{085364E5-4924-F7CD-844D-09704FEE9CE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2" creationId="{ECA9D3F5-88B2-6FD9-6DDD-52E263F80F4D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3" creationId="{035D018F-5851-DB5E-39D7-04355809CF08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4" creationId="{D9322926-C335-3126-7830-E81AF8F7287E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5" creationId="{F406EA19-F2AA-219A-91E4-FECCBED529E5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6" creationId="{19B7F7FD-4B03-46F2-F465-916564BE7044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7" creationId="{39C8C1D9-B709-6418-DB6C-23CA6747C2BC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8" creationId="{E3F03CA6-1669-E8F4-C99D-AD531BBC6299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9" creationId="{5171D71B-B9F0-1678-0B96-43786B61DE67}"/>
          </ac:spMkLst>
        </pc:spChg>
        <pc:spChg chg="del">
          <ac:chgData name="Mr J Bee (BWCET)" userId="a1856448-f297-487a-a7ea-498499ce4ab3" providerId="ADAL" clId="{C36FDA15-285C-46D2-8D49-27E34524C8CD}" dt="2023-10-13T09:26:55.442" v="4833" actId="478"/>
          <ac:spMkLst>
            <pc:docMk/>
            <pc:sldMk cId="2561151328" sldId="291"/>
            <ac:spMk id="50" creationId="{C924F3B7-BFA4-8BBE-4F79-5A069F95B8C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2" creationId="{07FFDC25-ACF8-E511-20A7-FEC8A4B84E0D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3" creationId="{821698FD-63B6-B4C4-06EB-D6911F70E8B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4" creationId="{44E1FBD7-BCDE-6BB4-B373-F09160A85FCD}"/>
          </ac:spMkLst>
        </pc:spChg>
        <pc:spChg chg="del">
          <ac:chgData name="Mr J Bee (BWCET)" userId="a1856448-f297-487a-a7ea-498499ce4ab3" providerId="ADAL" clId="{C36FDA15-285C-46D2-8D49-27E34524C8CD}" dt="2023-10-13T09:24:45.248" v="4776" actId="478"/>
          <ac:spMkLst>
            <pc:docMk/>
            <pc:sldMk cId="2561151328" sldId="291"/>
            <ac:spMk id="55" creationId="{E6CC1187-0528-803A-1A5A-AB74837C3263}"/>
          </ac:spMkLst>
        </pc:spChg>
        <pc:spChg chg="del">
          <ac:chgData name="Mr J Bee (BWCET)" userId="a1856448-f297-487a-a7ea-498499ce4ab3" providerId="ADAL" clId="{C36FDA15-285C-46D2-8D49-27E34524C8CD}" dt="2023-10-13T09:24:36.129" v="4773" actId="478"/>
          <ac:spMkLst>
            <pc:docMk/>
            <pc:sldMk cId="2561151328" sldId="291"/>
            <ac:spMk id="56" creationId="{D0227FF9-58D7-5523-8D3F-F4179F78BE70}"/>
          </ac:spMkLst>
        </pc:spChg>
      </pc:sldChg>
      <pc:sldChg chg="addSp delSp modSp new mod delAnim modAnim">
        <pc:chgData name="Mr J Bee (BWCET)" userId="a1856448-f297-487a-a7ea-498499ce4ab3" providerId="ADAL" clId="{C36FDA15-285C-46D2-8D49-27E34524C8CD}" dt="2023-10-13T09:32:13.243" v="5167" actId="1076"/>
        <pc:sldMkLst>
          <pc:docMk/>
          <pc:sldMk cId="830487897" sldId="292"/>
        </pc:sldMkLst>
        <pc:spChg chg="del">
          <ac:chgData name="Mr J Bee (BWCET)" userId="a1856448-f297-487a-a7ea-498499ce4ab3" providerId="ADAL" clId="{C36FDA15-285C-46D2-8D49-27E34524C8CD}" dt="2023-10-13T09:29:04.668" v="4958" actId="478"/>
          <ac:spMkLst>
            <pc:docMk/>
            <pc:sldMk cId="830487897" sldId="292"/>
            <ac:spMk id="2" creationId="{417C2BD6-7511-AA09-DBCA-50CC68CCC5BC}"/>
          </ac:spMkLst>
        </pc:spChg>
        <pc:spChg chg="del">
          <ac:chgData name="Mr J Bee (BWCET)" userId="a1856448-f297-487a-a7ea-498499ce4ab3" providerId="ADAL" clId="{C36FDA15-285C-46D2-8D49-27E34524C8CD}" dt="2023-10-13T09:29:06.644" v="4959" actId="478"/>
          <ac:spMkLst>
            <pc:docMk/>
            <pc:sldMk cId="830487897" sldId="292"/>
            <ac:spMk id="3" creationId="{456EB9F3-F98D-B404-0CC0-863525B2541C}"/>
          </ac:spMkLst>
        </pc:spChg>
        <pc:spChg chg="add mod">
          <ac:chgData name="Mr J Bee (BWCET)" userId="a1856448-f297-487a-a7ea-498499ce4ab3" providerId="ADAL" clId="{C36FDA15-285C-46D2-8D49-27E34524C8CD}" dt="2023-10-13T09:29:25.111" v="5039" actId="20577"/>
          <ac:spMkLst>
            <pc:docMk/>
            <pc:sldMk cId="830487897" sldId="292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3T09:29:09.197" v="4960" actId="478"/>
          <ac:spMkLst>
            <pc:docMk/>
            <pc:sldMk cId="830487897" sldId="292"/>
            <ac:spMk id="6" creationId="{01883BDF-A1F8-DE8E-1267-312A36BCD22B}"/>
          </ac:spMkLst>
        </pc:spChg>
        <pc:spChg chg="add del mod">
          <ac:chgData name="Mr J Bee (BWCET)" userId="a1856448-f297-487a-a7ea-498499ce4ab3" providerId="ADAL" clId="{C36FDA15-285C-46D2-8D49-27E34524C8CD}" dt="2023-10-13T09:29:29.835" v="5041" actId="478"/>
          <ac:spMkLst>
            <pc:docMk/>
            <pc:sldMk cId="830487897" sldId="292"/>
            <ac:spMk id="7" creationId="{7EC9C8A1-DDAF-C160-AB63-7892C127BB36}"/>
          </ac:spMkLst>
        </pc:spChg>
        <pc:spChg chg="add mod">
          <ac:chgData name="Mr J Bee (BWCET)" userId="a1856448-f297-487a-a7ea-498499ce4ab3" providerId="ADAL" clId="{C36FDA15-285C-46D2-8D49-27E34524C8CD}" dt="2023-10-13T09:29:32.936" v="5042"/>
          <ac:spMkLst>
            <pc:docMk/>
            <pc:sldMk cId="830487897" sldId="292"/>
            <ac:spMk id="8" creationId="{F0750872-ADDE-0659-237F-92D2DACAE3D4}"/>
          </ac:spMkLst>
        </pc:spChg>
        <pc:spChg chg="add mod">
          <ac:chgData name="Mr J Bee (BWCET)" userId="a1856448-f297-487a-a7ea-498499ce4ab3" providerId="ADAL" clId="{C36FDA15-285C-46D2-8D49-27E34524C8CD}" dt="2023-10-13T09:30:54.859" v="5084" actId="1076"/>
          <ac:spMkLst>
            <pc:docMk/>
            <pc:sldMk cId="830487897" sldId="292"/>
            <ac:spMk id="9" creationId="{D4CF861C-B120-20C0-7BDC-574B0E04CBE4}"/>
          </ac:spMkLst>
        </pc:spChg>
        <pc:spChg chg="add del mod">
          <ac:chgData name="Mr J Bee (BWCET)" userId="a1856448-f297-487a-a7ea-498499ce4ab3" providerId="ADAL" clId="{C36FDA15-285C-46D2-8D49-27E34524C8CD}" dt="2023-10-13T09:30:19.998" v="5052" actId="478"/>
          <ac:spMkLst>
            <pc:docMk/>
            <pc:sldMk cId="830487897" sldId="292"/>
            <ac:spMk id="10" creationId="{B23F9BE4-B08C-943A-EB8C-0D37E10DF867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1" creationId="{6E29BE56-11B4-0D74-C5C9-474DFE14475F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2" creationId="{1BCC608B-3D63-24C4-D5C9-07BFBAB51329}"/>
          </ac:spMkLst>
        </pc:spChg>
        <pc:spChg chg="add mod">
          <ac:chgData name="Mr J Bee (BWCET)" userId="a1856448-f297-487a-a7ea-498499ce4ab3" providerId="ADAL" clId="{C36FDA15-285C-46D2-8D49-27E34524C8CD}" dt="2023-10-13T09:30:00.676" v="5048"/>
          <ac:spMkLst>
            <pc:docMk/>
            <pc:sldMk cId="830487897" sldId="292"/>
            <ac:spMk id="13" creationId="{839620AE-BFBF-A0A0-0E4C-9497543D57DB}"/>
          </ac:spMkLst>
        </pc:spChg>
        <pc:spChg chg="add mod">
          <ac:chgData name="Mr J Bee (BWCET)" userId="a1856448-f297-487a-a7ea-498499ce4ab3" providerId="ADAL" clId="{C36FDA15-285C-46D2-8D49-27E34524C8CD}" dt="2023-10-13T09:31:06.107" v="5087" actId="14100"/>
          <ac:spMkLst>
            <pc:docMk/>
            <pc:sldMk cId="830487897" sldId="292"/>
            <ac:spMk id="14" creationId="{5270697B-FD62-0852-3FC2-C5D8C24C7602}"/>
          </ac:spMkLst>
        </pc:spChg>
        <pc:spChg chg="add mod">
          <ac:chgData name="Mr J Bee (BWCET)" userId="a1856448-f297-487a-a7ea-498499ce4ab3" providerId="ADAL" clId="{C36FDA15-285C-46D2-8D49-27E34524C8CD}" dt="2023-10-13T09:31:25.694" v="5092" actId="20577"/>
          <ac:spMkLst>
            <pc:docMk/>
            <pc:sldMk cId="830487897" sldId="292"/>
            <ac:spMk id="15" creationId="{93285DC8-23C6-B514-6890-4135047B2565}"/>
          </ac:spMkLst>
        </pc:spChg>
        <pc:spChg chg="add del mod">
          <ac:chgData name="Mr J Bee (BWCET)" userId="a1856448-f297-487a-a7ea-498499ce4ab3" providerId="ADAL" clId="{C36FDA15-285C-46D2-8D49-27E34524C8CD}" dt="2023-10-13T09:31:20.662" v="5090" actId="478"/>
          <ac:spMkLst>
            <pc:docMk/>
            <pc:sldMk cId="830487897" sldId="292"/>
            <ac:spMk id="16" creationId="{F81C908E-362E-8537-0172-353344CAEC0B}"/>
          </ac:spMkLst>
        </pc:spChg>
        <pc:spChg chg="add mod">
          <ac:chgData name="Mr J Bee (BWCET)" userId="a1856448-f297-487a-a7ea-498499ce4ab3" providerId="ADAL" clId="{C36FDA15-285C-46D2-8D49-27E34524C8CD}" dt="2023-10-13T09:31:27.556" v="5093"/>
          <ac:spMkLst>
            <pc:docMk/>
            <pc:sldMk cId="830487897" sldId="292"/>
            <ac:spMk id="17" creationId="{843277A3-4E38-2A6C-72DC-AE54D564606B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18" creationId="{CD2E3D84-91D1-4632-7D43-C3CF8619437F}"/>
          </ac:spMkLst>
        </pc:spChg>
        <pc:spChg chg="add del mod">
          <ac:chgData name="Mr J Bee (BWCET)" userId="a1856448-f297-487a-a7ea-498499ce4ab3" providerId="ADAL" clId="{C36FDA15-285C-46D2-8D49-27E34524C8CD}" dt="2023-10-13T09:31:43.790" v="5096" actId="478"/>
          <ac:spMkLst>
            <pc:docMk/>
            <pc:sldMk cId="830487897" sldId="292"/>
            <ac:spMk id="19" creationId="{42E30E38-9E59-2441-BA86-9E6F8AC394DF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20" creationId="{B2B06C2F-3203-BC4F-2C7B-F24EC72AF03A}"/>
          </ac:spMkLst>
        </pc:spChg>
        <pc:picChg chg="add mod">
          <ac:chgData name="Mr J Bee (BWCET)" userId="a1856448-f297-487a-a7ea-498499ce4ab3" providerId="ADAL" clId="{C36FDA15-285C-46D2-8D49-27E34524C8CD}" dt="2023-10-13T09:30:47.444" v="5083" actId="14100"/>
          <ac:picMkLst>
            <pc:docMk/>
            <pc:sldMk cId="830487897" sldId="292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36:26.211" v="5311"/>
        <pc:sldMkLst>
          <pc:docMk/>
          <pc:sldMk cId="289648462" sldId="293"/>
        </pc:sldMkLst>
        <pc:spChg chg="add del mod">
          <ac:chgData name="Mr J Bee (BWCET)" userId="a1856448-f297-487a-a7ea-498499ce4ab3" providerId="ADAL" clId="{C36FDA15-285C-46D2-8D49-27E34524C8CD}" dt="2023-10-13T09:36:16.128" v="5301" actId="478"/>
          <ac:spMkLst>
            <pc:docMk/>
            <pc:sldMk cId="289648462" sldId="293"/>
            <ac:spMk id="3" creationId="{41761843-1644-5E66-D2AA-2631581CA4FB}"/>
          </ac:spMkLst>
        </pc:spChg>
        <pc:spChg chg="mod">
          <ac:chgData name="Mr J Bee (BWCET)" userId="a1856448-f297-487a-a7ea-498499ce4ab3" providerId="ADAL" clId="{C36FDA15-285C-46D2-8D49-27E34524C8CD}" dt="2023-10-13T09:36:24.665" v="5310" actId="20577"/>
          <ac:spMkLst>
            <pc:docMk/>
            <pc:sldMk cId="289648462" sldId="29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36:26.211" v="5311"/>
          <ac:spMkLst>
            <pc:docMk/>
            <pc:sldMk cId="289648462" sldId="293"/>
            <ac:spMk id="6" creationId="{AA13194D-7FE3-1576-EA38-D17117DCBDA0}"/>
          </ac:spMkLst>
        </pc:spChg>
        <pc:spChg chg="del">
          <ac:chgData name="Mr J Bee (BWCET)" userId="a1856448-f297-487a-a7ea-498499ce4ab3" providerId="ADAL" clId="{C36FDA15-285C-46D2-8D49-27E34524C8CD}" dt="2023-10-13T09:35:55.790" v="5255" actId="478"/>
          <ac:spMkLst>
            <pc:docMk/>
            <pc:sldMk cId="289648462" sldId="293"/>
            <ac:spMk id="8" creationId="{F0750872-ADDE-0659-237F-92D2DACAE3D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9" creationId="{D4CF861C-B120-20C0-7BDC-574B0E04CBE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4" creationId="{5270697B-FD62-0852-3FC2-C5D8C24C7602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5" creationId="{93285DC8-23C6-B514-6890-4135047B2565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7" creationId="{843277A3-4E38-2A6C-72DC-AE54D564606B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8" creationId="{CD2E3D84-91D1-4632-7D43-C3CF8619437F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20" creationId="{B2B06C2F-3203-BC4F-2C7B-F24EC72AF03A}"/>
          </ac:spMkLst>
        </pc:spChg>
        <pc:graphicFrameChg chg="add mod modGraphic">
          <ac:chgData name="Mr J Bee (BWCET)" userId="a1856448-f297-487a-a7ea-498499ce4ab3" providerId="ADAL" clId="{C36FDA15-285C-46D2-8D49-27E34524C8CD}" dt="2023-10-13T09:35:44.505" v="5254"/>
          <ac:graphicFrameMkLst>
            <pc:docMk/>
            <pc:sldMk cId="289648462" sldId="293"/>
            <ac:graphicFrameMk id="2" creationId="{F16DE94A-EDC7-1F4D-C045-0F3D103DEB7E}"/>
          </ac:graphicFrameMkLst>
        </pc:graphicFrameChg>
        <pc:picChg chg="del">
          <ac:chgData name="Mr J Bee (BWCET)" userId="a1856448-f297-487a-a7ea-498499ce4ab3" providerId="ADAL" clId="{C36FDA15-285C-46D2-8D49-27E34524C8CD}" dt="2023-10-13T09:32:27.467" v="5169" actId="478"/>
          <ac:picMkLst>
            <pc:docMk/>
            <pc:sldMk cId="289648462" sldId="293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40:48.932" v="5480" actId="1076"/>
        <pc:sldMkLst>
          <pc:docMk/>
          <pc:sldMk cId="1670579558" sldId="294"/>
        </pc:sldMkLst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4" creationId="{F57AFEB1-496B-4555-9847-E6AD97C612AA}"/>
          </ac:spMkLst>
        </pc:spChg>
        <pc:spChg chg="mod">
          <ac:chgData name="Mr J Bee (BWCET)" userId="a1856448-f297-487a-a7ea-498499ce4ab3" providerId="ADAL" clId="{C36FDA15-285C-46D2-8D49-27E34524C8CD}" dt="2023-10-13T09:39:47.690" v="5394" actId="20577"/>
          <ac:spMkLst>
            <pc:docMk/>
            <pc:sldMk cId="1670579558" sldId="294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39:27.501" v="5349" actId="478"/>
          <ac:spMkLst>
            <pc:docMk/>
            <pc:sldMk cId="1670579558" sldId="294"/>
            <ac:spMk id="6" creationId="{AA13194D-7FE3-1576-EA38-D17117DCBD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7" creationId="{DA3DD96D-4DAE-4C15-BC78-640E991F2F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8" creationId="{BEDB246E-8D0E-D00A-646A-2CED926E9D93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9" creationId="{FA3C5427-0826-998E-9C16-6CFA6C8379E0}"/>
          </ac:spMkLst>
        </pc:spChg>
        <pc:spChg chg="add del mod">
          <ac:chgData name="Mr J Bee (BWCET)" userId="a1856448-f297-487a-a7ea-498499ce4ab3" providerId="ADAL" clId="{C36FDA15-285C-46D2-8D49-27E34524C8CD}" dt="2023-10-13T09:38:23.729" v="5332" actId="478"/>
          <ac:spMkLst>
            <pc:docMk/>
            <pc:sldMk cId="1670579558" sldId="294"/>
            <ac:spMk id="10" creationId="{DB9FC2BA-1513-93D9-6AF0-2B353324C3C1}"/>
          </ac:spMkLst>
        </pc:spChg>
        <pc:spChg chg="add del mod">
          <ac:chgData name="Mr J Bee (BWCET)" userId="a1856448-f297-487a-a7ea-498499ce4ab3" providerId="ADAL" clId="{C36FDA15-285C-46D2-8D49-27E34524C8CD}" dt="2023-10-13T09:38:21.562" v="5331" actId="478"/>
          <ac:spMkLst>
            <pc:docMk/>
            <pc:sldMk cId="1670579558" sldId="294"/>
            <ac:spMk id="11" creationId="{62F97C75-7ED5-337A-ADAA-FEB57B456B7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2" creationId="{9B19C834-5EB7-E25D-C48F-BE15DFE4B2EC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4" creationId="{D597769C-0D56-814F-B5C5-0916C0A461A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5" creationId="{39729ECF-8642-081A-9D65-A2101C2DA950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6" creationId="{E13D2FE9-1B4B-A934-FB48-A34AD1C045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7" creationId="{0BA5B4D6-A9E7-40A7-0198-E617909E4416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8" creationId="{7B13E842-E55E-6210-B4B6-09EAE79D70D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9" creationId="{E7B1D279-F0BE-2E84-7D10-0302BFF8AA4A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0" creationId="{A160F0AA-0BE6-BD37-D419-F70AAEBA20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1" creationId="{24E148A6-AEEB-0247-3503-5A2287BCFD9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2" creationId="{C846B80C-6BAA-120E-8B62-5D18728384A4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3" creationId="{A9C32BA2-1325-A1B8-9671-B42428B3BE2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4" creationId="{1F315E75-7555-69FC-E18E-9DDABD3CFCA7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5" creationId="{F6560EDC-2B34-2103-5FB8-0C1860736F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6" creationId="{68BFAD28-E3FB-CADA-73BD-778762F1324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7" creationId="{75190ADB-4B41-7C57-156E-015602D3A04E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8" creationId="{EAC6130F-4D7D-2530-BA1E-35761DD655B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0" creationId="{0AB3795E-BA33-C2C5-E872-6C58AFFAEA48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1" creationId="{E757D387-FACB-E3EC-40CA-774F3CD0A16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2" creationId="{34DD611D-17A6-BE9C-1B29-BC6A1AB8A100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3" creationId="{2A16EA5D-4E8B-57D8-A0F3-9CE615D76934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4" creationId="{F8D4D7CD-DB89-9DA4-30CE-893F7E826D4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6" creationId="{E6FE711C-BE3A-AB67-E759-F2FE9B5BECA9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7" creationId="{FB83A2AD-6393-8BC5-DCC4-864BACC2C3E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8" creationId="{6B6FA8F6-53AC-93BB-08AD-EBB2B35C751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9" creationId="{9A79D215-D805-D6A8-561C-9A9F37C533E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0" creationId="{9A183C22-96B9-BCD8-AE00-49B500B545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2" creationId="{73021DA0-7015-9FB3-8966-E399D1CDBD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3" creationId="{E46DD573-C682-B01C-C0A1-2901B44A74D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4" creationId="{CA671003-4F90-8C77-327E-754A2853C6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5" creationId="{51930530-1525-5CB9-CD75-D805B4BADE9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6" creationId="{5B790F34-08C1-E28A-35EF-905D56F6E63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8" creationId="{FE69B6C8-FD8A-A102-8894-67B7A991EA66}"/>
          </ac:spMkLst>
        </pc:spChg>
        <pc:spChg chg="add del mod">
          <ac:chgData name="Mr J Bee (BWCET)" userId="a1856448-f297-487a-a7ea-498499ce4ab3" providerId="ADAL" clId="{C36FDA15-285C-46D2-8D49-27E34524C8CD}" dt="2023-10-13T09:39:25.237" v="5348" actId="478"/>
          <ac:spMkLst>
            <pc:docMk/>
            <pc:sldMk cId="1670579558" sldId="294"/>
            <ac:spMk id="49" creationId="{5429712A-C337-00DB-AFF6-C274EC613C49}"/>
          </ac:spMkLst>
        </pc:spChg>
        <pc:spChg chg="add del mod">
          <ac:chgData name="Mr J Bee (BWCET)" userId="a1856448-f297-487a-a7ea-498499ce4ab3" providerId="ADAL" clId="{C36FDA15-285C-46D2-8D49-27E34524C8CD}" dt="2023-10-13T09:40:12.348" v="5397" actId="478"/>
          <ac:spMkLst>
            <pc:docMk/>
            <pc:sldMk cId="1670579558" sldId="294"/>
            <ac:spMk id="50" creationId="{3452063F-607B-681C-6FEA-A199502D63DC}"/>
          </ac:spMkLst>
        </pc:spChg>
        <pc:spChg chg="add mod">
          <ac:chgData name="Mr J Bee (BWCET)" userId="a1856448-f297-487a-a7ea-498499ce4ab3" providerId="ADAL" clId="{C36FDA15-285C-46D2-8D49-27E34524C8CD}" dt="2023-10-13T09:40:14.315" v="5398"/>
          <ac:spMkLst>
            <pc:docMk/>
            <pc:sldMk cId="1670579558" sldId="294"/>
            <ac:spMk id="51" creationId="{B71F9B8E-1D72-1329-9F45-4A9901C7207E}"/>
          </ac:spMkLst>
        </pc:spChg>
        <pc:spChg chg="add mod">
          <ac:chgData name="Mr J Bee (BWCET)" userId="a1856448-f297-487a-a7ea-498499ce4ab3" providerId="ADAL" clId="{C36FDA15-285C-46D2-8D49-27E34524C8CD}" dt="2023-10-13T09:40:42.413" v="5478" actId="20577"/>
          <ac:spMkLst>
            <pc:docMk/>
            <pc:sldMk cId="1670579558" sldId="294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40:48.932" v="5480" actId="1076"/>
          <ac:spMkLst>
            <pc:docMk/>
            <pc:sldMk cId="1670579558" sldId="294"/>
            <ac:spMk id="53" creationId="{00AEFD45-0618-9B2B-3F12-5F83BE2AAF75}"/>
          </ac:spMkLst>
        </pc:spChg>
        <pc:graphicFrameChg chg="del modGraphic">
          <ac:chgData name="Mr J Bee (BWCET)" userId="a1856448-f297-487a-a7ea-498499ce4ab3" providerId="ADAL" clId="{C36FDA15-285C-46D2-8D49-27E34524C8CD}" dt="2023-10-13T09:37:08.248" v="5315" actId="478"/>
          <ac:graphicFrameMkLst>
            <pc:docMk/>
            <pc:sldMk cId="1670579558" sldId="294"/>
            <ac:graphicFrameMk id="2" creationId="{F16DE94A-EDC7-1F4D-C045-0F3D103DEB7E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3T09:41:57.139" v="5499"/>
        <pc:sldMkLst>
          <pc:docMk/>
          <pc:sldMk cId="3598854079" sldId="295"/>
        </pc:sldMkLst>
        <pc:spChg chg="add mod">
          <ac:chgData name="Mr J Bee (BWCET)" userId="a1856448-f297-487a-a7ea-498499ce4ab3" providerId="ADAL" clId="{C36FDA15-285C-46D2-8D49-27E34524C8CD}" dt="2023-10-13T09:41:21.012" v="5491"/>
          <ac:spMkLst>
            <pc:docMk/>
            <pc:sldMk cId="3598854079" sldId="295"/>
            <ac:spMk id="2" creationId="{E1467B3F-5947-F14B-2920-40FA9908E2EA}"/>
          </ac:spMkLst>
        </pc:spChg>
        <pc:spChg chg="add del mod">
          <ac:chgData name="Mr J Bee (BWCET)" userId="a1856448-f297-487a-a7ea-498499ce4ab3" providerId="ADAL" clId="{C36FDA15-285C-46D2-8D49-27E34524C8CD}" dt="2023-10-13T09:41:56.234" v="5498" actId="478"/>
          <ac:spMkLst>
            <pc:docMk/>
            <pc:sldMk cId="3598854079" sldId="295"/>
            <ac:spMk id="4" creationId="{917156F9-D940-C395-3A59-4A837A0DEF83}"/>
          </ac:spMkLst>
        </pc:spChg>
        <pc:spChg chg="mod">
          <ac:chgData name="Mr J Bee (BWCET)" userId="a1856448-f297-487a-a7ea-498499ce4ab3" providerId="ADAL" clId="{C36FDA15-285C-46D2-8D49-27E34524C8CD}" dt="2023-10-13T09:41:30.142" v="5496" actId="20577"/>
          <ac:spMkLst>
            <pc:docMk/>
            <pc:sldMk cId="3598854079" sldId="295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41:57.139" v="5499"/>
          <ac:spMkLst>
            <pc:docMk/>
            <pc:sldMk cId="3598854079" sldId="295"/>
            <ac:spMk id="6" creationId="{EC591C43-B33E-3B87-9692-248F8369BED6}"/>
          </ac:spMkLst>
        </pc:spChg>
        <pc:spChg chg="del">
          <ac:chgData name="Mr J Bee (BWCET)" userId="a1856448-f297-487a-a7ea-498499ce4ab3" providerId="ADAL" clId="{C36FDA15-285C-46D2-8D49-27E34524C8CD}" dt="2023-10-13T09:41:08.737" v="5486" actId="478"/>
          <ac:spMkLst>
            <pc:docMk/>
            <pc:sldMk cId="3598854079" sldId="295"/>
            <ac:spMk id="30" creationId="{0AB3795E-BA33-C2C5-E872-6C58AFFAEA48}"/>
          </ac:spMkLst>
        </pc:spChg>
        <pc:spChg chg="del">
          <ac:chgData name="Mr J Bee (BWCET)" userId="a1856448-f297-487a-a7ea-498499ce4ab3" providerId="ADAL" clId="{C36FDA15-285C-46D2-8D49-27E34524C8CD}" dt="2023-10-13T09:41:07.329" v="5485" actId="478"/>
          <ac:spMkLst>
            <pc:docMk/>
            <pc:sldMk cId="3598854079" sldId="295"/>
            <ac:spMk id="36" creationId="{E6FE711C-BE3A-AB67-E759-F2FE9B5BECA9}"/>
          </ac:spMkLst>
        </pc:spChg>
        <pc:spChg chg="del">
          <ac:chgData name="Mr J Bee (BWCET)" userId="a1856448-f297-487a-a7ea-498499ce4ab3" providerId="ADAL" clId="{C36FDA15-285C-46D2-8D49-27E34524C8CD}" dt="2023-10-13T09:41:06.092" v="5484" actId="478"/>
          <ac:spMkLst>
            <pc:docMk/>
            <pc:sldMk cId="3598854079" sldId="295"/>
            <ac:spMk id="42" creationId="{73021DA0-7015-9FB3-8966-E399D1CDBD82}"/>
          </ac:spMkLst>
        </pc:spChg>
        <pc:spChg chg="del">
          <ac:chgData name="Mr J Bee (BWCET)" userId="a1856448-f297-487a-a7ea-498499ce4ab3" providerId="ADAL" clId="{C36FDA15-285C-46D2-8D49-27E34524C8CD}" dt="2023-10-13T09:41:04.699" v="5483" actId="478"/>
          <ac:spMkLst>
            <pc:docMk/>
            <pc:sldMk cId="3598854079" sldId="295"/>
            <ac:spMk id="48" creationId="{FE69B6C8-FD8A-A102-8894-67B7A991EA66}"/>
          </ac:spMkLst>
        </pc:spChg>
        <pc:spChg chg="del">
          <ac:chgData name="Mr J Bee (BWCET)" userId="a1856448-f297-487a-a7ea-498499ce4ab3" providerId="ADAL" clId="{C36FDA15-285C-46D2-8D49-27E34524C8CD}" dt="2023-10-13T09:41:24.267" v="5492" actId="478"/>
          <ac:spMkLst>
            <pc:docMk/>
            <pc:sldMk cId="3598854079" sldId="295"/>
            <ac:spMk id="51" creationId="{B71F9B8E-1D72-1329-9F45-4A9901C7207E}"/>
          </ac:spMkLst>
        </pc:spChg>
        <pc:spChg chg="mod">
          <ac:chgData name="Mr J Bee (BWCET)" userId="a1856448-f297-487a-a7ea-498499ce4ab3" providerId="ADAL" clId="{C36FDA15-285C-46D2-8D49-27E34524C8CD}" dt="2023-10-13T09:41:15.711" v="5490" actId="20577"/>
          <ac:spMkLst>
            <pc:docMk/>
            <pc:sldMk cId="3598854079" sldId="295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09:40:52.841" v="5482" actId="478"/>
          <ac:spMkLst>
            <pc:docMk/>
            <pc:sldMk cId="3598854079" sldId="295"/>
            <ac:spMk id="53" creationId="{00AEFD45-0618-9B2B-3F12-5F83BE2AAF7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2:56.159" v="5622" actId="20577"/>
        <pc:sldMkLst>
          <pc:docMk/>
          <pc:sldMk cId="2644792700" sldId="296"/>
        </pc:sldMkLst>
        <pc:spChg chg="add mod">
          <ac:chgData name="Mr J Bee (BWCET)" userId="a1856448-f297-487a-a7ea-498499ce4ab3" providerId="ADAL" clId="{C36FDA15-285C-46D2-8D49-27E34524C8CD}" dt="2023-10-13T09:42:22.504" v="5590"/>
          <ac:spMkLst>
            <pc:docMk/>
            <pc:sldMk cId="2644792700" sldId="296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2:21.612" v="5589" actId="20577"/>
          <ac:spMkLst>
            <pc:docMk/>
            <pc:sldMk cId="2644792700" sldId="296"/>
            <ac:spMk id="4" creationId="{FB8DC103-CF07-1C03-034B-EF3D46FEB800}"/>
          </ac:spMkLst>
        </pc:spChg>
        <pc:spChg chg="mod">
          <ac:chgData name="Mr J Bee (BWCET)" userId="a1856448-f297-487a-a7ea-498499ce4ab3" providerId="ADAL" clId="{C36FDA15-285C-46D2-8D49-27E34524C8CD}" dt="2023-10-13T09:42:27.957" v="5593" actId="20577"/>
          <ac:spMkLst>
            <pc:docMk/>
            <pc:sldMk cId="2644792700" sldId="296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42:56.159" v="5622" actId="20577"/>
          <ac:spMkLst>
            <pc:docMk/>
            <pc:sldMk cId="2644792700" sldId="296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2:33.050" v="5599" actId="20577"/>
          <ac:spMkLst>
            <pc:docMk/>
            <pc:sldMk cId="2644792700" sldId="296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2:35.208" v="5602" actId="20577"/>
          <ac:spMkLst>
            <pc:docMk/>
            <pc:sldMk cId="2644792700" sldId="296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2:37.880" v="5605" actId="20577"/>
          <ac:spMkLst>
            <pc:docMk/>
            <pc:sldMk cId="2644792700" sldId="296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2:41.065" v="5609" actId="20577"/>
          <ac:spMkLst>
            <pc:docMk/>
            <pc:sldMk cId="2644792700" sldId="296"/>
            <ac:spMk id="16" creationId="{CD60A402-5814-5D9C-032C-7A9E95D2C48D}"/>
          </ac:spMkLst>
        </pc:spChg>
        <pc:spChg chg="mod">
          <ac:chgData name="Mr J Bee (BWCET)" userId="a1856448-f297-487a-a7ea-498499ce4ab3" providerId="ADAL" clId="{C36FDA15-285C-46D2-8D49-27E34524C8CD}" dt="2023-10-13T09:42:43.507" v="5613" actId="20577"/>
          <ac:spMkLst>
            <pc:docMk/>
            <pc:sldMk cId="2644792700" sldId="296"/>
            <ac:spMk id="17" creationId="{1C597E3B-C7A2-2AF6-3029-E4289E828756}"/>
          </ac:spMkLst>
        </pc:spChg>
        <pc:spChg chg="mod">
          <ac:chgData name="Mr J Bee (BWCET)" userId="a1856448-f297-487a-a7ea-498499ce4ab3" providerId="ADAL" clId="{C36FDA15-285C-46D2-8D49-27E34524C8CD}" dt="2023-10-13T09:42:46.290" v="5617" actId="20577"/>
          <ac:spMkLst>
            <pc:docMk/>
            <pc:sldMk cId="2644792700" sldId="296"/>
            <ac:spMk id="18" creationId="{05E52058-78DD-2B96-C907-C06B1B60EA17}"/>
          </ac:spMkLst>
        </pc:spChg>
        <pc:spChg chg="del">
          <ac:chgData name="Mr J Bee (BWCET)" userId="a1856448-f297-487a-a7ea-498499ce4ab3" providerId="ADAL" clId="{C36FDA15-285C-46D2-8D49-27E34524C8CD}" dt="2023-10-13T09:42:05.421" v="5501" actId="478"/>
          <ac:spMkLst>
            <pc:docMk/>
            <pc:sldMk cId="2644792700" sldId="296"/>
            <ac:spMk id="19" creationId="{396E4C42-4468-EE5D-00F0-A8350AADD860}"/>
          </ac:spMkLst>
        </pc:spChg>
        <pc:spChg chg="del mod">
          <ac:chgData name="Mr J Bee (BWCET)" userId="a1856448-f297-487a-a7ea-498499ce4ab3" providerId="ADAL" clId="{C36FDA15-285C-46D2-8D49-27E34524C8CD}" dt="2023-10-13T09:42:53.635" v="5620" actId="478"/>
          <ac:spMkLst>
            <pc:docMk/>
            <pc:sldMk cId="2644792700" sldId="296"/>
            <ac:spMk id="20" creationId="{AC573F31-11C8-256F-A25B-FE43EAC476F8}"/>
          </ac:spMkLst>
        </pc:spChg>
        <pc:spChg chg="del">
          <ac:chgData name="Mr J Bee (BWCET)" userId="a1856448-f297-487a-a7ea-498499ce4ab3" providerId="ADAL" clId="{C36FDA15-285C-46D2-8D49-27E34524C8CD}" dt="2023-10-13T09:42:48.921" v="5618" actId="478"/>
          <ac:spMkLst>
            <pc:docMk/>
            <pc:sldMk cId="2644792700" sldId="296"/>
            <ac:spMk id="24" creationId="{4457D06B-77AE-1107-2FE9-7C4E10DD082B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3:36.998" v="5640" actId="20577"/>
        <pc:sldMkLst>
          <pc:docMk/>
          <pc:sldMk cId="1312545867" sldId="297"/>
        </pc:sldMkLst>
        <pc:spChg chg="del">
          <ac:chgData name="Mr J Bee (BWCET)" userId="a1856448-f297-487a-a7ea-498499ce4ab3" providerId="ADAL" clId="{C36FDA15-285C-46D2-8D49-27E34524C8CD}" dt="2023-10-13T09:43:03.802" v="5624" actId="478"/>
          <ac:spMkLst>
            <pc:docMk/>
            <pc:sldMk cId="1312545867" sldId="297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3:06.979" v="5629" actId="20577"/>
          <ac:spMkLst>
            <pc:docMk/>
            <pc:sldMk cId="1312545867" sldId="297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43:09.282" v="5630"/>
          <ac:spMkLst>
            <pc:docMk/>
            <pc:sldMk cId="1312545867" sldId="297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43:25.395" v="5632" actId="20577"/>
          <ac:spMkLst>
            <pc:docMk/>
            <pc:sldMk cId="1312545867" sldId="297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3:27.519" v="5634" actId="20577"/>
          <ac:spMkLst>
            <pc:docMk/>
            <pc:sldMk cId="1312545867" sldId="297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3:30.013" v="5636" actId="20577"/>
          <ac:spMkLst>
            <pc:docMk/>
            <pc:sldMk cId="1312545867" sldId="297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3:36.998" v="5640" actId="20577"/>
          <ac:spMkLst>
            <pc:docMk/>
            <pc:sldMk cId="1312545867" sldId="297"/>
            <ac:spMk id="18" creationId="{05E52058-78DD-2B96-C907-C06B1B60EA17}"/>
          </ac:spMkLst>
        </pc:spChg>
      </pc:sldChg>
      <pc:sldChg chg="addSp delSp modSp add mod">
        <pc:chgData name="Mr J Bee (BWCET)" userId="a1856448-f297-487a-a7ea-498499ce4ab3" providerId="ADAL" clId="{C36FDA15-285C-46D2-8D49-27E34524C8CD}" dt="2023-10-13T09:48:17.404" v="5720" actId="20577"/>
        <pc:sldMkLst>
          <pc:docMk/>
          <pc:sldMk cId="2590352238" sldId="298"/>
        </pc:sldMkLst>
        <pc:spChg chg="add mod">
          <ac:chgData name="Mr J Bee (BWCET)" userId="a1856448-f297-487a-a7ea-498499ce4ab3" providerId="ADAL" clId="{C36FDA15-285C-46D2-8D49-27E34524C8CD}" dt="2023-10-13T09:48:09.271" v="5711" actId="20577"/>
          <ac:spMkLst>
            <pc:docMk/>
            <pc:sldMk cId="2590352238" sldId="298"/>
            <ac:spMk id="3" creationId="{B314E9C9-5CDE-BA3A-628D-0D5575C7D144}"/>
          </ac:spMkLst>
        </pc:spChg>
        <pc:spChg chg="add mod">
          <ac:chgData name="Mr J Bee (BWCET)" userId="a1856448-f297-487a-a7ea-498499ce4ab3" providerId="ADAL" clId="{C36FDA15-285C-46D2-8D49-27E34524C8CD}" dt="2023-10-13T09:48:12.792" v="5715" actId="20577"/>
          <ac:spMkLst>
            <pc:docMk/>
            <pc:sldMk cId="2590352238" sldId="298"/>
            <ac:spMk id="6" creationId="{0BD0533B-47E1-8F79-B49B-8B27554B5C8F}"/>
          </ac:spMkLst>
        </pc:spChg>
        <pc:spChg chg="add mod">
          <ac:chgData name="Mr J Bee (BWCET)" userId="a1856448-f297-487a-a7ea-498499ce4ab3" providerId="ADAL" clId="{C36FDA15-285C-46D2-8D49-27E34524C8CD}" dt="2023-10-13T09:48:17.404" v="5720" actId="20577"/>
          <ac:spMkLst>
            <pc:docMk/>
            <pc:sldMk cId="2590352238" sldId="298"/>
            <ac:spMk id="7" creationId="{84856C2B-4F2C-EBB9-47B7-B7A7A030FF08}"/>
          </ac:spMkLst>
        </pc:spChg>
        <pc:spChg chg="add del mod">
          <ac:chgData name="Mr J Bee (BWCET)" userId="a1856448-f297-487a-a7ea-498499ce4ab3" providerId="ADAL" clId="{C36FDA15-285C-46D2-8D49-27E34524C8CD}" dt="2023-10-13T09:44:23.496" v="5646" actId="478"/>
          <ac:spMkLst>
            <pc:docMk/>
            <pc:sldMk cId="2590352238" sldId="298"/>
            <ac:spMk id="8" creationId="{B3FC2E06-76FD-E2D3-0BE5-21D5ACC8C1E9}"/>
          </ac:spMkLst>
        </pc:spChg>
        <pc:spChg chg="mod">
          <ac:chgData name="Mr J Bee (BWCET)" userId="a1856448-f297-487a-a7ea-498499ce4ab3" providerId="ADAL" clId="{C36FDA15-285C-46D2-8D49-27E34524C8CD}" dt="2023-10-13T09:47:51.128" v="5698" actId="20577"/>
          <ac:spMkLst>
            <pc:docMk/>
            <pc:sldMk cId="2590352238" sldId="298"/>
            <ac:spMk id="9" creationId="{B7B75E1B-9229-90AF-EDE2-683D2254D174}"/>
          </ac:spMkLst>
        </pc:spChg>
        <pc:spChg chg="add mod">
          <ac:chgData name="Mr J Bee (BWCET)" userId="a1856448-f297-487a-a7ea-498499ce4ab3" providerId="ADAL" clId="{C36FDA15-285C-46D2-8D49-27E34524C8CD}" dt="2023-10-13T09:47:37.831" v="5691" actId="1076"/>
          <ac:spMkLst>
            <pc:docMk/>
            <pc:sldMk cId="2590352238" sldId="298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47:55.544" v="5699" actId="20577"/>
          <ac:spMkLst>
            <pc:docMk/>
            <pc:sldMk cId="2590352238" sldId="298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7:59.408" v="5703" actId="20577"/>
          <ac:spMkLst>
            <pc:docMk/>
            <pc:sldMk cId="2590352238" sldId="298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8:04.478" v="5707" actId="20577"/>
          <ac:spMkLst>
            <pc:docMk/>
            <pc:sldMk cId="2590352238" sldId="298"/>
            <ac:spMk id="14" creationId="{D4424330-1C93-B443-6341-5FDB9ECBA759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5" creationId="{35E553C0-4C4E-58FE-4820-A4F6F1F4031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6" creationId="{CD60A402-5814-5D9C-032C-7A9E95D2C48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7" creationId="{1C597E3B-C7A2-2AF6-3029-E4289E828756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8" creationId="{05E52058-78DD-2B96-C907-C06B1B60EA17}"/>
          </ac:spMkLst>
        </pc:spChg>
        <pc:spChg chg="add del">
          <ac:chgData name="Mr J Bee (BWCET)" userId="a1856448-f297-487a-a7ea-498499ce4ab3" providerId="ADAL" clId="{C36FDA15-285C-46D2-8D49-27E34524C8CD}" dt="2023-10-13T09:47:33.567" v="5690" actId="478"/>
          <ac:spMkLst>
            <pc:docMk/>
            <pc:sldMk cId="2590352238" sldId="298"/>
            <ac:spMk id="19" creationId="{716305B3-3BD8-F977-DF79-1577E469B2D2}"/>
          </ac:spMkLst>
        </pc:spChg>
        <pc:spChg chg="add mod">
          <ac:chgData name="Mr J Bee (BWCET)" userId="a1856448-f297-487a-a7ea-498499ce4ab3" providerId="ADAL" clId="{C36FDA15-285C-46D2-8D49-27E34524C8CD}" dt="2023-10-13T09:47:47.095" v="5696" actId="20577"/>
          <ac:spMkLst>
            <pc:docMk/>
            <pc:sldMk cId="2590352238" sldId="298"/>
            <ac:spMk id="20" creationId="{47D7F006-BC93-0585-730E-8C3F82569DB9}"/>
          </ac:spMkLst>
        </pc:spChg>
        <pc:picChg chg="add mod">
          <ac:chgData name="Mr J Bee (BWCET)" userId="a1856448-f297-487a-a7ea-498499ce4ab3" providerId="ADAL" clId="{C36FDA15-285C-46D2-8D49-27E34524C8CD}" dt="2023-10-13T09:45:45.640" v="5652" actId="1076"/>
          <ac:picMkLst>
            <pc:docMk/>
            <pc:sldMk cId="2590352238" sldId="298"/>
            <ac:picMk id="1026" creationId="{21DC9251-9AEB-C391-5DC9-65F080B39FCF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51:03.210" v="5758" actId="20577"/>
        <pc:sldMkLst>
          <pc:docMk/>
          <pc:sldMk cId="1457718416" sldId="299"/>
        </pc:sldMkLst>
        <pc:spChg chg="mod">
          <ac:chgData name="Mr J Bee (BWCET)" userId="a1856448-f297-487a-a7ea-498499ce4ab3" providerId="ADAL" clId="{C36FDA15-285C-46D2-8D49-27E34524C8CD}" dt="2023-10-13T09:50:42.398" v="5743" actId="20577"/>
          <ac:spMkLst>
            <pc:docMk/>
            <pc:sldMk cId="1457718416" sldId="299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1:03.210" v="5758" actId="20577"/>
          <ac:spMkLst>
            <pc:docMk/>
            <pc:sldMk cId="1457718416" sldId="299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0:52.518" v="5755" actId="20577"/>
          <ac:spMkLst>
            <pc:docMk/>
            <pc:sldMk cId="1457718416" sldId="299"/>
            <ac:spMk id="7" creationId="{84856C2B-4F2C-EBB9-47B7-B7A7A030FF08}"/>
          </ac:spMkLst>
        </pc:spChg>
        <pc:spChg chg="mod">
          <ac:chgData name="Mr J Bee (BWCET)" userId="a1856448-f297-487a-a7ea-498499ce4ab3" providerId="ADAL" clId="{C36FDA15-285C-46D2-8D49-27E34524C8CD}" dt="2023-10-13T09:50:12.326" v="5725" actId="20577"/>
          <ac:spMkLst>
            <pc:docMk/>
            <pc:sldMk cId="1457718416" sldId="299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50:09.797" v="5723" actId="20577"/>
          <ac:spMkLst>
            <pc:docMk/>
            <pc:sldMk cId="1457718416" sldId="299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0:18.993" v="5728" actId="20577"/>
          <ac:spMkLst>
            <pc:docMk/>
            <pc:sldMk cId="1457718416" sldId="299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50:28.361" v="5735" actId="20577"/>
          <ac:spMkLst>
            <pc:docMk/>
            <pc:sldMk cId="1457718416" sldId="299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0:39.150" v="5739" actId="20577"/>
          <ac:spMkLst>
            <pc:docMk/>
            <pc:sldMk cId="1457718416" sldId="299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50:22.509" v="5731" actId="20577"/>
          <ac:spMkLst>
            <pc:docMk/>
            <pc:sldMk cId="1457718416" sldId="299"/>
            <ac:spMk id="20" creationId="{47D7F006-BC93-0585-730E-8C3F82569DB9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53:37.192" v="5859"/>
        <pc:sldMkLst>
          <pc:docMk/>
          <pc:sldMk cId="2856538597" sldId="300"/>
        </pc:sldMkLst>
        <pc:spChg chg="mod">
          <ac:chgData name="Mr J Bee (BWCET)" userId="a1856448-f297-487a-a7ea-498499ce4ab3" providerId="ADAL" clId="{C36FDA15-285C-46D2-8D49-27E34524C8CD}" dt="2023-10-13T09:52:28.520" v="5776" actId="20577"/>
          <ac:spMkLst>
            <pc:docMk/>
            <pc:sldMk cId="2856538597" sldId="300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3:06.509" v="5834" actId="20577"/>
          <ac:spMkLst>
            <pc:docMk/>
            <pc:sldMk cId="2856538597" sldId="300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52:36.093" v="5787" actId="478"/>
          <ac:spMkLst>
            <pc:docMk/>
            <pc:sldMk cId="2856538597" sldId="300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52:30.873" v="5781" actId="20577"/>
          <ac:spMkLst>
            <pc:docMk/>
            <pc:sldMk cId="2856538597" sldId="300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2:33.431" v="5786" actId="20577"/>
          <ac:spMkLst>
            <pc:docMk/>
            <pc:sldMk cId="2856538597" sldId="300"/>
            <ac:spMk id="7" creationId="{84856C2B-4F2C-EBB9-47B7-B7A7A030FF08}"/>
          </ac:spMkLst>
        </pc:spChg>
        <pc:spChg chg="add mod">
          <ac:chgData name="Mr J Bee (BWCET)" userId="a1856448-f297-487a-a7ea-498499ce4ab3" providerId="ADAL" clId="{C36FDA15-285C-46D2-8D49-27E34524C8CD}" dt="2023-10-13T09:53:07.344" v="5835"/>
          <ac:spMkLst>
            <pc:docMk/>
            <pc:sldMk cId="2856538597" sldId="300"/>
            <ac:spMk id="8" creationId="{19510E0C-854C-A35D-6B00-84031DAC60C8}"/>
          </ac:spMkLst>
        </pc:spChg>
        <pc:spChg chg="mod">
          <ac:chgData name="Mr J Bee (BWCET)" userId="a1856448-f297-487a-a7ea-498499ce4ab3" providerId="ADAL" clId="{C36FDA15-285C-46D2-8D49-27E34524C8CD}" dt="2023-10-13T09:52:14.230" v="5764" actId="20577"/>
          <ac:spMkLst>
            <pc:docMk/>
            <pc:sldMk cId="2856538597" sldId="300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51:58.768" v="5762" actId="478"/>
          <ac:spMkLst>
            <pc:docMk/>
            <pc:sldMk cId="2856538597" sldId="300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2:16.050" v="5766" actId="20577"/>
          <ac:spMkLst>
            <pc:docMk/>
            <pc:sldMk cId="2856538597" sldId="300"/>
            <ac:spMk id="11" creationId="{B943EC7F-CBA6-F343-7B2B-873552DAD193}"/>
          </ac:spMkLst>
        </pc:spChg>
        <pc:spChg chg="add mod">
          <ac:chgData name="Mr J Bee (BWCET)" userId="a1856448-f297-487a-a7ea-498499ce4ab3" providerId="ADAL" clId="{C36FDA15-285C-46D2-8D49-27E34524C8CD}" dt="2023-10-13T09:53:36.404" v="5858" actId="20577"/>
          <ac:spMkLst>
            <pc:docMk/>
            <pc:sldMk cId="2856538597" sldId="300"/>
            <ac:spMk id="12" creationId="{2035011F-0E41-DC41-E0D9-52A2BB59A766}"/>
          </ac:spMkLst>
        </pc:spChg>
        <pc:spChg chg="mod">
          <ac:chgData name="Mr J Bee (BWCET)" userId="a1856448-f297-487a-a7ea-498499ce4ab3" providerId="ADAL" clId="{C36FDA15-285C-46D2-8D49-27E34524C8CD}" dt="2023-10-13T09:52:19.236" v="5769" actId="20577"/>
          <ac:spMkLst>
            <pc:docMk/>
            <pc:sldMk cId="2856538597" sldId="300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2:21.539" v="5772" actId="20577"/>
          <ac:spMkLst>
            <pc:docMk/>
            <pc:sldMk cId="2856538597" sldId="300"/>
            <ac:spMk id="14" creationId="{D4424330-1C93-B443-6341-5FDB9ECBA759}"/>
          </ac:spMkLst>
        </pc:spChg>
        <pc:spChg chg="add del mod">
          <ac:chgData name="Mr J Bee (BWCET)" userId="a1856448-f297-487a-a7ea-498499ce4ab3" providerId="ADAL" clId="{C36FDA15-285C-46D2-8D49-27E34524C8CD}" dt="2023-10-13T09:53:27.972" v="5838" actId="478"/>
          <ac:spMkLst>
            <pc:docMk/>
            <pc:sldMk cId="2856538597" sldId="300"/>
            <ac:spMk id="15" creationId="{C38D4163-F4D0-BC99-90AF-C8B3CE416BAA}"/>
          </ac:spMkLst>
        </pc:spChg>
        <pc:spChg chg="add mod">
          <ac:chgData name="Mr J Bee (BWCET)" userId="a1856448-f297-487a-a7ea-498499ce4ab3" providerId="ADAL" clId="{C36FDA15-285C-46D2-8D49-27E34524C8CD}" dt="2023-10-13T09:53:37.192" v="5859"/>
          <ac:spMkLst>
            <pc:docMk/>
            <pc:sldMk cId="2856538597" sldId="300"/>
            <ac:spMk id="16" creationId="{38C09825-A366-63BA-4A46-A48D93B18371}"/>
          </ac:spMkLst>
        </pc:spChg>
        <pc:spChg chg="del">
          <ac:chgData name="Mr J Bee (BWCET)" userId="a1856448-f297-487a-a7ea-498499ce4ab3" providerId="ADAL" clId="{C36FDA15-285C-46D2-8D49-27E34524C8CD}" dt="2023-10-13T09:51:56.227" v="5761" actId="478"/>
          <ac:spMkLst>
            <pc:docMk/>
            <pc:sldMk cId="2856538597" sldId="300"/>
            <ac:spMk id="20" creationId="{47D7F006-BC93-0585-730E-8C3F82569DB9}"/>
          </ac:spMkLst>
        </pc:spChg>
        <pc:picChg chg="del">
          <ac:chgData name="Mr J Bee (BWCET)" userId="a1856448-f297-487a-a7ea-498499ce4ab3" providerId="ADAL" clId="{C36FDA15-285C-46D2-8D49-27E34524C8CD}" dt="2023-10-13T09:51:54.056" v="5760" actId="478"/>
          <ac:picMkLst>
            <pc:docMk/>
            <pc:sldMk cId="2856538597" sldId="300"/>
            <ac:picMk id="1026" creationId="{21DC9251-9AEB-C391-5DC9-65F080B39FC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58:32.253" v="6066"/>
        <pc:sldMkLst>
          <pc:docMk/>
          <pc:sldMk cId="1723600488" sldId="301"/>
        </pc:sldMkLst>
        <pc:spChg chg="del">
          <ac:chgData name="Mr J Bee (BWCET)" userId="a1856448-f297-487a-a7ea-498499ce4ab3" providerId="ADAL" clId="{C36FDA15-285C-46D2-8D49-27E34524C8CD}" dt="2023-10-13T09:58:19.702" v="5982" actId="478"/>
          <ac:spMkLst>
            <pc:docMk/>
            <pc:sldMk cId="1723600488" sldId="301"/>
            <ac:spMk id="2" creationId="{E1467B3F-5947-F14B-2920-40FA9908E2EA}"/>
          </ac:spMkLst>
        </pc:spChg>
        <pc:spChg chg="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57:54.792" v="5980" actId="478"/>
          <ac:spMkLst>
            <pc:docMk/>
            <pc:sldMk cId="1723600488" sldId="301"/>
            <ac:spMk id="4" creationId="{64C5F8E2-2D1B-0C27-FA8C-4BE89E5EBE3A}"/>
          </ac:spMkLst>
        </pc:spChg>
        <pc:spChg chg="mod">
          <ac:chgData name="Mr J Bee (BWCET)" userId="a1856448-f297-487a-a7ea-498499ce4ab3" providerId="ADAL" clId="{C36FDA15-285C-46D2-8D49-27E34524C8CD}" dt="2023-10-13T09:55:20.013" v="5955" actId="20577"/>
          <ac:spMkLst>
            <pc:docMk/>
            <pc:sldMk cId="1723600488" sldId="301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54:58.033" v="5868" actId="478"/>
          <ac:spMkLst>
            <pc:docMk/>
            <pc:sldMk cId="1723600488" sldId="301"/>
            <ac:spMk id="6" creationId="{EC591C43-B33E-3B87-9692-248F8369BED6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7" creationId="{5413B7E4-6708-DD4C-D702-9A68E4B87753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8" creationId="{649529DD-A2BD-7BCB-BF3B-3B66BA220FF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9" creationId="{ED7C1B1F-C79A-7244-6E69-C4A23534C12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10" creationId="{48D0DE2D-5047-B246-8601-E7420B44F47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1" creationId="{0AB9AD27-0354-9D85-FDB5-927C77F6F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2" creationId="{E44686D7-5B78-D025-47A3-D847810F4C8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4" creationId="{29D7FA9F-F8BB-F626-7EE0-FA2D0917DA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5" creationId="{13514874-F4D9-6C62-89FE-E02BF4E2294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6" creationId="{49FD6592-3F4C-88AC-20E6-CEC5C0637D7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7" creationId="{6C7C3047-45F1-E40C-4305-EB717DC5A84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8" creationId="{1D99C691-4972-B54A-5946-D6025F78AB7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9" creationId="{AF1BA503-B0D7-B66C-D593-D3715150B07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0" creationId="{A618D954-942E-1488-3DE1-D9863630C8C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1" creationId="{DBCCBE5A-6708-9FCA-3E56-A748A738946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2" creationId="{2078A201-6042-270A-19DE-022B9975622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3" creationId="{F9649D67-3FFA-EBD8-C738-911B5596ABB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4" creationId="{C5C3D21E-4583-09BA-2414-B2D1148C37D5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09:55:39.637" v="5960" actId="478"/>
          <ac:spMkLst>
            <pc:docMk/>
            <pc:sldMk cId="1723600488" sldId="301"/>
            <ac:spMk id="26" creationId="{68BFAD28-E3FB-CADA-73BD-778762F1324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7" creationId="{75190ADB-4B41-7C57-156E-015602D3A04E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8" creationId="{EAC6130F-4D7D-2530-BA1E-35761DD655B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09:55:42.112" v="5961" actId="478"/>
          <ac:spMkLst>
            <pc:docMk/>
            <pc:sldMk cId="1723600488" sldId="301"/>
            <ac:spMk id="31" creationId="{E757D387-FACB-E3EC-40CA-774F3CD0A16D}"/>
          </ac:spMkLst>
        </pc:spChg>
        <pc:spChg chg="del">
          <ac:chgData name="Mr J Bee (BWCET)" userId="a1856448-f297-487a-a7ea-498499ce4ab3" providerId="ADAL" clId="{C36FDA15-285C-46D2-8D49-27E34524C8CD}" dt="2023-10-13T09:55:43.423" v="5962" actId="478"/>
          <ac:spMkLst>
            <pc:docMk/>
            <pc:sldMk cId="1723600488" sldId="301"/>
            <ac:spMk id="32" creationId="{34DD611D-17A6-BE9C-1B29-BC6A1AB8A100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3" creationId="{2A16EA5D-4E8B-57D8-A0F3-9CE615D76934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4" creationId="{F8D4D7CD-DB89-9DA4-30CE-893F7E826D4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6" creationId="{97AE9E59-CC88-D52C-CFA1-FACEF1B2B035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7" creationId="{FB83A2AD-6393-8BC5-DCC4-864BACC2C3ED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8" creationId="{6B6FA8F6-53AC-93BB-08AD-EBB2B35C751D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9" creationId="{9A79D215-D805-D6A8-561C-9A9F37C533E3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0" creationId="{9A183C22-96B9-BCD8-AE00-49B500B545A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09:54:53.203" v="5866" actId="478"/>
          <ac:spMkLst>
            <pc:docMk/>
            <pc:sldMk cId="1723600488" sldId="301"/>
            <ac:spMk id="43" creationId="{E46DD573-C682-B01C-C0A1-2901B44A74D3}"/>
          </ac:spMkLst>
        </pc:spChg>
        <pc:spChg chg="del">
          <ac:chgData name="Mr J Bee (BWCET)" userId="a1856448-f297-487a-a7ea-498499ce4ab3" providerId="ADAL" clId="{C36FDA15-285C-46D2-8D49-27E34524C8CD}" dt="2023-10-13T09:54:54.438" v="5867" actId="478"/>
          <ac:spMkLst>
            <pc:docMk/>
            <pc:sldMk cId="1723600488" sldId="301"/>
            <ac:spMk id="44" creationId="{CA671003-4F90-8C77-327E-754A2853C6AF}"/>
          </ac:spMkLst>
        </pc:spChg>
        <pc:spChg chg="del">
          <ac:chgData name="Mr J Bee (BWCET)" userId="a1856448-f297-487a-a7ea-498499ce4ab3" providerId="ADAL" clId="{C36FDA15-285C-46D2-8D49-27E34524C8CD}" dt="2023-10-13T09:54:48.347" v="5864" actId="478"/>
          <ac:spMkLst>
            <pc:docMk/>
            <pc:sldMk cId="1723600488" sldId="301"/>
            <ac:spMk id="45" creationId="{51930530-1525-5CB9-CD75-D805B4BADE9B}"/>
          </ac:spMkLst>
        </pc:spChg>
        <pc:spChg chg="del">
          <ac:chgData name="Mr J Bee (BWCET)" userId="a1856448-f297-487a-a7ea-498499ce4ab3" providerId="ADAL" clId="{C36FDA15-285C-46D2-8D49-27E34524C8CD}" dt="2023-10-13T09:54:47.063" v="5863" actId="478"/>
          <ac:spMkLst>
            <pc:docMk/>
            <pc:sldMk cId="1723600488" sldId="301"/>
            <ac:spMk id="46" creationId="{5B790F34-08C1-E28A-35EF-905D56F6E633}"/>
          </ac:spMkLst>
        </pc:spChg>
        <pc:spChg chg="del">
          <ac:chgData name="Mr J Bee (BWCET)" userId="a1856448-f297-487a-a7ea-498499ce4ab3" providerId="ADAL" clId="{C36FDA15-285C-46D2-8D49-27E34524C8CD}" dt="2023-10-13T09:54:35.232" v="5861" actId="478"/>
          <ac:spMkLst>
            <pc:docMk/>
            <pc:sldMk cId="1723600488" sldId="301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8" creationId="{C8FF1C30-2E2E-B3DC-38BB-965A697B22B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9" creationId="{6A313880-E89A-77DF-E987-7D9BD54C1ACD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0" creationId="{A882D261-7187-F011-406D-F737CDA071C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1" creationId="{67491460-2289-9730-BE8B-232AF4D32CAD}"/>
          </ac:spMkLst>
        </pc:spChg>
        <pc:spChg chg="mod">
          <ac:chgData name="Mr J Bee (BWCET)" userId="a1856448-f297-487a-a7ea-498499ce4ab3" providerId="ADAL" clId="{C36FDA15-285C-46D2-8D49-27E34524C8CD}" dt="2023-10-13T09:58:31.485" v="6065" actId="20577"/>
          <ac:spMkLst>
            <pc:docMk/>
            <pc:sldMk cId="1723600488" sldId="301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3" creationId="{4825BE11-9598-EB40-1590-04E4C1D6AFE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4" creationId="{7A902197-A9A9-67D2-F2BC-C35401A82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5" creationId="{10D4F29C-7A3D-2EE0-43E9-C6C8A6FF92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6" creationId="{EFB4EFE5-913D-0ECB-CD5D-AE696E726246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7" creationId="{AEDC5EDD-13E5-4C28-E0E3-EC25393D782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8" creationId="{9A42F9B5-BFCE-AA98-7E01-188045EBBF8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9" creationId="{A14C7C4D-5092-6B0A-C24D-7BABF55D684F}"/>
          </ac:spMkLst>
        </pc:spChg>
        <pc:spChg chg="add mod">
          <ac:chgData name="Mr J Bee (BWCET)" userId="a1856448-f297-487a-a7ea-498499ce4ab3" providerId="ADAL" clId="{C36FDA15-285C-46D2-8D49-27E34524C8CD}" dt="2023-10-13T09:57:57.085" v="5981"/>
          <ac:spMkLst>
            <pc:docMk/>
            <pc:sldMk cId="1723600488" sldId="301"/>
            <ac:spMk id="60" creationId="{16AC9779-3003-73BA-DDEB-F6C308B5B161}"/>
          </ac:spMkLst>
        </pc:spChg>
        <pc:spChg chg="add mod">
          <ac:chgData name="Mr J Bee (BWCET)" userId="a1856448-f297-487a-a7ea-498499ce4ab3" providerId="ADAL" clId="{C36FDA15-285C-46D2-8D49-27E34524C8CD}" dt="2023-10-13T09:58:32.253" v="6066"/>
          <ac:spMkLst>
            <pc:docMk/>
            <pc:sldMk cId="1723600488" sldId="301"/>
            <ac:spMk id="61" creationId="{F7494C2E-25CC-F6DA-450E-D6A84E7DE21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05:27.696" v="6464" actId="478"/>
        <pc:sldMkLst>
          <pc:docMk/>
          <pc:sldMk cId="1481819060" sldId="302"/>
        </pc:sldMkLst>
        <pc:spChg chg="add del mod">
          <ac:chgData name="Mr J Bee (BWCET)" userId="a1856448-f297-487a-a7ea-498499ce4ab3" providerId="ADAL" clId="{C36FDA15-285C-46D2-8D49-27E34524C8CD}" dt="2023-10-13T10:05:07.484" v="6373" actId="478"/>
          <ac:spMkLst>
            <pc:docMk/>
            <pc:sldMk cId="1481819060" sldId="302"/>
            <ac:spMk id="2" creationId="{7E50F6FC-3450-6FDE-2950-7B5431473E0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10:05:24.773" v="6463" actId="478"/>
          <ac:spMkLst>
            <pc:docMk/>
            <pc:sldMk cId="1481819060" sldId="302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5:21.946" v="6461" actId="20577"/>
          <ac:spMkLst>
            <pc:docMk/>
            <pc:sldMk cId="1481819060" sldId="302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6" creationId="{2041CD8D-4C76-7F8B-5281-1262398E3FAB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7" creationId="{F11425F9-FA01-AB5D-5F51-5D14D6959D2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8" creationId="{53170AFF-4522-F7FE-4E3E-2A9B72AFF6E3}"/>
          </ac:spMkLst>
        </pc:spChg>
        <pc:spChg chg="add mod">
          <ac:chgData name="Mr J Bee (BWCET)" userId="a1856448-f297-487a-a7ea-498499ce4ab3" providerId="ADAL" clId="{C36FDA15-285C-46D2-8D49-27E34524C8CD}" dt="2023-10-13T10:05:22.843" v="6462"/>
          <ac:spMkLst>
            <pc:docMk/>
            <pc:sldMk cId="1481819060" sldId="302"/>
            <ac:spMk id="9" creationId="{3125F7C7-4338-4CBF-E90C-8E7D2A38F1E0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1" creationId="{0AB9AD27-0354-9D85-FDB5-927C77F6F38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2" creationId="{E44686D7-5B78-D025-47A3-D847810F4C87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4" creationId="{29D7FA9F-F8BB-F626-7EE0-FA2D0917DAF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5" creationId="{13514874-F4D9-6C62-89FE-E02BF4E2294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6" creationId="{49FD6592-3F4C-88AC-20E6-CEC5C0637D73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7" creationId="{6C7C3047-45F1-E40C-4305-EB717DC5A844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8" creationId="{1D99C691-4972-B54A-5946-D6025F78AB7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9" creationId="{AF1BA503-B0D7-B66C-D593-D3715150B07E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0" creationId="{A618D954-942E-1488-3DE1-D9863630C8C8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1" creationId="{DBCCBE5A-6708-9FCA-3E56-A748A738946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2" creationId="{2078A201-6042-270A-19DE-022B9975622C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3" creationId="{F9649D67-3FFA-EBD8-C738-911B5596ABBB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4" creationId="{C5C3D21E-4583-09BA-2414-B2D1148C37D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5" creationId="{C1E3EB0B-B026-2C17-139D-D646FBF21BAD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30" creationId="{4FDE66F1-AA20-7F27-D2E3-A1CAC37A37D2}"/>
          </ac:spMkLst>
        </pc:spChg>
        <pc:spChg chg="del mod">
          <ac:chgData name="Mr J Bee (BWCET)" userId="a1856448-f297-487a-a7ea-498499ce4ab3" providerId="ADAL" clId="{C36FDA15-285C-46D2-8D49-27E34524C8CD}" dt="2023-10-13T09:59:23.953" v="6073" actId="478"/>
          <ac:spMkLst>
            <pc:docMk/>
            <pc:sldMk cId="1481819060" sldId="302"/>
            <ac:spMk id="36" creationId="{97AE9E59-CC88-D52C-CFA1-FACEF1B2B03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2" creationId="{73F5EDC5-7B0B-71EC-4B48-58048F20B69F}"/>
          </ac:spMkLst>
        </pc:spChg>
        <pc:spChg chg="del mod">
          <ac:chgData name="Mr J Bee (BWCET)" userId="a1856448-f297-487a-a7ea-498499ce4ab3" providerId="ADAL" clId="{C36FDA15-285C-46D2-8D49-27E34524C8CD}" dt="2023-10-13T09:59:21.813" v="6072" actId="478"/>
          <ac:spMkLst>
            <pc:docMk/>
            <pc:sldMk cId="1481819060" sldId="302"/>
            <ac:spMk id="48" creationId="{C8FF1C30-2E2E-B3DC-38BB-965A697B22BE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9" creationId="{6A313880-E89A-77DF-E987-7D9BD54C1ACD}"/>
          </ac:spMkLst>
        </pc:spChg>
        <pc:spChg chg="del mod">
          <ac:chgData name="Mr J Bee (BWCET)" userId="a1856448-f297-487a-a7ea-498499ce4ab3" providerId="ADAL" clId="{C36FDA15-285C-46D2-8D49-27E34524C8CD}" dt="2023-10-13T09:59:26.841" v="6074" actId="478"/>
          <ac:spMkLst>
            <pc:docMk/>
            <pc:sldMk cId="1481819060" sldId="302"/>
            <ac:spMk id="50" creationId="{A882D261-7187-F011-406D-F737CDA071CB}"/>
          </ac:spMkLst>
        </pc:spChg>
        <pc:spChg chg="del mod">
          <ac:chgData name="Mr J Bee (BWCET)" userId="a1856448-f297-487a-a7ea-498499ce4ab3" providerId="ADAL" clId="{C36FDA15-285C-46D2-8D49-27E34524C8CD}" dt="2023-10-13T09:59:28.203" v="6075" actId="478"/>
          <ac:spMkLst>
            <pc:docMk/>
            <pc:sldMk cId="1481819060" sldId="302"/>
            <ac:spMk id="51" creationId="{67491460-2289-9730-BE8B-232AF4D32CAD}"/>
          </ac:spMkLst>
        </pc:spChg>
        <pc:spChg chg="del mod">
          <ac:chgData name="Mr J Bee (BWCET)" userId="a1856448-f297-487a-a7ea-498499ce4ab3" providerId="ADAL" clId="{C36FDA15-285C-46D2-8D49-27E34524C8CD}" dt="2023-10-13T10:05:27.696" v="6464" actId="478"/>
          <ac:spMkLst>
            <pc:docMk/>
            <pc:sldMk cId="1481819060" sldId="302"/>
            <ac:spMk id="52" creationId="{59C3AB3E-A241-A146-6379-058EA3839E0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3" creationId="{4825BE11-9598-EB40-1590-04E4C1D6AFE3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4" creationId="{7A902197-A9A9-67D2-F2BC-C35401A8238F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5" creationId="{10D4F29C-7A3D-2EE0-43E9-C6C8A6FF92F1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6" creationId="{EFB4EFE5-913D-0ECB-CD5D-AE696E726246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7" creationId="{AEDC5EDD-13E5-4C28-E0E3-EC25393D7824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8" creationId="{9A42F9B5-BFCE-AA98-7E01-188045EBBF8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9" creationId="{A14C7C4D-5092-6B0A-C24D-7BABF55D684F}"/>
          </ac:spMkLst>
        </pc:spChg>
        <pc:spChg chg="del">
          <ac:chgData name="Mr J Bee (BWCET)" userId="a1856448-f297-487a-a7ea-498499ce4ab3" providerId="ADAL" clId="{C36FDA15-285C-46D2-8D49-27E34524C8CD}" dt="2023-10-13T09:59:35.236" v="6076" actId="478"/>
          <ac:spMkLst>
            <pc:docMk/>
            <pc:sldMk cId="1481819060" sldId="302"/>
            <ac:spMk id="60" creationId="{16AC9779-3003-73BA-DDEB-F6C308B5B161}"/>
          </ac:spMkLst>
        </pc:spChg>
        <pc:spChg chg="del">
          <ac:chgData name="Mr J Bee (BWCET)" userId="a1856448-f297-487a-a7ea-498499ce4ab3" providerId="ADAL" clId="{C36FDA15-285C-46D2-8D49-27E34524C8CD}" dt="2023-10-13T09:59:53.009" v="6116" actId="478"/>
          <ac:spMkLst>
            <pc:docMk/>
            <pc:sldMk cId="1481819060" sldId="302"/>
            <ac:spMk id="61" creationId="{F7494C2E-25CC-F6DA-450E-D6A84E7DE21C}"/>
          </ac:spMkLst>
        </pc:spChg>
      </pc:sldChg>
      <pc:sldChg chg="addSp delSp modSp add mod ord delAnim modAnim">
        <pc:chgData name="Mr J Bee (BWCET)" userId="a1856448-f297-487a-a7ea-498499ce4ab3" providerId="ADAL" clId="{C36FDA15-285C-46D2-8D49-27E34524C8CD}" dt="2023-10-13T10:05:35.684" v="6466"/>
        <pc:sldMkLst>
          <pc:docMk/>
          <pc:sldMk cId="3623906434" sldId="303"/>
        </pc:sldMkLst>
        <pc:spChg chg="del">
          <ac:chgData name="Mr J Bee (BWCET)" userId="a1856448-f297-487a-a7ea-498499ce4ab3" providerId="ADAL" clId="{C36FDA15-285C-46D2-8D49-27E34524C8CD}" dt="2023-10-13T10:01:42.938" v="6215" actId="478"/>
          <ac:spMkLst>
            <pc:docMk/>
            <pc:sldMk cId="3623906434" sldId="303"/>
            <ac:spMk id="2" creationId="{7E50F6FC-3450-6FDE-2950-7B5431473E0B}"/>
          </ac:spMkLst>
        </pc:spChg>
        <pc:spChg chg="add mod">
          <ac:chgData name="Mr J Bee (BWCET)" userId="a1856448-f297-487a-a7ea-498499ce4ab3" providerId="ADAL" clId="{C36FDA15-285C-46D2-8D49-27E34524C8CD}" dt="2023-10-13T10:01:22.216" v="6208" actId="1076"/>
          <ac:spMkLst>
            <pc:docMk/>
            <pc:sldMk cId="3623906434" sldId="303"/>
            <ac:spMk id="3" creationId="{B12B8B8D-17D1-77E9-069B-4F931BB28574}"/>
          </ac:spMkLst>
        </pc:spChg>
        <pc:spChg chg="del">
          <ac:chgData name="Mr J Bee (BWCET)" userId="a1856448-f297-487a-a7ea-498499ce4ab3" providerId="ADAL" clId="{C36FDA15-285C-46D2-8D49-27E34524C8CD}" dt="2023-10-13T10:02:07.676" v="6304" actId="478"/>
          <ac:spMkLst>
            <pc:docMk/>
            <pc:sldMk cId="3623906434" sldId="303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2:04.139" v="6302" actId="20577"/>
          <ac:spMkLst>
            <pc:docMk/>
            <pc:sldMk cId="3623906434" sldId="30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1:36.593" v="6214" actId="1076"/>
          <ac:spMkLst>
            <pc:docMk/>
            <pc:sldMk cId="3623906434" sldId="303"/>
            <ac:spMk id="6" creationId="{640B5D27-F29C-6E40-88C6-6210BE0F4F0E}"/>
          </ac:spMkLst>
        </pc:spChg>
        <pc:spChg chg="add mod">
          <ac:chgData name="Mr J Bee (BWCET)" userId="a1856448-f297-487a-a7ea-498499ce4ab3" providerId="ADAL" clId="{C36FDA15-285C-46D2-8D49-27E34524C8CD}" dt="2023-10-13T10:02:05.514" v="6303"/>
          <ac:spMkLst>
            <pc:docMk/>
            <pc:sldMk cId="3623906434" sldId="303"/>
            <ac:spMk id="7" creationId="{0E670E1F-038A-2D21-A31C-5C53D8A4DA77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4" creationId="{C5C3D21E-4583-09BA-2414-B2D1148C37D5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9" creationId="{6A313880-E89A-77DF-E987-7D9BD54C1ACD}"/>
          </ac:spMkLst>
        </pc:spChg>
        <pc:spChg chg="del">
          <ac:chgData name="Mr J Bee (BWCET)" userId="a1856448-f297-487a-a7ea-498499ce4ab3" providerId="ADAL" clId="{C36FDA15-285C-46D2-8D49-27E34524C8CD}" dt="2023-10-13T10:02:11.557" v="6305" actId="478"/>
          <ac:spMkLst>
            <pc:docMk/>
            <pc:sldMk cId="3623906434" sldId="303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3" creationId="{4825BE11-9598-EB40-1590-04E4C1D6AFE3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4" creationId="{7A902197-A9A9-67D2-F2BC-C35401A8238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5" creationId="{10D4F29C-7A3D-2EE0-43E9-C6C8A6FF92F1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6" creationId="{EFB4EFE5-913D-0ECB-CD5D-AE696E726246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7" creationId="{AEDC5EDD-13E5-4C28-E0E3-EC25393D7824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8" creationId="{9A42F9B5-BFCE-AA98-7E01-188045EBBF8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9" creationId="{A14C7C4D-5092-6B0A-C24D-7BABF55D684F}"/>
          </ac:spMkLst>
        </pc:spChg>
      </pc:sldChg>
      <pc:sldChg chg="addSp modSp add mod">
        <pc:chgData name="Mr J Bee (BWCET)" userId="a1856448-f297-487a-a7ea-498499ce4ab3" providerId="ADAL" clId="{C36FDA15-285C-46D2-8D49-27E34524C8CD}" dt="2023-12-08T16:38:35.536" v="7665"/>
        <pc:sldMkLst>
          <pc:docMk/>
          <pc:sldMk cId="874288393" sldId="304"/>
        </pc:sldMkLst>
        <pc:spChg chg="mod">
          <ac:chgData name="Mr J Bee (BWCET)" userId="a1856448-f297-487a-a7ea-498499ce4ab3" providerId="ADAL" clId="{C36FDA15-285C-46D2-8D49-27E34524C8CD}" dt="2023-10-13T10:48:50.660" v="6503" actId="20577"/>
          <ac:spMkLst>
            <pc:docMk/>
            <pc:sldMk cId="874288393" sldId="304"/>
            <ac:spMk id="2" creationId="{E7793C06-E3AB-0F8A-1C4F-03B358A5582F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35.536" v="7665"/>
          <ac:spMkLst>
            <pc:docMk/>
            <pc:sldMk cId="874288393" sldId="304"/>
            <ac:spMk id="24" creationId="{9A3337D1-28F4-A42E-214F-D7268890A9D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54:40.311" v="6665"/>
        <pc:sldMkLst>
          <pc:docMk/>
          <pc:sldMk cId="4083872170" sldId="305"/>
        </pc:sldMkLst>
        <pc:spChg chg="add mod">
          <ac:chgData name="Mr J Bee (BWCET)" userId="a1856448-f297-487a-a7ea-498499ce4ab3" providerId="ADAL" clId="{C36FDA15-285C-46D2-8D49-27E34524C8CD}" dt="2023-10-13T10:49:32.603" v="6610"/>
          <ac:spMkLst>
            <pc:docMk/>
            <pc:sldMk cId="4083872170" sldId="305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3T10:49:30.666" v="6609" actId="20577"/>
          <ac:spMkLst>
            <pc:docMk/>
            <pc:sldMk cId="4083872170" sldId="305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10:49:02.523" v="6507" actId="478"/>
          <ac:spMkLst>
            <pc:docMk/>
            <pc:sldMk cId="4083872170" sldId="305"/>
            <ac:spMk id="6" creationId="{2041CD8D-4C76-7F8B-5281-1262398E3FAB}"/>
          </ac:spMkLst>
        </pc:spChg>
        <pc:spChg chg="del">
          <ac:chgData name="Mr J Bee (BWCET)" userId="a1856448-f297-487a-a7ea-498499ce4ab3" providerId="ADAL" clId="{C36FDA15-285C-46D2-8D49-27E34524C8CD}" dt="2023-10-13T10:48:59.309" v="6506" actId="478"/>
          <ac:spMkLst>
            <pc:docMk/>
            <pc:sldMk cId="4083872170" sldId="305"/>
            <ac:spMk id="7" creationId="{F11425F9-FA01-AB5D-5F51-5D14D6959D2D}"/>
          </ac:spMkLst>
        </pc:spChg>
        <pc:spChg chg="del">
          <ac:chgData name="Mr J Bee (BWCET)" userId="a1856448-f297-487a-a7ea-498499ce4ab3" providerId="ADAL" clId="{C36FDA15-285C-46D2-8D49-27E34524C8CD}" dt="2023-10-13T10:48:57.047" v="6505" actId="478"/>
          <ac:spMkLst>
            <pc:docMk/>
            <pc:sldMk cId="4083872170" sldId="305"/>
            <ac:spMk id="8" creationId="{53170AFF-4522-F7FE-4E3E-2A9B72AFF6E3}"/>
          </ac:spMkLst>
        </pc:spChg>
        <pc:spChg chg="del">
          <ac:chgData name="Mr J Bee (BWCET)" userId="a1856448-f297-487a-a7ea-498499ce4ab3" providerId="ADAL" clId="{C36FDA15-285C-46D2-8D49-27E34524C8CD}" dt="2023-10-13T10:49:16.146" v="6508" actId="478"/>
          <ac:spMkLst>
            <pc:docMk/>
            <pc:sldMk cId="4083872170" sldId="305"/>
            <ac:spMk id="9" creationId="{3125F7C7-4338-4CBF-E90C-8E7D2A38F1E0}"/>
          </ac:spMkLst>
        </pc:spChg>
        <pc:spChg chg="add mod">
          <ac:chgData name="Mr J Bee (BWCET)" userId="a1856448-f297-487a-a7ea-498499ce4ab3" providerId="ADAL" clId="{C36FDA15-285C-46D2-8D49-27E34524C8CD}" dt="2023-10-13T10:54:22.613" v="6660" actId="14100"/>
          <ac:spMkLst>
            <pc:docMk/>
            <pc:sldMk cId="4083872170" sldId="305"/>
            <ac:spMk id="15" creationId="{B211A277-B4F6-8F0E-8B20-C1E8DB187A4C}"/>
          </ac:spMkLst>
        </pc:spChg>
        <pc:spChg chg="add mod">
          <ac:chgData name="Mr J Bee (BWCET)" userId="a1856448-f297-487a-a7ea-498499ce4ab3" providerId="ADAL" clId="{C36FDA15-285C-46D2-8D49-27E34524C8CD}" dt="2023-10-13T10:54:31.085" v="6663" actId="14100"/>
          <ac:spMkLst>
            <pc:docMk/>
            <pc:sldMk cId="4083872170" sldId="305"/>
            <ac:spMk id="16" creationId="{15C9CDB9-6FF7-D600-A983-7912158A5181}"/>
          </ac:spMkLst>
        </pc:spChg>
        <pc:graphicFrameChg chg="add mod modGraphic">
          <ac:chgData name="Mr J Bee (BWCET)" userId="a1856448-f297-487a-a7ea-498499ce4ab3" providerId="ADAL" clId="{C36FDA15-285C-46D2-8D49-27E34524C8CD}" dt="2023-10-13T10:49:59.007" v="6615" actId="207"/>
          <ac:graphicFrameMkLst>
            <pc:docMk/>
            <pc:sldMk cId="4083872170" sldId="305"/>
            <ac:graphicFrameMk id="3" creationId="{645420CB-5DB8-7AED-8B75-AF03FC0B551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0:22.851" v="6619" actId="798"/>
          <ac:graphicFrameMkLst>
            <pc:docMk/>
            <pc:sldMk cId="4083872170" sldId="305"/>
            <ac:graphicFrameMk id="4" creationId="{E672C61A-20F5-E700-278F-35B1E98F7D1D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0" creationId="{42FC17C3-AA05-7470-C71A-F7B654C18045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1" creationId="{25A83E6C-0484-1470-88C0-8F5AACD76B3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2" creationId="{41432898-E3D5-DFD5-F54C-0FBC3D39B1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4" creationId="{3CF42ACA-465C-F9C3-B396-7ADB0AF562DF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3:55:58.645" v="6792" actId="1076"/>
        <pc:sldMkLst>
          <pc:docMk/>
          <pc:sldMk cId="2833034175" sldId="306"/>
        </pc:sldMkLst>
        <pc:spChg chg="del">
          <ac:chgData name="Mr J Bee (BWCET)" userId="a1856448-f297-487a-a7ea-498499ce4ab3" providerId="ADAL" clId="{C36FDA15-285C-46D2-8D49-27E34524C8CD}" dt="2023-10-17T13:50:48.810" v="6668" actId="478"/>
          <ac:spMkLst>
            <pc:docMk/>
            <pc:sldMk cId="2833034175" sldId="306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7T13:51:33.637" v="6718" actId="20577"/>
          <ac:spMkLst>
            <pc:docMk/>
            <pc:sldMk cId="2833034175" sldId="306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3:51:34.674" v="6719"/>
          <ac:spMkLst>
            <pc:docMk/>
            <pc:sldMk cId="2833034175" sldId="306"/>
            <ac:spMk id="6" creationId="{5EDA1375-6CDA-1D9F-D2CD-3063136FF6F8}"/>
          </ac:spMkLst>
        </pc:spChg>
        <pc:spChg chg="add mod">
          <ac:chgData name="Mr J Bee (BWCET)" userId="a1856448-f297-487a-a7ea-498499ce4ab3" providerId="ADAL" clId="{C36FDA15-285C-46D2-8D49-27E34524C8CD}" dt="2023-10-17T13:53:41.488" v="6744" actId="14100"/>
          <ac:spMkLst>
            <pc:docMk/>
            <pc:sldMk cId="2833034175" sldId="306"/>
            <ac:spMk id="9" creationId="{DE72CD74-1E46-C6D5-BE53-24ED56AE89CB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6" creationId="{15C9CDB9-6FF7-D600-A983-7912158A5181}"/>
          </ac:spMkLst>
        </pc:spChg>
        <pc:spChg chg="add del mod">
          <ac:chgData name="Mr J Bee (BWCET)" userId="a1856448-f297-487a-a7ea-498499ce4ab3" providerId="ADAL" clId="{C36FDA15-285C-46D2-8D49-27E34524C8CD}" dt="2023-10-17T13:52:49.001" v="6734" actId="478"/>
          <ac:spMkLst>
            <pc:docMk/>
            <pc:sldMk cId="2833034175" sldId="306"/>
            <ac:spMk id="17" creationId="{B4CFABBB-4F8B-1CF1-6485-74C93CA221E4}"/>
          </ac:spMkLst>
        </pc:spChg>
        <pc:spChg chg="add mod">
          <ac:chgData name="Mr J Bee (BWCET)" userId="a1856448-f297-487a-a7ea-498499ce4ab3" providerId="ADAL" clId="{C36FDA15-285C-46D2-8D49-27E34524C8CD}" dt="2023-10-17T13:53:56.009" v="6754" actId="1035"/>
          <ac:spMkLst>
            <pc:docMk/>
            <pc:sldMk cId="2833034175" sldId="306"/>
            <ac:spMk id="21" creationId="{65BCB829-4CCF-AAA4-FDD5-ECD476108C1F}"/>
          </ac:spMkLst>
        </pc:spChg>
        <pc:spChg chg="add mod">
          <ac:chgData name="Mr J Bee (BWCET)" userId="a1856448-f297-487a-a7ea-498499ce4ab3" providerId="ADAL" clId="{C36FDA15-285C-46D2-8D49-27E34524C8CD}" dt="2023-10-17T13:55:24.886" v="6782" actId="1035"/>
          <ac:spMkLst>
            <pc:docMk/>
            <pc:sldMk cId="2833034175" sldId="306"/>
            <ac:spMk id="26" creationId="{03690331-6614-3370-956E-F3AF0474FD96}"/>
          </ac:spMkLst>
        </pc:spChg>
        <pc:spChg chg="add mod">
          <ac:chgData name="Mr J Bee (BWCET)" userId="a1856448-f297-487a-a7ea-498499ce4ab3" providerId="ADAL" clId="{C36FDA15-285C-46D2-8D49-27E34524C8CD}" dt="2023-10-17T13:55:21.718" v="6780" actId="1076"/>
          <ac:spMkLst>
            <pc:docMk/>
            <pc:sldMk cId="2833034175" sldId="306"/>
            <ac:spMk id="27" creationId="{61C9CE6F-C852-EDC0-4125-19E4B6162D20}"/>
          </ac:spMkLst>
        </pc:spChg>
        <pc:spChg chg="add mod">
          <ac:chgData name="Mr J Bee (BWCET)" userId="a1856448-f297-487a-a7ea-498499ce4ab3" providerId="ADAL" clId="{C36FDA15-285C-46D2-8D49-27E34524C8CD}" dt="2023-10-17T13:55:44.122" v="6786" actId="1076"/>
          <ac:spMkLst>
            <pc:docMk/>
            <pc:sldMk cId="2833034175" sldId="306"/>
            <ac:spMk id="29" creationId="{2166EE7C-874B-AC57-9CBC-9874A9C9159D}"/>
          </ac:spMkLst>
        </pc:spChg>
        <pc:spChg chg="add mod">
          <ac:chgData name="Mr J Bee (BWCET)" userId="a1856448-f297-487a-a7ea-498499ce4ab3" providerId="ADAL" clId="{C36FDA15-285C-46D2-8D49-27E34524C8CD}" dt="2023-10-17T13:55:50.288" v="6790" actId="20577"/>
          <ac:spMkLst>
            <pc:docMk/>
            <pc:sldMk cId="2833034175" sldId="306"/>
            <ac:spMk id="30" creationId="{7E51778B-2607-DFEA-7463-96F72160E2D5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1" creationId="{91763DCE-1E19-542D-7C9A-E042DFA18399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2" creationId="{E836F104-9D86-81F5-39B7-4949F6D1A7FD}"/>
          </ac:spMkLst>
        </pc:sp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4" creationId="{3CF42ACA-465C-F9C3-B396-7ADB0AF562DF}"/>
          </ac:graphicFrameMkLst>
        </pc:graphicFrameChg>
        <pc:picChg chg="add mod">
          <ac:chgData name="Mr J Bee (BWCET)" userId="a1856448-f297-487a-a7ea-498499ce4ab3" providerId="ADAL" clId="{C36FDA15-285C-46D2-8D49-27E34524C8CD}" dt="2023-10-17T13:51:58.809" v="6721" actId="1076"/>
          <ac:picMkLst>
            <pc:docMk/>
            <pc:sldMk cId="2833034175" sldId="306"/>
            <ac:picMk id="7" creationId="{F619E158-8831-5D0E-0F9C-15DA3132561E}"/>
          </ac:picMkLst>
        </pc:picChg>
        <pc:picChg chg="add mod">
          <ac:chgData name="Mr J Bee (BWCET)" userId="a1856448-f297-487a-a7ea-498499ce4ab3" providerId="ADAL" clId="{C36FDA15-285C-46D2-8D49-27E34524C8CD}" dt="2023-10-17T13:55:21.718" v="6780" actId="1076"/>
          <ac:picMkLst>
            <pc:docMk/>
            <pc:sldMk cId="2833034175" sldId="306"/>
            <ac:picMk id="8" creationId="{01C1AA5D-7567-ADE6-1E13-554E585F9F62}"/>
          </ac:picMkLst>
        </pc:pic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19" creationId="{11EE9F73-8434-F4DE-2573-DDC13DDF8E18}"/>
          </ac:cxnSpMkLst>
        </pc:cxnChg>
        <pc:cxnChg chg="add mod">
          <ac:chgData name="Mr J Bee (BWCET)" userId="a1856448-f297-487a-a7ea-498499ce4ab3" providerId="ADAL" clId="{C36FDA15-285C-46D2-8D49-27E34524C8CD}" dt="2023-10-17T13:53:27.825" v="6743" actId="1076"/>
          <ac:cxnSpMkLst>
            <pc:docMk/>
            <pc:sldMk cId="2833034175" sldId="306"/>
            <ac:cxnSpMk id="20" creationId="{5FBA3334-AF8B-5B36-91B6-B0C491D5E30D}"/>
          </ac:cxnSpMkLst>
        </pc:cxnChg>
        <pc:cxnChg chg="add mod">
          <ac:chgData name="Mr J Bee (BWCET)" userId="a1856448-f297-487a-a7ea-498499ce4ab3" providerId="ADAL" clId="{C36FDA15-285C-46D2-8D49-27E34524C8CD}" dt="2023-10-17T13:54:31.495" v="6757" actId="692"/>
          <ac:cxnSpMkLst>
            <pc:docMk/>
            <pc:sldMk cId="2833034175" sldId="306"/>
            <ac:cxnSpMk id="23" creationId="{60C36FB6-CE55-EE8B-9C85-FBA8F88CB703}"/>
          </ac:cxnSpMkLst>
        </pc:cxnChg>
        <pc:cxnChg chg="add mod">
          <ac:chgData name="Mr J Bee (BWCET)" userId="a1856448-f297-487a-a7ea-498499ce4ab3" providerId="ADAL" clId="{C36FDA15-285C-46D2-8D49-27E34524C8CD}" dt="2023-10-17T13:54:36.407" v="6759" actId="1076"/>
          <ac:cxnSpMkLst>
            <pc:docMk/>
            <pc:sldMk cId="2833034175" sldId="306"/>
            <ac:cxnSpMk id="24" creationId="{9573E724-8DD0-A571-B23E-C04FDE7FF455}"/>
          </ac:cxnSpMkLst>
        </pc:cxnChg>
        <pc:cxnChg chg="add mod">
          <ac:chgData name="Mr J Bee (BWCET)" userId="a1856448-f297-487a-a7ea-498499ce4ab3" providerId="ADAL" clId="{C36FDA15-285C-46D2-8D49-27E34524C8CD}" dt="2023-10-17T13:54:52.054" v="6763" actId="1076"/>
          <ac:cxnSpMkLst>
            <pc:docMk/>
            <pc:sldMk cId="2833034175" sldId="306"/>
            <ac:cxnSpMk id="25" creationId="{D290C63B-4897-76FA-2987-743217E7F0C2}"/>
          </ac:cxnSpMkLst>
        </pc:cxn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28" creationId="{2C59C6F8-2EDD-3E2D-8DD6-9DCECA088732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18:58.309" v="7194"/>
        <pc:sldMkLst>
          <pc:docMk/>
          <pc:sldMk cId="3150386704" sldId="307"/>
        </pc:sldMkLst>
        <pc:spChg chg="del">
          <ac:chgData name="Mr J Bee (BWCET)" userId="a1856448-f297-487a-a7ea-498499ce4ab3" providerId="ADAL" clId="{C36FDA15-285C-46D2-8D49-27E34524C8CD}" dt="2023-10-17T13:56:55.865" v="6796" actId="478"/>
          <ac:spMkLst>
            <pc:docMk/>
            <pc:sldMk cId="3150386704" sldId="307"/>
            <ac:spMk id="2" creationId="{ADB44381-1E84-3516-27D8-EF74F7DADBAA}"/>
          </ac:spMkLst>
        </pc:spChg>
        <pc:spChg chg="add mod">
          <ac:chgData name="Mr J Bee (BWCET)" userId="a1856448-f297-487a-a7ea-498499ce4ab3" providerId="ADAL" clId="{C36FDA15-285C-46D2-8D49-27E34524C8CD}" dt="2023-10-17T13:56:59.607" v="6797"/>
          <ac:spMkLst>
            <pc:docMk/>
            <pc:sldMk cId="3150386704" sldId="307"/>
            <ac:spMk id="6" creationId="{34595895-5E5A-4EA0-10A1-25B5C2F7E9B3}"/>
          </ac:spMkLst>
        </pc:spChg>
        <pc:spChg chg="add mod">
          <ac:chgData name="Mr J Bee (BWCET)" userId="a1856448-f297-487a-a7ea-498499ce4ab3" providerId="ADAL" clId="{C36FDA15-285C-46D2-8D49-27E34524C8CD}" dt="2023-10-17T13:57:13.451" v="6799"/>
          <ac:spMkLst>
            <pc:docMk/>
            <pc:sldMk cId="3150386704" sldId="307"/>
            <ac:spMk id="7" creationId="{E28C0FB5-482A-A8D0-A7CF-9525FFF1A3BA}"/>
          </ac:spMkLst>
        </pc:spChg>
        <pc:spChg chg="add mod">
          <ac:chgData name="Mr J Bee (BWCET)" userId="a1856448-f297-487a-a7ea-498499ce4ab3" providerId="ADAL" clId="{C36FDA15-285C-46D2-8D49-27E34524C8CD}" dt="2023-10-17T13:57:30.702" v="6801"/>
          <ac:spMkLst>
            <pc:docMk/>
            <pc:sldMk cId="3150386704" sldId="307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3:58:04.307" v="6803" actId="478"/>
          <ac:spMkLst>
            <pc:docMk/>
            <pc:sldMk cId="3150386704" sldId="307"/>
            <ac:spMk id="9" creationId="{409B448A-9B6D-7E8F-1127-C22CBCA66B1F}"/>
          </ac:spMkLst>
        </pc:spChg>
        <pc:spChg chg="del">
          <ac:chgData name="Mr J Bee (BWCET)" userId="a1856448-f297-487a-a7ea-498499ce4ab3" providerId="ADAL" clId="{C36FDA15-285C-46D2-8D49-27E34524C8CD}" dt="2023-10-17T13:57:01.569" v="6798" actId="478"/>
          <ac:spMkLst>
            <pc:docMk/>
            <pc:sldMk cId="3150386704" sldId="307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7:15.264" v="6800" actId="478"/>
          <ac:spMkLst>
            <pc:docMk/>
            <pc:sldMk cId="3150386704" sldId="307"/>
            <ac:spMk id="16" creationId="{15C9CDB9-6FF7-D600-A983-7912158A5181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5:26.286" v="6904" actId="1076"/>
        <pc:sldMkLst>
          <pc:docMk/>
          <pc:sldMk cId="2871359604" sldId="308"/>
        </pc:sldMkLst>
        <pc:spChg chg="mod">
          <ac:chgData name="Mr J Bee (BWCET)" userId="a1856448-f297-487a-a7ea-498499ce4ab3" providerId="ADAL" clId="{C36FDA15-285C-46D2-8D49-27E34524C8CD}" dt="2023-10-17T14:03:26.606" v="6880" actId="20577"/>
          <ac:spMkLst>
            <pc:docMk/>
            <pc:sldMk cId="2871359604" sldId="308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02:50.272" v="6844" actId="478"/>
          <ac:spMkLst>
            <pc:docMk/>
            <pc:sldMk cId="2871359604" sldId="308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4:04:14.054" v="6888" actId="478"/>
          <ac:spMkLst>
            <pc:docMk/>
            <pc:sldMk cId="2871359604" sldId="308"/>
            <ac:spMk id="27" creationId="{F360E5DE-0DE5-6AC7-7910-5833508BCE3D}"/>
          </ac:spMkLst>
        </pc:spChg>
        <pc:spChg chg="add mod">
          <ac:chgData name="Mr J Bee (BWCET)" userId="a1856448-f297-487a-a7ea-498499ce4ab3" providerId="ADAL" clId="{C36FDA15-285C-46D2-8D49-27E34524C8CD}" dt="2023-10-17T14:04:55.527" v="6894"/>
          <ac:spMkLst>
            <pc:docMk/>
            <pc:sldMk cId="2871359604" sldId="308"/>
            <ac:spMk id="54" creationId="{4296B37F-3D41-3BAB-B68C-3461254D892E}"/>
          </ac:spMkLst>
        </pc:spChg>
        <pc:spChg chg="add mod">
          <ac:chgData name="Mr J Bee (BWCET)" userId="a1856448-f297-487a-a7ea-498499ce4ab3" providerId="ADAL" clId="{C36FDA15-285C-46D2-8D49-27E34524C8CD}" dt="2023-10-17T14:05:13.441" v="6898" actId="1076"/>
          <ac:spMkLst>
            <pc:docMk/>
            <pc:sldMk cId="2871359604" sldId="308"/>
            <ac:spMk id="55" creationId="{C0B2EA15-E5D6-CCBB-0E3B-6AA6D65B59D5}"/>
          </ac:spMkLst>
        </pc:spChg>
        <pc:spChg chg="add mod">
          <ac:chgData name="Mr J Bee (BWCET)" userId="a1856448-f297-487a-a7ea-498499ce4ab3" providerId="ADAL" clId="{C36FDA15-285C-46D2-8D49-27E34524C8CD}" dt="2023-10-17T14:05:20.480" v="6902" actId="20577"/>
          <ac:spMkLst>
            <pc:docMk/>
            <pc:sldMk cId="2871359604" sldId="308"/>
            <ac:spMk id="56" creationId="{BE7279BE-E8E8-346F-BE98-BD9BDC9BD896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7" creationId="{3675525E-695E-5D8A-ED2B-0CDDB321134F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8" creationId="{D8CEB3FF-FFA3-8DE1-52CD-FF0EB06C354A}"/>
          </ac:spMkLst>
        </pc:sp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4" creationId="{3CF42ACA-465C-F9C3-B396-7ADB0AF562DF}"/>
          </ac:graphicFrameMkLst>
        </pc:graphicFrame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9" creationId="{0EA7A2E8-6B98-0B46-3A7A-EE4FB97FA400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6" creationId="{7B5DC167-F906-026D-E6FF-321AE929F3A7}"/>
          </ac:cxnSpMkLst>
        </pc:cxnChg>
        <pc:cxnChg chg="add del mod">
          <ac:chgData name="Mr J Bee (BWCET)" userId="a1856448-f297-487a-a7ea-498499ce4ab3" providerId="ADAL" clId="{C36FDA15-285C-46D2-8D49-27E34524C8CD}" dt="2023-10-17T13:59:28.326" v="6814" actId="478"/>
          <ac:cxnSpMkLst>
            <pc:docMk/>
            <pc:sldMk cId="2871359604" sldId="308"/>
            <ac:cxnSpMk id="17" creationId="{23CDE689-069B-0C35-D976-518C920E4CDB}"/>
          </ac:cxnSpMkLst>
        </pc:cxnChg>
        <pc:cxnChg chg="add del mod">
          <ac:chgData name="Mr J Bee (BWCET)" userId="a1856448-f297-487a-a7ea-498499ce4ab3" providerId="ADAL" clId="{C36FDA15-285C-46D2-8D49-27E34524C8CD}" dt="2023-10-17T14:02:08.488" v="6838" actId="478"/>
          <ac:cxnSpMkLst>
            <pc:docMk/>
            <pc:sldMk cId="2871359604" sldId="308"/>
            <ac:cxnSpMk id="18" creationId="{5FBFB76E-C53B-071E-1367-3BFF641BA868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9" creationId="{EB97C9CF-698F-1942-7648-C72F2B92EEDF}"/>
          </ac:cxnSpMkLst>
        </pc:cxnChg>
        <pc:cxnChg chg="add del mod">
          <ac:chgData name="Mr J Bee (BWCET)" userId="a1856448-f297-487a-a7ea-498499ce4ab3" providerId="ADAL" clId="{C36FDA15-285C-46D2-8D49-27E34524C8CD}" dt="2023-10-17T14:02:09.576" v="6839" actId="478"/>
          <ac:cxnSpMkLst>
            <pc:docMk/>
            <pc:sldMk cId="2871359604" sldId="308"/>
            <ac:cxnSpMk id="20" creationId="{38ED2E0C-5ED8-7CA3-5124-36FFBFAE015B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1" creationId="{2039F2D8-9C9C-C12F-1EA8-29F066B30E7F}"/>
          </ac:cxnSpMkLst>
        </pc:cxnChg>
        <pc:cxnChg chg="add del mod">
          <ac:chgData name="Mr J Bee (BWCET)" userId="a1856448-f297-487a-a7ea-498499ce4ab3" providerId="ADAL" clId="{C36FDA15-285C-46D2-8D49-27E34524C8CD}" dt="2023-10-17T14:02:12.928" v="6840" actId="478"/>
          <ac:cxnSpMkLst>
            <pc:docMk/>
            <pc:sldMk cId="2871359604" sldId="308"/>
            <ac:cxnSpMk id="22" creationId="{220104E1-D870-3028-CD01-A80DA6974EA1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3" creationId="{79AA0CA8-410B-DDEC-3A47-8FD567F7F421}"/>
          </ac:cxnSpMkLst>
        </pc:cxnChg>
        <pc:cxnChg chg="add del mod">
          <ac:chgData name="Mr J Bee (BWCET)" userId="a1856448-f297-487a-a7ea-498499ce4ab3" providerId="ADAL" clId="{C36FDA15-285C-46D2-8D49-27E34524C8CD}" dt="2023-10-17T14:02:14.147" v="6841" actId="478"/>
          <ac:cxnSpMkLst>
            <pc:docMk/>
            <pc:sldMk cId="2871359604" sldId="308"/>
            <ac:cxnSpMk id="24" creationId="{FA19F0BA-093A-79F9-1DB2-A746B204F939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5" creationId="{4B892FED-6F80-76DE-5D90-7F31D0ED9A45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6" creationId="{47877D16-FDF7-EDCC-2C36-5614E7EF74F7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9" creationId="{87DA668F-58CC-3E8A-01C6-3C8EF88113F8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0" creationId="{8C59C828-9751-A92F-5A28-BFFECD4866B7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1" creationId="{A1463810-F435-8EF0-D820-CFC4A0830B82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2" creationId="{427E4F83-945A-504B-75B4-0F84D805B06B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3" creationId="{101B35F0-8F4F-EEF6-18F4-66A33BE7C9E4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4" creationId="{CD091829-09F2-A172-8C84-4C2F526C86A6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5" creationId="{5E9484AC-5469-1359-D810-9A4351B136EF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6" creationId="{6A8654A6-439C-5E99-3396-CBB381270535}"/>
          </ac:cxnSpMkLst>
        </pc:cxnChg>
        <pc:cxnChg chg="add mod">
          <ac:chgData name="Mr J Bee (BWCET)" userId="a1856448-f297-487a-a7ea-498499ce4ab3" providerId="ADAL" clId="{C36FDA15-285C-46D2-8D49-27E34524C8CD}" dt="2023-10-17T14:04:52.641" v="6893" actId="1076"/>
          <ac:cxnSpMkLst>
            <pc:docMk/>
            <pc:sldMk cId="2871359604" sldId="308"/>
            <ac:cxnSpMk id="37" creationId="{80DA6DFF-CDF1-688F-0275-A8633276B849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7T14:18:52.742" v="7192"/>
        <pc:sldMkLst>
          <pc:docMk/>
          <pc:sldMk cId="1218371109" sldId="309"/>
        </pc:sldMkLst>
        <pc:spChg chg="add mod">
          <ac:chgData name="Mr J Bee (BWCET)" userId="a1856448-f297-487a-a7ea-498499ce4ab3" providerId="ADAL" clId="{C36FDA15-285C-46D2-8D49-27E34524C8CD}" dt="2023-10-17T14:06:19.057" v="6909"/>
          <ac:spMkLst>
            <pc:docMk/>
            <pc:sldMk cId="1218371109" sldId="309"/>
            <ac:spMk id="2" creationId="{1E96EC9E-D11C-D49F-A974-AC00288807B9}"/>
          </ac:spMkLst>
        </pc:spChg>
        <pc:spChg chg="del">
          <ac:chgData name="Mr J Bee (BWCET)" userId="a1856448-f297-487a-a7ea-498499ce4ab3" providerId="ADAL" clId="{C36FDA15-285C-46D2-8D49-27E34524C8CD}" dt="2023-10-17T14:05:51.209" v="6908" actId="478"/>
          <ac:spMkLst>
            <pc:docMk/>
            <pc:sldMk cId="1218371109" sldId="309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4:05:49.349" v="6907" actId="478"/>
          <ac:spMkLst>
            <pc:docMk/>
            <pc:sldMk cId="1218371109" sldId="309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4:05:46.783" v="6906" actId="478"/>
          <ac:spMkLst>
            <pc:docMk/>
            <pc:sldMk cId="1218371109" sldId="309"/>
            <ac:spMk id="8" creationId="{4EA5D53A-4710-9541-6C99-54571801F8FF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9" creationId="{F0C010C5-D71C-0B57-1050-53815DDC97F9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15" creationId="{B773DDDB-E76D-740E-7BC8-C405070C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8:45.809" v="6969" actId="1076"/>
        <pc:sldMkLst>
          <pc:docMk/>
          <pc:sldMk cId="988142305" sldId="310"/>
        </pc:sldMkLst>
        <pc:spChg chg="del">
          <ac:chgData name="Mr J Bee (BWCET)" userId="a1856448-f297-487a-a7ea-498499ce4ab3" providerId="ADAL" clId="{C36FDA15-285C-46D2-8D49-27E34524C8CD}" dt="2023-10-17T14:07:18.985" v="6913" actId="478"/>
          <ac:spMkLst>
            <pc:docMk/>
            <pc:sldMk cId="988142305" sldId="310"/>
            <ac:spMk id="2" creationId="{1E96EC9E-D11C-D49F-A974-AC00288807B9}"/>
          </ac:spMkLst>
        </pc:spChg>
        <pc:spChg chg="mod">
          <ac:chgData name="Mr J Bee (BWCET)" userId="a1856448-f297-487a-a7ea-498499ce4ab3" providerId="ADAL" clId="{C36FDA15-285C-46D2-8D49-27E34524C8CD}" dt="2023-10-17T14:07:27.095" v="6942" actId="20577"/>
          <ac:spMkLst>
            <pc:docMk/>
            <pc:sldMk cId="988142305" sldId="310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7T14:08:30.359" v="6966" actId="478"/>
          <ac:spMkLst>
            <pc:docMk/>
            <pc:sldMk cId="988142305" sldId="310"/>
            <ac:spMk id="6" creationId="{ACCF935A-BC72-C9C6-A35D-911B9B52B7D8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7" creationId="{46E458AD-43CA-A506-5778-5CAF76A26094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9" creationId="{F0C010C5-D71C-0B57-1050-53815DDC97F9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15" creationId="{B773DDDB-E76D-740E-7BC8-C405070C0042}"/>
          </ac:spMkLst>
        </pc:spChg>
        <pc:spChg chg="add mod">
          <ac:chgData name="Mr J Bee (BWCET)" userId="a1856448-f297-487a-a7ea-498499ce4ab3" providerId="ADAL" clId="{C36FDA15-285C-46D2-8D49-27E34524C8CD}" dt="2023-10-17T14:08:31.854" v="6967"/>
          <ac:spMkLst>
            <pc:docMk/>
            <pc:sldMk cId="988142305" sldId="310"/>
            <ac:spMk id="16" creationId="{A123EF29-1A1D-7F25-54B6-58A9694F114C}"/>
          </ac:spMkLst>
        </pc:sp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4" creationId="{3CF42ACA-465C-F9C3-B396-7ADB0AF562DF}"/>
          </ac:graphicFrameMkLst>
        </pc:graphicFrameChg>
      </pc:sldChg>
      <pc:sldChg chg="modSp add">
        <pc:chgData name="Mr J Bee (BWCET)" userId="a1856448-f297-487a-a7ea-498499ce4ab3" providerId="ADAL" clId="{C36FDA15-285C-46D2-8D49-27E34524C8CD}" dt="2023-10-17T14:09:13.157" v="6985" actId="20577"/>
        <pc:sldMkLst>
          <pc:docMk/>
          <pc:sldMk cId="778054190" sldId="311"/>
        </pc:sldMkLst>
        <pc:spChg chg="mod">
          <ac:chgData name="Mr J Bee (BWCET)" userId="a1856448-f297-487a-a7ea-498499ce4ab3" providerId="ADAL" clId="{C36FDA15-285C-46D2-8D49-27E34524C8CD}" dt="2023-10-17T14:09:02.947" v="6975" actId="20577"/>
          <ac:spMkLst>
            <pc:docMk/>
            <pc:sldMk cId="778054190" sldId="311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09:13.157" v="6985" actId="20577"/>
          <ac:spMkLst>
            <pc:docMk/>
            <pc:sldMk cId="778054190" sldId="311"/>
            <ac:spMk id="8" creationId="{9958DC84-23D4-3047-8763-2FC0153D514A}"/>
          </ac:spMkLst>
        </pc:spChg>
      </pc:sldChg>
      <pc:sldChg chg="addSp modSp add mod">
        <pc:chgData name="Mr J Bee (BWCET)" userId="a1856448-f297-487a-a7ea-498499ce4ab3" providerId="ADAL" clId="{C36FDA15-285C-46D2-8D49-27E34524C8CD}" dt="2023-10-17T14:10:01.196" v="7007" actId="1076"/>
        <pc:sldMkLst>
          <pc:docMk/>
          <pc:sldMk cId="1856847383" sldId="312"/>
        </pc:sldMkLst>
        <pc:spChg chg="add mod">
          <ac:chgData name="Mr J Bee (BWCET)" userId="a1856448-f297-487a-a7ea-498499ce4ab3" providerId="ADAL" clId="{C36FDA15-285C-46D2-8D49-27E34524C8CD}" dt="2023-10-17T14:09:52.248" v="7006" actId="20577"/>
          <ac:spMkLst>
            <pc:docMk/>
            <pc:sldMk cId="1856847383" sldId="312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09:34.078" v="6996" actId="1076"/>
          <ac:spMkLst>
            <pc:docMk/>
            <pc:sldMk cId="1856847383" sldId="31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0:01.196" v="7007" actId="1076"/>
          <ac:spMkLst>
            <pc:docMk/>
            <pc:sldMk cId="1856847383" sldId="312"/>
            <ac:spMk id="8" creationId="{9958DC84-23D4-3047-8763-2FC0153D514A}"/>
          </ac:spMkLst>
        </pc:spChg>
      </pc:sldChg>
      <pc:sldChg chg="delSp modSp add del mod delAnim">
        <pc:chgData name="Mr J Bee (BWCET)" userId="a1856448-f297-487a-a7ea-498499ce4ab3" providerId="ADAL" clId="{C36FDA15-285C-46D2-8D49-27E34524C8CD}" dt="2023-10-17T14:11:05.046" v="7019" actId="47"/>
        <pc:sldMkLst>
          <pc:docMk/>
          <pc:sldMk cId="959259711" sldId="313"/>
        </pc:sldMkLst>
        <pc:spChg chg="mod">
          <ac:chgData name="Mr J Bee (BWCET)" userId="a1856448-f297-487a-a7ea-498499ce4ab3" providerId="ADAL" clId="{C36FDA15-285C-46D2-8D49-27E34524C8CD}" dt="2023-10-17T14:11:02.931" v="7018" actId="20577"/>
          <ac:spMkLst>
            <pc:docMk/>
            <pc:sldMk cId="959259711" sldId="313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0:58.904" v="7009" actId="478"/>
          <ac:spMkLst>
            <pc:docMk/>
            <pc:sldMk cId="959259711" sldId="313"/>
            <ac:spMk id="16" creationId="{A123EF29-1A1D-7F25-54B6-58A9694F114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2:01.045" v="7057" actId="20577"/>
        <pc:sldMkLst>
          <pc:docMk/>
          <pc:sldMk cId="2891504506" sldId="313"/>
        </pc:sldMkLst>
        <pc:spChg chg="add mod">
          <ac:chgData name="Mr J Bee (BWCET)" userId="a1856448-f297-487a-a7ea-498499ce4ab3" providerId="ADAL" clId="{C36FDA15-285C-46D2-8D49-27E34524C8CD}" dt="2023-10-17T14:11:19.608" v="7039"/>
          <ac:spMkLst>
            <pc:docMk/>
            <pc:sldMk cId="2891504506" sldId="313"/>
            <ac:spMk id="2" creationId="{BDE3F0A5-EB4C-0BF7-CFF9-607D6847B968}"/>
          </ac:spMkLst>
        </pc:spChg>
        <pc:spChg chg="mod">
          <ac:chgData name="Mr J Bee (BWCET)" userId="a1856448-f297-487a-a7ea-498499ce4ab3" providerId="ADAL" clId="{C36FDA15-285C-46D2-8D49-27E34524C8CD}" dt="2023-10-17T14:11:18.591" v="7038" actId="20577"/>
          <ac:spMkLst>
            <pc:docMk/>
            <pc:sldMk cId="2891504506" sldId="313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11:31.668" v="7044" actId="20577"/>
          <ac:spMkLst>
            <pc:docMk/>
            <pc:sldMk cId="2891504506" sldId="31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01.045" v="7057" actId="20577"/>
          <ac:spMkLst>
            <pc:docMk/>
            <pc:sldMk cId="2891504506" sldId="313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11:11.833" v="7021" actId="478"/>
          <ac:spMkLst>
            <pc:docMk/>
            <pc:sldMk cId="2891504506" sldId="313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12:53.504" v="7067" actId="1076"/>
        <pc:sldMkLst>
          <pc:docMk/>
          <pc:sldMk cId="1597003260" sldId="314"/>
        </pc:sldMkLst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10.346" v="7074" actId="20577"/>
        <pc:sldMkLst>
          <pc:docMk/>
          <pc:sldMk cId="3764489850" sldId="315"/>
        </pc:sldMkLst>
        <pc:spChg chg="mod">
          <ac:chgData name="Mr J Bee (BWCET)" userId="a1856448-f297-487a-a7ea-498499ce4ab3" providerId="ADAL" clId="{C36FDA15-285C-46D2-8D49-27E34524C8CD}" dt="2023-10-17T14:13:05.589" v="7070" actId="20577"/>
          <ac:spMkLst>
            <pc:docMk/>
            <pc:sldMk cId="3764489850" sldId="315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10.346" v="7074" actId="20577"/>
          <ac:spMkLst>
            <pc:docMk/>
            <pc:sldMk cId="3764489850" sldId="315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26.719" v="7083" actId="20577"/>
        <pc:sldMkLst>
          <pc:docMk/>
          <pc:sldMk cId="1680929847" sldId="316"/>
        </pc:sldMkLst>
        <pc:spChg chg="mod">
          <ac:chgData name="Mr J Bee (BWCET)" userId="a1856448-f297-487a-a7ea-498499ce4ab3" providerId="ADAL" clId="{C36FDA15-285C-46D2-8D49-27E34524C8CD}" dt="2023-10-17T14:13:18.451" v="7079" actId="20577"/>
          <ac:spMkLst>
            <pc:docMk/>
            <pc:sldMk cId="1680929847" sldId="316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26.719" v="7083" actId="20577"/>
          <ac:spMkLst>
            <pc:docMk/>
            <pc:sldMk cId="1680929847" sldId="316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8:45.948" v="7190"/>
        <pc:sldMkLst>
          <pc:docMk/>
          <pc:sldMk cId="1224140162" sldId="317"/>
        </pc:sldMkLst>
        <pc:spChg chg="del">
          <ac:chgData name="Mr J Bee (BWCET)" userId="a1856448-f297-487a-a7ea-498499ce4ab3" providerId="ADAL" clId="{C36FDA15-285C-46D2-8D49-27E34524C8CD}" dt="2023-10-17T14:14:51.851" v="7095" actId="478"/>
          <ac:spMkLst>
            <pc:docMk/>
            <pc:sldMk cId="1224140162" sldId="317"/>
            <ac:spMk id="2" creationId="{BDE3F0A5-EB4C-0BF7-CFF9-607D6847B968}"/>
          </ac:spMkLst>
        </pc:spChg>
        <pc:spChg chg="add del mod">
          <ac:chgData name="Mr J Bee (BWCET)" userId="a1856448-f297-487a-a7ea-498499ce4ab3" providerId="ADAL" clId="{C36FDA15-285C-46D2-8D49-27E34524C8CD}" dt="2023-10-17T14:14:46.300" v="7094" actId="478"/>
          <ac:spMkLst>
            <pc:docMk/>
            <pc:sldMk cId="1224140162" sldId="317"/>
            <ac:spMk id="3" creationId="{132C0A64-4942-419A-A495-CF8D7E467356}"/>
          </ac:spMkLst>
        </pc:spChg>
        <pc:spChg chg="mod">
          <ac:chgData name="Mr J Bee (BWCET)" userId="a1856448-f297-487a-a7ea-498499ce4ab3" providerId="ADAL" clId="{C36FDA15-285C-46D2-8D49-27E34524C8CD}" dt="2023-10-17T14:14:59.687" v="7135" actId="20577"/>
          <ac:spMkLst>
            <pc:docMk/>
            <pc:sldMk cId="1224140162" sldId="317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7" creationId="{46E458AD-43CA-A506-5778-5CAF76A26094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8" creationId="{9958DC84-23D4-3047-8763-2FC0153D514A}"/>
          </ac:spMkLst>
        </pc:spChg>
        <pc:spChg chg="add del mod">
          <ac:chgData name="Mr J Bee (BWCET)" userId="a1856448-f297-487a-a7ea-498499ce4ab3" providerId="ADAL" clId="{C36FDA15-285C-46D2-8D49-27E34524C8CD}" dt="2023-10-17T14:16:11.351" v="7147" actId="478"/>
          <ac:spMkLst>
            <pc:docMk/>
            <pc:sldMk cId="1224140162" sldId="317"/>
            <ac:spMk id="12" creationId="{B4DB27CE-FB46-F213-E002-B512961266AE}"/>
          </ac:spMkLst>
        </pc:spChg>
        <pc:spChg chg="add mod">
          <ac:chgData name="Mr J Bee (BWCET)" userId="a1856448-f297-487a-a7ea-498499ce4ab3" providerId="ADAL" clId="{C36FDA15-285C-46D2-8D49-27E34524C8CD}" dt="2023-10-17T14:16:12.956" v="7148"/>
          <ac:spMkLst>
            <pc:docMk/>
            <pc:sldMk cId="1224140162" sldId="317"/>
            <ac:spMk id="17" creationId="{C2FF9ED5-34BF-D9DC-3AFA-09EC101AE7B5}"/>
          </ac:spMkLst>
        </pc:spChg>
        <pc:spChg chg="add del mod">
          <ac:chgData name="Mr J Bee (BWCET)" userId="a1856448-f297-487a-a7ea-498499ce4ab3" providerId="ADAL" clId="{C36FDA15-285C-46D2-8D49-27E34524C8CD}" dt="2023-10-17T14:18:39.774" v="7188" actId="478"/>
          <ac:spMkLst>
            <pc:docMk/>
            <pc:sldMk cId="1224140162" sldId="317"/>
            <ac:spMk id="18" creationId="{65A53909-C1A2-F217-A244-2117662EDF3C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29" creationId="{313DE12E-7371-55EE-27AF-FFD42878D6E1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30" creationId="{4C373B9D-B9A1-BCCB-ED07-41229F05EB6E}"/>
          </ac:spMkLst>
        </pc:spChg>
        <pc:spChg chg="add del mod">
          <ac:chgData name="Mr J Bee (BWCET)" userId="a1856448-f297-487a-a7ea-498499ce4ab3" providerId="ADAL" clId="{C36FDA15-285C-46D2-8D49-27E34524C8CD}" dt="2023-10-17T14:18:26.318" v="7185" actId="478"/>
          <ac:spMkLst>
            <pc:docMk/>
            <pc:sldMk cId="1224140162" sldId="317"/>
            <ac:spMk id="36" creationId="{788F197E-D855-1D94-D502-CA4ABDDB68A0}"/>
          </ac:spMkLst>
        </pc:sp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4" creationId="{1B7FBAAE-3124-5829-0ED2-C64840CC1897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5" creationId="{285499D3-AC3B-E6DB-D025-24BB3E212A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6" creationId="{569CA4A3-7A97-F73A-A4E8-8E145AD15CFD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9" creationId="{05163906-8EE1-992E-0E49-EFB8C1B1B3F0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0" creationId="{F9F54125-B3D0-2DC9-71A0-7D2340CDB3C1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1" creationId="{866E6372-1D46-5A55-67AE-51A75DBC65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2" creationId="{5114F6FC-D8AA-9588-E334-948025F29F7F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3" creationId="{22D2C5A8-5750-ED92-0644-AFD6DA06261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4" creationId="{8A451AD9-7A1D-B515-6CBE-8B7C7265DC0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5" creationId="{FA4D03B1-915C-23BA-9806-929DB754ABF9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7:29.998" v="7169" actId="478"/>
          <ac:graphicFrameMkLst>
            <pc:docMk/>
            <pc:sldMk cId="1224140162" sldId="317"/>
            <ac:graphicFrameMk id="26" creationId="{92032CD1-D299-E268-745A-45D07EFE2908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7" creationId="{6097AD6B-31B1-C016-5FA6-670B2DCF60F2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8" creationId="{926C0A24-6F99-906B-8EDE-2B4252B7A7E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1" creationId="{580745C8-28AD-C67B-7B57-94C02C4B1D86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2" creationId="{E44DF886-4E79-3445-908D-5713E01FF53C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3" creationId="{93E4BD14-9886-A29B-7BDD-6D12ABF2861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4" creationId="{78B9B195-D199-91A6-1CAD-B7FF5538F84A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5" creationId="{141381D9-093D-B20E-58DE-DBF0542C1DEC}"/>
          </ac:graphicFrameMkLst>
        </pc:graphicFrame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6" creationId="{ABEB40A4-B8DA-E48D-A8B2-7C827FB19085}"/>
          </ac:cxnSpMkLst>
        </pc:cxn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9" creationId="{28D14F5A-2696-6C7D-C557-5894DB26C867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21:07.030" v="7290" actId="1035"/>
        <pc:sldMkLst>
          <pc:docMk/>
          <pc:sldMk cId="3455391496" sldId="318"/>
        </pc:sldMkLst>
        <pc:spChg chg="del">
          <ac:chgData name="Mr J Bee (BWCET)" userId="a1856448-f297-487a-a7ea-498499ce4ab3" providerId="ADAL" clId="{C36FDA15-285C-46D2-8D49-27E34524C8CD}" dt="2023-10-17T14:19:26.570" v="7198" actId="478"/>
          <ac:spMkLst>
            <pc:docMk/>
            <pc:sldMk cId="3455391496" sldId="318"/>
            <ac:spMk id="2" creationId="{BDE3F0A5-EB4C-0BF7-CFF9-607D6847B968}"/>
          </ac:spMkLst>
        </pc:spChg>
        <pc:spChg chg="add mod">
          <ac:chgData name="Mr J Bee (BWCET)" userId="a1856448-f297-487a-a7ea-498499ce4ab3" providerId="ADAL" clId="{C36FDA15-285C-46D2-8D49-27E34524C8CD}" dt="2023-10-17T14:19:38.510" v="7257"/>
          <ac:spMkLst>
            <pc:docMk/>
            <pc:sldMk cId="3455391496" sldId="318"/>
            <ac:spMk id="3" creationId="{F243F239-1FB6-2745-784C-841FEB006E32}"/>
          </ac:spMkLst>
        </pc:spChg>
        <pc:spChg chg="add mod">
          <ac:chgData name="Mr J Bee (BWCET)" userId="a1856448-f297-487a-a7ea-498499ce4ab3" providerId="ADAL" clId="{C36FDA15-285C-46D2-8D49-27E34524C8CD}" dt="2023-10-17T14:20:28.233" v="7270" actId="122"/>
          <ac:spMkLst>
            <pc:docMk/>
            <pc:sldMk cId="3455391496" sldId="318"/>
            <ac:spMk id="4" creationId="{465BB58D-940A-B286-AD58-DF6AF816622B}"/>
          </ac:spMkLst>
        </pc:spChg>
        <pc:spChg chg="mod">
          <ac:chgData name="Mr J Bee (BWCET)" userId="a1856448-f297-487a-a7ea-498499ce4ab3" providerId="ADAL" clId="{C36FDA15-285C-46D2-8D49-27E34524C8CD}" dt="2023-10-17T14:19:37.798" v="7256" actId="20577"/>
          <ac:spMkLst>
            <pc:docMk/>
            <pc:sldMk cId="3455391496" sldId="318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0:46.345" v="7275" actId="20577"/>
          <ac:spMkLst>
            <pc:docMk/>
            <pc:sldMk cId="3455391496" sldId="318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07.030" v="7290" actId="1035"/>
          <ac:spMkLst>
            <pc:docMk/>
            <pc:sldMk cId="3455391496" sldId="318"/>
            <ac:spMk id="8" creationId="{9958DC84-23D4-3047-8763-2FC0153D514A}"/>
          </ac:spMkLst>
        </pc:spChg>
      </pc:sldChg>
      <pc:sldChg chg="add">
        <pc:chgData name="Mr J Bee (BWCET)" userId="a1856448-f297-487a-a7ea-498499ce4ab3" providerId="ADAL" clId="{C36FDA15-285C-46D2-8D49-27E34524C8CD}" dt="2023-10-17T14:20:40.365" v="7273"/>
        <pc:sldMkLst>
          <pc:docMk/>
          <pc:sldMk cId="3376119057" sldId="319"/>
        </pc:sldMkLst>
      </pc:sldChg>
      <pc:sldChg chg="modSp add">
        <pc:chgData name="Mr J Bee (BWCET)" userId="a1856448-f297-487a-a7ea-498499ce4ab3" providerId="ADAL" clId="{C36FDA15-285C-46D2-8D49-27E34524C8CD}" dt="2023-10-17T14:21:13.960" v="7295" actId="20577"/>
        <pc:sldMkLst>
          <pc:docMk/>
          <pc:sldMk cId="4246140366" sldId="320"/>
        </pc:sldMkLst>
        <pc:spChg chg="mod">
          <ac:chgData name="Mr J Bee (BWCET)" userId="a1856448-f297-487a-a7ea-498499ce4ab3" providerId="ADAL" clId="{C36FDA15-285C-46D2-8D49-27E34524C8CD}" dt="2023-10-17T14:21:11.703" v="7293" actId="20577"/>
          <ac:spMkLst>
            <pc:docMk/>
            <pc:sldMk cId="4246140366" sldId="320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13.960" v="7295" actId="20577"/>
          <ac:spMkLst>
            <pc:docMk/>
            <pc:sldMk cId="4246140366" sldId="320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5:11.473" v="7391"/>
        <pc:sldMkLst>
          <pc:docMk/>
          <pc:sldMk cId="2213100450" sldId="321"/>
        </pc:sldMkLst>
        <pc:spChg chg="add mod">
          <ac:chgData name="Mr J Bee (BWCET)" userId="a1856448-f297-487a-a7ea-498499ce4ab3" providerId="ADAL" clId="{C36FDA15-285C-46D2-8D49-27E34524C8CD}" dt="2023-10-17T14:22:07.026" v="7362"/>
          <ac:spMkLst>
            <pc:docMk/>
            <pc:sldMk cId="2213100450" sldId="321"/>
            <ac:spMk id="2" creationId="{13FBBB2A-4645-573B-44C1-E424BD161F2A}"/>
          </ac:spMkLst>
        </pc:spChg>
        <pc:spChg chg="add mod">
          <ac:chgData name="Mr J Bee (BWCET)" userId="a1856448-f297-487a-a7ea-498499ce4ab3" providerId="ADAL" clId="{C36FDA15-285C-46D2-8D49-27E34524C8CD}" dt="2023-10-17T14:23:13.209" v="7375" actId="1076"/>
          <ac:spMkLst>
            <pc:docMk/>
            <pc:sldMk cId="2213100450" sldId="321"/>
            <ac:spMk id="3" creationId="{8E09B029-1550-EA96-068A-513C47E11EB4}"/>
          </ac:spMkLst>
        </pc:spChg>
        <pc:spChg chg="mod">
          <ac:chgData name="Mr J Bee (BWCET)" userId="a1856448-f297-487a-a7ea-498499ce4ab3" providerId="ADAL" clId="{C36FDA15-285C-46D2-8D49-27E34524C8CD}" dt="2023-10-17T14:22:05.925" v="7361" actId="20577"/>
          <ac:spMkLst>
            <pc:docMk/>
            <pc:sldMk cId="2213100450" sldId="321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3:18.543" v="7377" actId="1076"/>
          <ac:spMkLst>
            <pc:docMk/>
            <pc:sldMk cId="2213100450" sldId="321"/>
            <ac:spMk id="7" creationId="{7C4D4B1A-EC1F-1F38-6C4D-44E5106831D4}"/>
          </ac:spMkLst>
        </pc:spChg>
        <pc:spChg chg="add mod">
          <ac:chgData name="Mr J Bee (BWCET)" userId="a1856448-f297-487a-a7ea-498499ce4ab3" providerId="ADAL" clId="{C36FDA15-285C-46D2-8D49-27E34524C8CD}" dt="2023-10-17T14:24:06.453" v="7381" actId="1076"/>
          <ac:spMkLst>
            <pc:docMk/>
            <pc:sldMk cId="2213100450" sldId="321"/>
            <ac:spMk id="10" creationId="{04BEA7FA-30CD-85F6-B9E1-0574CF96D3E5}"/>
          </ac:spMkLst>
        </pc:spChg>
        <pc:spChg chg="add mod">
          <ac:chgData name="Mr J Bee (BWCET)" userId="a1856448-f297-487a-a7ea-498499ce4ab3" providerId="ADAL" clId="{C36FDA15-285C-46D2-8D49-27E34524C8CD}" dt="2023-10-17T14:25:02.028" v="7387" actId="14100"/>
          <ac:spMkLst>
            <pc:docMk/>
            <pc:sldMk cId="2213100450" sldId="321"/>
            <ac:spMk id="11" creationId="{42260767-FBB4-5E65-1A8C-9152ED823CD4}"/>
          </ac:spMkLst>
        </pc:spChg>
        <pc:spChg chg="add mod">
          <ac:chgData name="Mr J Bee (BWCET)" userId="a1856448-f297-487a-a7ea-498499ce4ab3" providerId="ADAL" clId="{C36FDA15-285C-46D2-8D49-27E34524C8CD}" dt="2023-10-17T14:25:07.643" v="7389" actId="1076"/>
          <ac:spMkLst>
            <pc:docMk/>
            <pc:sldMk cId="2213100450" sldId="321"/>
            <ac:spMk id="12" creationId="{BB2C016D-9C1A-A1EA-6D7D-D2A3AE2B9CED}"/>
          </ac:spMkLst>
        </pc:spChg>
        <pc:spChg chg="del">
          <ac:chgData name="Mr J Bee (BWCET)" userId="a1856448-f297-487a-a7ea-498499ce4ab3" providerId="ADAL" clId="{C36FDA15-285C-46D2-8D49-27E34524C8CD}" dt="2023-10-17T14:21:38.270" v="7300" actId="478"/>
          <ac:spMkLst>
            <pc:docMk/>
            <pc:sldMk cId="2213100450" sldId="321"/>
            <ac:spMk id="17" creationId="{C2FF9ED5-34BF-D9DC-3AFA-09EC101AE7B5}"/>
          </ac:spMkLst>
        </pc:spChg>
        <pc:spChg chg="del mod">
          <ac:chgData name="Mr J Bee (BWCET)" userId="a1856448-f297-487a-a7ea-498499ce4ab3" providerId="ADAL" clId="{C36FDA15-285C-46D2-8D49-27E34524C8CD}" dt="2023-10-17T14:21:35.918" v="7298" actId="478"/>
          <ac:spMkLst>
            <pc:docMk/>
            <pc:sldMk cId="2213100450" sldId="321"/>
            <ac:spMk id="29" creationId="{313DE12E-7371-55EE-27AF-FFD42878D6E1}"/>
          </ac:spMkLst>
        </pc:spChg>
        <pc:spChg chg="del">
          <ac:chgData name="Mr J Bee (BWCET)" userId="a1856448-f297-487a-a7ea-498499ce4ab3" providerId="ADAL" clId="{C36FDA15-285C-46D2-8D49-27E34524C8CD}" dt="2023-10-17T14:21:36.581" v="7299" actId="478"/>
          <ac:spMkLst>
            <pc:docMk/>
            <pc:sldMk cId="2213100450" sldId="321"/>
            <ac:spMk id="30" creationId="{4C373B9D-B9A1-BCCB-ED07-41229F05EB6E}"/>
          </ac:spMkLst>
        </pc:spChg>
        <pc:graphicFrameChg chg="add mod">
          <ac:chgData name="Mr J Bee (BWCET)" userId="a1856448-f297-487a-a7ea-498499ce4ab3" providerId="ADAL" clId="{C36FDA15-285C-46D2-8D49-27E34524C8CD}" dt="2023-10-17T14:23:18.543" v="7377" actId="1076"/>
          <ac:graphicFrameMkLst>
            <pc:docMk/>
            <pc:sldMk cId="2213100450" sldId="321"/>
            <ac:graphicFrameMk id="4" creationId="{E30EB4FA-E603-D9EB-701B-C5AF6FA09B9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3:55.335" v="7379" actId="14100"/>
          <ac:graphicFrameMkLst>
            <pc:docMk/>
            <pc:sldMk cId="2213100450" sldId="321"/>
            <ac:graphicFrameMk id="6" creationId="{51C73AE9-0E7C-2410-207A-264526AF9D16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4.890" v="7382" actId="207"/>
          <ac:graphicFrameMkLst>
            <pc:docMk/>
            <pc:sldMk cId="2213100450" sldId="321"/>
            <ac:graphicFrameMk id="8" creationId="{6C44476F-C9F2-45A1-4CF5-3B0F027ED4F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7.343" v="7383" actId="207"/>
          <ac:graphicFrameMkLst>
            <pc:docMk/>
            <pc:sldMk cId="2213100450" sldId="321"/>
            <ac:graphicFrameMk id="9" creationId="{76AF4118-27DA-8346-F96A-A457481E3913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4" creationId="{1B7FBAAE-3124-5829-0ED2-C64840CC1897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5" creationId="{285499D3-AC3B-E6DB-D025-24BB3E212A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36.310" v="7367" actId="478"/>
          <ac:graphicFrameMkLst>
            <pc:docMk/>
            <pc:sldMk cId="2213100450" sldId="321"/>
            <ac:graphicFrameMk id="16" creationId="{569CA4A3-7A97-F73A-A4E8-8E145AD15CF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19" creationId="{05163906-8EE1-992E-0E49-EFB8C1B1B3F0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0" creationId="{F9F54125-B3D0-2DC9-71A0-7D2340CDB3C1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1" creationId="{866E6372-1D46-5A55-67AE-51A75DBC65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2" creationId="{5114F6FC-D8AA-9588-E334-948025F29F7F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3" creationId="{22D2C5A8-5750-ED92-0644-AFD6DA06261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4" creationId="{8A451AD9-7A1D-B515-6CBE-8B7C7265DC0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5" creationId="{FA4D03B1-915C-23BA-9806-929DB754ABF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7" creationId="{6097AD6B-31B1-C016-5FA6-670B2DCF60F2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8" creationId="{926C0A24-6F99-906B-8EDE-2B4252B7A7E2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4:26:34.099" v="7461" actId="20577"/>
        <pc:sldMkLst>
          <pc:docMk/>
          <pc:sldMk cId="4164202786" sldId="322"/>
        </pc:sldMkLst>
        <pc:spChg chg="mod">
          <ac:chgData name="Mr J Bee (BWCET)" userId="a1856448-f297-487a-a7ea-498499ce4ab3" providerId="ADAL" clId="{C36FDA15-285C-46D2-8D49-27E34524C8CD}" dt="2023-10-17T14:26:34.099" v="7461" actId="20577"/>
          <ac:spMkLst>
            <pc:docMk/>
            <pc:sldMk cId="4164202786" sldId="322"/>
            <ac:spMk id="2" creationId="{3D4949AA-D15E-2E2D-D148-70C51860F355}"/>
          </ac:spMkLst>
        </pc:spChg>
        <pc:spChg chg="add mod">
          <ac:chgData name="Mr J Bee (BWCET)" userId="a1856448-f297-487a-a7ea-498499ce4ab3" providerId="ADAL" clId="{C36FDA15-285C-46D2-8D49-27E34524C8CD}" dt="2023-10-17T14:26:05.700" v="7440"/>
          <ac:spMkLst>
            <pc:docMk/>
            <pc:sldMk cId="4164202786" sldId="322"/>
            <ac:spMk id="3" creationId="{2709A9EF-31A1-C66B-2699-FA9E46D30B5D}"/>
          </ac:spMkLst>
        </pc:spChg>
        <pc:spChg chg="mod">
          <ac:chgData name="Mr J Bee (BWCET)" userId="a1856448-f297-487a-a7ea-498499ce4ab3" providerId="ADAL" clId="{C36FDA15-285C-46D2-8D49-27E34524C8CD}" dt="2023-10-17T14:26:04.997" v="7439" actId="20577"/>
          <ac:spMkLst>
            <pc:docMk/>
            <pc:sldMk cId="4164202786" sldId="322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6:31.413" v="7459" actId="20577"/>
          <ac:spMkLst>
            <pc:docMk/>
            <pc:sldMk cId="4164202786" sldId="32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28.581" v="7457" actId="1076"/>
          <ac:spMkLst>
            <pc:docMk/>
            <pc:sldMk cId="4164202786" sldId="322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25:54.517" v="7393" actId="478"/>
          <ac:spMkLst>
            <pc:docMk/>
            <pc:sldMk cId="4164202786" sldId="322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26:58.735" v="7472" actId="1076"/>
        <pc:sldMkLst>
          <pc:docMk/>
          <pc:sldMk cId="1674944145" sldId="323"/>
        </pc:sldMkLst>
        <pc:spChg chg="mod">
          <ac:chgData name="Mr J Bee (BWCET)" userId="a1856448-f297-487a-a7ea-498499ce4ab3" providerId="ADAL" clId="{C36FDA15-285C-46D2-8D49-27E34524C8CD}" dt="2023-10-17T14:26:58.735" v="7472" actId="1076"/>
          <ac:spMkLst>
            <pc:docMk/>
            <pc:sldMk cId="1674944145" sldId="323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6:43.582" v="7464" actId="20577"/>
          <ac:spMkLst>
            <pc:docMk/>
            <pc:sldMk cId="1674944145" sldId="32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46.427" v="7467" actId="20577"/>
          <ac:spMkLst>
            <pc:docMk/>
            <pc:sldMk cId="1674944145" sldId="323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8:30.742" v="7577"/>
        <pc:sldMkLst>
          <pc:docMk/>
          <pc:sldMk cId="4212958071" sldId="324"/>
        </pc:sldMkLst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2" creationId="{3D4949AA-D15E-2E2D-D148-70C51860F355}"/>
          </ac:spMkLst>
        </pc:spChg>
        <pc:spChg chg="del">
          <ac:chgData name="Mr J Bee (BWCET)" userId="a1856448-f297-487a-a7ea-498499ce4ab3" providerId="ADAL" clId="{C36FDA15-285C-46D2-8D49-27E34524C8CD}" dt="2023-10-17T14:27:40.285" v="7483" actId="478"/>
          <ac:spMkLst>
            <pc:docMk/>
            <pc:sldMk cId="4212958071" sldId="324"/>
            <ac:spMk id="3" creationId="{2709A9EF-31A1-C66B-2699-FA9E46D30B5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4" creationId="{04878837-70E1-E1A8-6BB8-12D4831A1260}"/>
          </ac:spMkLst>
        </pc:spChg>
        <pc:spChg chg="mod">
          <ac:chgData name="Mr J Bee (BWCET)" userId="a1856448-f297-487a-a7ea-498499ce4ab3" providerId="ADAL" clId="{C36FDA15-285C-46D2-8D49-27E34524C8CD}" dt="2023-10-17T14:27:51.165" v="7530" actId="20577"/>
          <ac:spMkLst>
            <pc:docMk/>
            <pc:sldMk cId="4212958071" sldId="324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6" creationId="{464D383F-38CE-E00C-9771-FDA1DC7A884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8" creationId="{9958DC84-23D4-3047-8763-2FC0153D514A}"/>
          </ac:spMkLst>
        </pc:spChg>
        <pc:spChg chg="add mod">
          <ac:chgData name="Mr J Bee (BWCET)" userId="a1856448-f297-487a-a7ea-498499ce4ab3" providerId="ADAL" clId="{C36FDA15-285C-46D2-8D49-27E34524C8CD}" dt="2023-10-17T14:27:58.853" v="7532"/>
          <ac:spMkLst>
            <pc:docMk/>
            <pc:sldMk cId="4212958071" sldId="324"/>
            <ac:spMk id="9" creationId="{165605C0-E323-862B-7A47-E138793287AE}"/>
          </ac:spMkLst>
        </pc:spChg>
        <pc:spChg chg="add mod">
          <ac:chgData name="Mr J Bee (BWCET)" userId="a1856448-f297-487a-a7ea-498499ce4ab3" providerId="ADAL" clId="{C36FDA15-285C-46D2-8D49-27E34524C8CD}" dt="2023-10-17T14:28:28.864" v="7576" actId="33524"/>
          <ac:spMkLst>
            <pc:docMk/>
            <pc:sldMk cId="4212958071" sldId="324"/>
            <ac:spMk id="10" creationId="{03D18C94-BC6D-0C1B-F7AC-B7600350A160}"/>
          </ac:spMkLst>
        </pc:spChg>
        <pc:spChg chg="add del mod">
          <ac:chgData name="Mr J Bee (BWCET)" userId="a1856448-f297-487a-a7ea-498499ce4ab3" providerId="ADAL" clId="{C36FDA15-285C-46D2-8D49-27E34524C8CD}" dt="2023-10-17T14:28:09.149" v="7535" actId="478"/>
          <ac:spMkLst>
            <pc:docMk/>
            <pc:sldMk cId="4212958071" sldId="324"/>
            <ac:spMk id="11" creationId="{3A624515-9DB8-DAB7-2463-CF0F7E1B14F5}"/>
          </ac:spMkLst>
        </pc:spChg>
        <pc:spChg chg="add del mod">
          <ac:chgData name="Mr J Bee (BWCET)" userId="a1856448-f297-487a-a7ea-498499ce4ab3" providerId="ADAL" clId="{C36FDA15-285C-46D2-8D49-27E34524C8CD}" dt="2023-10-17T14:28:21.543" v="7575"/>
          <ac:spMkLst>
            <pc:docMk/>
            <pc:sldMk cId="4212958071" sldId="324"/>
            <ac:spMk id="12" creationId="{D915F1B2-8394-6351-45CB-9026F5D39E11}"/>
          </ac:spMkLst>
        </pc:spChg>
        <pc:spChg chg="add mod">
          <ac:chgData name="Mr J Bee (BWCET)" userId="a1856448-f297-487a-a7ea-498499ce4ab3" providerId="ADAL" clId="{C36FDA15-285C-46D2-8D49-27E34524C8CD}" dt="2023-10-17T14:28:30.742" v="7577"/>
          <ac:spMkLst>
            <pc:docMk/>
            <pc:sldMk cId="4212958071" sldId="324"/>
            <ac:spMk id="14" creationId="{E960D682-23D6-0648-68A5-1FAD52AE04F3}"/>
          </ac:spMkLst>
        </pc:spChg>
      </pc:sldChg>
      <pc:sldChg chg="modSp add">
        <pc:chgData name="Mr J Bee (BWCET)" userId="a1856448-f297-487a-a7ea-498499ce4ab3" providerId="ADAL" clId="{C36FDA15-285C-46D2-8D49-27E34524C8CD}" dt="2023-10-17T14:29:02.219" v="7585" actId="20577"/>
        <pc:sldMkLst>
          <pc:docMk/>
          <pc:sldMk cId="1270451165" sldId="325"/>
        </pc:sldMkLst>
        <pc:spChg chg="mod">
          <ac:chgData name="Mr J Bee (BWCET)" userId="a1856448-f297-487a-a7ea-498499ce4ab3" providerId="ADAL" clId="{C36FDA15-285C-46D2-8D49-27E34524C8CD}" dt="2023-10-17T14:29:02.219" v="7585" actId="20577"/>
          <ac:spMkLst>
            <pc:docMk/>
            <pc:sldMk cId="1270451165" sldId="325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8:39.924" v="7580" actId="20577"/>
          <ac:spMkLst>
            <pc:docMk/>
            <pc:sldMk cId="1270451165" sldId="325"/>
            <ac:spMk id="7" creationId="{46E458AD-43CA-A506-5778-5CAF76A26094}"/>
          </ac:spMkLst>
        </pc:spChg>
      </pc:sldChg>
      <pc:sldChg chg="modSp add">
        <pc:chgData name="Mr J Bee (BWCET)" userId="a1856448-f297-487a-a7ea-498499ce4ab3" providerId="ADAL" clId="{C36FDA15-285C-46D2-8D49-27E34524C8CD}" dt="2023-10-17T14:30:29.040" v="7609" actId="20577"/>
        <pc:sldMkLst>
          <pc:docMk/>
          <pc:sldMk cId="1180392700" sldId="326"/>
        </pc:sldMkLst>
        <pc:spChg chg="mod">
          <ac:chgData name="Mr J Bee (BWCET)" userId="a1856448-f297-487a-a7ea-498499ce4ab3" providerId="ADAL" clId="{C36FDA15-285C-46D2-8D49-27E34524C8CD}" dt="2023-10-17T14:30:29.040" v="7609" actId="20577"/>
          <ac:spMkLst>
            <pc:docMk/>
            <pc:sldMk cId="1180392700" sldId="326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9:27.253" v="7592" actId="20577"/>
          <ac:spMkLst>
            <pc:docMk/>
            <pc:sldMk cId="1180392700" sldId="326"/>
            <ac:spMk id="7" creationId="{46E458AD-43CA-A506-5778-5CAF76A26094}"/>
          </ac:spMkLst>
        </pc:spChg>
      </pc:sldChg>
      <pc:sldChg chg="modSp new mod">
        <pc:chgData name="Mr J Bee (BWCET)" userId="a1856448-f297-487a-a7ea-498499ce4ab3" providerId="ADAL" clId="{C36FDA15-285C-46D2-8D49-27E34524C8CD}" dt="2023-10-17T14:31:28.080" v="7661" actId="20577"/>
        <pc:sldMkLst>
          <pc:docMk/>
          <pc:sldMk cId="2653405822" sldId="327"/>
        </pc:sldMkLst>
        <pc:spChg chg="mod">
          <ac:chgData name="Mr J Bee (BWCET)" userId="a1856448-f297-487a-a7ea-498499ce4ab3" providerId="ADAL" clId="{C36FDA15-285C-46D2-8D49-27E34524C8CD}" dt="2023-10-17T14:31:28.080" v="7661" actId="20577"/>
          <ac:spMkLst>
            <pc:docMk/>
            <pc:sldMk cId="2653405822" sldId="327"/>
            <ac:spMk id="3" creationId="{7831DAE1-93FA-67A7-5650-1BE87EE588C1}"/>
          </ac:spMkLst>
        </pc:spChg>
      </pc:sldChg>
      <pc:sldChg chg="addSp modSp">
        <pc:chgData name="Mr J Bee (BWCET)" userId="a1856448-f297-487a-a7ea-498499ce4ab3" providerId="ADAL" clId="{C36FDA15-285C-46D2-8D49-27E34524C8CD}" dt="2023-12-08T16:38:45.441" v="7666"/>
        <pc:sldMkLst>
          <pc:docMk/>
          <pc:sldMk cId="140272203" sldId="351"/>
        </pc:sldMkLst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45.441" v="7666"/>
          <ac:spMkLst>
            <pc:docMk/>
            <pc:sldMk cId="140272203" sldId="351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8:50.495" v="7667"/>
        <pc:sldMkLst>
          <pc:docMk/>
          <pc:sldMk cId="906028243" sldId="369"/>
        </pc:sldMkLst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50.495" v="7667"/>
          <ac:spMkLst>
            <pc:docMk/>
            <pc:sldMk cId="906028243" sldId="369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8:53.231" v="7668"/>
        <pc:sldMkLst>
          <pc:docMk/>
          <pc:sldMk cId="2307519180" sldId="381"/>
        </pc:sldMkLst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53.231" v="7668"/>
          <ac:spMkLst>
            <pc:docMk/>
            <pc:sldMk cId="2307519180" sldId="381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8:56.268" v="7669"/>
        <pc:sldMkLst>
          <pc:docMk/>
          <pc:sldMk cId="2298710302" sldId="388"/>
        </pc:sldMkLst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56.268" v="7669"/>
          <ac:spMkLst>
            <pc:docMk/>
            <pc:sldMk cId="2298710302" sldId="388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8:58.896" v="7670"/>
        <pc:sldMkLst>
          <pc:docMk/>
          <pc:sldMk cId="2545742893" sldId="399"/>
        </pc:sldMkLst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8:58.896" v="7670"/>
          <ac:spMkLst>
            <pc:docMk/>
            <pc:sldMk cId="2545742893" sldId="399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9:02.148" v="7671"/>
        <pc:sldMkLst>
          <pc:docMk/>
          <pc:sldMk cId="1589131960" sldId="413"/>
        </pc:sldMkLst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9:02.148" v="7671"/>
          <ac:spMkLst>
            <pc:docMk/>
            <pc:sldMk cId="1589131960" sldId="413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9:04.120" v="7672"/>
        <pc:sldMkLst>
          <pc:docMk/>
          <pc:sldMk cId="2933126167" sldId="418"/>
        </pc:sldMkLst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9:04.120" v="7672"/>
          <ac:spMkLst>
            <pc:docMk/>
            <pc:sldMk cId="2933126167" sldId="418"/>
            <ac:spMk id="24" creationId="{9A3337D1-28F4-A42E-214F-D7268890A9D5}"/>
          </ac:spMkLst>
        </pc:spChg>
      </pc:sldChg>
      <pc:sldChg chg="addSp modSp">
        <pc:chgData name="Mr J Bee (BWCET)" userId="a1856448-f297-487a-a7ea-498499ce4ab3" providerId="ADAL" clId="{C36FDA15-285C-46D2-8D49-27E34524C8CD}" dt="2023-12-08T16:39:05.439" v="7673"/>
        <pc:sldMkLst>
          <pc:docMk/>
          <pc:sldMk cId="894564456" sldId="422"/>
        </pc:sldMkLst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C36FDA15-285C-46D2-8D49-27E34524C8CD}" dt="2023-12-08T16:39:05.439" v="7673"/>
          <ac:spMkLst>
            <pc:docMk/>
            <pc:sldMk cId="894564456" sldId="422"/>
            <ac:spMk id="24" creationId="{9A3337D1-28F4-A42E-214F-D7268890A9D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200000</c:v>
                </c:pt>
                <c:pt idx="1">
                  <c:v>225000</c:v>
                </c:pt>
                <c:pt idx="2">
                  <c:v>225000</c:v>
                </c:pt>
                <c:pt idx="3">
                  <c:v>200000</c:v>
                </c:pt>
                <c:pt idx="4">
                  <c:v>360000</c:v>
                </c:pt>
                <c:pt idx="5">
                  <c:v>350000</c:v>
                </c:pt>
                <c:pt idx="6">
                  <c:v>340000</c:v>
                </c:pt>
                <c:pt idx="7">
                  <c:v>350000</c:v>
                </c:pt>
                <c:pt idx="8">
                  <c:v>360000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F-4126-84EB-BB7ECBA48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4050415"/>
        <c:axId val="1840113279"/>
      </c:lineChart>
      <c:catAx>
        <c:axId val="192405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113279"/>
        <c:crosses val="autoZero"/>
        <c:auto val="1"/>
        <c:lblAlgn val="ctr"/>
        <c:lblOffset val="100"/>
        <c:noMultiLvlLbl val="0"/>
      </c:catAx>
      <c:valAx>
        <c:axId val="184011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05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325AD-B25F-4596-8981-C47440876ABB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1ED9-8E30-4EF1-A24A-2BE04FD42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5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70F-1623-2C13-F33C-B4D8FA08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8D69-2E5C-B0B5-3564-C45B6AF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14D-B5E4-FEA8-BA63-E3D6CC6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704-642B-B38C-3585-17BB787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D297-00BA-B345-5FE0-F9B8B6E8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C1E5-F405-58C5-F3E0-D0AFA516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4CA5D-32D8-6BCD-CAA2-932CABC5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7D0D-A57B-751B-4DB6-B968762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6CA3-789C-70D4-B50D-9F68496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875C-7C6D-4975-F36D-204457B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A5C4-7DF7-01CD-E059-9B62DB33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62D7-CBFB-7641-6E38-66B4EB56B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A781-CCA0-7791-502A-03449DFC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5E9C-9B02-986F-8EE6-7A03150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E193-351F-B93D-2DD7-FBDDE31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6FD-D4B2-B168-4059-C2D816C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6A2-F27E-BFA7-50FE-E9206A1B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2E8-48F3-6DC2-A54B-13AC275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350A-80E7-24EC-9EBC-CED2F6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A112-CBE3-51E4-BADC-FC57B7F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C12-0EB0-2E93-933E-D3126F21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35C3-755B-E52D-55F1-8A0FCEA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A3F-1C80-9502-3E7B-81AA4D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E382-9D5F-A648-C26F-63482DC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7197-4DAC-829B-C6F3-AD65F79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972-782C-3E0D-E7FC-6C141EBF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8FA1-0F1C-EBA5-3DBB-5CAF4794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08F5-4BC7-2505-2B94-AEB503B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AF3C-CD86-C0B9-C98C-F26893C2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8C2A-AD01-CFA3-B0DF-9669A3E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C4A0E-0302-F205-410C-C936583C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F195-60A7-57B4-DC93-3237BA4C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B49D-5F83-6A06-B993-91FAFE3B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1A68B-6F53-4CA0-ACAB-42D77FBC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3DCC-7C7A-0F44-0F84-7A5F87F41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66E2-F8DA-AA02-72F4-DDA3733E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B00-CD1C-E8AC-09C0-22BC9165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5CBEF-2200-96B9-C838-0ED280B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2AE6-1BE0-9B19-E9E5-D14990E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22A-8CA8-46B5-E4F4-044107A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0E9B-5911-971D-2908-5D9F19AD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DC893-0E7C-31DC-D5C9-51E0F06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8A72-73F2-972B-7606-AEABF64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42054-85EA-0EC5-6712-5A6ED4B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059-A2F8-1F39-FFB0-4DA7925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BB4A-EBE1-1D7B-051F-6760E9B8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5A14-97D0-4C1F-2D5B-E0454D7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458-9AFB-8CEF-99E2-A882432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7FF4-5C48-36C8-87DB-CCE0792A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8B68-B526-8106-82F0-914EA82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9B39-F256-34D9-2077-9640638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3BEC-DFFA-3D2D-8D0A-0FA68E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FF5E-0879-8D3E-CBC1-3071837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96B3-EF60-96D8-1524-95B6EF0DE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DE1D-4C7E-769C-1761-BBA204FF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76A7-1C1A-2A06-4152-E1E0EE2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C9A7-EEB3-2B8F-9710-17EA19F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7E85-EAD8-1F6C-E424-8302966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0B7E-3656-503E-DD70-24EBEC1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69DD-BF03-E8D5-43A0-5AD516D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A092-4FFF-EE6C-7B25-55839E0A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6476-2347-1FAC-D436-1B26685E6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86268-D85D-DD30-F99B-0907651A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8969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/>
              <a:t>Year 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3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2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ant Hundred Square Picture for Display (SB11743) - SparkleBox">
            <a:extLst>
              <a:ext uri="{FF2B5EF4-FFF2-40B4-BE49-F238E27FC236}">
                <a16:creationId xmlns:a16="http://schemas.microsoft.com/office/drawing/2014/main" id="{3E338318-6372-142E-CB58-40094EA9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53" y="1296505"/>
            <a:ext cx="4440541" cy="44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Here is a 100 square.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750872-ADDE-0659-237F-92D2DACAE3D4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F861C-B120-20C0-7BDC-574B0E04CBE4}"/>
              </a:ext>
            </a:extLst>
          </p:cNvPr>
          <p:cNvSpPr txBox="1"/>
          <p:nvPr/>
        </p:nvSpPr>
        <p:spPr>
          <a:xfrm>
            <a:off x="7390871" y="1845145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Shade in the multiples of 5.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70697B-FD62-0852-3FC2-C5D8C24C7602}"/>
              </a:ext>
            </a:extLst>
          </p:cNvPr>
          <p:cNvSpPr/>
          <p:nvPr/>
        </p:nvSpPr>
        <p:spPr>
          <a:xfrm>
            <a:off x="7390870" y="1643689"/>
            <a:ext cx="269065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85DC8-23C6-B514-6890-4135047B2565}"/>
              </a:ext>
            </a:extLst>
          </p:cNvPr>
          <p:cNvSpPr txBox="1"/>
          <p:nvPr/>
        </p:nvSpPr>
        <p:spPr>
          <a:xfrm>
            <a:off x="7390871" y="2607501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Shade in the multiples of 3.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277A3-4E38-2A6C-72DC-AE54D564606B}"/>
              </a:ext>
            </a:extLst>
          </p:cNvPr>
          <p:cNvSpPr/>
          <p:nvPr/>
        </p:nvSpPr>
        <p:spPr>
          <a:xfrm>
            <a:off x="7390870" y="2406045"/>
            <a:ext cx="269065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2E3D84-91D1-4632-7D43-C3CF8619437F}"/>
              </a:ext>
            </a:extLst>
          </p:cNvPr>
          <p:cNvSpPr txBox="1"/>
          <p:nvPr/>
        </p:nvSpPr>
        <p:spPr>
          <a:xfrm>
            <a:off x="7390871" y="3196680"/>
            <a:ext cx="274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are the common multiples of 3 and 5?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06C2F-3203-BC4F-2C7B-F24EC72AF03A}"/>
              </a:ext>
            </a:extLst>
          </p:cNvPr>
          <p:cNvSpPr/>
          <p:nvPr/>
        </p:nvSpPr>
        <p:spPr>
          <a:xfrm>
            <a:off x="7390869" y="3168401"/>
            <a:ext cx="269065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DC103-CF07-1C03-034B-EF3D46FEB800}"/>
              </a:ext>
            </a:extLst>
          </p:cNvPr>
          <p:cNvSpPr txBox="1"/>
          <p:nvPr/>
        </p:nvSpPr>
        <p:spPr>
          <a:xfrm>
            <a:off x="2228669" y="651899"/>
            <a:ext cx="347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are factors of 100?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75E1B-9229-90AF-EDE2-683D2254D174}"/>
              </a:ext>
            </a:extLst>
          </p:cNvPr>
          <p:cNvSpPr/>
          <p:nvPr/>
        </p:nvSpPr>
        <p:spPr>
          <a:xfrm>
            <a:off x="1259142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43EC7F-CBA6-F343-7B2B-873552DAD193}"/>
              </a:ext>
            </a:extLst>
          </p:cNvPr>
          <p:cNvSpPr/>
          <p:nvPr/>
        </p:nvSpPr>
        <p:spPr>
          <a:xfrm>
            <a:off x="2727045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9472B-452C-7D2B-1A1B-3C2C83C0C38A}"/>
              </a:ext>
            </a:extLst>
          </p:cNvPr>
          <p:cNvSpPr/>
          <p:nvPr/>
        </p:nvSpPr>
        <p:spPr>
          <a:xfrm>
            <a:off x="4231524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24330-1C93-B443-6341-5FDB9ECBA759}"/>
              </a:ext>
            </a:extLst>
          </p:cNvPr>
          <p:cNvSpPr/>
          <p:nvPr/>
        </p:nvSpPr>
        <p:spPr>
          <a:xfrm>
            <a:off x="5699427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8AB0C-47CF-0DEA-9352-24836A4DCE48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4E9C9-5CDE-BA3A-628D-0D5575C7D144}"/>
              </a:ext>
            </a:extLst>
          </p:cNvPr>
          <p:cNvSpPr/>
          <p:nvPr/>
        </p:nvSpPr>
        <p:spPr>
          <a:xfrm>
            <a:off x="7259449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0533B-47E1-8F79-B49B-8B27554B5C8F}"/>
              </a:ext>
            </a:extLst>
          </p:cNvPr>
          <p:cNvSpPr/>
          <p:nvPr/>
        </p:nvSpPr>
        <p:spPr>
          <a:xfrm>
            <a:off x="8727352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90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56C2B-4F2C-EBB9-47B7-B7A7A030FF08}"/>
              </a:ext>
            </a:extLst>
          </p:cNvPr>
          <p:cNvSpPr/>
          <p:nvPr/>
        </p:nvSpPr>
        <p:spPr>
          <a:xfrm>
            <a:off x="10231831" y="1578829"/>
            <a:ext cx="1315503" cy="11612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120 </a:t>
            </a:r>
          </a:p>
        </p:txBody>
      </p:sp>
      <p:pic>
        <p:nvPicPr>
          <p:cNvPr id="1026" name="Picture 2" descr="Venn Diagrams | DEUCE Gym">
            <a:extLst>
              <a:ext uri="{FF2B5EF4-FFF2-40B4-BE49-F238E27FC236}">
                <a16:creationId xmlns:a16="http://schemas.microsoft.com/office/drawing/2014/main" id="{21DC9251-9AEB-C391-5DC9-65F080B39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 b="11852"/>
          <a:stretch/>
        </p:blipFill>
        <p:spPr bwMode="auto">
          <a:xfrm>
            <a:off x="3225220" y="3001421"/>
            <a:ext cx="5741559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B856D-1474-9E28-063E-918B61237B8C}"/>
              </a:ext>
            </a:extLst>
          </p:cNvPr>
          <p:cNvSpPr txBox="1"/>
          <p:nvPr/>
        </p:nvSpPr>
        <p:spPr>
          <a:xfrm>
            <a:off x="2288136" y="3178310"/>
            <a:ext cx="187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Factors of 5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7F006-BC93-0585-730E-8C3F82569DB9}"/>
              </a:ext>
            </a:extLst>
          </p:cNvPr>
          <p:cNvSpPr txBox="1"/>
          <p:nvPr/>
        </p:nvSpPr>
        <p:spPr>
          <a:xfrm>
            <a:off x="8089164" y="3167390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Factors of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458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do these counters show square numbers?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F876FA-0C94-9922-626D-EDD97E125358}"/>
              </a:ext>
            </a:extLst>
          </p:cNvPr>
          <p:cNvSpPr/>
          <p:nvPr/>
        </p:nvSpPr>
        <p:spPr>
          <a:xfrm>
            <a:off x="3013436" y="154543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C3AB3E-A241-A146-6379-058EA3839E08}"/>
              </a:ext>
            </a:extLst>
          </p:cNvPr>
          <p:cNvSpPr txBox="1"/>
          <p:nvPr/>
        </p:nvSpPr>
        <p:spPr>
          <a:xfrm>
            <a:off x="1993950" y="5102352"/>
            <a:ext cx="82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counters to show the next 3 square numbers.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B9AD27-0354-9D85-FDB5-927C77F6F38F}"/>
              </a:ext>
            </a:extLst>
          </p:cNvPr>
          <p:cNvSpPr/>
          <p:nvPr/>
        </p:nvSpPr>
        <p:spPr>
          <a:xfrm>
            <a:off x="3588783" y="154242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686D7-5B78-D025-47A3-D847810F4C87}"/>
              </a:ext>
            </a:extLst>
          </p:cNvPr>
          <p:cNvSpPr/>
          <p:nvPr/>
        </p:nvSpPr>
        <p:spPr>
          <a:xfrm>
            <a:off x="3029680" y="203395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D7FA9F-F8BB-F626-7EE0-FA2D0917DAF1}"/>
              </a:ext>
            </a:extLst>
          </p:cNvPr>
          <p:cNvSpPr/>
          <p:nvPr/>
        </p:nvSpPr>
        <p:spPr>
          <a:xfrm>
            <a:off x="3605027" y="2030937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514874-F4D9-6C62-89FE-E02BF4E2294B}"/>
              </a:ext>
            </a:extLst>
          </p:cNvPr>
          <p:cNvSpPr/>
          <p:nvPr/>
        </p:nvSpPr>
        <p:spPr>
          <a:xfrm>
            <a:off x="4622497" y="1565032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FD6592-3F4C-88AC-20E6-CEC5C0637D73}"/>
              </a:ext>
            </a:extLst>
          </p:cNvPr>
          <p:cNvSpPr/>
          <p:nvPr/>
        </p:nvSpPr>
        <p:spPr>
          <a:xfrm>
            <a:off x="5197844" y="1562015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7C3047-45F1-E40C-4305-EB717DC5A844}"/>
              </a:ext>
            </a:extLst>
          </p:cNvPr>
          <p:cNvSpPr/>
          <p:nvPr/>
        </p:nvSpPr>
        <p:spPr>
          <a:xfrm>
            <a:off x="4638741" y="205354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99C691-4972-B54A-5946-D6025F78AB71}"/>
              </a:ext>
            </a:extLst>
          </p:cNvPr>
          <p:cNvSpPr/>
          <p:nvPr/>
        </p:nvSpPr>
        <p:spPr>
          <a:xfrm>
            <a:off x="5214088" y="205053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1BA503-B0D7-B66C-D593-D3715150B07E}"/>
              </a:ext>
            </a:extLst>
          </p:cNvPr>
          <p:cNvSpPr/>
          <p:nvPr/>
        </p:nvSpPr>
        <p:spPr>
          <a:xfrm>
            <a:off x="5783514" y="1565032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18D954-942E-1488-3DE1-D9863630C8C8}"/>
              </a:ext>
            </a:extLst>
          </p:cNvPr>
          <p:cNvSpPr/>
          <p:nvPr/>
        </p:nvSpPr>
        <p:spPr>
          <a:xfrm>
            <a:off x="5799758" y="205354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CCBE5A-6708-9FCA-3E56-A748A738946F}"/>
              </a:ext>
            </a:extLst>
          </p:cNvPr>
          <p:cNvSpPr/>
          <p:nvPr/>
        </p:nvSpPr>
        <p:spPr>
          <a:xfrm>
            <a:off x="4622497" y="254508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78A201-6042-270A-19DE-022B9975622C}"/>
              </a:ext>
            </a:extLst>
          </p:cNvPr>
          <p:cNvSpPr/>
          <p:nvPr/>
        </p:nvSpPr>
        <p:spPr>
          <a:xfrm>
            <a:off x="5197844" y="254206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649D67-3FFA-EBD8-C738-911B5596ABBB}"/>
              </a:ext>
            </a:extLst>
          </p:cNvPr>
          <p:cNvSpPr/>
          <p:nvPr/>
        </p:nvSpPr>
        <p:spPr>
          <a:xfrm>
            <a:off x="5783514" y="254508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C3D21E-4583-09BA-2414-B2D1148C37D5}"/>
              </a:ext>
            </a:extLst>
          </p:cNvPr>
          <p:cNvSpPr/>
          <p:nvPr/>
        </p:nvSpPr>
        <p:spPr>
          <a:xfrm>
            <a:off x="6658336" y="1565032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E3EB0B-B026-2C17-139D-D646FBF21BAD}"/>
              </a:ext>
            </a:extLst>
          </p:cNvPr>
          <p:cNvSpPr/>
          <p:nvPr/>
        </p:nvSpPr>
        <p:spPr>
          <a:xfrm>
            <a:off x="7233683" y="1562015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DE66F1-AA20-7F27-D2E3-A1CAC37A37D2}"/>
              </a:ext>
            </a:extLst>
          </p:cNvPr>
          <p:cNvSpPr/>
          <p:nvPr/>
        </p:nvSpPr>
        <p:spPr>
          <a:xfrm>
            <a:off x="6674580" y="205354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AE9E59-CC88-D52C-CFA1-FACEF1B2B035}"/>
              </a:ext>
            </a:extLst>
          </p:cNvPr>
          <p:cNvSpPr/>
          <p:nvPr/>
        </p:nvSpPr>
        <p:spPr>
          <a:xfrm>
            <a:off x="7249927" y="205053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3F5EDC5-7B0B-71EC-4B48-58048F20B69F}"/>
              </a:ext>
            </a:extLst>
          </p:cNvPr>
          <p:cNvSpPr/>
          <p:nvPr/>
        </p:nvSpPr>
        <p:spPr>
          <a:xfrm>
            <a:off x="7819353" y="1565032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FF1C30-2E2E-B3DC-38BB-965A697B22BE}"/>
              </a:ext>
            </a:extLst>
          </p:cNvPr>
          <p:cNvSpPr/>
          <p:nvPr/>
        </p:nvSpPr>
        <p:spPr>
          <a:xfrm>
            <a:off x="7835597" y="205354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313880-E89A-77DF-E987-7D9BD54C1ACD}"/>
              </a:ext>
            </a:extLst>
          </p:cNvPr>
          <p:cNvSpPr/>
          <p:nvPr/>
        </p:nvSpPr>
        <p:spPr>
          <a:xfrm>
            <a:off x="6658336" y="254508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82D261-7187-F011-406D-F737CDA071CB}"/>
              </a:ext>
            </a:extLst>
          </p:cNvPr>
          <p:cNvSpPr/>
          <p:nvPr/>
        </p:nvSpPr>
        <p:spPr>
          <a:xfrm>
            <a:off x="7233683" y="254206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491460-2289-9730-BE8B-232AF4D32CAD}"/>
              </a:ext>
            </a:extLst>
          </p:cNvPr>
          <p:cNvSpPr/>
          <p:nvPr/>
        </p:nvSpPr>
        <p:spPr>
          <a:xfrm>
            <a:off x="7819353" y="2545081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25BE11-9598-EB40-1590-04E4C1D6AFE3}"/>
              </a:ext>
            </a:extLst>
          </p:cNvPr>
          <p:cNvSpPr/>
          <p:nvPr/>
        </p:nvSpPr>
        <p:spPr>
          <a:xfrm>
            <a:off x="8396178" y="1558998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A902197-A9A9-67D2-F2BC-C35401A8238F}"/>
              </a:ext>
            </a:extLst>
          </p:cNvPr>
          <p:cNvSpPr/>
          <p:nvPr/>
        </p:nvSpPr>
        <p:spPr>
          <a:xfrm>
            <a:off x="8412422" y="204751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0D4F29C-7A3D-2EE0-43E9-C6C8A6FF92F1}"/>
              </a:ext>
            </a:extLst>
          </p:cNvPr>
          <p:cNvSpPr/>
          <p:nvPr/>
        </p:nvSpPr>
        <p:spPr>
          <a:xfrm>
            <a:off x="8396178" y="2539047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B4EFE5-913D-0ECB-CD5D-AE696E726246}"/>
              </a:ext>
            </a:extLst>
          </p:cNvPr>
          <p:cNvSpPr/>
          <p:nvPr/>
        </p:nvSpPr>
        <p:spPr>
          <a:xfrm>
            <a:off x="6648014" y="303661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EDC5EDD-13E5-4C28-E0E3-EC25393D7824}"/>
              </a:ext>
            </a:extLst>
          </p:cNvPr>
          <p:cNvSpPr/>
          <p:nvPr/>
        </p:nvSpPr>
        <p:spPr>
          <a:xfrm>
            <a:off x="7223361" y="3033597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A42F9B5-BFCE-AA98-7E01-188045EBBF88}"/>
              </a:ext>
            </a:extLst>
          </p:cNvPr>
          <p:cNvSpPr/>
          <p:nvPr/>
        </p:nvSpPr>
        <p:spPr>
          <a:xfrm>
            <a:off x="7809031" y="3036614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4C7C4D-5092-6B0A-C24D-7BABF55D684F}"/>
              </a:ext>
            </a:extLst>
          </p:cNvPr>
          <p:cNvSpPr/>
          <p:nvPr/>
        </p:nvSpPr>
        <p:spPr>
          <a:xfrm>
            <a:off x="8385856" y="3030580"/>
            <a:ext cx="575347" cy="4915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AC9779-3003-73BA-DDEB-F6C308B5B161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494C2E-25CC-F6DA-450E-D6A84E7DE21C}"/>
              </a:ext>
            </a:extLst>
          </p:cNvPr>
          <p:cNvSpPr/>
          <p:nvPr/>
        </p:nvSpPr>
        <p:spPr>
          <a:xfrm>
            <a:off x="1911352" y="5025825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475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Why is the answer to this cubed number </a:t>
            </a:r>
            <a:r>
              <a:rPr lang="en-GB" b="1" dirty="0"/>
              <a:t>not 12</a:t>
            </a:r>
            <a:r>
              <a:rPr lang="en-GB" dirty="0"/>
              <a:t>?</a:t>
            </a:r>
            <a:endParaRPr lang="en-GB" b="1" dirty="0"/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8B8D-17D1-77E9-069B-4F931BB28574}"/>
              </a:ext>
            </a:extLst>
          </p:cNvPr>
          <p:cNvSpPr txBox="1"/>
          <p:nvPr/>
        </p:nvSpPr>
        <p:spPr>
          <a:xfrm>
            <a:off x="5130341" y="220980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B5D27-F29C-6E40-88C6-6210BE0F4F0E}"/>
              </a:ext>
            </a:extLst>
          </p:cNvPr>
          <p:cNvSpPr txBox="1"/>
          <p:nvPr/>
        </p:nvSpPr>
        <p:spPr>
          <a:xfrm>
            <a:off x="5739941" y="2325445"/>
            <a:ext cx="121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70E1F-038A-2D21-A31C-5C53D8A4DA77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D42D6-CCA9-3FC1-3884-4DAA0F129ABF}"/>
              </a:ext>
            </a:extLst>
          </p:cNvPr>
          <p:cNvSpPr txBox="1"/>
          <p:nvPr/>
        </p:nvSpPr>
        <p:spPr>
          <a:xfrm>
            <a:off x="2228669" y="651899"/>
            <a:ext cx="464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the clues to work out the missing numbers.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A20626-B40E-45DB-DC02-A8E5455BE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62229"/>
              </p:ext>
            </p:extLst>
          </p:nvPr>
        </p:nvGraphicFramePr>
        <p:xfrm>
          <a:off x="4690073" y="1303983"/>
          <a:ext cx="265312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187">
                  <a:extLst>
                    <a:ext uri="{9D8B030D-6E8A-4147-A177-3AD203B41FA5}">
                      <a16:colId xmlns:a16="http://schemas.microsoft.com/office/drawing/2014/main" val="3573544912"/>
                    </a:ext>
                  </a:extLst>
                </a:gridCol>
                <a:gridCol w="442187">
                  <a:extLst>
                    <a:ext uri="{9D8B030D-6E8A-4147-A177-3AD203B41FA5}">
                      <a16:colId xmlns:a16="http://schemas.microsoft.com/office/drawing/2014/main" val="4174747855"/>
                    </a:ext>
                  </a:extLst>
                </a:gridCol>
                <a:gridCol w="442187">
                  <a:extLst>
                    <a:ext uri="{9D8B030D-6E8A-4147-A177-3AD203B41FA5}">
                      <a16:colId xmlns:a16="http://schemas.microsoft.com/office/drawing/2014/main" val="5225944"/>
                    </a:ext>
                  </a:extLst>
                </a:gridCol>
                <a:gridCol w="442187">
                  <a:extLst>
                    <a:ext uri="{9D8B030D-6E8A-4147-A177-3AD203B41FA5}">
                      <a16:colId xmlns:a16="http://schemas.microsoft.com/office/drawing/2014/main" val="2046944130"/>
                    </a:ext>
                  </a:extLst>
                </a:gridCol>
                <a:gridCol w="442187">
                  <a:extLst>
                    <a:ext uri="{9D8B030D-6E8A-4147-A177-3AD203B41FA5}">
                      <a16:colId xmlns:a16="http://schemas.microsoft.com/office/drawing/2014/main" val="3774881927"/>
                    </a:ext>
                  </a:extLst>
                </a:gridCol>
                <a:gridCol w="442187">
                  <a:extLst>
                    <a:ext uri="{9D8B030D-6E8A-4147-A177-3AD203B41FA5}">
                      <a16:colId xmlns:a16="http://schemas.microsoft.com/office/drawing/2014/main" val="583625119"/>
                    </a:ext>
                  </a:extLst>
                </a:gridCol>
              </a:tblGrid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25575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48048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90371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342318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601156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67830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288371-8644-C54B-F609-67CD96FB0475}"/>
              </a:ext>
            </a:extLst>
          </p:cNvPr>
          <p:cNvCxnSpPr/>
          <p:nvPr/>
        </p:nvCxnSpPr>
        <p:spPr>
          <a:xfrm>
            <a:off x="4690073" y="2749433"/>
            <a:ext cx="22154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F3752C-C910-CB3F-9089-2671BCBAACA2}"/>
              </a:ext>
            </a:extLst>
          </p:cNvPr>
          <p:cNvCxnSpPr/>
          <p:nvPr/>
        </p:nvCxnSpPr>
        <p:spPr>
          <a:xfrm>
            <a:off x="4690073" y="3145673"/>
            <a:ext cx="22154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7C8945-5DCB-1723-11F3-D03FD2777A4D}"/>
              </a:ext>
            </a:extLst>
          </p:cNvPr>
          <p:cNvSpPr txBox="1"/>
          <p:nvPr/>
        </p:nvSpPr>
        <p:spPr>
          <a:xfrm>
            <a:off x="2228669" y="3755552"/>
            <a:ext cx="8754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first factor begins with the digit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first two digits of the product are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digits in the first factor are consecutive.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B1F0F-0E34-F22E-0D98-EEA39A385CAF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D952455B-23D4-72F8-E1F5-552F27B1C52E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2CEEE1-1F78-2C1F-3DD2-BEBC3CD8C54F}"/>
              </a:ext>
            </a:extLst>
          </p:cNvPr>
          <p:cNvSpPr/>
          <p:nvPr/>
        </p:nvSpPr>
        <p:spPr>
          <a:xfrm>
            <a:off x="1875753" y="3590710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7A112-9D0C-B075-D9E8-CAAFA1C3BECE}"/>
              </a:ext>
            </a:extLst>
          </p:cNvPr>
          <p:cNvSpPr/>
          <p:nvPr/>
        </p:nvSpPr>
        <p:spPr>
          <a:xfrm>
            <a:off x="1875753" y="4384721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C1CC94-14F9-BD75-2E01-212866C39F1A}"/>
              </a:ext>
            </a:extLst>
          </p:cNvPr>
          <p:cNvSpPr/>
          <p:nvPr/>
        </p:nvSpPr>
        <p:spPr>
          <a:xfrm>
            <a:off x="5191759" y="2028031"/>
            <a:ext cx="341811" cy="368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8EC36-EA9D-FAE7-51C1-6B622306CADE}"/>
              </a:ext>
            </a:extLst>
          </p:cNvPr>
          <p:cNvSpPr/>
          <p:nvPr/>
        </p:nvSpPr>
        <p:spPr>
          <a:xfrm>
            <a:off x="5626907" y="2016783"/>
            <a:ext cx="341811" cy="368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7BC48E-E9CE-2EEF-0C4F-60943939730B}"/>
              </a:ext>
            </a:extLst>
          </p:cNvPr>
          <p:cNvSpPr/>
          <p:nvPr/>
        </p:nvSpPr>
        <p:spPr>
          <a:xfrm>
            <a:off x="6052378" y="2028031"/>
            <a:ext cx="341811" cy="368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4035E-0C49-BE7D-55F8-B3103DF391C7}"/>
              </a:ext>
            </a:extLst>
          </p:cNvPr>
          <p:cNvSpPr/>
          <p:nvPr/>
        </p:nvSpPr>
        <p:spPr>
          <a:xfrm>
            <a:off x="6477849" y="2016783"/>
            <a:ext cx="341811" cy="368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449E3B-D8C1-4969-91B5-03C104C40A6D}"/>
              </a:ext>
            </a:extLst>
          </p:cNvPr>
          <p:cNvSpPr/>
          <p:nvPr/>
        </p:nvSpPr>
        <p:spPr>
          <a:xfrm>
            <a:off x="4690073" y="2792803"/>
            <a:ext cx="2180892" cy="3371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377DA0-0491-FD5A-557F-DA6C2D7C1242}"/>
              </a:ext>
            </a:extLst>
          </p:cNvPr>
          <p:cNvSpPr/>
          <p:nvPr/>
        </p:nvSpPr>
        <p:spPr>
          <a:xfrm>
            <a:off x="1875753" y="5148461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D42D6-CCA9-3FC1-3884-4DAA0F129ABF}"/>
              </a:ext>
            </a:extLst>
          </p:cNvPr>
          <p:cNvSpPr txBox="1"/>
          <p:nvPr/>
        </p:nvSpPr>
        <p:spPr>
          <a:xfrm>
            <a:off x="2228669" y="651899"/>
            <a:ext cx="289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are the missing digits?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A20626-B40E-45DB-DC02-A8E5455BE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36810"/>
              </p:ext>
            </p:extLst>
          </p:nvPr>
        </p:nvGraphicFramePr>
        <p:xfrm>
          <a:off x="1875753" y="1856550"/>
          <a:ext cx="265311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17">
                  <a:extLst>
                    <a:ext uri="{9D8B030D-6E8A-4147-A177-3AD203B41FA5}">
                      <a16:colId xmlns:a16="http://schemas.microsoft.com/office/drawing/2014/main" val="2945266269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3573544912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4174747855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5225944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2046944130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3774881927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583625119"/>
                    </a:ext>
                  </a:extLst>
                </a:gridCol>
              </a:tblGrid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25575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48048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1</a:t>
                      </a:r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3</a:t>
                      </a:r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90371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34231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F3752C-C910-CB3F-9089-2671BCBAACA2}"/>
              </a:ext>
            </a:extLst>
          </p:cNvPr>
          <p:cNvCxnSpPr>
            <a:cxnSpLocks/>
          </p:cNvCxnSpPr>
          <p:nvPr/>
        </p:nvCxnSpPr>
        <p:spPr>
          <a:xfrm>
            <a:off x="2632581" y="2590800"/>
            <a:ext cx="15661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D952455B-23D4-72F8-E1F5-552F27B1C52E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5B4751-1BD1-71A0-A4C7-164952887EC1}"/>
              </a:ext>
            </a:extLst>
          </p:cNvPr>
          <p:cNvCxnSpPr>
            <a:cxnSpLocks/>
          </p:cNvCxnSpPr>
          <p:nvPr/>
        </p:nvCxnSpPr>
        <p:spPr>
          <a:xfrm flipV="1">
            <a:off x="2632581" y="2590800"/>
            <a:ext cx="0" cy="3595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DA6A6-9C60-C05A-2A6D-D9E016B31334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CCB029E-D9A4-3A52-22DF-28616F98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69644"/>
              </p:ext>
            </p:extLst>
          </p:nvPr>
        </p:nvGraphicFramePr>
        <p:xfrm>
          <a:off x="7310212" y="1856550"/>
          <a:ext cx="265311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17">
                  <a:extLst>
                    <a:ext uri="{9D8B030D-6E8A-4147-A177-3AD203B41FA5}">
                      <a16:colId xmlns:a16="http://schemas.microsoft.com/office/drawing/2014/main" val="2945266269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3573544912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4174747855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5225944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2046944130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3774881927"/>
                    </a:ext>
                  </a:extLst>
                </a:gridCol>
                <a:gridCol w="379017">
                  <a:extLst>
                    <a:ext uri="{9D8B030D-6E8A-4147-A177-3AD203B41FA5}">
                      <a16:colId xmlns:a16="http://schemas.microsoft.com/office/drawing/2014/main" val="583625119"/>
                    </a:ext>
                  </a:extLst>
                </a:gridCol>
              </a:tblGrid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25575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48048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</a:t>
                      </a:r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</a:t>
                      </a:r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90371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342318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FE7A23-EE2A-4AE2-08FF-55B8A1EF421B}"/>
              </a:ext>
            </a:extLst>
          </p:cNvPr>
          <p:cNvCxnSpPr>
            <a:cxnSpLocks/>
          </p:cNvCxnSpPr>
          <p:nvPr/>
        </p:nvCxnSpPr>
        <p:spPr>
          <a:xfrm>
            <a:off x="8067040" y="2590800"/>
            <a:ext cx="15661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E4BD85-EE53-728C-379A-BE740014F456}"/>
              </a:ext>
            </a:extLst>
          </p:cNvPr>
          <p:cNvCxnSpPr>
            <a:cxnSpLocks/>
          </p:cNvCxnSpPr>
          <p:nvPr/>
        </p:nvCxnSpPr>
        <p:spPr>
          <a:xfrm flipV="1">
            <a:off x="8067040" y="2590800"/>
            <a:ext cx="0" cy="3595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5D9281-C8D1-371D-0542-E529694DADB4}"/>
              </a:ext>
            </a:extLst>
          </p:cNvPr>
          <p:cNvSpPr/>
          <p:nvPr/>
        </p:nvSpPr>
        <p:spPr>
          <a:xfrm>
            <a:off x="2652900" y="2588070"/>
            <a:ext cx="323980" cy="359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F2CBE-3C8B-F03B-3428-9A4EB1280C9A}"/>
              </a:ext>
            </a:extLst>
          </p:cNvPr>
          <p:cNvSpPr/>
          <p:nvPr/>
        </p:nvSpPr>
        <p:spPr>
          <a:xfrm>
            <a:off x="3418737" y="2588070"/>
            <a:ext cx="323980" cy="359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08F69-9F98-D156-1942-DD90672A412B}"/>
              </a:ext>
            </a:extLst>
          </p:cNvPr>
          <p:cNvSpPr/>
          <p:nvPr/>
        </p:nvSpPr>
        <p:spPr>
          <a:xfrm>
            <a:off x="8084753" y="2587647"/>
            <a:ext cx="323980" cy="359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0FF33-6655-D74D-A8CD-7E58CFB8F6A4}"/>
              </a:ext>
            </a:extLst>
          </p:cNvPr>
          <p:cNvSpPr/>
          <p:nvPr/>
        </p:nvSpPr>
        <p:spPr>
          <a:xfrm>
            <a:off x="8850590" y="2587647"/>
            <a:ext cx="323980" cy="359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0F2B62-EAAF-3D2B-EF7E-F22784A2CB47}"/>
              </a:ext>
            </a:extLst>
          </p:cNvPr>
          <p:cNvSpPr/>
          <p:nvPr/>
        </p:nvSpPr>
        <p:spPr>
          <a:xfrm>
            <a:off x="7223759" y="1621547"/>
            <a:ext cx="2739571" cy="205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8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611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equivalent fractions can you write to match the models?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B44381-1E84-3516-27D8-EF74F7DADBAA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5420CB-5DB8-7AED-8B75-AF03FC0B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76985"/>
              </p:ext>
            </p:extLst>
          </p:nvPr>
        </p:nvGraphicFramePr>
        <p:xfrm>
          <a:off x="1875753" y="1485210"/>
          <a:ext cx="16468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943249555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3287555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4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3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8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0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50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72C61A-20F5-E700-278F-35B1E98F7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68198"/>
              </p:ext>
            </p:extLst>
          </p:nvPr>
        </p:nvGraphicFramePr>
        <p:xfrm>
          <a:off x="1875753" y="3518590"/>
          <a:ext cx="16468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943249555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3287555329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467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FC17C3-AA05-7470-C71A-F7B654C1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68894"/>
              </p:ext>
            </p:extLst>
          </p:nvPr>
        </p:nvGraphicFramePr>
        <p:xfrm>
          <a:off x="4246504" y="1485210"/>
          <a:ext cx="16468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6866">
                  <a:extLst>
                    <a:ext uri="{9D8B030D-6E8A-4147-A177-3AD203B41FA5}">
                      <a16:colId xmlns:a16="http://schemas.microsoft.com/office/drawing/2014/main" val="3223604540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9867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67229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22436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640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A83E6C-0484-1470-88C0-8F5AACD76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05115"/>
              </p:ext>
            </p:extLst>
          </p:nvPr>
        </p:nvGraphicFramePr>
        <p:xfrm>
          <a:off x="4246504" y="3512872"/>
          <a:ext cx="164686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434">
                  <a:extLst>
                    <a:ext uri="{9D8B030D-6E8A-4147-A177-3AD203B41FA5}">
                      <a16:colId xmlns:a16="http://schemas.microsoft.com/office/drawing/2014/main" val="3223604540"/>
                    </a:ext>
                  </a:extLst>
                </a:gridCol>
                <a:gridCol w="823434">
                  <a:extLst>
                    <a:ext uri="{9D8B030D-6E8A-4147-A177-3AD203B41FA5}">
                      <a16:colId xmlns:a16="http://schemas.microsoft.com/office/drawing/2014/main" val="1099365464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9867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67229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22436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640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432898-E3D5-DFD5-F54C-0FBC3D39B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93647"/>
              </p:ext>
            </p:extLst>
          </p:nvPr>
        </p:nvGraphicFramePr>
        <p:xfrm>
          <a:off x="6378246" y="1485210"/>
          <a:ext cx="2427597" cy="1219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199">
                  <a:extLst>
                    <a:ext uri="{9D8B030D-6E8A-4147-A177-3AD203B41FA5}">
                      <a16:colId xmlns:a16="http://schemas.microsoft.com/office/drawing/2014/main" val="1116823249"/>
                    </a:ext>
                  </a:extLst>
                </a:gridCol>
                <a:gridCol w="809199">
                  <a:extLst>
                    <a:ext uri="{9D8B030D-6E8A-4147-A177-3AD203B41FA5}">
                      <a16:colId xmlns:a16="http://schemas.microsoft.com/office/drawing/2014/main" val="4210257721"/>
                    </a:ext>
                  </a:extLst>
                </a:gridCol>
                <a:gridCol w="809199">
                  <a:extLst>
                    <a:ext uri="{9D8B030D-6E8A-4147-A177-3AD203B41FA5}">
                      <a16:colId xmlns:a16="http://schemas.microsoft.com/office/drawing/2014/main" val="2720028115"/>
                    </a:ext>
                  </a:extLst>
                </a:gridCol>
              </a:tblGrid>
              <a:tr h="12198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1279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F42ACA-465C-F9C3-B396-7ADB0AF56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50847"/>
              </p:ext>
            </p:extLst>
          </p:nvPr>
        </p:nvGraphicFramePr>
        <p:xfrm>
          <a:off x="6378246" y="2902926"/>
          <a:ext cx="2451520" cy="2464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600">
                  <a:extLst>
                    <a:ext uri="{9D8B030D-6E8A-4147-A177-3AD203B41FA5}">
                      <a16:colId xmlns:a16="http://schemas.microsoft.com/office/drawing/2014/main" val="1116823249"/>
                    </a:ext>
                  </a:extLst>
                </a:gridCol>
                <a:gridCol w="404600">
                  <a:extLst>
                    <a:ext uri="{9D8B030D-6E8A-4147-A177-3AD203B41FA5}">
                      <a16:colId xmlns:a16="http://schemas.microsoft.com/office/drawing/2014/main" val="3775237126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421025772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889039558"/>
                    </a:ext>
                  </a:extLst>
                </a:gridCol>
                <a:gridCol w="404600">
                  <a:extLst>
                    <a:ext uri="{9D8B030D-6E8A-4147-A177-3AD203B41FA5}">
                      <a16:colId xmlns:a16="http://schemas.microsoft.com/office/drawing/2014/main" val="2720028115"/>
                    </a:ext>
                  </a:extLst>
                </a:gridCol>
                <a:gridCol w="404600">
                  <a:extLst>
                    <a:ext uri="{9D8B030D-6E8A-4147-A177-3AD203B41FA5}">
                      <a16:colId xmlns:a16="http://schemas.microsoft.com/office/drawing/2014/main" val="3640724799"/>
                    </a:ext>
                  </a:extLst>
                </a:gridCol>
              </a:tblGrid>
              <a:tr h="24641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1279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211A277-B4F6-8F0E-8B20-C1E8DB187A4C}"/>
              </a:ext>
            </a:extLst>
          </p:cNvPr>
          <p:cNvSpPr/>
          <p:nvPr/>
        </p:nvSpPr>
        <p:spPr>
          <a:xfrm>
            <a:off x="3965175" y="1373260"/>
            <a:ext cx="2130825" cy="39938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C9CDB9-6FF7-D600-A983-7912158A5181}"/>
              </a:ext>
            </a:extLst>
          </p:cNvPr>
          <p:cNvSpPr/>
          <p:nvPr/>
        </p:nvSpPr>
        <p:spPr>
          <a:xfrm>
            <a:off x="6216314" y="1373260"/>
            <a:ext cx="2863518" cy="39938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41623-DC06-1074-0E37-59EB5EAC0ADD}"/>
                  </a:ext>
                </a:extLst>
              </p:cNvPr>
              <p:cNvSpPr txBox="1"/>
              <p:nvPr/>
            </p:nvSpPr>
            <p:spPr>
              <a:xfrm>
                <a:off x="2228669" y="651899"/>
                <a:ext cx="283654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Does this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41623-DC06-1074-0E37-59EB5EAC0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669" y="651899"/>
                <a:ext cx="2836546" cy="483466"/>
              </a:xfrm>
              <a:prstGeom prst="rect">
                <a:avLst/>
              </a:prstGeom>
              <a:blipFill>
                <a:blip r:embed="rId2"/>
                <a:stretch>
                  <a:fillRect l="-1935" r="-1075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7A2E8-6B98-0B46-3A7A-EE4FB97FA400}"/>
              </a:ext>
            </a:extLst>
          </p:cNvPr>
          <p:cNvCxnSpPr>
            <a:cxnSpLocks/>
          </p:cNvCxnSpPr>
          <p:nvPr/>
        </p:nvCxnSpPr>
        <p:spPr>
          <a:xfrm>
            <a:off x="483833" y="2326640"/>
            <a:ext cx="8213127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5DC167-F906-026D-E6FF-321AE929F3A7}"/>
              </a:ext>
            </a:extLst>
          </p:cNvPr>
          <p:cNvCxnSpPr>
            <a:cxnSpLocks/>
          </p:cNvCxnSpPr>
          <p:nvPr/>
        </p:nvCxnSpPr>
        <p:spPr>
          <a:xfrm>
            <a:off x="670560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7C9CF-698F-1942-7648-C72F2B92EEDF}"/>
              </a:ext>
            </a:extLst>
          </p:cNvPr>
          <p:cNvCxnSpPr>
            <a:cxnSpLocks/>
          </p:cNvCxnSpPr>
          <p:nvPr/>
        </p:nvCxnSpPr>
        <p:spPr>
          <a:xfrm>
            <a:off x="2239264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39F2D8-9C9C-C12F-1EA8-29F066B30E7F}"/>
              </a:ext>
            </a:extLst>
          </p:cNvPr>
          <p:cNvCxnSpPr>
            <a:cxnSpLocks/>
          </p:cNvCxnSpPr>
          <p:nvPr/>
        </p:nvCxnSpPr>
        <p:spPr>
          <a:xfrm>
            <a:off x="3807968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AA0CA8-410B-DDEC-3A47-8FD567F7F421}"/>
              </a:ext>
            </a:extLst>
          </p:cNvPr>
          <p:cNvCxnSpPr>
            <a:cxnSpLocks/>
          </p:cNvCxnSpPr>
          <p:nvPr/>
        </p:nvCxnSpPr>
        <p:spPr>
          <a:xfrm>
            <a:off x="5376672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892FED-6F80-76DE-5D90-7F31D0ED9A45}"/>
              </a:ext>
            </a:extLst>
          </p:cNvPr>
          <p:cNvCxnSpPr>
            <a:cxnSpLocks/>
          </p:cNvCxnSpPr>
          <p:nvPr/>
        </p:nvCxnSpPr>
        <p:spPr>
          <a:xfrm>
            <a:off x="6945376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877D16-FDF7-EDCC-2C36-5614E7EF74F7}"/>
              </a:ext>
            </a:extLst>
          </p:cNvPr>
          <p:cNvCxnSpPr>
            <a:cxnSpLocks/>
          </p:cNvCxnSpPr>
          <p:nvPr/>
        </p:nvCxnSpPr>
        <p:spPr>
          <a:xfrm>
            <a:off x="8514080" y="19964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DA668F-58CC-3E8A-01C6-3C8EF88113F8}"/>
              </a:ext>
            </a:extLst>
          </p:cNvPr>
          <p:cNvCxnSpPr>
            <a:cxnSpLocks/>
          </p:cNvCxnSpPr>
          <p:nvPr/>
        </p:nvCxnSpPr>
        <p:spPr>
          <a:xfrm>
            <a:off x="4531360" y="1290320"/>
            <a:ext cx="0" cy="85344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59C828-9751-A92F-5A28-BFFECD4866B7}"/>
              </a:ext>
            </a:extLst>
          </p:cNvPr>
          <p:cNvCxnSpPr>
            <a:cxnSpLocks/>
          </p:cNvCxnSpPr>
          <p:nvPr/>
        </p:nvCxnSpPr>
        <p:spPr>
          <a:xfrm>
            <a:off x="2755950" y="4409440"/>
            <a:ext cx="8213127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463810-F435-8EF0-D820-CFC4A0830B82}"/>
              </a:ext>
            </a:extLst>
          </p:cNvPr>
          <p:cNvCxnSpPr>
            <a:cxnSpLocks/>
          </p:cNvCxnSpPr>
          <p:nvPr/>
        </p:nvCxnSpPr>
        <p:spPr>
          <a:xfrm>
            <a:off x="2942677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E4F83-945A-504B-75B4-0F84D805B06B}"/>
              </a:ext>
            </a:extLst>
          </p:cNvPr>
          <p:cNvCxnSpPr>
            <a:cxnSpLocks/>
          </p:cNvCxnSpPr>
          <p:nvPr/>
        </p:nvCxnSpPr>
        <p:spPr>
          <a:xfrm>
            <a:off x="4511381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1B35F0-8F4F-EEF6-18F4-66A33BE7C9E4}"/>
              </a:ext>
            </a:extLst>
          </p:cNvPr>
          <p:cNvCxnSpPr>
            <a:cxnSpLocks/>
          </p:cNvCxnSpPr>
          <p:nvPr/>
        </p:nvCxnSpPr>
        <p:spPr>
          <a:xfrm>
            <a:off x="6080085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091829-09F2-A172-8C84-4C2F526C86A6}"/>
              </a:ext>
            </a:extLst>
          </p:cNvPr>
          <p:cNvCxnSpPr>
            <a:cxnSpLocks/>
          </p:cNvCxnSpPr>
          <p:nvPr/>
        </p:nvCxnSpPr>
        <p:spPr>
          <a:xfrm>
            <a:off x="7648789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9484AC-5469-1359-D810-9A4351B136EF}"/>
              </a:ext>
            </a:extLst>
          </p:cNvPr>
          <p:cNvCxnSpPr>
            <a:cxnSpLocks/>
          </p:cNvCxnSpPr>
          <p:nvPr/>
        </p:nvCxnSpPr>
        <p:spPr>
          <a:xfrm>
            <a:off x="9217493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8654A6-439C-5E99-3396-CBB381270535}"/>
              </a:ext>
            </a:extLst>
          </p:cNvPr>
          <p:cNvCxnSpPr>
            <a:cxnSpLocks/>
          </p:cNvCxnSpPr>
          <p:nvPr/>
        </p:nvCxnSpPr>
        <p:spPr>
          <a:xfrm>
            <a:off x="10786197" y="407924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DA6DFF-CDF1-688F-0275-A8633276B849}"/>
              </a:ext>
            </a:extLst>
          </p:cNvPr>
          <p:cNvCxnSpPr>
            <a:cxnSpLocks/>
          </p:cNvCxnSpPr>
          <p:nvPr/>
        </p:nvCxnSpPr>
        <p:spPr>
          <a:xfrm>
            <a:off x="4511381" y="3119120"/>
            <a:ext cx="0" cy="85344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B2EA15-E5D6-CCBB-0E3B-6AA6D65B59D5}"/>
              </a:ext>
            </a:extLst>
          </p:cNvPr>
          <p:cNvSpPr txBox="1"/>
          <p:nvPr/>
        </p:nvSpPr>
        <p:spPr>
          <a:xfrm>
            <a:off x="483833" y="256364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7279BE-E8E8-346F-BE98-BD9BDC9BD896}"/>
              </a:ext>
            </a:extLst>
          </p:cNvPr>
          <p:cNvSpPr txBox="1"/>
          <p:nvPr/>
        </p:nvSpPr>
        <p:spPr>
          <a:xfrm>
            <a:off x="8278256" y="247278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5525E-695E-5D8A-ED2B-0CDDB321134F}"/>
              </a:ext>
            </a:extLst>
          </p:cNvPr>
          <p:cNvSpPr txBox="1"/>
          <p:nvPr/>
        </p:nvSpPr>
        <p:spPr>
          <a:xfrm>
            <a:off x="2733325" y="460628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EB3FF-FFA3-8DE1-52CD-FF0EB06C354A}"/>
              </a:ext>
            </a:extLst>
          </p:cNvPr>
          <p:cNvSpPr txBox="1"/>
          <p:nvPr/>
        </p:nvSpPr>
        <p:spPr>
          <a:xfrm>
            <a:off x="10527748" y="45154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6B1A1-72AE-9193-F44D-FBA1053664E0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182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is greater?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458AD-43CA-A506-5778-5CAF76A26094}"/>
                  </a:ext>
                </a:extLst>
              </p:cNvPr>
              <p:cNvSpPr txBox="1"/>
              <p:nvPr/>
            </p:nvSpPr>
            <p:spPr>
              <a:xfrm>
                <a:off x="4048783" y="2050330"/>
                <a:ext cx="799898" cy="2304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458AD-43CA-A506-5778-5CAF76A26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783" y="2050330"/>
                <a:ext cx="799898" cy="2304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8DC84-23D4-3047-8763-2FC0153D514A}"/>
                  </a:ext>
                </a:extLst>
              </p:cNvPr>
              <p:cNvSpPr txBox="1"/>
              <p:nvPr/>
            </p:nvSpPr>
            <p:spPr>
              <a:xfrm>
                <a:off x="6327504" y="2050330"/>
                <a:ext cx="799898" cy="2308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8DC84-23D4-3047-8763-2FC0153D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04" y="2050330"/>
                <a:ext cx="799898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DE3F0A5-EB4C-0BF7-CFF9-607D6847B968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387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Compare the bar models using &gt;, &lt; or =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B7FBAAE-3124-5829-0ED2-C64840CC1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32820"/>
              </p:ext>
            </p:extLst>
          </p:nvPr>
        </p:nvGraphicFramePr>
        <p:xfrm>
          <a:off x="2809310" y="1685498"/>
          <a:ext cx="2005368" cy="608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342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1422206737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1788462994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4244796023"/>
                    </a:ext>
                  </a:extLst>
                </a:gridCol>
              </a:tblGrid>
              <a:tr h="6081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85499D3-AC3B-E6DB-D025-24BB3E212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02171"/>
              </p:ext>
            </p:extLst>
          </p:nvPr>
        </p:nvGraphicFramePr>
        <p:xfrm>
          <a:off x="6887563" y="1685498"/>
          <a:ext cx="2005368" cy="608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56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248927806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1132746980"/>
                    </a:ext>
                  </a:extLst>
                </a:gridCol>
              </a:tblGrid>
              <a:tr h="6081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3FBBB2A-4645-573B-44C1-E424BD161F2A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09B029-1550-EA96-068A-513C47E11EB4}"/>
              </a:ext>
            </a:extLst>
          </p:cNvPr>
          <p:cNvSpPr/>
          <p:nvPr/>
        </p:nvSpPr>
        <p:spPr>
          <a:xfrm>
            <a:off x="5496560" y="1685498"/>
            <a:ext cx="680720" cy="6081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0EB4FA-E603-D9EB-701B-C5AF6FA09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65641"/>
              </p:ext>
            </p:extLst>
          </p:nvPr>
        </p:nvGraphicFramePr>
        <p:xfrm>
          <a:off x="2818308" y="2838503"/>
          <a:ext cx="2005368" cy="608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671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3257926402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1422206737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333515503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1788462994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3758155282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4244796023"/>
                    </a:ext>
                  </a:extLst>
                </a:gridCol>
                <a:gridCol w="250671">
                  <a:extLst>
                    <a:ext uri="{9D8B030D-6E8A-4147-A177-3AD203B41FA5}">
                      <a16:colId xmlns:a16="http://schemas.microsoft.com/office/drawing/2014/main" val="257779009"/>
                    </a:ext>
                  </a:extLst>
                </a:gridCol>
              </a:tblGrid>
              <a:tr h="6081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C73AE9-0E7C-2410-207A-264526AF9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56897"/>
              </p:ext>
            </p:extLst>
          </p:nvPr>
        </p:nvGraphicFramePr>
        <p:xfrm>
          <a:off x="6896561" y="2838503"/>
          <a:ext cx="200536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56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248927806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1132746980"/>
                    </a:ext>
                  </a:extLst>
                </a:gridCol>
              </a:tblGrid>
              <a:tr h="3040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  <a:tr h="3040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4414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C4D4B1A-EC1F-1F38-6C4D-44E5106831D4}"/>
              </a:ext>
            </a:extLst>
          </p:cNvPr>
          <p:cNvSpPr/>
          <p:nvPr/>
        </p:nvSpPr>
        <p:spPr>
          <a:xfrm>
            <a:off x="5505558" y="2838503"/>
            <a:ext cx="680720" cy="6081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44476F-C9F2-45A1-4CF5-3B0F027ED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04397"/>
              </p:ext>
            </p:extLst>
          </p:nvPr>
        </p:nvGraphicFramePr>
        <p:xfrm>
          <a:off x="2809310" y="4043405"/>
          <a:ext cx="200536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342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1422206737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1788462994"/>
                    </a:ext>
                  </a:extLst>
                </a:gridCol>
                <a:gridCol w="501342">
                  <a:extLst>
                    <a:ext uri="{9D8B030D-6E8A-4147-A177-3AD203B41FA5}">
                      <a16:colId xmlns:a16="http://schemas.microsoft.com/office/drawing/2014/main" val="4244796023"/>
                    </a:ext>
                  </a:extLst>
                </a:gridCol>
              </a:tblGrid>
              <a:tr h="2027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  <a:tr h="2027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11135"/>
                  </a:ext>
                </a:extLst>
              </a:tr>
              <a:tr h="2027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25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AF4118-27DA-8346-F96A-A457481E3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77367"/>
              </p:ext>
            </p:extLst>
          </p:nvPr>
        </p:nvGraphicFramePr>
        <p:xfrm>
          <a:off x="6887563" y="4043405"/>
          <a:ext cx="200536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56">
                  <a:extLst>
                    <a:ext uri="{9D8B030D-6E8A-4147-A177-3AD203B41FA5}">
                      <a16:colId xmlns:a16="http://schemas.microsoft.com/office/drawing/2014/main" val="1487528562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248927806"/>
                    </a:ext>
                  </a:extLst>
                </a:gridCol>
                <a:gridCol w="668456">
                  <a:extLst>
                    <a:ext uri="{9D8B030D-6E8A-4147-A177-3AD203B41FA5}">
                      <a16:colId xmlns:a16="http://schemas.microsoft.com/office/drawing/2014/main" val="1132746980"/>
                    </a:ext>
                  </a:extLst>
                </a:gridCol>
              </a:tblGrid>
              <a:tr h="2027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1621"/>
                  </a:ext>
                </a:extLst>
              </a:tr>
              <a:tr h="2027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54204"/>
                  </a:ext>
                </a:extLst>
              </a:tr>
              <a:tr h="2027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5256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4BEA7FA-30CD-85F6-B9E1-0574CF96D3E5}"/>
              </a:ext>
            </a:extLst>
          </p:cNvPr>
          <p:cNvSpPr/>
          <p:nvPr/>
        </p:nvSpPr>
        <p:spPr>
          <a:xfrm>
            <a:off x="5496560" y="4043405"/>
            <a:ext cx="680720" cy="6081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60767-FBB4-5E65-1A8C-9152ED823CD4}"/>
              </a:ext>
            </a:extLst>
          </p:cNvPr>
          <p:cNvSpPr/>
          <p:nvPr/>
        </p:nvSpPr>
        <p:spPr>
          <a:xfrm>
            <a:off x="1875753" y="2462951"/>
            <a:ext cx="8087578" cy="12454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C016D-9C1A-A1EA-6D7D-D2A3AE2B9CED}"/>
              </a:ext>
            </a:extLst>
          </p:cNvPr>
          <p:cNvSpPr/>
          <p:nvPr/>
        </p:nvSpPr>
        <p:spPr>
          <a:xfrm>
            <a:off x="1875753" y="3969320"/>
            <a:ext cx="8087578" cy="12454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41623-DC06-1074-0E37-59EB5EAC0ADD}"/>
              </a:ext>
            </a:extLst>
          </p:cNvPr>
          <p:cNvSpPr txBox="1"/>
          <p:nvPr/>
        </p:nvSpPr>
        <p:spPr>
          <a:xfrm>
            <a:off x="2228669" y="651899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Order the fractions from smallest to largest.</a:t>
            </a:r>
          </a:p>
        </p:txBody>
      </p:sp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458AD-43CA-A506-5778-5CAF76A26094}"/>
                  </a:ext>
                </a:extLst>
              </p:cNvPr>
              <p:cNvSpPr txBox="1"/>
              <p:nvPr/>
            </p:nvSpPr>
            <p:spPr>
              <a:xfrm>
                <a:off x="3139590" y="1946635"/>
                <a:ext cx="799898" cy="2312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458AD-43CA-A506-5778-5CAF76A26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90" y="1946635"/>
                <a:ext cx="799898" cy="2312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8DC84-23D4-3047-8763-2FC0153D514A}"/>
                  </a:ext>
                </a:extLst>
              </p:cNvPr>
              <p:cNvSpPr txBox="1"/>
              <p:nvPr/>
            </p:nvSpPr>
            <p:spPr>
              <a:xfrm>
                <a:off x="5570160" y="1946635"/>
                <a:ext cx="1367362" cy="2312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58DC84-23D4-3047-8763-2FC0153D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60" y="1946635"/>
                <a:ext cx="1367362" cy="231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4949AA-D15E-2E2D-D148-70C51860F355}"/>
                  </a:ext>
                </a:extLst>
              </p:cNvPr>
              <p:cNvSpPr txBox="1"/>
              <p:nvPr/>
            </p:nvSpPr>
            <p:spPr>
              <a:xfrm>
                <a:off x="8264891" y="1946635"/>
                <a:ext cx="799898" cy="2304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4949AA-D15E-2E2D-D148-70C51860F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891" y="1946635"/>
                <a:ext cx="799898" cy="2304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709A9EF-31A1-C66B-2699-FA9E46D30B5D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 and percentages.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596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different numbers can you make using 5 counters?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8B23CB-A575-DEFD-FA8B-AEB724CB3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73164"/>
              </p:ext>
            </p:extLst>
          </p:nvPr>
        </p:nvGraphicFramePr>
        <p:xfrm>
          <a:off x="1993950" y="2722732"/>
          <a:ext cx="8127999" cy="1618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31133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55597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82764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12470"/>
                  </a:ext>
                </a:extLst>
              </a:tr>
              <a:tr h="124734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719702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76FCA36-4ECA-F8E2-8F7C-C02CD30CD0D2}"/>
              </a:ext>
            </a:extLst>
          </p:cNvPr>
          <p:cNvSpPr/>
          <p:nvPr/>
        </p:nvSpPr>
        <p:spPr>
          <a:xfrm>
            <a:off x="4581084" y="3492501"/>
            <a:ext cx="235670" cy="25452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228F37-AF49-07B0-BC5E-60ABBC32BA24}"/>
              </a:ext>
            </a:extLst>
          </p:cNvPr>
          <p:cNvSpPr/>
          <p:nvPr/>
        </p:nvSpPr>
        <p:spPr>
          <a:xfrm>
            <a:off x="4260916" y="1565880"/>
            <a:ext cx="669304" cy="678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A03504-93C9-F404-8EF3-D44F305C1ED7}"/>
              </a:ext>
            </a:extLst>
          </p:cNvPr>
          <p:cNvSpPr/>
          <p:nvPr/>
        </p:nvSpPr>
        <p:spPr>
          <a:xfrm>
            <a:off x="5024143" y="1575191"/>
            <a:ext cx="669304" cy="678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7F66AD-02FE-583C-7B41-B56C5662FEED}"/>
              </a:ext>
            </a:extLst>
          </p:cNvPr>
          <p:cNvSpPr/>
          <p:nvPr/>
        </p:nvSpPr>
        <p:spPr>
          <a:xfrm>
            <a:off x="5775832" y="1575191"/>
            <a:ext cx="669304" cy="678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55536F-701D-37A3-E1C9-36FE46C71DFD}"/>
              </a:ext>
            </a:extLst>
          </p:cNvPr>
          <p:cNvSpPr/>
          <p:nvPr/>
        </p:nvSpPr>
        <p:spPr>
          <a:xfrm>
            <a:off x="6539059" y="1584502"/>
            <a:ext cx="669304" cy="678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F26D31-B950-DE53-6BDA-2DC85FD9329F}"/>
              </a:ext>
            </a:extLst>
          </p:cNvPr>
          <p:cNvSpPr/>
          <p:nvPr/>
        </p:nvSpPr>
        <p:spPr>
          <a:xfrm>
            <a:off x="7302288" y="1584502"/>
            <a:ext cx="669304" cy="678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C7F6AB-8F97-3201-C3F3-3CFDEA94C863}"/>
              </a:ext>
            </a:extLst>
          </p:cNvPr>
          <p:cNvSpPr/>
          <p:nvPr/>
        </p:nvSpPr>
        <p:spPr>
          <a:xfrm>
            <a:off x="4867201" y="2769635"/>
            <a:ext cx="2381496" cy="2724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CFDD8F-445A-56A9-31E2-0DBC31721DD8}"/>
              </a:ext>
            </a:extLst>
          </p:cNvPr>
          <p:cNvSpPr/>
          <p:nvPr/>
        </p:nvSpPr>
        <p:spPr>
          <a:xfrm>
            <a:off x="7636940" y="2769635"/>
            <a:ext cx="2381496" cy="2724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3524C1-B87F-3E1B-EF1D-550C43717D01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26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the number 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4D10FB-1B5D-7E08-71B5-E4FF4C8B0D95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E368E3-722C-2C76-39CA-703668D5ECDB}"/>
              </a:ext>
            </a:extLst>
          </p:cNvPr>
          <p:cNvCxnSpPr>
            <a:cxnSpLocks/>
          </p:cNvCxnSpPr>
          <p:nvPr/>
        </p:nvCxnSpPr>
        <p:spPr>
          <a:xfrm flipV="1">
            <a:off x="1875753" y="2513941"/>
            <a:ext cx="8934487" cy="8513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1E07C3-5315-4113-055F-82292330BF67}"/>
              </a:ext>
            </a:extLst>
          </p:cNvPr>
          <p:cNvCxnSpPr>
            <a:cxnSpLocks/>
          </p:cNvCxnSpPr>
          <p:nvPr/>
        </p:nvCxnSpPr>
        <p:spPr>
          <a:xfrm>
            <a:off x="2055949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1CDAD1-FBF5-37A2-3E51-EC976AB7F681}"/>
              </a:ext>
            </a:extLst>
          </p:cNvPr>
          <p:cNvCxnSpPr>
            <a:cxnSpLocks/>
          </p:cNvCxnSpPr>
          <p:nvPr/>
        </p:nvCxnSpPr>
        <p:spPr>
          <a:xfrm>
            <a:off x="2913905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E59BC8-7050-C40B-67A4-E856487E860F}"/>
              </a:ext>
            </a:extLst>
          </p:cNvPr>
          <p:cNvCxnSpPr>
            <a:cxnSpLocks/>
          </p:cNvCxnSpPr>
          <p:nvPr/>
        </p:nvCxnSpPr>
        <p:spPr>
          <a:xfrm>
            <a:off x="3771861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58C08-AB53-824C-AD60-0BA0D04165A1}"/>
              </a:ext>
            </a:extLst>
          </p:cNvPr>
          <p:cNvCxnSpPr>
            <a:cxnSpLocks/>
          </p:cNvCxnSpPr>
          <p:nvPr/>
        </p:nvCxnSpPr>
        <p:spPr>
          <a:xfrm>
            <a:off x="4629817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D49306-884E-B304-671E-552A7CFDE848}"/>
              </a:ext>
            </a:extLst>
          </p:cNvPr>
          <p:cNvCxnSpPr>
            <a:cxnSpLocks/>
          </p:cNvCxnSpPr>
          <p:nvPr/>
        </p:nvCxnSpPr>
        <p:spPr>
          <a:xfrm>
            <a:off x="5487773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40620E-2E87-429A-D2CF-EB9ADAE49CC7}"/>
              </a:ext>
            </a:extLst>
          </p:cNvPr>
          <p:cNvCxnSpPr>
            <a:cxnSpLocks/>
          </p:cNvCxnSpPr>
          <p:nvPr/>
        </p:nvCxnSpPr>
        <p:spPr>
          <a:xfrm>
            <a:off x="6345729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299192-350D-C411-2D98-C2E5D2CC89B4}"/>
              </a:ext>
            </a:extLst>
          </p:cNvPr>
          <p:cNvCxnSpPr>
            <a:cxnSpLocks/>
          </p:cNvCxnSpPr>
          <p:nvPr/>
        </p:nvCxnSpPr>
        <p:spPr>
          <a:xfrm>
            <a:off x="7203685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5DD26F-A533-76A8-93D2-58C065FD95CB}"/>
              </a:ext>
            </a:extLst>
          </p:cNvPr>
          <p:cNvCxnSpPr>
            <a:cxnSpLocks/>
          </p:cNvCxnSpPr>
          <p:nvPr/>
        </p:nvCxnSpPr>
        <p:spPr>
          <a:xfrm>
            <a:off x="8061641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789E6-070D-701C-2C91-5E175FCB72F9}"/>
              </a:ext>
            </a:extLst>
          </p:cNvPr>
          <p:cNvCxnSpPr>
            <a:cxnSpLocks/>
          </p:cNvCxnSpPr>
          <p:nvPr/>
        </p:nvCxnSpPr>
        <p:spPr>
          <a:xfrm>
            <a:off x="8919597" y="226379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550E0F-D44B-9C04-4F94-49BCF32FAE99}"/>
              </a:ext>
            </a:extLst>
          </p:cNvPr>
          <p:cNvCxnSpPr>
            <a:cxnSpLocks/>
          </p:cNvCxnSpPr>
          <p:nvPr/>
        </p:nvCxnSpPr>
        <p:spPr>
          <a:xfrm>
            <a:off x="9777549" y="224745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B747B17-0955-8BE6-F80E-4100A76A3A41}"/>
              </a:ext>
            </a:extLst>
          </p:cNvPr>
          <p:cNvSpPr txBox="1"/>
          <p:nvPr/>
        </p:nvSpPr>
        <p:spPr>
          <a:xfrm>
            <a:off x="1905106" y="1847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2B137D-DAF2-D1A8-1A9C-E80FBD228563}"/>
              </a:ext>
            </a:extLst>
          </p:cNvPr>
          <p:cNvSpPr txBox="1"/>
          <p:nvPr/>
        </p:nvSpPr>
        <p:spPr>
          <a:xfrm>
            <a:off x="1905106" y="2923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4603B-B75B-2BD3-B117-F2DC0BD7B9F7}"/>
              </a:ext>
            </a:extLst>
          </p:cNvPr>
          <p:cNvSpPr txBox="1"/>
          <p:nvPr/>
        </p:nvSpPr>
        <p:spPr>
          <a:xfrm>
            <a:off x="2675699" y="184764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F19C24-056A-2E82-654D-B65210155443}"/>
                  </a:ext>
                </a:extLst>
              </p:cNvPr>
              <p:cNvSpPr txBox="1"/>
              <p:nvPr/>
            </p:nvSpPr>
            <p:spPr>
              <a:xfrm>
                <a:off x="2763065" y="2923982"/>
                <a:ext cx="30938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F19C24-056A-2E82-654D-B6521015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65" y="2923982"/>
                <a:ext cx="309380" cy="520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0FB5893-F5EF-9777-D491-801EFD575F94}"/>
              </a:ext>
            </a:extLst>
          </p:cNvPr>
          <p:cNvSpPr txBox="1"/>
          <p:nvPr/>
        </p:nvSpPr>
        <p:spPr>
          <a:xfrm>
            <a:off x="3529801" y="184764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C10C74-8BB2-2B68-0A73-16A1DD397341}"/>
                  </a:ext>
                </a:extLst>
              </p:cNvPr>
              <p:cNvSpPr txBox="1"/>
              <p:nvPr/>
            </p:nvSpPr>
            <p:spPr>
              <a:xfrm>
                <a:off x="3617167" y="2923982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C10C74-8BB2-2B68-0A73-16A1DD39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67" y="2923982"/>
                <a:ext cx="309379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4BA8F9-6769-53DE-5664-9870DAB6A296}"/>
                  </a:ext>
                </a:extLst>
              </p:cNvPr>
              <p:cNvSpPr txBox="1"/>
              <p:nvPr/>
            </p:nvSpPr>
            <p:spPr>
              <a:xfrm>
                <a:off x="4496374" y="2929145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4BA8F9-6769-53DE-5664-9870DAB6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74" y="2929145"/>
                <a:ext cx="309379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810A9F-2230-3254-862B-91B88E0091E2}"/>
                  </a:ext>
                </a:extLst>
              </p:cNvPr>
              <p:cNvSpPr txBox="1"/>
              <p:nvPr/>
            </p:nvSpPr>
            <p:spPr>
              <a:xfrm>
                <a:off x="5350476" y="2929145"/>
                <a:ext cx="309379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810A9F-2230-3254-862B-91B88E009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476" y="2929145"/>
                <a:ext cx="309379" cy="519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2957F38-92C8-96B1-3E01-AFB8F9A9B7F8}"/>
              </a:ext>
            </a:extLst>
          </p:cNvPr>
          <p:cNvSpPr txBox="1"/>
          <p:nvPr/>
        </p:nvSpPr>
        <p:spPr>
          <a:xfrm>
            <a:off x="4370920" y="18242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AC192F-871A-673E-6409-A55A973E3522}"/>
              </a:ext>
            </a:extLst>
          </p:cNvPr>
          <p:cNvSpPr txBox="1"/>
          <p:nvPr/>
        </p:nvSpPr>
        <p:spPr>
          <a:xfrm>
            <a:off x="5225022" y="18242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EB08685-5230-2BDD-2BE1-9862084CC6AA}"/>
              </a:ext>
            </a:extLst>
          </p:cNvPr>
          <p:cNvCxnSpPr>
            <a:cxnSpLocks/>
          </p:cNvCxnSpPr>
          <p:nvPr/>
        </p:nvCxnSpPr>
        <p:spPr>
          <a:xfrm>
            <a:off x="10590349" y="2247455"/>
            <a:ext cx="0" cy="579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782376-37BA-3EFE-D6A2-6B97A79A453A}"/>
                  </a:ext>
                </a:extLst>
              </p:cNvPr>
              <p:cNvSpPr txBox="1"/>
              <p:nvPr/>
            </p:nvSpPr>
            <p:spPr>
              <a:xfrm>
                <a:off x="6222767" y="2923982"/>
                <a:ext cx="309379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782376-37BA-3EFE-D6A2-6B97A79A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67" y="2923982"/>
                <a:ext cx="309379" cy="54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003C19-972E-5676-D59E-28032162AD69}"/>
                  </a:ext>
                </a:extLst>
              </p:cNvPr>
              <p:cNvSpPr txBox="1"/>
              <p:nvPr/>
            </p:nvSpPr>
            <p:spPr>
              <a:xfrm>
                <a:off x="7076869" y="2923982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003C19-972E-5676-D59E-28032162A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869" y="2923982"/>
                <a:ext cx="30937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321200-9D86-6F3D-E5DB-87C91E5F4F7E}"/>
                  </a:ext>
                </a:extLst>
              </p:cNvPr>
              <p:cNvSpPr txBox="1"/>
              <p:nvPr/>
            </p:nvSpPr>
            <p:spPr>
              <a:xfrm>
                <a:off x="7956076" y="2929145"/>
                <a:ext cx="30937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321200-9D86-6F3D-E5DB-87C91E5F4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76" y="2929145"/>
                <a:ext cx="309379" cy="518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62A637-7B03-0396-808E-645F90455EF0}"/>
                  </a:ext>
                </a:extLst>
              </p:cNvPr>
              <p:cNvSpPr txBox="1"/>
              <p:nvPr/>
            </p:nvSpPr>
            <p:spPr>
              <a:xfrm>
                <a:off x="8810178" y="2929145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62A637-7B03-0396-808E-645F9045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78" y="2929145"/>
                <a:ext cx="309379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75B3FE6-1A32-7B84-E5C7-F84FEB4C572B}"/>
              </a:ext>
            </a:extLst>
          </p:cNvPr>
          <p:cNvSpPr txBox="1"/>
          <p:nvPr/>
        </p:nvSpPr>
        <p:spPr>
          <a:xfrm>
            <a:off x="6166075" y="181404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0EB3DE-2F9D-7141-9614-D9F0718E99BC}"/>
              </a:ext>
            </a:extLst>
          </p:cNvPr>
          <p:cNvSpPr txBox="1"/>
          <p:nvPr/>
        </p:nvSpPr>
        <p:spPr>
          <a:xfrm>
            <a:off x="7020177" y="181404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27251F-4502-CFDE-D87F-1B899F021140}"/>
              </a:ext>
            </a:extLst>
          </p:cNvPr>
          <p:cNvSpPr txBox="1"/>
          <p:nvPr/>
        </p:nvSpPr>
        <p:spPr>
          <a:xfrm>
            <a:off x="7861296" y="17906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D01D67-BD5F-D6B5-B685-87DC21D19ABB}"/>
              </a:ext>
            </a:extLst>
          </p:cNvPr>
          <p:cNvSpPr txBox="1"/>
          <p:nvPr/>
        </p:nvSpPr>
        <p:spPr>
          <a:xfrm>
            <a:off x="8715398" y="17906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C36684-3601-2E8E-42BA-74E7EE4EF546}"/>
                  </a:ext>
                </a:extLst>
              </p:cNvPr>
              <p:cNvSpPr txBox="1"/>
              <p:nvPr/>
            </p:nvSpPr>
            <p:spPr>
              <a:xfrm>
                <a:off x="9653951" y="2908601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C36684-3601-2E8E-42BA-74E7EE4EF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951" y="2908601"/>
                <a:ext cx="309379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3A9EA04-EB6E-3A53-EE77-49FD1EF46226}"/>
              </a:ext>
            </a:extLst>
          </p:cNvPr>
          <p:cNvSpPr txBox="1"/>
          <p:nvPr/>
        </p:nvSpPr>
        <p:spPr>
          <a:xfrm>
            <a:off x="9565377" y="178297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4A18C8-A3C6-1D04-2B8F-F4741A5C2DB2}"/>
              </a:ext>
            </a:extLst>
          </p:cNvPr>
          <p:cNvSpPr txBox="1"/>
          <p:nvPr/>
        </p:nvSpPr>
        <p:spPr>
          <a:xfrm>
            <a:off x="10419479" y="1782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A44F71-5618-461F-08D4-55937FB9FE57}"/>
              </a:ext>
            </a:extLst>
          </p:cNvPr>
          <p:cNvSpPr txBox="1"/>
          <p:nvPr/>
        </p:nvSpPr>
        <p:spPr>
          <a:xfrm>
            <a:off x="10469609" y="2908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A2ADC8-4B0B-8424-65EB-F88CB228A8A3}"/>
              </a:ext>
            </a:extLst>
          </p:cNvPr>
          <p:cNvSpPr/>
          <p:nvPr/>
        </p:nvSpPr>
        <p:spPr>
          <a:xfrm>
            <a:off x="2633587" y="2910063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830A09-39CE-331C-AE4F-7D306D36C910}"/>
              </a:ext>
            </a:extLst>
          </p:cNvPr>
          <p:cNvSpPr/>
          <p:nvPr/>
        </p:nvSpPr>
        <p:spPr>
          <a:xfrm>
            <a:off x="3526317" y="1618812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48399F-A262-7C5D-1C40-47884CA05021}"/>
              </a:ext>
            </a:extLst>
          </p:cNvPr>
          <p:cNvSpPr/>
          <p:nvPr/>
        </p:nvSpPr>
        <p:spPr>
          <a:xfrm>
            <a:off x="4392747" y="2906316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E9CA8F-8584-6FE2-C63D-62F6C6887099}"/>
              </a:ext>
            </a:extLst>
          </p:cNvPr>
          <p:cNvSpPr/>
          <p:nvPr/>
        </p:nvSpPr>
        <p:spPr>
          <a:xfrm>
            <a:off x="5257474" y="1612537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27D842-B7B1-90E4-38D0-40A9444DA239}"/>
              </a:ext>
            </a:extLst>
          </p:cNvPr>
          <p:cNvSpPr/>
          <p:nvPr/>
        </p:nvSpPr>
        <p:spPr>
          <a:xfrm>
            <a:off x="6118787" y="2896340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69930D-9A16-8CD0-06D3-045F08381B23}"/>
              </a:ext>
            </a:extLst>
          </p:cNvPr>
          <p:cNvSpPr/>
          <p:nvPr/>
        </p:nvSpPr>
        <p:spPr>
          <a:xfrm>
            <a:off x="6941492" y="1551852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A490A9-DA0B-1D47-BC6C-0C5301140CD6}"/>
              </a:ext>
            </a:extLst>
          </p:cNvPr>
          <p:cNvSpPr/>
          <p:nvPr/>
        </p:nvSpPr>
        <p:spPr>
          <a:xfrm>
            <a:off x="7845882" y="2929488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B07EB-375D-A2B5-C557-FE4C1B937EF4}"/>
              </a:ext>
            </a:extLst>
          </p:cNvPr>
          <p:cNvSpPr/>
          <p:nvPr/>
        </p:nvSpPr>
        <p:spPr>
          <a:xfrm>
            <a:off x="8668587" y="1585000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02A1D8-C136-16CB-F019-2F693149F8EE}"/>
              </a:ext>
            </a:extLst>
          </p:cNvPr>
          <p:cNvSpPr/>
          <p:nvPr/>
        </p:nvSpPr>
        <p:spPr>
          <a:xfrm>
            <a:off x="9546388" y="2939400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EF2FD9A-7619-E939-38BD-B7D2005789D6}"/>
              </a:ext>
            </a:extLst>
          </p:cNvPr>
          <p:cNvSpPr/>
          <p:nvPr/>
        </p:nvSpPr>
        <p:spPr>
          <a:xfrm>
            <a:off x="10369093" y="1594912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6C24F0E-5DC1-DC5C-2D5C-7ACF4951CBCA}"/>
              </a:ext>
            </a:extLst>
          </p:cNvPr>
          <p:cNvSpPr/>
          <p:nvPr/>
        </p:nvSpPr>
        <p:spPr>
          <a:xfrm>
            <a:off x="10361191" y="2936450"/>
            <a:ext cx="5185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8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440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fraction and what decimal are shaded?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1793EC-1D78-15A2-4E04-7AA06CD4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64227"/>
              </p:ext>
            </p:extLst>
          </p:nvPr>
        </p:nvGraphicFramePr>
        <p:xfrm>
          <a:off x="250153" y="16002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777525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317865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047643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88711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128793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4363303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164229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834782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04804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5481078"/>
                    </a:ext>
                  </a:extLst>
                </a:gridCol>
              </a:tblGrid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96535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06148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79541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629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46202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064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5379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1650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44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95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82D99D-D384-FA1C-E773-0FCC6B8EB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1448"/>
              </p:ext>
            </p:extLst>
          </p:nvPr>
        </p:nvGraphicFramePr>
        <p:xfrm>
          <a:off x="4274141" y="16002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777525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317865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047643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88711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128793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4363303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164229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834782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04804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5481078"/>
                    </a:ext>
                  </a:extLst>
                </a:gridCol>
              </a:tblGrid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96535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06148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79541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7629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46202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064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5379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1650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44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95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79F8A7-6696-8A4D-AADB-B851A4A5A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57527"/>
              </p:ext>
            </p:extLst>
          </p:nvPr>
        </p:nvGraphicFramePr>
        <p:xfrm>
          <a:off x="8298130" y="16002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77752516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317865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047643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588711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128793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4363303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3164229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834782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04804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5481078"/>
                    </a:ext>
                  </a:extLst>
                </a:gridCol>
              </a:tblGrid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96535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06148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79541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629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46202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50646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5379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1650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449"/>
                  </a:ext>
                </a:extLst>
              </a:tr>
              <a:tr h="16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951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C519DBB-B522-5D90-380B-70B3F3B407B8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0300C-B2C0-7AC5-AE11-F51627316B8F}"/>
              </a:ext>
            </a:extLst>
          </p:cNvPr>
          <p:cNvSpPr/>
          <p:nvPr/>
        </p:nvSpPr>
        <p:spPr>
          <a:xfrm>
            <a:off x="4128116" y="1315810"/>
            <a:ext cx="3949650" cy="4119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1A7D8-6EF2-C57F-3C34-16BBCF51E4B2}"/>
              </a:ext>
            </a:extLst>
          </p:cNvPr>
          <p:cNvSpPr/>
          <p:nvPr/>
        </p:nvSpPr>
        <p:spPr>
          <a:xfrm>
            <a:off x="8152105" y="1315810"/>
            <a:ext cx="3949650" cy="4119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376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same? What is different?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50DA57-A1A1-148E-813D-DC1526E40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50677"/>
              </p:ext>
            </p:extLst>
          </p:nvPr>
        </p:nvGraphicFramePr>
        <p:xfrm>
          <a:off x="1875753" y="1483824"/>
          <a:ext cx="392173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173">
                  <a:extLst>
                    <a:ext uri="{9D8B030D-6E8A-4147-A177-3AD203B41FA5}">
                      <a16:colId xmlns:a16="http://schemas.microsoft.com/office/drawing/2014/main" val="3294962780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089859069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409118887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3018083326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3121518218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610904123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454517823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518256974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85671917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618961216"/>
                    </a:ext>
                  </a:extLst>
                </a:gridCol>
              </a:tblGrid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57495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09542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97081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34129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34103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398225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03079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51409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472007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1877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DC61EB-98EA-7BEB-2BF1-04585733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10710"/>
              </p:ext>
            </p:extLst>
          </p:nvPr>
        </p:nvGraphicFramePr>
        <p:xfrm>
          <a:off x="6041601" y="1483824"/>
          <a:ext cx="392173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173">
                  <a:extLst>
                    <a:ext uri="{9D8B030D-6E8A-4147-A177-3AD203B41FA5}">
                      <a16:colId xmlns:a16="http://schemas.microsoft.com/office/drawing/2014/main" val="3294962780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089859069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409118887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3018083326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3121518218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610904123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454517823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2518256974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85671917"/>
                    </a:ext>
                  </a:extLst>
                </a:gridCol>
                <a:gridCol w="392173">
                  <a:extLst>
                    <a:ext uri="{9D8B030D-6E8A-4147-A177-3AD203B41FA5}">
                      <a16:colId xmlns:a16="http://schemas.microsoft.com/office/drawing/2014/main" val="1618961216"/>
                    </a:ext>
                  </a:extLst>
                </a:gridCol>
              </a:tblGrid>
              <a:tr h="283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574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0BFDC2-F8E8-08F9-F51D-4CDBADB52100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Perimeter and area.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2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267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long is the rectangle?</a:t>
            </a:r>
          </a:p>
        </p:txBody>
      </p:sp>
      <p:pic>
        <p:nvPicPr>
          <p:cNvPr id="41" name="Graphic 40" descr="Pen outline">
            <a:extLst>
              <a:ext uri="{FF2B5EF4-FFF2-40B4-BE49-F238E27FC236}">
                <a16:creationId xmlns:a16="http://schemas.microsoft.com/office/drawing/2014/main" id="{DFACACDF-E8D1-B042-486A-4FBDEA88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33760">
            <a:off x="3856307" y="501299"/>
            <a:ext cx="2452897" cy="2452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3F4201-D366-4D1F-703A-18BEB5FF28B1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C543E-36B1-51E0-6CD5-C93222CB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96" y="2016404"/>
            <a:ext cx="8254691" cy="1207564"/>
          </a:xfrm>
          <a:prstGeom prst="rect">
            <a:avLst/>
          </a:prstGeom>
        </p:spPr>
      </p:pic>
      <p:pic>
        <p:nvPicPr>
          <p:cNvPr id="11" name="Graphic 10" descr="Pen outline">
            <a:extLst>
              <a:ext uri="{FF2B5EF4-FFF2-40B4-BE49-F238E27FC236}">
                <a16:creationId xmlns:a16="http://schemas.microsoft.com/office/drawing/2014/main" id="{5C85B409-DB52-D36A-0F99-54241CBB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33760">
            <a:off x="4059079" y="2306527"/>
            <a:ext cx="3432587" cy="34325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9A38C9-F3C0-768D-1F11-C2DB5CF19B22}"/>
              </a:ext>
            </a:extLst>
          </p:cNvPr>
          <p:cNvCxnSpPr/>
          <p:nvPr/>
        </p:nvCxnSpPr>
        <p:spPr>
          <a:xfrm>
            <a:off x="3535689" y="1649691"/>
            <a:ext cx="0" cy="3855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7251A3-C902-0C3C-EC7A-9F2023167024}"/>
              </a:ext>
            </a:extLst>
          </p:cNvPr>
          <p:cNvCxnSpPr/>
          <p:nvPr/>
        </p:nvCxnSpPr>
        <p:spPr>
          <a:xfrm>
            <a:off x="6506704" y="1655509"/>
            <a:ext cx="0" cy="3855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964ACFE-086D-41D6-24A5-C35572D94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53" y="4425648"/>
            <a:ext cx="8254691" cy="120756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0740FA-7E87-2621-50FD-9CC3DFC1B9A4}"/>
              </a:ext>
            </a:extLst>
          </p:cNvPr>
          <p:cNvCxnSpPr>
            <a:cxnSpLocks/>
          </p:cNvCxnSpPr>
          <p:nvPr/>
        </p:nvCxnSpPr>
        <p:spPr>
          <a:xfrm>
            <a:off x="3619246" y="3760358"/>
            <a:ext cx="0" cy="6841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23B894-18BE-69E4-AEEF-C49DDF8A8361}"/>
              </a:ext>
            </a:extLst>
          </p:cNvPr>
          <p:cNvCxnSpPr>
            <a:cxnSpLocks/>
          </p:cNvCxnSpPr>
          <p:nvPr/>
        </p:nvCxnSpPr>
        <p:spPr>
          <a:xfrm>
            <a:off x="7815746" y="3828702"/>
            <a:ext cx="0" cy="6997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4776B36-5703-CC8E-C1A3-C47B6F89344E}"/>
              </a:ext>
            </a:extLst>
          </p:cNvPr>
          <p:cNvSpPr/>
          <p:nvPr/>
        </p:nvSpPr>
        <p:spPr>
          <a:xfrm>
            <a:off x="1875751" y="3468565"/>
            <a:ext cx="8171135" cy="22817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7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299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number is represented?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07205E-0973-36EF-6B6D-CBF9D4D17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39057"/>
              </p:ext>
            </p:extLst>
          </p:nvPr>
        </p:nvGraphicFramePr>
        <p:xfrm>
          <a:off x="1993947" y="1815149"/>
          <a:ext cx="8128000" cy="2392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166929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0227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12109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156379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91583500"/>
                    </a:ext>
                  </a:extLst>
                </a:gridCol>
              </a:tblGrid>
              <a:tr h="466138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TTh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26686"/>
                  </a:ext>
                </a:extLst>
              </a:tr>
              <a:tr h="19258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36702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D93A7C4-1292-8980-52F3-B5F90FA4E98B}"/>
              </a:ext>
            </a:extLst>
          </p:cNvPr>
          <p:cNvSpPr/>
          <p:nvPr/>
        </p:nvSpPr>
        <p:spPr>
          <a:xfrm>
            <a:off x="2083324" y="2423292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B11B5F-21CF-D535-5FD3-120D9B9AB282}"/>
              </a:ext>
            </a:extLst>
          </p:cNvPr>
          <p:cNvSpPr/>
          <p:nvPr/>
        </p:nvSpPr>
        <p:spPr>
          <a:xfrm>
            <a:off x="2615761" y="2438907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ECDA51-B5C4-36AB-17F7-71A11572D696}"/>
              </a:ext>
            </a:extLst>
          </p:cNvPr>
          <p:cNvSpPr/>
          <p:nvPr/>
        </p:nvSpPr>
        <p:spPr>
          <a:xfrm>
            <a:off x="2083324" y="2899689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1C707A-12C7-6141-3AB2-75A530997C64}"/>
              </a:ext>
            </a:extLst>
          </p:cNvPr>
          <p:cNvSpPr/>
          <p:nvPr/>
        </p:nvSpPr>
        <p:spPr>
          <a:xfrm>
            <a:off x="3760883" y="2436367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DD2FE-B4BC-4098-77FC-D2BA13F21902}"/>
              </a:ext>
            </a:extLst>
          </p:cNvPr>
          <p:cNvSpPr/>
          <p:nvPr/>
        </p:nvSpPr>
        <p:spPr>
          <a:xfrm>
            <a:off x="4293320" y="2423292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F7580F-D57C-8FDE-8032-C48FFB373063}"/>
              </a:ext>
            </a:extLst>
          </p:cNvPr>
          <p:cNvSpPr/>
          <p:nvPr/>
        </p:nvSpPr>
        <p:spPr>
          <a:xfrm>
            <a:off x="5348668" y="2423292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90423C-CA10-B9BE-E820-C013970B44A2}"/>
              </a:ext>
            </a:extLst>
          </p:cNvPr>
          <p:cNvSpPr/>
          <p:nvPr/>
        </p:nvSpPr>
        <p:spPr>
          <a:xfrm>
            <a:off x="5881105" y="2438907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E1B404-A0B9-E441-2006-BA743B6FF6B0}"/>
              </a:ext>
            </a:extLst>
          </p:cNvPr>
          <p:cNvSpPr/>
          <p:nvPr/>
        </p:nvSpPr>
        <p:spPr>
          <a:xfrm>
            <a:off x="5348668" y="2899689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C00F74-2B58-7702-C5C8-BB86BD95FB7D}"/>
              </a:ext>
            </a:extLst>
          </p:cNvPr>
          <p:cNvSpPr/>
          <p:nvPr/>
        </p:nvSpPr>
        <p:spPr>
          <a:xfrm>
            <a:off x="5881105" y="2903941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A708BD-6EA7-AE53-2713-982F8101691B}"/>
              </a:ext>
            </a:extLst>
          </p:cNvPr>
          <p:cNvSpPr/>
          <p:nvPr/>
        </p:nvSpPr>
        <p:spPr>
          <a:xfrm>
            <a:off x="5348668" y="3364723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C9BAE5-83FF-181D-52E8-7F7BBF50F41B}"/>
              </a:ext>
            </a:extLst>
          </p:cNvPr>
          <p:cNvSpPr/>
          <p:nvPr/>
        </p:nvSpPr>
        <p:spPr>
          <a:xfrm>
            <a:off x="6981340" y="2428349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2A86DD-F7EE-3AEC-36EF-847178923709}"/>
              </a:ext>
            </a:extLst>
          </p:cNvPr>
          <p:cNvSpPr/>
          <p:nvPr/>
        </p:nvSpPr>
        <p:spPr>
          <a:xfrm>
            <a:off x="7513777" y="2443964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4DB396-98CC-1A1A-E2E5-CC4A3247752C}"/>
              </a:ext>
            </a:extLst>
          </p:cNvPr>
          <p:cNvSpPr/>
          <p:nvPr/>
        </p:nvSpPr>
        <p:spPr>
          <a:xfrm>
            <a:off x="6981340" y="2904746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B3810F-9A7F-2BB0-1DE9-85040F46F0E6}"/>
              </a:ext>
            </a:extLst>
          </p:cNvPr>
          <p:cNvSpPr/>
          <p:nvPr/>
        </p:nvSpPr>
        <p:spPr>
          <a:xfrm>
            <a:off x="7513777" y="2908998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F37C07-FB8A-0460-82CE-D23486C42268}"/>
              </a:ext>
            </a:extLst>
          </p:cNvPr>
          <p:cNvSpPr/>
          <p:nvPr/>
        </p:nvSpPr>
        <p:spPr>
          <a:xfrm>
            <a:off x="8578651" y="2433171"/>
            <a:ext cx="443060" cy="4047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19B0A-988E-037B-1BC0-84E486497AF0}"/>
              </a:ext>
            </a:extLst>
          </p:cNvPr>
          <p:cNvSpPr/>
          <p:nvPr/>
        </p:nvSpPr>
        <p:spPr>
          <a:xfrm>
            <a:off x="1993947" y="532493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07EAE-AE65-02F3-1B14-D6DBDB086AFB}"/>
              </a:ext>
            </a:extLst>
          </p:cNvPr>
          <p:cNvSpPr txBox="1"/>
          <p:nvPr/>
        </p:nvSpPr>
        <p:spPr>
          <a:xfrm>
            <a:off x="2228669" y="4528459"/>
            <a:ext cx="8220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counter is removed from the tens column. What number is represented now?</a:t>
            </a:r>
          </a:p>
          <a:p>
            <a:endParaRPr lang="en-GB" dirty="0"/>
          </a:p>
          <a:p>
            <a:r>
              <a:rPr lang="en-GB" dirty="0"/>
              <a:t>A counter is removed from the thousands column. What number is represented now?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F9E7F-F5AB-36CF-24D4-79052E866F8F}"/>
              </a:ext>
            </a:extLst>
          </p:cNvPr>
          <p:cNvSpPr/>
          <p:nvPr/>
        </p:nvSpPr>
        <p:spPr>
          <a:xfrm>
            <a:off x="1993946" y="4409053"/>
            <a:ext cx="8309551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0303D-5931-E8DE-92FC-4557783FC897}"/>
              </a:ext>
            </a:extLst>
          </p:cNvPr>
          <p:cNvSpPr/>
          <p:nvPr/>
        </p:nvSpPr>
        <p:spPr>
          <a:xfrm>
            <a:off x="2000585" y="5088557"/>
            <a:ext cx="830291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35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perimeter of the shape?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1E111-53EE-6384-20EB-C525780C1DBF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743BE-7213-FAB0-63C9-0C38F61D86A4}"/>
              </a:ext>
            </a:extLst>
          </p:cNvPr>
          <p:cNvGrpSpPr/>
          <p:nvPr/>
        </p:nvGrpSpPr>
        <p:grpSpPr>
          <a:xfrm>
            <a:off x="4020474" y="1778591"/>
            <a:ext cx="3252666" cy="2291431"/>
            <a:chOff x="4020474" y="1778591"/>
            <a:chExt cx="3252666" cy="22914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F008D-357E-8235-61E8-744302989E02}"/>
                </a:ext>
              </a:extLst>
            </p:cNvPr>
            <p:cNvSpPr/>
            <p:nvPr/>
          </p:nvSpPr>
          <p:spPr>
            <a:xfrm>
              <a:off x="4020474" y="2787977"/>
              <a:ext cx="3243239" cy="12820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4C7942-CC35-8267-0080-0BEA9FFCA3C4}"/>
                </a:ext>
              </a:extLst>
            </p:cNvPr>
            <p:cNvSpPr/>
            <p:nvPr/>
          </p:nvSpPr>
          <p:spPr>
            <a:xfrm>
              <a:off x="6132496" y="1778591"/>
              <a:ext cx="1140644" cy="1113052"/>
            </a:xfrm>
            <a:custGeom>
              <a:avLst/>
              <a:gdLst>
                <a:gd name="connsiteX0" fmla="*/ 0 w 1140644"/>
                <a:gd name="connsiteY0" fmla="*/ 0 h 1002758"/>
                <a:gd name="connsiteX1" fmla="*/ 1140644 w 1140644"/>
                <a:gd name="connsiteY1" fmla="*/ 0 h 1002758"/>
                <a:gd name="connsiteX2" fmla="*/ 1140644 w 1140644"/>
                <a:gd name="connsiteY2" fmla="*/ 1002758 h 1002758"/>
                <a:gd name="connsiteX3" fmla="*/ 0 w 1140644"/>
                <a:gd name="connsiteY3" fmla="*/ 1002758 h 1002758"/>
                <a:gd name="connsiteX4" fmla="*/ 0 w 1140644"/>
                <a:gd name="connsiteY4" fmla="*/ 0 h 1002758"/>
                <a:gd name="connsiteX0" fmla="*/ 0 w 1140644"/>
                <a:gd name="connsiteY0" fmla="*/ 0 h 1002758"/>
                <a:gd name="connsiteX1" fmla="*/ 1140644 w 1140644"/>
                <a:gd name="connsiteY1" fmla="*/ 0 h 1002758"/>
                <a:gd name="connsiteX2" fmla="*/ 1140644 w 1140644"/>
                <a:gd name="connsiteY2" fmla="*/ 1002758 h 1002758"/>
                <a:gd name="connsiteX3" fmla="*/ 490194 w 1140644"/>
                <a:gd name="connsiteY3" fmla="*/ 992021 h 1002758"/>
                <a:gd name="connsiteX4" fmla="*/ 0 w 1140644"/>
                <a:gd name="connsiteY4" fmla="*/ 1002758 h 1002758"/>
                <a:gd name="connsiteX5" fmla="*/ 0 w 1140644"/>
                <a:gd name="connsiteY5" fmla="*/ 0 h 1002758"/>
                <a:gd name="connsiteX0" fmla="*/ 0 w 1140644"/>
                <a:gd name="connsiteY0" fmla="*/ 0 h 1002758"/>
                <a:gd name="connsiteX1" fmla="*/ 1140644 w 1140644"/>
                <a:gd name="connsiteY1" fmla="*/ 0 h 1002758"/>
                <a:gd name="connsiteX2" fmla="*/ 1140644 w 1140644"/>
                <a:gd name="connsiteY2" fmla="*/ 1002758 h 1002758"/>
                <a:gd name="connsiteX3" fmla="*/ 0 w 1140644"/>
                <a:gd name="connsiteY3" fmla="*/ 1002758 h 1002758"/>
                <a:gd name="connsiteX4" fmla="*/ 0 w 1140644"/>
                <a:gd name="connsiteY4" fmla="*/ 0 h 1002758"/>
                <a:gd name="connsiteX0" fmla="*/ 0 w 1232084"/>
                <a:gd name="connsiteY0" fmla="*/ 1002758 h 1094198"/>
                <a:gd name="connsiteX1" fmla="*/ 0 w 1232084"/>
                <a:gd name="connsiteY1" fmla="*/ 0 h 1094198"/>
                <a:gd name="connsiteX2" fmla="*/ 1140644 w 1232084"/>
                <a:gd name="connsiteY2" fmla="*/ 0 h 1094198"/>
                <a:gd name="connsiteX3" fmla="*/ 1232084 w 1232084"/>
                <a:gd name="connsiteY3" fmla="*/ 1094198 h 1094198"/>
                <a:gd name="connsiteX0" fmla="*/ 0 w 1140644"/>
                <a:gd name="connsiteY0" fmla="*/ 1002758 h 1113052"/>
                <a:gd name="connsiteX1" fmla="*/ 0 w 1140644"/>
                <a:gd name="connsiteY1" fmla="*/ 0 h 1113052"/>
                <a:gd name="connsiteX2" fmla="*/ 1140644 w 1140644"/>
                <a:gd name="connsiteY2" fmla="*/ 0 h 1113052"/>
                <a:gd name="connsiteX3" fmla="*/ 1128389 w 1140644"/>
                <a:gd name="connsiteY3" fmla="*/ 1113052 h 111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644" h="1113052">
                  <a:moveTo>
                    <a:pt x="0" y="1002758"/>
                  </a:moveTo>
                  <a:lnTo>
                    <a:pt x="0" y="0"/>
                  </a:lnTo>
                  <a:lnTo>
                    <a:pt x="1140644" y="0"/>
                  </a:lnTo>
                  <a:cubicBezTo>
                    <a:pt x="1140644" y="334253"/>
                    <a:pt x="1128389" y="1113052"/>
                    <a:pt x="1128389" y="111305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577EC-4D99-6FBA-75CA-879C9C57A21B}"/>
              </a:ext>
            </a:extLst>
          </p:cNvPr>
          <p:cNvCxnSpPr/>
          <p:nvPr/>
        </p:nvCxnSpPr>
        <p:spPr>
          <a:xfrm>
            <a:off x="7405115" y="1778591"/>
            <a:ext cx="0" cy="2291431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E5CA10-0E16-B814-B364-2C3BE1BECCFD}"/>
              </a:ext>
            </a:extLst>
          </p:cNvPr>
          <p:cNvCxnSpPr>
            <a:cxnSpLocks/>
          </p:cNvCxnSpPr>
          <p:nvPr/>
        </p:nvCxnSpPr>
        <p:spPr>
          <a:xfrm flipH="1">
            <a:off x="4020474" y="4203674"/>
            <a:ext cx="3243239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3DC7D5-EECF-1FAA-F391-E72BEAA01308}"/>
              </a:ext>
            </a:extLst>
          </p:cNvPr>
          <p:cNvSpPr txBox="1"/>
          <p:nvPr/>
        </p:nvSpPr>
        <p:spPr>
          <a:xfrm>
            <a:off x="7546518" y="28556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F8C81-B8E8-A6B0-9E47-B9DBABD5863C}"/>
              </a:ext>
            </a:extLst>
          </p:cNvPr>
          <p:cNvSpPr txBox="1"/>
          <p:nvPr/>
        </p:nvSpPr>
        <p:spPr>
          <a:xfrm>
            <a:off x="5219878" y="42759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6161C6-2D64-A6C9-F398-AD690A673A41}"/>
              </a:ext>
            </a:extLst>
          </p:cNvPr>
          <p:cNvCxnSpPr>
            <a:cxnSpLocks/>
          </p:cNvCxnSpPr>
          <p:nvPr/>
        </p:nvCxnSpPr>
        <p:spPr>
          <a:xfrm>
            <a:off x="3859275" y="2787977"/>
            <a:ext cx="0" cy="1415697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60B1B8-0FC2-1E98-FD0F-68490ECB5C7C}"/>
              </a:ext>
            </a:extLst>
          </p:cNvPr>
          <p:cNvSpPr txBox="1"/>
          <p:nvPr/>
        </p:nvSpPr>
        <p:spPr>
          <a:xfrm>
            <a:off x="3194862" y="33212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C3E6B4-FDB5-6A2F-FBD3-C9CE997247E7}"/>
              </a:ext>
            </a:extLst>
          </p:cNvPr>
          <p:cNvSpPr/>
          <p:nvPr/>
        </p:nvSpPr>
        <p:spPr>
          <a:xfrm>
            <a:off x="5218710" y="4254045"/>
            <a:ext cx="70083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924283-2EB9-8E9A-C9B7-55FF4C94E34E}"/>
              </a:ext>
            </a:extLst>
          </p:cNvPr>
          <p:cNvSpPr/>
          <p:nvPr/>
        </p:nvSpPr>
        <p:spPr>
          <a:xfrm>
            <a:off x="7546518" y="2787977"/>
            <a:ext cx="70083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0AE1AC-D510-7407-9363-9109C93830F4}"/>
              </a:ext>
            </a:extLst>
          </p:cNvPr>
          <p:cNvSpPr/>
          <p:nvPr/>
        </p:nvSpPr>
        <p:spPr>
          <a:xfrm>
            <a:off x="3017041" y="3201856"/>
            <a:ext cx="70083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28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rectangles are identical.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92FC7-7FB6-53BB-ADAC-08A391AF2AED}"/>
              </a:ext>
            </a:extLst>
          </p:cNvPr>
          <p:cNvSpPr/>
          <p:nvPr/>
        </p:nvSpPr>
        <p:spPr>
          <a:xfrm>
            <a:off x="3277832" y="1866625"/>
            <a:ext cx="216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4FFF9C-599E-2965-E072-C1F6C1265EDB}"/>
              </a:ext>
            </a:extLst>
          </p:cNvPr>
          <p:cNvSpPr/>
          <p:nvPr/>
        </p:nvSpPr>
        <p:spPr>
          <a:xfrm>
            <a:off x="5437832" y="1866625"/>
            <a:ext cx="216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9DCF6-F1F1-A8E7-BF99-6D761EB2E228}"/>
              </a:ext>
            </a:extLst>
          </p:cNvPr>
          <p:cNvSpPr/>
          <p:nvPr/>
        </p:nvSpPr>
        <p:spPr>
          <a:xfrm rot="5400000">
            <a:off x="6877832" y="2586625"/>
            <a:ext cx="216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A85F6-EC2F-9ABB-9912-B9903C3EF59F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E8F66-EA21-0E06-720F-6FB7FC87829D}"/>
              </a:ext>
            </a:extLst>
          </p:cNvPr>
          <p:cNvSpPr txBox="1"/>
          <p:nvPr/>
        </p:nvSpPr>
        <p:spPr>
          <a:xfrm>
            <a:off x="1875752" y="4729331"/>
            <a:ext cx="421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perimeter of the whole shape?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306ED-2A2F-E3A1-40ED-FB60767D91E9}"/>
              </a:ext>
            </a:extLst>
          </p:cNvPr>
          <p:cNvSpPr/>
          <p:nvPr/>
        </p:nvSpPr>
        <p:spPr>
          <a:xfrm>
            <a:off x="1875752" y="4585814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B45F9-E376-0BC6-C5B9-5B9FD5037DA8}"/>
              </a:ext>
            </a:extLst>
          </p:cNvPr>
          <p:cNvSpPr txBox="1"/>
          <p:nvPr/>
        </p:nvSpPr>
        <p:spPr>
          <a:xfrm>
            <a:off x="4065925" y="14107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443771-13A4-C53E-400B-4D35A6AAC133}"/>
              </a:ext>
            </a:extLst>
          </p:cNvPr>
          <p:cNvCxnSpPr/>
          <p:nvPr/>
        </p:nvCxnSpPr>
        <p:spPr>
          <a:xfrm>
            <a:off x="3277832" y="1771331"/>
            <a:ext cx="21067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160337-7FBD-36DA-5B8B-741F2B9670A4}"/>
              </a:ext>
            </a:extLst>
          </p:cNvPr>
          <p:cNvCxnSpPr>
            <a:cxnSpLocks/>
          </p:cNvCxnSpPr>
          <p:nvPr/>
        </p:nvCxnSpPr>
        <p:spPr>
          <a:xfrm flipV="1">
            <a:off x="3139440" y="1857884"/>
            <a:ext cx="0" cy="728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170BD9-79FD-8DAC-CAD4-33FC72A01F5F}"/>
              </a:ext>
            </a:extLst>
          </p:cNvPr>
          <p:cNvSpPr txBox="1"/>
          <p:nvPr/>
        </p:nvSpPr>
        <p:spPr>
          <a:xfrm>
            <a:off x="2555626" y="203758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41267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Statistics.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1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664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line graph shows the population growth of Sunderland in the UK: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38BB-60CF-869A-5904-74DA153D3771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382260-1FDB-A5AA-3CBB-31276FE84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122181"/>
              </p:ext>
            </p:extLst>
          </p:nvPr>
        </p:nvGraphicFramePr>
        <p:xfrm>
          <a:off x="1191720" y="1583061"/>
          <a:ext cx="6613673" cy="369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3F4EF1-A6B0-C7C2-F5B1-75909F2A6322}"/>
              </a:ext>
            </a:extLst>
          </p:cNvPr>
          <p:cNvSpPr txBox="1"/>
          <p:nvPr/>
        </p:nvSpPr>
        <p:spPr>
          <a:xfrm rot="16200000">
            <a:off x="102004" y="3124496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F444A-7B62-0D1B-D236-FEFFD5A3AB18}"/>
              </a:ext>
            </a:extLst>
          </p:cNvPr>
          <p:cNvSpPr txBox="1"/>
          <p:nvPr/>
        </p:nvSpPr>
        <p:spPr>
          <a:xfrm>
            <a:off x="4502498" y="5196363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B447E-9A34-82CA-EF92-8CC888B54F19}"/>
              </a:ext>
            </a:extLst>
          </p:cNvPr>
          <p:cNvSpPr txBox="1"/>
          <p:nvPr/>
        </p:nvSpPr>
        <p:spPr>
          <a:xfrm>
            <a:off x="8352148" y="1923067"/>
            <a:ext cx="3223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was the population in 1980?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which year did the population reach over 350,000 for the first time?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Estimate the year Sunderland reached 300,000.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97230-A22B-F3F5-591E-7E0C76E08400}"/>
              </a:ext>
            </a:extLst>
          </p:cNvPr>
          <p:cNvSpPr/>
          <p:nvPr/>
        </p:nvSpPr>
        <p:spPr>
          <a:xfrm>
            <a:off x="1993950" y="4905606"/>
            <a:ext cx="5811443" cy="3560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DA161F-B3EB-C2AA-E5C2-AA884BE0E96B}"/>
              </a:ext>
            </a:extLst>
          </p:cNvPr>
          <p:cNvSpPr/>
          <p:nvPr/>
        </p:nvSpPr>
        <p:spPr>
          <a:xfrm>
            <a:off x="516861" y="2609242"/>
            <a:ext cx="444674" cy="12994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920751-BE9E-A344-495D-F30F01252063}"/>
              </a:ext>
            </a:extLst>
          </p:cNvPr>
          <p:cNvSpPr/>
          <p:nvPr/>
        </p:nvSpPr>
        <p:spPr>
          <a:xfrm>
            <a:off x="1210611" y="1583061"/>
            <a:ext cx="665142" cy="3413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3FA9CA-DE48-5A82-8152-6860D0D0B868}"/>
              </a:ext>
            </a:extLst>
          </p:cNvPr>
          <p:cNvSpPr/>
          <p:nvPr/>
        </p:nvSpPr>
        <p:spPr>
          <a:xfrm>
            <a:off x="8352147" y="1939555"/>
            <a:ext cx="322396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3A34A-3152-1135-A3BA-1F9AB0D12B1E}"/>
              </a:ext>
            </a:extLst>
          </p:cNvPr>
          <p:cNvSpPr/>
          <p:nvPr/>
        </p:nvSpPr>
        <p:spPr>
          <a:xfrm>
            <a:off x="8352147" y="3005090"/>
            <a:ext cx="3223968" cy="9035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36D972-47CC-265C-6855-594D324EDF1C}"/>
              </a:ext>
            </a:extLst>
          </p:cNvPr>
          <p:cNvSpPr/>
          <p:nvPr/>
        </p:nvSpPr>
        <p:spPr>
          <a:xfrm>
            <a:off x="8352147" y="4199441"/>
            <a:ext cx="3223968" cy="9035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6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334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Here is Carl’s timetable for Year 5.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81AA51-BF1B-DF5B-7A7E-956B660A7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41851"/>
              </p:ext>
            </p:extLst>
          </p:nvPr>
        </p:nvGraphicFramePr>
        <p:xfrm>
          <a:off x="1875752" y="1473810"/>
          <a:ext cx="8087580" cy="230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620">
                  <a:extLst>
                    <a:ext uri="{9D8B030D-6E8A-4147-A177-3AD203B41FA5}">
                      <a16:colId xmlns:a16="http://schemas.microsoft.com/office/drawing/2014/main" val="84291016"/>
                    </a:ext>
                  </a:extLst>
                </a:gridCol>
                <a:gridCol w="898620">
                  <a:extLst>
                    <a:ext uri="{9D8B030D-6E8A-4147-A177-3AD203B41FA5}">
                      <a16:colId xmlns:a16="http://schemas.microsoft.com/office/drawing/2014/main" val="1606606056"/>
                    </a:ext>
                  </a:extLst>
                </a:gridCol>
                <a:gridCol w="898620">
                  <a:extLst>
                    <a:ext uri="{9D8B030D-6E8A-4147-A177-3AD203B41FA5}">
                      <a16:colId xmlns:a16="http://schemas.microsoft.com/office/drawing/2014/main" val="2721018916"/>
                    </a:ext>
                  </a:extLst>
                </a:gridCol>
                <a:gridCol w="898620">
                  <a:extLst>
                    <a:ext uri="{9D8B030D-6E8A-4147-A177-3AD203B41FA5}">
                      <a16:colId xmlns:a16="http://schemas.microsoft.com/office/drawing/2014/main" val="3138343388"/>
                    </a:ext>
                  </a:extLst>
                </a:gridCol>
                <a:gridCol w="421521">
                  <a:extLst>
                    <a:ext uri="{9D8B030D-6E8A-4147-A177-3AD203B41FA5}">
                      <a16:colId xmlns:a16="http://schemas.microsoft.com/office/drawing/2014/main" val="2487164402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338883762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494567026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4028826426"/>
                    </a:ext>
                  </a:extLst>
                </a:gridCol>
                <a:gridCol w="747094">
                  <a:extLst>
                    <a:ext uri="{9D8B030D-6E8A-4147-A177-3AD203B41FA5}">
                      <a16:colId xmlns:a16="http://schemas.microsoft.com/office/drawing/2014/main" val="693172954"/>
                    </a:ext>
                  </a:extLst>
                </a:gridCol>
                <a:gridCol w="449310">
                  <a:extLst>
                    <a:ext uri="{9D8B030D-6E8A-4147-A177-3AD203B41FA5}">
                      <a16:colId xmlns:a16="http://schemas.microsoft.com/office/drawing/2014/main" val="3089661444"/>
                    </a:ext>
                  </a:extLst>
                </a:gridCol>
              </a:tblGrid>
              <a:tr h="378105"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Morning task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9 - 10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10 - 11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Break</a:t>
                      </a:r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11:15 - 12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Lunch</a:t>
                      </a:r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 – 2:15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2:15 – 3:30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66869"/>
                  </a:ext>
                </a:extLst>
              </a:tr>
              <a:tr h="3781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Mon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English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Maths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Reading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Science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97019"/>
                  </a:ext>
                </a:extLst>
              </a:tr>
              <a:tr h="3781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Tues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English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Maths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Times tables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Computing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PHSCE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07598"/>
                  </a:ext>
                </a:extLst>
              </a:tr>
              <a:tr h="3781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Wed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English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Maths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Reading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History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66975"/>
                  </a:ext>
                </a:extLst>
              </a:tr>
              <a:tr h="3781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Thur</a:t>
                      </a:r>
                      <a:endParaRPr lang="en-GB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English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Maths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Music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Geography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Science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72780"/>
                  </a:ext>
                </a:extLst>
              </a:tr>
              <a:tr h="3781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Fri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English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Maths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Reading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DT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MFL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Assembly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001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7C2681-0B88-C4CA-8329-632978F76C2F}"/>
              </a:ext>
            </a:extLst>
          </p:cNvPr>
          <p:cNvSpPr txBox="1"/>
          <p:nvPr/>
        </p:nvSpPr>
        <p:spPr>
          <a:xfrm>
            <a:off x="1875752" y="4176074"/>
            <a:ext cx="808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afternoons does Carl have PE?</a:t>
            </a:r>
          </a:p>
          <a:p>
            <a:endParaRPr lang="en-GB" dirty="0"/>
          </a:p>
          <a:p>
            <a:r>
              <a:rPr lang="en-GB" dirty="0"/>
              <a:t>How many more maths lesson does he have than Science lessons?</a:t>
            </a:r>
          </a:p>
          <a:p>
            <a:endParaRPr lang="en-GB" dirty="0"/>
          </a:p>
          <a:p>
            <a:r>
              <a:rPr lang="en-GB" dirty="0"/>
              <a:t>What time does History start on a Wednesday?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BF13-88CC-31E6-463E-BA1C935E2089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DAFD4-F856-9023-34AF-565F4CD1E82D}"/>
              </a:ext>
            </a:extLst>
          </p:cNvPr>
          <p:cNvSpPr/>
          <p:nvPr/>
        </p:nvSpPr>
        <p:spPr>
          <a:xfrm>
            <a:off x="1875752" y="4128065"/>
            <a:ext cx="8087578" cy="379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8237D-FA25-28B7-CF5A-88F57FBD4548}"/>
              </a:ext>
            </a:extLst>
          </p:cNvPr>
          <p:cNvSpPr/>
          <p:nvPr/>
        </p:nvSpPr>
        <p:spPr>
          <a:xfrm>
            <a:off x="1875752" y="4700966"/>
            <a:ext cx="8087578" cy="379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3CFF1-0CE0-3055-5614-1D4437B8DE41}"/>
              </a:ext>
            </a:extLst>
          </p:cNvPr>
          <p:cNvSpPr/>
          <p:nvPr/>
        </p:nvSpPr>
        <p:spPr>
          <a:xfrm>
            <a:off x="1875752" y="5265925"/>
            <a:ext cx="8087578" cy="379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Geometry.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1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9F0CF-187A-8D5A-8198-442F5ED7B2A2}"/>
              </a:ext>
            </a:extLst>
          </p:cNvPr>
          <p:cNvSpPr txBox="1"/>
          <p:nvPr/>
        </p:nvSpPr>
        <p:spPr>
          <a:xfrm>
            <a:off x="2228669" y="651899"/>
            <a:ext cx="420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Workout the angle of each turn in degrees.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E3EB0-CA09-A823-7C58-648285B7AB6F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 descr="Map compass outline">
            <a:extLst>
              <a:ext uri="{FF2B5EF4-FFF2-40B4-BE49-F238E27FC236}">
                <a16:creationId xmlns:a16="http://schemas.microsoft.com/office/drawing/2014/main" id="{21B34CA0-8184-16EF-6119-3BDB2395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5753" y="1882913"/>
            <a:ext cx="3092173" cy="3092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B7B747-F650-F90C-3C10-C7BDC3234377}"/>
              </a:ext>
            </a:extLst>
          </p:cNvPr>
          <p:cNvSpPr txBox="1"/>
          <p:nvPr/>
        </p:nvSpPr>
        <p:spPr>
          <a:xfrm>
            <a:off x="3254966" y="180819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E31FB-EFA6-A212-78E1-746B9774A111}"/>
              </a:ext>
            </a:extLst>
          </p:cNvPr>
          <p:cNvSpPr txBox="1"/>
          <p:nvPr/>
        </p:nvSpPr>
        <p:spPr>
          <a:xfrm rot="10800000" flipV="1">
            <a:off x="4634180" y="3244333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88AC4-B19D-69E1-6D2D-C3BB66B4E1B6}"/>
              </a:ext>
            </a:extLst>
          </p:cNvPr>
          <p:cNvSpPr txBox="1"/>
          <p:nvPr/>
        </p:nvSpPr>
        <p:spPr>
          <a:xfrm rot="10800000" flipV="1">
            <a:off x="3283247" y="4680473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166A55-CE63-8A1A-9B7B-613946EFBC67}"/>
              </a:ext>
            </a:extLst>
          </p:cNvPr>
          <p:cNvSpPr txBox="1"/>
          <p:nvPr/>
        </p:nvSpPr>
        <p:spPr>
          <a:xfrm rot="10800000" flipV="1">
            <a:off x="1827077" y="3244334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4EF11-638C-048E-DA74-2CB8EA55987D}"/>
              </a:ext>
            </a:extLst>
          </p:cNvPr>
          <p:cNvSpPr txBox="1"/>
          <p:nvPr/>
        </p:nvSpPr>
        <p:spPr>
          <a:xfrm>
            <a:off x="3841000" y="26676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C030B-F39F-1B58-CE31-89AED15D2440}"/>
              </a:ext>
            </a:extLst>
          </p:cNvPr>
          <p:cNvSpPr txBox="1"/>
          <p:nvPr/>
        </p:nvSpPr>
        <p:spPr>
          <a:xfrm>
            <a:off x="3855319" y="3941059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85455-7ECF-BF87-47AF-31806F715B8C}"/>
              </a:ext>
            </a:extLst>
          </p:cNvPr>
          <p:cNvSpPr txBox="1"/>
          <p:nvPr/>
        </p:nvSpPr>
        <p:spPr>
          <a:xfrm>
            <a:off x="2699241" y="266760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184DC-1A21-D1AB-27DB-AC8984E11CB6}"/>
              </a:ext>
            </a:extLst>
          </p:cNvPr>
          <p:cNvSpPr txBox="1"/>
          <p:nvPr/>
        </p:nvSpPr>
        <p:spPr>
          <a:xfrm>
            <a:off x="2713560" y="3941059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C4D76-5261-BDDC-8899-563158864BDF}"/>
              </a:ext>
            </a:extLst>
          </p:cNvPr>
          <p:cNvSpPr txBox="1"/>
          <p:nvPr/>
        </p:nvSpPr>
        <p:spPr>
          <a:xfrm>
            <a:off x="5703216" y="2177525"/>
            <a:ext cx="4260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 to East clockwise.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North to South anti-clockwise.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East to North clockwise.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East to North anti-clockwise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C62B0C-6A4F-B13B-CBE2-1467EA3E6393}"/>
              </a:ext>
            </a:extLst>
          </p:cNvPr>
          <p:cNvSpPr/>
          <p:nvPr/>
        </p:nvSpPr>
        <p:spPr>
          <a:xfrm>
            <a:off x="5561814" y="2058120"/>
            <a:ext cx="440151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99030-E5DA-1A6E-9831-C1D27C1AC732}"/>
              </a:ext>
            </a:extLst>
          </p:cNvPr>
          <p:cNvSpPr/>
          <p:nvPr/>
        </p:nvSpPr>
        <p:spPr>
          <a:xfrm>
            <a:off x="5561814" y="2820856"/>
            <a:ext cx="440151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C71ED6-A349-4629-4BBD-E2A0AE5A05B6}"/>
              </a:ext>
            </a:extLst>
          </p:cNvPr>
          <p:cNvSpPr/>
          <p:nvPr/>
        </p:nvSpPr>
        <p:spPr>
          <a:xfrm>
            <a:off x="5561814" y="3568088"/>
            <a:ext cx="440151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21074-D2A9-C8CB-3AB8-C799C6FE7ECE}"/>
              </a:ext>
            </a:extLst>
          </p:cNvPr>
          <p:cNvSpPr/>
          <p:nvPr/>
        </p:nvSpPr>
        <p:spPr>
          <a:xfrm>
            <a:off x="5561813" y="4386451"/>
            <a:ext cx="440151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02180-F175-C65B-28B8-CB3CBD5D5B40}"/>
              </a:ext>
            </a:extLst>
          </p:cNvPr>
          <p:cNvSpPr txBox="1"/>
          <p:nvPr/>
        </p:nvSpPr>
        <p:spPr>
          <a:xfrm>
            <a:off x="2228669" y="651899"/>
            <a:ext cx="29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David has measured an angle.</a:t>
            </a:r>
          </a:p>
        </p:txBody>
      </p:sp>
      <p:pic>
        <p:nvPicPr>
          <p:cNvPr id="1026" name="Picture 2" descr="Helix 10cm 180 Degree Protractor Reverse Scale - Pack of 10">
            <a:extLst>
              <a:ext uri="{FF2B5EF4-FFF2-40B4-BE49-F238E27FC236}">
                <a16:creationId xmlns:a16="http://schemas.microsoft.com/office/drawing/2014/main" id="{330F70E5-EEA5-F61E-3391-34F1AE67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8" y="1673095"/>
            <a:ext cx="5783262" cy="32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3C6BBF-0721-9134-5ACB-1E598BE6D57B}"/>
              </a:ext>
            </a:extLst>
          </p:cNvPr>
          <p:cNvCxnSpPr>
            <a:cxnSpLocks/>
          </p:cNvCxnSpPr>
          <p:nvPr/>
        </p:nvCxnSpPr>
        <p:spPr>
          <a:xfrm flipV="1">
            <a:off x="497840" y="4500880"/>
            <a:ext cx="3251200" cy="8128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01327-8F28-D94B-1C5E-98EDC02DF450}"/>
              </a:ext>
            </a:extLst>
          </p:cNvPr>
          <p:cNvCxnSpPr>
            <a:cxnSpLocks/>
          </p:cNvCxnSpPr>
          <p:nvPr/>
        </p:nvCxnSpPr>
        <p:spPr>
          <a:xfrm flipV="1">
            <a:off x="3749040" y="1925137"/>
            <a:ext cx="1493520" cy="2575743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Graphic 9" descr="Man wearing a jacket">
            <a:extLst>
              <a:ext uri="{FF2B5EF4-FFF2-40B4-BE49-F238E27FC236}">
                <a16:creationId xmlns:a16="http://schemas.microsoft.com/office/drawing/2014/main" id="{68295236-164D-9F77-B552-ACE7B8A0C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21949" y="2804337"/>
            <a:ext cx="1959473" cy="281763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0C6B748-A20F-6003-9990-32804B75B230}"/>
              </a:ext>
            </a:extLst>
          </p:cNvPr>
          <p:cNvSpPr/>
          <p:nvPr/>
        </p:nvSpPr>
        <p:spPr>
          <a:xfrm>
            <a:off x="7223760" y="1595120"/>
            <a:ext cx="2214880" cy="1463040"/>
          </a:xfrm>
          <a:prstGeom prst="wedgeRoundRectCallout">
            <a:avLst>
              <a:gd name="adj1" fmla="val 59901"/>
              <a:gd name="adj2" fmla="val 45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measures 80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08862-FF01-FCAF-424C-F4E78DD25125}"/>
              </a:ext>
            </a:extLst>
          </p:cNvPr>
          <p:cNvSpPr txBox="1"/>
          <p:nvPr/>
        </p:nvSpPr>
        <p:spPr>
          <a:xfrm>
            <a:off x="2228669" y="5158787"/>
            <a:ext cx="302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Explain why David is incorrect.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A8955F-2E7C-A4C5-18C1-9C05C7BDD8EA}"/>
              </a:ext>
            </a:extLst>
          </p:cNvPr>
          <p:cNvSpPr/>
          <p:nvPr/>
        </p:nvSpPr>
        <p:spPr>
          <a:xfrm>
            <a:off x="1875753" y="5039381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5E6B06-A102-52E4-7B03-8C6BAF3925D5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EF495-D40F-E47B-5053-08E9CA4136D1}"/>
              </a:ext>
            </a:extLst>
          </p:cNvPr>
          <p:cNvSpPr/>
          <p:nvPr/>
        </p:nvSpPr>
        <p:spPr>
          <a:xfrm>
            <a:off x="7477760" y="1943364"/>
            <a:ext cx="1818026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6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02180-F175-C65B-28B8-CB3CBD5D5B40}"/>
              </a:ext>
            </a:extLst>
          </p:cNvPr>
          <p:cNvSpPr txBox="1"/>
          <p:nvPr/>
        </p:nvSpPr>
        <p:spPr>
          <a:xfrm>
            <a:off x="2228669" y="651899"/>
            <a:ext cx="292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rectangles are identical.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7012A-C97C-6059-5122-09A7C5BF1313}"/>
              </a:ext>
            </a:extLst>
          </p:cNvPr>
          <p:cNvSpPr/>
          <p:nvPr/>
        </p:nvSpPr>
        <p:spPr>
          <a:xfrm>
            <a:off x="1875753" y="1621410"/>
            <a:ext cx="1913822" cy="942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9BF021-A547-1A56-B933-A2A1C3E9E536}"/>
              </a:ext>
            </a:extLst>
          </p:cNvPr>
          <p:cNvCxnSpPr/>
          <p:nvPr/>
        </p:nvCxnSpPr>
        <p:spPr>
          <a:xfrm>
            <a:off x="1715678" y="1621410"/>
            <a:ext cx="0" cy="9426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C76812-6BBE-B298-CB94-843D6DB2150C}"/>
              </a:ext>
            </a:extLst>
          </p:cNvPr>
          <p:cNvCxnSpPr>
            <a:cxnSpLocks/>
          </p:cNvCxnSpPr>
          <p:nvPr/>
        </p:nvCxnSpPr>
        <p:spPr>
          <a:xfrm>
            <a:off x="1875753" y="2716491"/>
            <a:ext cx="19138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34AD99-6177-FA2E-AD73-75F7D4556F9C}"/>
              </a:ext>
            </a:extLst>
          </p:cNvPr>
          <p:cNvSpPr txBox="1"/>
          <p:nvPr/>
        </p:nvSpPr>
        <p:spPr>
          <a:xfrm>
            <a:off x="2540757" y="27164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1273E-0CB2-604F-545C-61FD8CC78872}"/>
              </a:ext>
            </a:extLst>
          </p:cNvPr>
          <p:cNvSpPr txBox="1"/>
          <p:nvPr/>
        </p:nvSpPr>
        <p:spPr>
          <a:xfrm>
            <a:off x="1051827" y="19080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5095B-29D6-6194-F38E-A8B469E01E32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4B546-505B-E825-4BCA-758CE984F47C}"/>
              </a:ext>
            </a:extLst>
          </p:cNvPr>
          <p:cNvSpPr txBox="1"/>
          <p:nvPr/>
        </p:nvSpPr>
        <p:spPr>
          <a:xfrm>
            <a:off x="2228669" y="3802010"/>
            <a:ext cx="4747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the perimeter of the compound shape.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Calculate the area of the compound shape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86E06-D063-9C5C-87C9-3261A772D6A7}"/>
              </a:ext>
            </a:extLst>
          </p:cNvPr>
          <p:cNvSpPr/>
          <p:nvPr/>
        </p:nvSpPr>
        <p:spPr>
          <a:xfrm>
            <a:off x="1875753" y="3682604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E895E-067B-3196-B741-09B838954C31}"/>
              </a:ext>
            </a:extLst>
          </p:cNvPr>
          <p:cNvSpPr/>
          <p:nvPr/>
        </p:nvSpPr>
        <p:spPr>
          <a:xfrm>
            <a:off x="1875753" y="4475692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BAE6AF-C7F3-F101-DDCC-9A3AD5E894F6}"/>
              </a:ext>
            </a:extLst>
          </p:cNvPr>
          <p:cNvSpPr/>
          <p:nvPr/>
        </p:nvSpPr>
        <p:spPr>
          <a:xfrm>
            <a:off x="5340313" y="1576233"/>
            <a:ext cx="1913822" cy="942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91EA12-5B0C-B502-1283-3D599CB0EA35}"/>
              </a:ext>
            </a:extLst>
          </p:cNvPr>
          <p:cNvSpPr/>
          <p:nvPr/>
        </p:nvSpPr>
        <p:spPr>
          <a:xfrm>
            <a:off x="7254135" y="1576232"/>
            <a:ext cx="1913822" cy="942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051E34-12A4-B18E-E628-C882EBF9E08B}"/>
              </a:ext>
            </a:extLst>
          </p:cNvPr>
          <p:cNvSpPr/>
          <p:nvPr/>
        </p:nvSpPr>
        <p:spPr>
          <a:xfrm>
            <a:off x="9167957" y="1576232"/>
            <a:ext cx="1913822" cy="942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Position </a:t>
            </a:r>
            <a:r>
              <a:rPr lang="en-GB"/>
              <a:t>and direction.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459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number is shown on the </a:t>
            </a:r>
            <a:r>
              <a:rPr lang="en-GB" dirty="0" err="1"/>
              <a:t>Gattegno</a:t>
            </a:r>
            <a:r>
              <a:rPr lang="en-GB" dirty="0"/>
              <a:t> chart?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11A84C-90B9-3C56-2218-505C7C78C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40852"/>
              </p:ext>
            </p:extLst>
          </p:nvPr>
        </p:nvGraphicFramePr>
        <p:xfrm>
          <a:off x="1993946" y="1332406"/>
          <a:ext cx="8127999" cy="3003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68092039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41896623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8857368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59501727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7037075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38316571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59350909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56256200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63560021"/>
                    </a:ext>
                  </a:extLst>
                </a:gridCol>
              </a:tblGrid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85883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30,000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83095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08156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80428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42553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19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623E10-7F2D-E4F1-1EE2-CEC8AEC72E08}"/>
              </a:ext>
            </a:extLst>
          </p:cNvPr>
          <p:cNvSpPr/>
          <p:nvPr/>
        </p:nvSpPr>
        <p:spPr>
          <a:xfrm>
            <a:off x="1993946" y="485359"/>
            <a:ext cx="683509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0D78B-7844-EAFB-3B0F-5432B31BC529}"/>
              </a:ext>
            </a:extLst>
          </p:cNvPr>
          <p:cNvSpPr txBox="1"/>
          <p:nvPr/>
        </p:nvSpPr>
        <p:spPr>
          <a:xfrm>
            <a:off x="1993945" y="4521907"/>
            <a:ext cx="812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chart and find the number 10 times the size of the number shown.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Use the chart to makes the number one-tenth the size of the number shown.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24D0D-6D32-C722-D699-FEA2D6952628}"/>
              </a:ext>
            </a:extLst>
          </p:cNvPr>
          <p:cNvSpPr/>
          <p:nvPr/>
        </p:nvSpPr>
        <p:spPr>
          <a:xfrm>
            <a:off x="1993945" y="4473632"/>
            <a:ext cx="727260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757DD-C9E8-C9EC-D804-0F4590F74162}"/>
              </a:ext>
            </a:extLst>
          </p:cNvPr>
          <p:cNvSpPr/>
          <p:nvPr/>
        </p:nvSpPr>
        <p:spPr>
          <a:xfrm>
            <a:off x="1993945" y="5166586"/>
            <a:ext cx="727260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02180-F175-C65B-28B8-CB3CBD5D5B40}"/>
              </a:ext>
            </a:extLst>
          </p:cNvPr>
          <p:cNvSpPr txBox="1"/>
          <p:nvPr/>
        </p:nvSpPr>
        <p:spPr>
          <a:xfrm>
            <a:off x="2228669" y="651899"/>
            <a:ext cx="455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points are plotted on the coordinate grid.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86B90-BB42-C5A8-1DD4-3B71C098F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64266"/>
              </p:ext>
            </p:extLst>
          </p:nvPr>
        </p:nvGraphicFramePr>
        <p:xfrm>
          <a:off x="1875750" y="1698543"/>
          <a:ext cx="422025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25">
                  <a:extLst>
                    <a:ext uri="{9D8B030D-6E8A-4147-A177-3AD203B41FA5}">
                      <a16:colId xmlns:a16="http://schemas.microsoft.com/office/drawing/2014/main" val="1388713337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8958057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90136668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422719227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25474396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269055761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26159789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4133763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757420113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11444684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662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11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56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108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8428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394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6831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360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DD29DD2-96B1-0F82-A0AD-5A6D4E9FB4B2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59584-FD6F-B30B-4FA2-FFEA98A5CE86}"/>
              </a:ext>
            </a:extLst>
          </p:cNvPr>
          <p:cNvCxnSpPr/>
          <p:nvPr/>
        </p:nvCxnSpPr>
        <p:spPr>
          <a:xfrm flipV="1">
            <a:off x="1875750" y="1579137"/>
            <a:ext cx="0" cy="371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493FD-8178-F67D-1721-9ABB73E81A65}"/>
              </a:ext>
            </a:extLst>
          </p:cNvPr>
          <p:cNvCxnSpPr>
            <a:cxnSpLocks/>
          </p:cNvCxnSpPr>
          <p:nvPr/>
        </p:nvCxnSpPr>
        <p:spPr>
          <a:xfrm>
            <a:off x="1875749" y="5298543"/>
            <a:ext cx="431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AFC3A5-2786-1225-0114-36618113429E}"/>
              </a:ext>
            </a:extLst>
          </p:cNvPr>
          <p:cNvSpPr txBox="1"/>
          <p:nvPr/>
        </p:nvSpPr>
        <p:spPr>
          <a:xfrm>
            <a:off x="1705088" y="12098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4AB5-A2E0-993A-0EEF-0808A5EF638C}"/>
              </a:ext>
            </a:extLst>
          </p:cNvPr>
          <p:cNvSpPr txBox="1"/>
          <p:nvPr/>
        </p:nvSpPr>
        <p:spPr>
          <a:xfrm>
            <a:off x="6213671" y="51138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EFB8B2-5C85-B964-8528-0CE1BB66A6D9}"/>
              </a:ext>
            </a:extLst>
          </p:cNvPr>
          <p:cNvSpPr/>
          <p:nvPr/>
        </p:nvSpPr>
        <p:spPr>
          <a:xfrm>
            <a:off x="3434080" y="2930029"/>
            <a:ext cx="243840" cy="193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680332-34A5-3538-E88B-5676C0865209}"/>
              </a:ext>
            </a:extLst>
          </p:cNvPr>
          <p:cNvSpPr/>
          <p:nvPr/>
        </p:nvSpPr>
        <p:spPr>
          <a:xfrm>
            <a:off x="3862161" y="3390895"/>
            <a:ext cx="243840" cy="193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DADF6-CA52-006E-EFC8-3DBD1CC4C3F7}"/>
              </a:ext>
            </a:extLst>
          </p:cNvPr>
          <p:cNvSpPr txBox="1"/>
          <p:nvPr/>
        </p:nvSpPr>
        <p:spPr>
          <a:xfrm>
            <a:off x="3404146" y="2571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9D56CB-FD44-B184-C396-8B86B59FB9F2}"/>
              </a:ext>
            </a:extLst>
          </p:cNvPr>
          <p:cNvSpPr txBox="1"/>
          <p:nvPr/>
        </p:nvSpPr>
        <p:spPr>
          <a:xfrm>
            <a:off x="3832049" y="29833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80C354-09DE-45F0-AD5D-08F600573BF2}"/>
              </a:ext>
            </a:extLst>
          </p:cNvPr>
          <p:cNvSpPr txBox="1"/>
          <p:nvPr/>
        </p:nvSpPr>
        <p:spPr>
          <a:xfrm>
            <a:off x="6787609" y="1930400"/>
            <a:ext cx="3175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point has the coordinates (4,5)?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the same and what is different about the other coordinate?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CC6AA1-60C6-9C40-836E-FCDAE6515DCB}"/>
              </a:ext>
            </a:extLst>
          </p:cNvPr>
          <p:cNvSpPr txBox="1"/>
          <p:nvPr/>
        </p:nvSpPr>
        <p:spPr>
          <a:xfrm>
            <a:off x="2138786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FE877C-92AA-DDFF-2248-5F298791CDB2}"/>
              </a:ext>
            </a:extLst>
          </p:cNvPr>
          <p:cNvSpPr txBox="1"/>
          <p:nvPr/>
        </p:nvSpPr>
        <p:spPr>
          <a:xfrm>
            <a:off x="2558143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4AC0F-7E0A-6F1D-FB77-B541C2539421}"/>
              </a:ext>
            </a:extLst>
          </p:cNvPr>
          <p:cNvSpPr txBox="1"/>
          <p:nvPr/>
        </p:nvSpPr>
        <p:spPr>
          <a:xfrm>
            <a:off x="2974629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686E68-8C10-9912-339E-C0F279CF9C43}"/>
              </a:ext>
            </a:extLst>
          </p:cNvPr>
          <p:cNvSpPr txBox="1"/>
          <p:nvPr/>
        </p:nvSpPr>
        <p:spPr>
          <a:xfrm>
            <a:off x="3393986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9B7DD-9CB4-EC5D-921E-13FF10D1DD55}"/>
              </a:ext>
            </a:extLst>
          </p:cNvPr>
          <p:cNvSpPr txBox="1"/>
          <p:nvPr/>
        </p:nvSpPr>
        <p:spPr>
          <a:xfrm>
            <a:off x="3822809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A2C5D-BA94-65FA-40D1-58AF3AF93CBF}"/>
              </a:ext>
            </a:extLst>
          </p:cNvPr>
          <p:cNvSpPr txBox="1"/>
          <p:nvPr/>
        </p:nvSpPr>
        <p:spPr>
          <a:xfrm>
            <a:off x="4242166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0ED36-EF14-CC65-3A1C-A81B9CAC2FD7}"/>
              </a:ext>
            </a:extLst>
          </p:cNvPr>
          <p:cNvSpPr txBox="1"/>
          <p:nvPr/>
        </p:nvSpPr>
        <p:spPr>
          <a:xfrm>
            <a:off x="4658652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46D3BB-5A5B-9B0A-80ED-4B1A7690AF1B}"/>
              </a:ext>
            </a:extLst>
          </p:cNvPr>
          <p:cNvSpPr txBox="1"/>
          <p:nvPr/>
        </p:nvSpPr>
        <p:spPr>
          <a:xfrm>
            <a:off x="5078009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F521C-4F5F-74B5-E927-12A8A9DDB18C}"/>
              </a:ext>
            </a:extLst>
          </p:cNvPr>
          <p:cNvSpPr txBox="1"/>
          <p:nvPr/>
        </p:nvSpPr>
        <p:spPr>
          <a:xfrm>
            <a:off x="5558973" y="534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EA754-FA12-855F-1F5F-55E05B5B7DC1}"/>
              </a:ext>
            </a:extLst>
          </p:cNvPr>
          <p:cNvSpPr txBox="1"/>
          <p:nvPr/>
        </p:nvSpPr>
        <p:spPr>
          <a:xfrm>
            <a:off x="5978330" y="5341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21F33-1650-BAE5-94E6-A61103360D2D}"/>
              </a:ext>
            </a:extLst>
          </p:cNvPr>
          <p:cNvSpPr txBox="1"/>
          <p:nvPr/>
        </p:nvSpPr>
        <p:spPr>
          <a:xfrm>
            <a:off x="1572271" y="4675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0E95CD-140E-DF4A-F8EB-F8157D994E05}"/>
              </a:ext>
            </a:extLst>
          </p:cNvPr>
          <p:cNvSpPr txBox="1"/>
          <p:nvPr/>
        </p:nvSpPr>
        <p:spPr>
          <a:xfrm>
            <a:off x="1705088" y="5344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E6DAB6-EFED-831F-4D0D-2099E7464DFB}"/>
              </a:ext>
            </a:extLst>
          </p:cNvPr>
          <p:cNvSpPr txBox="1"/>
          <p:nvPr/>
        </p:nvSpPr>
        <p:spPr>
          <a:xfrm>
            <a:off x="1572271" y="4226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9F7963-30CB-F7F9-2816-FC6524004411}"/>
              </a:ext>
            </a:extLst>
          </p:cNvPr>
          <p:cNvSpPr txBox="1"/>
          <p:nvPr/>
        </p:nvSpPr>
        <p:spPr>
          <a:xfrm>
            <a:off x="1572271" y="3751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204D62-BC4F-5F59-ED4A-080A289BC444}"/>
              </a:ext>
            </a:extLst>
          </p:cNvPr>
          <p:cNvSpPr txBox="1"/>
          <p:nvPr/>
        </p:nvSpPr>
        <p:spPr>
          <a:xfrm>
            <a:off x="1572271" y="3302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2CEC08-C2C2-B245-01BE-8EB85CF074CE}"/>
              </a:ext>
            </a:extLst>
          </p:cNvPr>
          <p:cNvSpPr txBox="1"/>
          <p:nvPr/>
        </p:nvSpPr>
        <p:spPr>
          <a:xfrm>
            <a:off x="1563392" y="2835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5441E1-A79E-F2F9-982A-D9D8E048781A}"/>
              </a:ext>
            </a:extLst>
          </p:cNvPr>
          <p:cNvSpPr txBox="1"/>
          <p:nvPr/>
        </p:nvSpPr>
        <p:spPr>
          <a:xfrm>
            <a:off x="1563392" y="2386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C12D54-E08E-BB41-09AC-DBD8A4FEAD2E}"/>
              </a:ext>
            </a:extLst>
          </p:cNvPr>
          <p:cNvSpPr txBox="1"/>
          <p:nvPr/>
        </p:nvSpPr>
        <p:spPr>
          <a:xfrm>
            <a:off x="1563392" y="1912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3FEB67-C354-5B09-FA34-C6744B905B50}"/>
              </a:ext>
            </a:extLst>
          </p:cNvPr>
          <p:cNvSpPr txBox="1"/>
          <p:nvPr/>
        </p:nvSpPr>
        <p:spPr>
          <a:xfrm>
            <a:off x="1563392" y="1463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31B5E-5C6F-5BA1-6EDD-561EC68D69DC}"/>
              </a:ext>
            </a:extLst>
          </p:cNvPr>
          <p:cNvSpPr/>
          <p:nvPr/>
        </p:nvSpPr>
        <p:spPr>
          <a:xfrm>
            <a:off x="6603999" y="1961787"/>
            <a:ext cx="3359331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5F4980-6AC2-EDFA-D780-6F2D6547CE58}"/>
              </a:ext>
            </a:extLst>
          </p:cNvPr>
          <p:cNvSpPr/>
          <p:nvPr/>
        </p:nvSpPr>
        <p:spPr>
          <a:xfrm>
            <a:off x="6603999" y="2835989"/>
            <a:ext cx="3359331" cy="12683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86B90-BB42-C5A8-1DD4-3B71C098FCC6}"/>
              </a:ext>
            </a:extLst>
          </p:cNvPr>
          <p:cNvGraphicFramePr>
            <a:graphicFrameLocks noGrp="1"/>
          </p:cNvGraphicFramePr>
          <p:nvPr/>
        </p:nvGraphicFramePr>
        <p:xfrm>
          <a:off x="1875750" y="1698543"/>
          <a:ext cx="422025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25">
                  <a:extLst>
                    <a:ext uri="{9D8B030D-6E8A-4147-A177-3AD203B41FA5}">
                      <a16:colId xmlns:a16="http://schemas.microsoft.com/office/drawing/2014/main" val="1388713337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8958057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90136668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422719227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25474396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269055761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26159789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4133763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757420113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11444684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662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11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56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108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8428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394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6831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3608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59584-FD6F-B30B-4FA2-FFEA98A5CE86}"/>
              </a:ext>
            </a:extLst>
          </p:cNvPr>
          <p:cNvCxnSpPr/>
          <p:nvPr/>
        </p:nvCxnSpPr>
        <p:spPr>
          <a:xfrm flipV="1">
            <a:off x="1875750" y="1579137"/>
            <a:ext cx="0" cy="371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493FD-8178-F67D-1721-9ABB73E81A65}"/>
              </a:ext>
            </a:extLst>
          </p:cNvPr>
          <p:cNvCxnSpPr>
            <a:cxnSpLocks/>
          </p:cNvCxnSpPr>
          <p:nvPr/>
        </p:nvCxnSpPr>
        <p:spPr>
          <a:xfrm>
            <a:off x="1875749" y="5298543"/>
            <a:ext cx="431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AFC3A5-2786-1225-0114-36618113429E}"/>
              </a:ext>
            </a:extLst>
          </p:cNvPr>
          <p:cNvSpPr txBox="1"/>
          <p:nvPr/>
        </p:nvSpPr>
        <p:spPr>
          <a:xfrm>
            <a:off x="1705088" y="12098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4AB5-A2E0-993A-0EEF-0808A5EF638C}"/>
              </a:ext>
            </a:extLst>
          </p:cNvPr>
          <p:cNvSpPr txBox="1"/>
          <p:nvPr/>
        </p:nvSpPr>
        <p:spPr>
          <a:xfrm>
            <a:off x="6213671" y="51138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80C354-09DE-45F0-AD5D-08F600573BF2}"/>
              </a:ext>
            </a:extLst>
          </p:cNvPr>
          <p:cNvSpPr txBox="1"/>
          <p:nvPr/>
        </p:nvSpPr>
        <p:spPr>
          <a:xfrm>
            <a:off x="6818089" y="1636569"/>
            <a:ext cx="31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are the coordinates of each vertex?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CC6AA1-60C6-9C40-836E-FCDAE6515DCB}"/>
              </a:ext>
            </a:extLst>
          </p:cNvPr>
          <p:cNvSpPr txBox="1"/>
          <p:nvPr/>
        </p:nvSpPr>
        <p:spPr>
          <a:xfrm>
            <a:off x="2138786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FE877C-92AA-DDFF-2248-5F298791CDB2}"/>
              </a:ext>
            </a:extLst>
          </p:cNvPr>
          <p:cNvSpPr txBox="1"/>
          <p:nvPr/>
        </p:nvSpPr>
        <p:spPr>
          <a:xfrm>
            <a:off x="2558143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4AC0F-7E0A-6F1D-FB77-B541C2539421}"/>
              </a:ext>
            </a:extLst>
          </p:cNvPr>
          <p:cNvSpPr txBox="1"/>
          <p:nvPr/>
        </p:nvSpPr>
        <p:spPr>
          <a:xfrm>
            <a:off x="2974629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686E68-8C10-9912-339E-C0F279CF9C43}"/>
              </a:ext>
            </a:extLst>
          </p:cNvPr>
          <p:cNvSpPr txBox="1"/>
          <p:nvPr/>
        </p:nvSpPr>
        <p:spPr>
          <a:xfrm>
            <a:off x="3393986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9B7DD-9CB4-EC5D-921E-13FF10D1DD55}"/>
              </a:ext>
            </a:extLst>
          </p:cNvPr>
          <p:cNvSpPr txBox="1"/>
          <p:nvPr/>
        </p:nvSpPr>
        <p:spPr>
          <a:xfrm>
            <a:off x="3822809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A2C5D-BA94-65FA-40D1-58AF3AF93CBF}"/>
              </a:ext>
            </a:extLst>
          </p:cNvPr>
          <p:cNvSpPr txBox="1"/>
          <p:nvPr/>
        </p:nvSpPr>
        <p:spPr>
          <a:xfrm>
            <a:off x="4242166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0ED36-EF14-CC65-3A1C-A81B9CAC2FD7}"/>
              </a:ext>
            </a:extLst>
          </p:cNvPr>
          <p:cNvSpPr txBox="1"/>
          <p:nvPr/>
        </p:nvSpPr>
        <p:spPr>
          <a:xfrm>
            <a:off x="4658652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46D3BB-5A5B-9B0A-80ED-4B1A7690AF1B}"/>
              </a:ext>
            </a:extLst>
          </p:cNvPr>
          <p:cNvSpPr txBox="1"/>
          <p:nvPr/>
        </p:nvSpPr>
        <p:spPr>
          <a:xfrm>
            <a:off x="5078009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F521C-4F5F-74B5-E927-12A8A9DDB18C}"/>
              </a:ext>
            </a:extLst>
          </p:cNvPr>
          <p:cNvSpPr txBox="1"/>
          <p:nvPr/>
        </p:nvSpPr>
        <p:spPr>
          <a:xfrm>
            <a:off x="5558973" y="534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EA754-FA12-855F-1F5F-55E05B5B7DC1}"/>
              </a:ext>
            </a:extLst>
          </p:cNvPr>
          <p:cNvSpPr txBox="1"/>
          <p:nvPr/>
        </p:nvSpPr>
        <p:spPr>
          <a:xfrm>
            <a:off x="5978330" y="5341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21F33-1650-BAE5-94E6-A61103360D2D}"/>
              </a:ext>
            </a:extLst>
          </p:cNvPr>
          <p:cNvSpPr txBox="1"/>
          <p:nvPr/>
        </p:nvSpPr>
        <p:spPr>
          <a:xfrm>
            <a:off x="1572271" y="4675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0E95CD-140E-DF4A-F8EB-F8157D994E05}"/>
              </a:ext>
            </a:extLst>
          </p:cNvPr>
          <p:cNvSpPr txBox="1"/>
          <p:nvPr/>
        </p:nvSpPr>
        <p:spPr>
          <a:xfrm>
            <a:off x="1705088" y="5344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E6DAB6-EFED-831F-4D0D-2099E7464DFB}"/>
              </a:ext>
            </a:extLst>
          </p:cNvPr>
          <p:cNvSpPr txBox="1"/>
          <p:nvPr/>
        </p:nvSpPr>
        <p:spPr>
          <a:xfrm>
            <a:off x="1572271" y="4226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9F7963-30CB-F7F9-2816-FC6524004411}"/>
              </a:ext>
            </a:extLst>
          </p:cNvPr>
          <p:cNvSpPr txBox="1"/>
          <p:nvPr/>
        </p:nvSpPr>
        <p:spPr>
          <a:xfrm>
            <a:off x="1572271" y="3751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204D62-BC4F-5F59-ED4A-080A289BC444}"/>
              </a:ext>
            </a:extLst>
          </p:cNvPr>
          <p:cNvSpPr txBox="1"/>
          <p:nvPr/>
        </p:nvSpPr>
        <p:spPr>
          <a:xfrm>
            <a:off x="1572271" y="3302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2CEC08-C2C2-B245-01BE-8EB85CF074CE}"/>
              </a:ext>
            </a:extLst>
          </p:cNvPr>
          <p:cNvSpPr txBox="1"/>
          <p:nvPr/>
        </p:nvSpPr>
        <p:spPr>
          <a:xfrm>
            <a:off x="1563392" y="2835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5441E1-A79E-F2F9-982A-D9D8E048781A}"/>
              </a:ext>
            </a:extLst>
          </p:cNvPr>
          <p:cNvSpPr txBox="1"/>
          <p:nvPr/>
        </p:nvSpPr>
        <p:spPr>
          <a:xfrm>
            <a:off x="1563392" y="2386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C12D54-E08E-BB41-09AC-DBD8A4FEAD2E}"/>
              </a:ext>
            </a:extLst>
          </p:cNvPr>
          <p:cNvSpPr txBox="1"/>
          <p:nvPr/>
        </p:nvSpPr>
        <p:spPr>
          <a:xfrm>
            <a:off x="1563392" y="1912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3FEB67-C354-5B09-FA34-C6744B905B50}"/>
              </a:ext>
            </a:extLst>
          </p:cNvPr>
          <p:cNvSpPr txBox="1"/>
          <p:nvPr/>
        </p:nvSpPr>
        <p:spPr>
          <a:xfrm>
            <a:off x="1563392" y="1463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D433A-82EC-F8AC-B1D6-B027B429641A}"/>
              </a:ext>
            </a:extLst>
          </p:cNvPr>
          <p:cNvSpPr txBox="1"/>
          <p:nvPr/>
        </p:nvSpPr>
        <p:spPr>
          <a:xfrm>
            <a:off x="2228669" y="651899"/>
            <a:ext cx="374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Here is a square on a coordinate grid.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A032E-4A70-2F36-C8A4-459AC4DE5727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811887-E007-D2B5-4474-A2BA7FC75100}"/>
              </a:ext>
            </a:extLst>
          </p:cNvPr>
          <p:cNvSpPr/>
          <p:nvPr/>
        </p:nvSpPr>
        <p:spPr>
          <a:xfrm>
            <a:off x="3139440" y="2590800"/>
            <a:ext cx="1249677" cy="1351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928DD-5BDD-0647-0795-FEDF573D39DB}"/>
              </a:ext>
            </a:extLst>
          </p:cNvPr>
          <p:cNvSpPr/>
          <p:nvPr/>
        </p:nvSpPr>
        <p:spPr>
          <a:xfrm>
            <a:off x="6767785" y="1647456"/>
            <a:ext cx="317572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1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86B90-BB42-C5A8-1DD4-3B71C098FCC6}"/>
              </a:ext>
            </a:extLst>
          </p:cNvPr>
          <p:cNvGraphicFramePr>
            <a:graphicFrameLocks noGrp="1"/>
          </p:cNvGraphicFramePr>
          <p:nvPr/>
        </p:nvGraphicFramePr>
        <p:xfrm>
          <a:off x="1875750" y="1698543"/>
          <a:ext cx="422025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25">
                  <a:extLst>
                    <a:ext uri="{9D8B030D-6E8A-4147-A177-3AD203B41FA5}">
                      <a16:colId xmlns:a16="http://schemas.microsoft.com/office/drawing/2014/main" val="1388713337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8958057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90136668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422719227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25474396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269055761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26159789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4133763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757420113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11444684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662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11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56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108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8428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394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6831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3608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59584-FD6F-B30B-4FA2-FFEA98A5CE86}"/>
              </a:ext>
            </a:extLst>
          </p:cNvPr>
          <p:cNvCxnSpPr/>
          <p:nvPr/>
        </p:nvCxnSpPr>
        <p:spPr>
          <a:xfrm flipV="1">
            <a:off x="1875750" y="1579137"/>
            <a:ext cx="0" cy="371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493FD-8178-F67D-1721-9ABB73E81A65}"/>
              </a:ext>
            </a:extLst>
          </p:cNvPr>
          <p:cNvCxnSpPr>
            <a:cxnSpLocks/>
          </p:cNvCxnSpPr>
          <p:nvPr/>
        </p:nvCxnSpPr>
        <p:spPr>
          <a:xfrm>
            <a:off x="1875749" y="5298543"/>
            <a:ext cx="431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AFC3A5-2786-1225-0114-36618113429E}"/>
              </a:ext>
            </a:extLst>
          </p:cNvPr>
          <p:cNvSpPr txBox="1"/>
          <p:nvPr/>
        </p:nvSpPr>
        <p:spPr>
          <a:xfrm>
            <a:off x="1705088" y="12098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4AB5-A2E0-993A-0EEF-0808A5EF638C}"/>
              </a:ext>
            </a:extLst>
          </p:cNvPr>
          <p:cNvSpPr txBox="1"/>
          <p:nvPr/>
        </p:nvSpPr>
        <p:spPr>
          <a:xfrm>
            <a:off x="6213671" y="51138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680332-34A5-3538-E88B-5676C0865209}"/>
              </a:ext>
            </a:extLst>
          </p:cNvPr>
          <p:cNvSpPr/>
          <p:nvPr/>
        </p:nvSpPr>
        <p:spPr>
          <a:xfrm>
            <a:off x="3862161" y="3390895"/>
            <a:ext cx="243840" cy="193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80C354-09DE-45F0-AD5D-08F600573BF2}"/>
              </a:ext>
            </a:extLst>
          </p:cNvPr>
          <p:cNvSpPr txBox="1"/>
          <p:nvPr/>
        </p:nvSpPr>
        <p:spPr>
          <a:xfrm>
            <a:off x="6818089" y="1636569"/>
            <a:ext cx="3175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could its coordinates be?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square has an </a:t>
            </a:r>
            <a:r>
              <a:rPr lang="en-GB" b="1" dirty="0"/>
              <a:t>area</a:t>
            </a:r>
            <a:r>
              <a:rPr lang="en-GB" dirty="0"/>
              <a:t> of 8 squares and fits onto the grid. What could its coordinates be now?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CC6AA1-60C6-9C40-836E-FCDAE6515DCB}"/>
              </a:ext>
            </a:extLst>
          </p:cNvPr>
          <p:cNvSpPr txBox="1"/>
          <p:nvPr/>
        </p:nvSpPr>
        <p:spPr>
          <a:xfrm>
            <a:off x="2138786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FE877C-92AA-DDFF-2248-5F298791CDB2}"/>
              </a:ext>
            </a:extLst>
          </p:cNvPr>
          <p:cNvSpPr txBox="1"/>
          <p:nvPr/>
        </p:nvSpPr>
        <p:spPr>
          <a:xfrm>
            <a:off x="2558143" y="532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4AC0F-7E0A-6F1D-FB77-B541C2539421}"/>
              </a:ext>
            </a:extLst>
          </p:cNvPr>
          <p:cNvSpPr txBox="1"/>
          <p:nvPr/>
        </p:nvSpPr>
        <p:spPr>
          <a:xfrm>
            <a:off x="2974629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686E68-8C10-9912-339E-C0F279CF9C43}"/>
              </a:ext>
            </a:extLst>
          </p:cNvPr>
          <p:cNvSpPr txBox="1"/>
          <p:nvPr/>
        </p:nvSpPr>
        <p:spPr>
          <a:xfrm>
            <a:off x="3393986" y="5331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9B7DD-9CB4-EC5D-921E-13FF10D1DD55}"/>
              </a:ext>
            </a:extLst>
          </p:cNvPr>
          <p:cNvSpPr txBox="1"/>
          <p:nvPr/>
        </p:nvSpPr>
        <p:spPr>
          <a:xfrm>
            <a:off x="3822809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A2C5D-BA94-65FA-40D1-58AF3AF93CBF}"/>
              </a:ext>
            </a:extLst>
          </p:cNvPr>
          <p:cNvSpPr txBox="1"/>
          <p:nvPr/>
        </p:nvSpPr>
        <p:spPr>
          <a:xfrm>
            <a:off x="4242166" y="5326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0ED36-EF14-CC65-3A1C-A81B9CAC2FD7}"/>
              </a:ext>
            </a:extLst>
          </p:cNvPr>
          <p:cNvSpPr txBox="1"/>
          <p:nvPr/>
        </p:nvSpPr>
        <p:spPr>
          <a:xfrm>
            <a:off x="4658652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46D3BB-5A5B-9B0A-80ED-4B1A7690AF1B}"/>
              </a:ext>
            </a:extLst>
          </p:cNvPr>
          <p:cNvSpPr txBox="1"/>
          <p:nvPr/>
        </p:nvSpPr>
        <p:spPr>
          <a:xfrm>
            <a:off x="5078009" y="5336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F521C-4F5F-74B5-E927-12A8A9DDB18C}"/>
              </a:ext>
            </a:extLst>
          </p:cNvPr>
          <p:cNvSpPr txBox="1"/>
          <p:nvPr/>
        </p:nvSpPr>
        <p:spPr>
          <a:xfrm>
            <a:off x="5558973" y="534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EA754-FA12-855F-1F5F-55E05B5B7DC1}"/>
              </a:ext>
            </a:extLst>
          </p:cNvPr>
          <p:cNvSpPr txBox="1"/>
          <p:nvPr/>
        </p:nvSpPr>
        <p:spPr>
          <a:xfrm>
            <a:off x="5978330" y="5341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21F33-1650-BAE5-94E6-A61103360D2D}"/>
              </a:ext>
            </a:extLst>
          </p:cNvPr>
          <p:cNvSpPr txBox="1"/>
          <p:nvPr/>
        </p:nvSpPr>
        <p:spPr>
          <a:xfrm>
            <a:off x="1572271" y="4675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0E95CD-140E-DF4A-F8EB-F8157D994E05}"/>
              </a:ext>
            </a:extLst>
          </p:cNvPr>
          <p:cNvSpPr txBox="1"/>
          <p:nvPr/>
        </p:nvSpPr>
        <p:spPr>
          <a:xfrm>
            <a:off x="1705088" y="5344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E6DAB6-EFED-831F-4D0D-2099E7464DFB}"/>
              </a:ext>
            </a:extLst>
          </p:cNvPr>
          <p:cNvSpPr txBox="1"/>
          <p:nvPr/>
        </p:nvSpPr>
        <p:spPr>
          <a:xfrm>
            <a:off x="1572271" y="4226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9F7963-30CB-F7F9-2816-FC6524004411}"/>
              </a:ext>
            </a:extLst>
          </p:cNvPr>
          <p:cNvSpPr txBox="1"/>
          <p:nvPr/>
        </p:nvSpPr>
        <p:spPr>
          <a:xfrm>
            <a:off x="1572271" y="3751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204D62-BC4F-5F59-ED4A-080A289BC444}"/>
              </a:ext>
            </a:extLst>
          </p:cNvPr>
          <p:cNvSpPr txBox="1"/>
          <p:nvPr/>
        </p:nvSpPr>
        <p:spPr>
          <a:xfrm>
            <a:off x="1572271" y="3302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2CEC08-C2C2-B245-01BE-8EB85CF074CE}"/>
              </a:ext>
            </a:extLst>
          </p:cNvPr>
          <p:cNvSpPr txBox="1"/>
          <p:nvPr/>
        </p:nvSpPr>
        <p:spPr>
          <a:xfrm>
            <a:off x="1563392" y="2835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5441E1-A79E-F2F9-982A-D9D8E048781A}"/>
              </a:ext>
            </a:extLst>
          </p:cNvPr>
          <p:cNvSpPr txBox="1"/>
          <p:nvPr/>
        </p:nvSpPr>
        <p:spPr>
          <a:xfrm>
            <a:off x="1563392" y="2386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C12D54-E08E-BB41-09AC-DBD8A4FEAD2E}"/>
              </a:ext>
            </a:extLst>
          </p:cNvPr>
          <p:cNvSpPr txBox="1"/>
          <p:nvPr/>
        </p:nvSpPr>
        <p:spPr>
          <a:xfrm>
            <a:off x="1563392" y="1912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3FEB67-C354-5B09-FA34-C6744B905B50}"/>
              </a:ext>
            </a:extLst>
          </p:cNvPr>
          <p:cNvSpPr txBox="1"/>
          <p:nvPr/>
        </p:nvSpPr>
        <p:spPr>
          <a:xfrm>
            <a:off x="1563392" y="1463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43F3-220E-758D-3F62-30212C10DE90}"/>
              </a:ext>
            </a:extLst>
          </p:cNvPr>
          <p:cNvSpPr txBox="1"/>
          <p:nvPr/>
        </p:nvSpPr>
        <p:spPr>
          <a:xfrm>
            <a:off x="2228669" y="651899"/>
            <a:ext cx="595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 vertex of a </a:t>
            </a:r>
            <a:r>
              <a:rPr lang="en-GB" b="1" dirty="0"/>
              <a:t>square</a:t>
            </a:r>
            <a:r>
              <a:rPr lang="en-GB" dirty="0"/>
              <a:t> has been plotted on a coordinate grid.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18117-2C5E-59C8-D72F-E035555CB9EE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79A05-5F6C-4EC0-6E89-8B9BB11F887C}"/>
              </a:ext>
            </a:extLst>
          </p:cNvPr>
          <p:cNvSpPr/>
          <p:nvPr/>
        </p:nvSpPr>
        <p:spPr>
          <a:xfrm>
            <a:off x="6787609" y="1647847"/>
            <a:ext cx="317572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8BA49-C5BA-9B2C-0D0C-79D77B3EF9C7}"/>
              </a:ext>
            </a:extLst>
          </p:cNvPr>
          <p:cNvSpPr/>
          <p:nvPr/>
        </p:nvSpPr>
        <p:spPr>
          <a:xfrm>
            <a:off x="6787609" y="2459129"/>
            <a:ext cx="3175722" cy="12927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9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02180-F175-C65B-28B8-CB3CBD5D5B40}"/>
              </a:ext>
            </a:extLst>
          </p:cNvPr>
          <p:cNvSpPr txBox="1"/>
          <p:nvPr/>
        </p:nvSpPr>
        <p:spPr>
          <a:xfrm>
            <a:off x="2228669" y="651899"/>
            <a:ext cx="372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Reflect the triangle in the mirror line.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86B90-BB42-C5A8-1DD4-3B71C098F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00211"/>
              </p:ext>
            </p:extLst>
          </p:nvPr>
        </p:nvGraphicFramePr>
        <p:xfrm>
          <a:off x="1266150" y="1714152"/>
          <a:ext cx="422025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25">
                  <a:extLst>
                    <a:ext uri="{9D8B030D-6E8A-4147-A177-3AD203B41FA5}">
                      <a16:colId xmlns:a16="http://schemas.microsoft.com/office/drawing/2014/main" val="1388713337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8958057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90136668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422719227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25474396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269055761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26159789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4133763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757420113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11444684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662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11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56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108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8428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394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6831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3608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59584-FD6F-B30B-4FA2-FFEA98A5CE86}"/>
              </a:ext>
            </a:extLst>
          </p:cNvPr>
          <p:cNvCxnSpPr/>
          <p:nvPr/>
        </p:nvCxnSpPr>
        <p:spPr>
          <a:xfrm flipV="1">
            <a:off x="1266150" y="1594746"/>
            <a:ext cx="0" cy="371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493FD-8178-F67D-1721-9ABB73E81A65}"/>
              </a:ext>
            </a:extLst>
          </p:cNvPr>
          <p:cNvCxnSpPr>
            <a:cxnSpLocks/>
          </p:cNvCxnSpPr>
          <p:nvPr/>
        </p:nvCxnSpPr>
        <p:spPr>
          <a:xfrm>
            <a:off x="1266149" y="5314152"/>
            <a:ext cx="431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AFC3A5-2786-1225-0114-36618113429E}"/>
              </a:ext>
            </a:extLst>
          </p:cNvPr>
          <p:cNvSpPr txBox="1"/>
          <p:nvPr/>
        </p:nvSpPr>
        <p:spPr>
          <a:xfrm>
            <a:off x="1095488" y="12254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4AB5-A2E0-993A-0EEF-0808A5EF638C}"/>
              </a:ext>
            </a:extLst>
          </p:cNvPr>
          <p:cNvSpPr txBox="1"/>
          <p:nvPr/>
        </p:nvSpPr>
        <p:spPr>
          <a:xfrm>
            <a:off x="5604071" y="51294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CC6AA1-60C6-9C40-836E-FCDAE6515DCB}"/>
              </a:ext>
            </a:extLst>
          </p:cNvPr>
          <p:cNvSpPr txBox="1"/>
          <p:nvPr/>
        </p:nvSpPr>
        <p:spPr>
          <a:xfrm>
            <a:off x="1529186" y="5337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FE877C-92AA-DDFF-2248-5F298791CDB2}"/>
              </a:ext>
            </a:extLst>
          </p:cNvPr>
          <p:cNvSpPr txBox="1"/>
          <p:nvPr/>
        </p:nvSpPr>
        <p:spPr>
          <a:xfrm>
            <a:off x="1948543" y="5337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44AC0F-7E0A-6F1D-FB77-B541C2539421}"/>
              </a:ext>
            </a:extLst>
          </p:cNvPr>
          <p:cNvSpPr txBox="1"/>
          <p:nvPr/>
        </p:nvSpPr>
        <p:spPr>
          <a:xfrm>
            <a:off x="2365029" y="5347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686E68-8C10-9912-339E-C0F279CF9C43}"/>
              </a:ext>
            </a:extLst>
          </p:cNvPr>
          <p:cNvSpPr txBox="1"/>
          <p:nvPr/>
        </p:nvSpPr>
        <p:spPr>
          <a:xfrm>
            <a:off x="2784386" y="5347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9B7DD-9CB4-EC5D-921E-13FF10D1DD55}"/>
              </a:ext>
            </a:extLst>
          </p:cNvPr>
          <p:cNvSpPr txBox="1"/>
          <p:nvPr/>
        </p:nvSpPr>
        <p:spPr>
          <a:xfrm>
            <a:off x="3213209" y="5342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A2C5D-BA94-65FA-40D1-58AF3AF93CBF}"/>
              </a:ext>
            </a:extLst>
          </p:cNvPr>
          <p:cNvSpPr txBox="1"/>
          <p:nvPr/>
        </p:nvSpPr>
        <p:spPr>
          <a:xfrm>
            <a:off x="3632566" y="5342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0ED36-EF14-CC65-3A1C-A81B9CAC2FD7}"/>
              </a:ext>
            </a:extLst>
          </p:cNvPr>
          <p:cNvSpPr txBox="1"/>
          <p:nvPr/>
        </p:nvSpPr>
        <p:spPr>
          <a:xfrm>
            <a:off x="4049052" y="5352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46D3BB-5A5B-9B0A-80ED-4B1A7690AF1B}"/>
              </a:ext>
            </a:extLst>
          </p:cNvPr>
          <p:cNvSpPr txBox="1"/>
          <p:nvPr/>
        </p:nvSpPr>
        <p:spPr>
          <a:xfrm>
            <a:off x="4468409" y="5352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7F521C-4F5F-74B5-E927-12A8A9DDB18C}"/>
              </a:ext>
            </a:extLst>
          </p:cNvPr>
          <p:cNvSpPr txBox="1"/>
          <p:nvPr/>
        </p:nvSpPr>
        <p:spPr>
          <a:xfrm>
            <a:off x="4949373" y="53575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EA754-FA12-855F-1F5F-55E05B5B7DC1}"/>
              </a:ext>
            </a:extLst>
          </p:cNvPr>
          <p:cNvSpPr txBox="1"/>
          <p:nvPr/>
        </p:nvSpPr>
        <p:spPr>
          <a:xfrm>
            <a:off x="5368730" y="53575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21F33-1650-BAE5-94E6-A61103360D2D}"/>
              </a:ext>
            </a:extLst>
          </p:cNvPr>
          <p:cNvSpPr txBox="1"/>
          <p:nvPr/>
        </p:nvSpPr>
        <p:spPr>
          <a:xfrm>
            <a:off x="962671" y="4690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0E95CD-140E-DF4A-F8EB-F8157D994E05}"/>
              </a:ext>
            </a:extLst>
          </p:cNvPr>
          <p:cNvSpPr txBox="1"/>
          <p:nvPr/>
        </p:nvSpPr>
        <p:spPr>
          <a:xfrm>
            <a:off x="1095488" y="5360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E6DAB6-EFED-831F-4D0D-2099E7464DFB}"/>
              </a:ext>
            </a:extLst>
          </p:cNvPr>
          <p:cNvSpPr txBox="1"/>
          <p:nvPr/>
        </p:nvSpPr>
        <p:spPr>
          <a:xfrm>
            <a:off x="962671" y="4241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9F7963-30CB-F7F9-2816-FC6524004411}"/>
              </a:ext>
            </a:extLst>
          </p:cNvPr>
          <p:cNvSpPr txBox="1"/>
          <p:nvPr/>
        </p:nvSpPr>
        <p:spPr>
          <a:xfrm>
            <a:off x="962671" y="37675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204D62-BC4F-5F59-ED4A-080A289BC444}"/>
              </a:ext>
            </a:extLst>
          </p:cNvPr>
          <p:cNvSpPr txBox="1"/>
          <p:nvPr/>
        </p:nvSpPr>
        <p:spPr>
          <a:xfrm>
            <a:off x="962671" y="3318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2CEC08-C2C2-B245-01BE-8EB85CF074CE}"/>
              </a:ext>
            </a:extLst>
          </p:cNvPr>
          <p:cNvSpPr txBox="1"/>
          <p:nvPr/>
        </p:nvSpPr>
        <p:spPr>
          <a:xfrm>
            <a:off x="953792" y="28515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5441E1-A79E-F2F9-982A-D9D8E048781A}"/>
              </a:ext>
            </a:extLst>
          </p:cNvPr>
          <p:cNvSpPr txBox="1"/>
          <p:nvPr/>
        </p:nvSpPr>
        <p:spPr>
          <a:xfrm>
            <a:off x="953792" y="2402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C12D54-E08E-BB41-09AC-DBD8A4FEAD2E}"/>
              </a:ext>
            </a:extLst>
          </p:cNvPr>
          <p:cNvSpPr txBox="1"/>
          <p:nvPr/>
        </p:nvSpPr>
        <p:spPr>
          <a:xfrm>
            <a:off x="953792" y="192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3FEB67-C354-5B09-FA34-C6744B905B50}"/>
              </a:ext>
            </a:extLst>
          </p:cNvPr>
          <p:cNvSpPr txBox="1"/>
          <p:nvPr/>
        </p:nvSpPr>
        <p:spPr>
          <a:xfrm>
            <a:off x="953792" y="14789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8444A92-5427-3949-2559-9EA5BE7011C9}"/>
              </a:ext>
            </a:extLst>
          </p:cNvPr>
          <p:cNvSpPr/>
          <p:nvPr/>
        </p:nvSpPr>
        <p:spPr>
          <a:xfrm>
            <a:off x="3804921" y="3527590"/>
            <a:ext cx="1224279" cy="13208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E04ED-46B7-A1D5-812F-F79A8A12C1D6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2491F-1697-BC72-7600-9DA466C48949}"/>
              </a:ext>
            </a:extLst>
          </p:cNvPr>
          <p:cNvCxnSpPr>
            <a:endCxn id="2" idx="0"/>
          </p:cNvCxnSpPr>
          <p:nvPr/>
        </p:nvCxnSpPr>
        <p:spPr>
          <a:xfrm flipV="1">
            <a:off x="3362960" y="1714152"/>
            <a:ext cx="13315" cy="3600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F0743E-F39B-3C52-7C98-6B4DC3A64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9734"/>
              </p:ext>
            </p:extLst>
          </p:nvPr>
        </p:nvGraphicFramePr>
        <p:xfrm>
          <a:off x="6761738" y="1721736"/>
          <a:ext cx="422025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25">
                  <a:extLst>
                    <a:ext uri="{9D8B030D-6E8A-4147-A177-3AD203B41FA5}">
                      <a16:colId xmlns:a16="http://schemas.microsoft.com/office/drawing/2014/main" val="1388713337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8958057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90136668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422719227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25474396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2690557610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261597894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141337638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757420113"/>
                    </a:ext>
                  </a:extLst>
                </a:gridCol>
                <a:gridCol w="422025">
                  <a:extLst>
                    <a:ext uri="{9D8B030D-6E8A-4147-A177-3AD203B41FA5}">
                      <a16:colId xmlns:a16="http://schemas.microsoft.com/office/drawing/2014/main" val="311444684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662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11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456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108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8428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394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6831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36089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BE36F7-5A19-C442-79D6-BD1517192FC9}"/>
              </a:ext>
            </a:extLst>
          </p:cNvPr>
          <p:cNvCxnSpPr/>
          <p:nvPr/>
        </p:nvCxnSpPr>
        <p:spPr>
          <a:xfrm flipV="1">
            <a:off x="6761738" y="1602330"/>
            <a:ext cx="0" cy="371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B77935-7B42-A660-FF4E-DCB782793B78}"/>
              </a:ext>
            </a:extLst>
          </p:cNvPr>
          <p:cNvCxnSpPr>
            <a:cxnSpLocks/>
          </p:cNvCxnSpPr>
          <p:nvPr/>
        </p:nvCxnSpPr>
        <p:spPr>
          <a:xfrm>
            <a:off x="6761737" y="5321736"/>
            <a:ext cx="43116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ED222D-B82B-47FB-69AB-AFF8B76102FF}"/>
              </a:ext>
            </a:extLst>
          </p:cNvPr>
          <p:cNvSpPr txBox="1"/>
          <p:nvPr/>
        </p:nvSpPr>
        <p:spPr>
          <a:xfrm>
            <a:off x="6591076" y="123299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740539-9FDE-E40A-9CB9-EF6C44F1D288}"/>
              </a:ext>
            </a:extLst>
          </p:cNvPr>
          <p:cNvSpPr txBox="1"/>
          <p:nvPr/>
        </p:nvSpPr>
        <p:spPr>
          <a:xfrm>
            <a:off x="11099659" y="51370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5D5B3-EE6F-7A08-4653-56324C5694A5}"/>
              </a:ext>
            </a:extLst>
          </p:cNvPr>
          <p:cNvSpPr txBox="1"/>
          <p:nvPr/>
        </p:nvSpPr>
        <p:spPr>
          <a:xfrm>
            <a:off x="7024774" y="53446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9A6616-583A-6BE7-A788-3411CD061E8E}"/>
              </a:ext>
            </a:extLst>
          </p:cNvPr>
          <p:cNvSpPr txBox="1"/>
          <p:nvPr/>
        </p:nvSpPr>
        <p:spPr>
          <a:xfrm>
            <a:off x="7444131" y="53446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81008-2F9F-DD8A-9EF4-39A81AF60147}"/>
              </a:ext>
            </a:extLst>
          </p:cNvPr>
          <p:cNvSpPr txBox="1"/>
          <p:nvPr/>
        </p:nvSpPr>
        <p:spPr>
          <a:xfrm>
            <a:off x="7860617" y="5354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74B73-C94A-368A-CEDD-AC181B5C93BA}"/>
              </a:ext>
            </a:extLst>
          </p:cNvPr>
          <p:cNvSpPr txBox="1"/>
          <p:nvPr/>
        </p:nvSpPr>
        <p:spPr>
          <a:xfrm>
            <a:off x="8279974" y="5354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F3410-0050-D658-4DC6-72B7399A8E4A}"/>
              </a:ext>
            </a:extLst>
          </p:cNvPr>
          <p:cNvSpPr txBox="1"/>
          <p:nvPr/>
        </p:nvSpPr>
        <p:spPr>
          <a:xfrm>
            <a:off x="8708797" y="5349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6A7244-E590-B8CA-4199-4162B65B8C95}"/>
              </a:ext>
            </a:extLst>
          </p:cNvPr>
          <p:cNvSpPr txBox="1"/>
          <p:nvPr/>
        </p:nvSpPr>
        <p:spPr>
          <a:xfrm>
            <a:off x="9128154" y="5349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9CB68-A670-888F-481E-0B55DB685279}"/>
              </a:ext>
            </a:extLst>
          </p:cNvPr>
          <p:cNvSpPr txBox="1"/>
          <p:nvPr/>
        </p:nvSpPr>
        <p:spPr>
          <a:xfrm>
            <a:off x="9544640" y="5359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C7ADE6-DBA2-299C-EE54-324A41B49A7E}"/>
              </a:ext>
            </a:extLst>
          </p:cNvPr>
          <p:cNvSpPr txBox="1"/>
          <p:nvPr/>
        </p:nvSpPr>
        <p:spPr>
          <a:xfrm>
            <a:off x="9963997" y="5359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24EAF-E390-C195-183F-8817B4ECEAF0}"/>
              </a:ext>
            </a:extLst>
          </p:cNvPr>
          <p:cNvSpPr txBox="1"/>
          <p:nvPr/>
        </p:nvSpPr>
        <p:spPr>
          <a:xfrm>
            <a:off x="10444961" y="5365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929D7D-CF4A-15C5-D3C8-1F22958EAB22}"/>
              </a:ext>
            </a:extLst>
          </p:cNvPr>
          <p:cNvSpPr txBox="1"/>
          <p:nvPr/>
        </p:nvSpPr>
        <p:spPr>
          <a:xfrm>
            <a:off x="10864318" y="53651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9E4606-2173-2A51-ECA2-0AD67700A6E7}"/>
              </a:ext>
            </a:extLst>
          </p:cNvPr>
          <p:cNvSpPr txBox="1"/>
          <p:nvPr/>
        </p:nvSpPr>
        <p:spPr>
          <a:xfrm>
            <a:off x="6458259" y="4698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BF90C-B905-F55F-CCD4-093570885C5F}"/>
              </a:ext>
            </a:extLst>
          </p:cNvPr>
          <p:cNvSpPr txBox="1"/>
          <p:nvPr/>
        </p:nvSpPr>
        <p:spPr>
          <a:xfrm>
            <a:off x="6591076" y="5367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476468-EF66-BDF8-FAA8-CD3A69116B1A}"/>
              </a:ext>
            </a:extLst>
          </p:cNvPr>
          <p:cNvSpPr txBox="1"/>
          <p:nvPr/>
        </p:nvSpPr>
        <p:spPr>
          <a:xfrm>
            <a:off x="6458259" y="424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95F80F-87A1-65E3-DEA5-6214B1977B2B}"/>
              </a:ext>
            </a:extLst>
          </p:cNvPr>
          <p:cNvSpPr txBox="1"/>
          <p:nvPr/>
        </p:nvSpPr>
        <p:spPr>
          <a:xfrm>
            <a:off x="6458259" y="3775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A9E862-A66C-8C35-20CE-8DB1D9E63CC9}"/>
              </a:ext>
            </a:extLst>
          </p:cNvPr>
          <p:cNvSpPr txBox="1"/>
          <p:nvPr/>
        </p:nvSpPr>
        <p:spPr>
          <a:xfrm>
            <a:off x="6458259" y="3325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759933-4297-27DB-DE17-D5DE9079FC77}"/>
              </a:ext>
            </a:extLst>
          </p:cNvPr>
          <p:cNvSpPr txBox="1"/>
          <p:nvPr/>
        </p:nvSpPr>
        <p:spPr>
          <a:xfrm>
            <a:off x="6449380" y="2859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AE06AC-D3BD-EB25-98F6-2CC476234EF6}"/>
              </a:ext>
            </a:extLst>
          </p:cNvPr>
          <p:cNvSpPr txBox="1"/>
          <p:nvPr/>
        </p:nvSpPr>
        <p:spPr>
          <a:xfrm>
            <a:off x="6449380" y="2410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AA262-CDE2-B48A-A959-3214AF06899A}"/>
              </a:ext>
            </a:extLst>
          </p:cNvPr>
          <p:cNvSpPr txBox="1"/>
          <p:nvPr/>
        </p:nvSpPr>
        <p:spPr>
          <a:xfrm>
            <a:off x="6449380" y="1935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8BA6AF-5C09-9567-A9AF-A8555E1196B5}"/>
              </a:ext>
            </a:extLst>
          </p:cNvPr>
          <p:cNvSpPr txBox="1"/>
          <p:nvPr/>
        </p:nvSpPr>
        <p:spPr>
          <a:xfrm>
            <a:off x="6449380" y="148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0D933DC4-28C5-1E26-A3A0-4DD0B62E74B5}"/>
              </a:ext>
            </a:extLst>
          </p:cNvPr>
          <p:cNvSpPr/>
          <p:nvPr/>
        </p:nvSpPr>
        <p:spPr>
          <a:xfrm>
            <a:off x="9300509" y="3535174"/>
            <a:ext cx="1224279" cy="13208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A577974-BC8E-EB5A-434B-A7E25D52B3FA}"/>
              </a:ext>
            </a:extLst>
          </p:cNvPr>
          <p:cNvCxnSpPr>
            <a:cxnSpLocks/>
            <a:stCxn id="54" idx="3"/>
            <a:endCxn id="7" idx="3"/>
          </p:cNvCxnSpPr>
          <p:nvPr/>
        </p:nvCxnSpPr>
        <p:spPr>
          <a:xfrm>
            <a:off x="6759945" y="3510608"/>
            <a:ext cx="4222043" cy="111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E44E5D57-AA21-97F7-5F90-AAA2FE29F767}"/>
              </a:ext>
            </a:extLst>
          </p:cNvPr>
          <p:cNvSpPr/>
          <p:nvPr/>
        </p:nvSpPr>
        <p:spPr>
          <a:xfrm>
            <a:off x="6320375" y="1345229"/>
            <a:ext cx="5044115" cy="43840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1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Negative numbers.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31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43F3-220E-758D-3F62-30212C10DE90}"/>
              </a:ext>
            </a:extLst>
          </p:cNvPr>
          <p:cNvSpPr txBox="1"/>
          <p:nvPr/>
        </p:nvSpPr>
        <p:spPr>
          <a:xfrm>
            <a:off x="2228669" y="651899"/>
            <a:ext cx="640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thermometers show temperatures in Sunderland and London.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E5048-D4BF-FA94-05BE-0B05EAB861A2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ownload High Quality thermometer clipart printable Transparent PNG ...">
            <a:extLst>
              <a:ext uri="{FF2B5EF4-FFF2-40B4-BE49-F238E27FC236}">
                <a16:creationId xmlns:a16="http://schemas.microsoft.com/office/drawing/2014/main" id="{4471EA57-7F09-A094-1199-E3686A55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53" y="1407160"/>
            <a:ext cx="1555694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ownload High Quality thermometer clipart printable Transparent PNG ...">
            <a:extLst>
              <a:ext uri="{FF2B5EF4-FFF2-40B4-BE49-F238E27FC236}">
                <a16:creationId xmlns:a16="http://schemas.microsoft.com/office/drawing/2014/main" id="{387F2213-DBEA-9A97-2FB3-E000CA84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58" y="1476703"/>
            <a:ext cx="1555694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14E77B2-883D-7F3A-185C-0973D5F1FF20}"/>
              </a:ext>
            </a:extLst>
          </p:cNvPr>
          <p:cNvSpPr/>
          <p:nvPr/>
        </p:nvSpPr>
        <p:spPr>
          <a:xfrm>
            <a:off x="2065070" y="2824480"/>
            <a:ext cx="234719" cy="2062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8790B0-F34B-5A23-6297-0CD6304A3823}"/>
              </a:ext>
            </a:extLst>
          </p:cNvPr>
          <p:cNvSpPr/>
          <p:nvPr/>
        </p:nvSpPr>
        <p:spPr>
          <a:xfrm>
            <a:off x="1896073" y="4866640"/>
            <a:ext cx="572807" cy="58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570C4-E454-1D8A-0258-E9A8CB6F6F25}"/>
              </a:ext>
            </a:extLst>
          </p:cNvPr>
          <p:cNvSpPr/>
          <p:nvPr/>
        </p:nvSpPr>
        <p:spPr>
          <a:xfrm>
            <a:off x="4175865" y="2660981"/>
            <a:ext cx="239229" cy="2285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68E2BAD-0869-A467-DBDC-F71652CC8D03}"/>
              </a:ext>
            </a:extLst>
          </p:cNvPr>
          <p:cNvSpPr/>
          <p:nvPr/>
        </p:nvSpPr>
        <p:spPr>
          <a:xfrm>
            <a:off x="4017028" y="4926023"/>
            <a:ext cx="572807" cy="58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901BD3-DB21-6690-B488-F299F746895F}"/>
              </a:ext>
            </a:extLst>
          </p:cNvPr>
          <p:cNvSpPr txBox="1"/>
          <p:nvPr/>
        </p:nvSpPr>
        <p:spPr>
          <a:xfrm>
            <a:off x="6421120" y="1725446"/>
            <a:ext cx="3542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temperature on York is warmer than Sunderland but colder than London.</a:t>
            </a:r>
          </a:p>
          <a:p>
            <a:endParaRPr lang="en-GB" dirty="0"/>
          </a:p>
          <a:p>
            <a:r>
              <a:rPr lang="en-GB" dirty="0"/>
              <a:t>What could the temperature be?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360094-9C96-3484-C22E-626CF84C544B}"/>
              </a:ext>
            </a:extLst>
          </p:cNvPr>
          <p:cNvSpPr/>
          <p:nvPr/>
        </p:nvSpPr>
        <p:spPr>
          <a:xfrm>
            <a:off x="6349999" y="1606040"/>
            <a:ext cx="3613331" cy="1695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45FCB9-6D0A-901B-B8D7-39315DF92806}"/>
              </a:ext>
            </a:extLst>
          </p:cNvPr>
          <p:cNvSpPr txBox="1"/>
          <p:nvPr/>
        </p:nvSpPr>
        <p:spPr>
          <a:xfrm rot="16200000">
            <a:off x="1154011" y="2893235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Sunderland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16512-875D-2B0A-8AF9-E1AD7C662FE5}"/>
              </a:ext>
            </a:extLst>
          </p:cNvPr>
          <p:cNvSpPr txBox="1"/>
          <p:nvPr/>
        </p:nvSpPr>
        <p:spPr>
          <a:xfrm rot="16200000">
            <a:off x="3447387" y="283479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4199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43F3-220E-758D-3F62-30212C10DE90}"/>
              </a:ext>
            </a:extLst>
          </p:cNvPr>
          <p:cNvSpPr txBox="1"/>
          <p:nvPr/>
        </p:nvSpPr>
        <p:spPr>
          <a:xfrm>
            <a:off x="2228669" y="651899"/>
            <a:ext cx="43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are the arrows pointing to?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FA673A-BB50-D692-8E98-61414BF44540}"/>
              </a:ext>
            </a:extLst>
          </p:cNvPr>
          <p:cNvCxnSpPr>
            <a:cxnSpLocks/>
          </p:cNvCxnSpPr>
          <p:nvPr/>
        </p:nvCxnSpPr>
        <p:spPr>
          <a:xfrm>
            <a:off x="1993950" y="2103120"/>
            <a:ext cx="7969381" cy="0"/>
          </a:xfrm>
          <a:prstGeom prst="line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87F33D-C2B6-D686-CBBC-6A0FE1C80A35}"/>
              </a:ext>
            </a:extLst>
          </p:cNvPr>
          <p:cNvCxnSpPr>
            <a:cxnSpLocks/>
          </p:cNvCxnSpPr>
          <p:nvPr/>
        </p:nvCxnSpPr>
        <p:spPr>
          <a:xfrm flipV="1">
            <a:off x="211328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C85F5-E7D1-13FC-A440-75CF7C24D368}"/>
              </a:ext>
            </a:extLst>
          </p:cNvPr>
          <p:cNvCxnSpPr>
            <a:cxnSpLocks/>
          </p:cNvCxnSpPr>
          <p:nvPr/>
        </p:nvCxnSpPr>
        <p:spPr>
          <a:xfrm flipV="1">
            <a:off x="296672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DA19A9-59DD-2CAD-2841-1AAAE35D5AD4}"/>
              </a:ext>
            </a:extLst>
          </p:cNvPr>
          <p:cNvCxnSpPr>
            <a:cxnSpLocks/>
          </p:cNvCxnSpPr>
          <p:nvPr/>
        </p:nvCxnSpPr>
        <p:spPr>
          <a:xfrm flipV="1">
            <a:off x="382016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25E71C-9F2B-C264-4E4C-70DD62302D18}"/>
              </a:ext>
            </a:extLst>
          </p:cNvPr>
          <p:cNvCxnSpPr>
            <a:cxnSpLocks/>
          </p:cNvCxnSpPr>
          <p:nvPr/>
        </p:nvCxnSpPr>
        <p:spPr>
          <a:xfrm flipV="1">
            <a:off x="467360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681543-29D8-472D-3E20-2A43823BA6C2}"/>
              </a:ext>
            </a:extLst>
          </p:cNvPr>
          <p:cNvCxnSpPr>
            <a:cxnSpLocks/>
          </p:cNvCxnSpPr>
          <p:nvPr/>
        </p:nvCxnSpPr>
        <p:spPr>
          <a:xfrm flipV="1">
            <a:off x="552704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ACCA2-78F7-C767-43A3-6E1C79AC896A}"/>
              </a:ext>
            </a:extLst>
          </p:cNvPr>
          <p:cNvCxnSpPr>
            <a:cxnSpLocks/>
          </p:cNvCxnSpPr>
          <p:nvPr/>
        </p:nvCxnSpPr>
        <p:spPr>
          <a:xfrm flipV="1">
            <a:off x="638048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6CA3B2-3F43-0E44-F8D3-C98469903A2E}"/>
              </a:ext>
            </a:extLst>
          </p:cNvPr>
          <p:cNvCxnSpPr>
            <a:cxnSpLocks/>
          </p:cNvCxnSpPr>
          <p:nvPr/>
        </p:nvCxnSpPr>
        <p:spPr>
          <a:xfrm flipV="1">
            <a:off x="723392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8DE16E-788F-F1FD-9CCC-AAAD0BA17351}"/>
              </a:ext>
            </a:extLst>
          </p:cNvPr>
          <p:cNvCxnSpPr>
            <a:cxnSpLocks/>
          </p:cNvCxnSpPr>
          <p:nvPr/>
        </p:nvCxnSpPr>
        <p:spPr>
          <a:xfrm flipV="1">
            <a:off x="808736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4FE55A-FDDC-A668-E80E-041B6E04CC74}"/>
              </a:ext>
            </a:extLst>
          </p:cNvPr>
          <p:cNvCxnSpPr>
            <a:cxnSpLocks/>
          </p:cNvCxnSpPr>
          <p:nvPr/>
        </p:nvCxnSpPr>
        <p:spPr>
          <a:xfrm flipV="1">
            <a:off x="8940800" y="180848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B35202-C0DF-C2A3-FB78-C3E654DAF180}"/>
              </a:ext>
            </a:extLst>
          </p:cNvPr>
          <p:cNvCxnSpPr>
            <a:cxnSpLocks/>
          </p:cNvCxnSpPr>
          <p:nvPr/>
        </p:nvCxnSpPr>
        <p:spPr>
          <a:xfrm flipV="1">
            <a:off x="9794240" y="178816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A1B8D06-B97F-A130-B45A-E58C95826005}"/>
              </a:ext>
            </a:extLst>
          </p:cNvPr>
          <p:cNvSpPr txBox="1"/>
          <p:nvPr/>
        </p:nvSpPr>
        <p:spPr>
          <a:xfrm>
            <a:off x="5376197" y="2360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61526C-0A6B-B3E8-4819-213B10CE525F}"/>
              </a:ext>
            </a:extLst>
          </p:cNvPr>
          <p:cNvSpPr txBox="1"/>
          <p:nvPr/>
        </p:nvSpPr>
        <p:spPr>
          <a:xfrm>
            <a:off x="7936516" y="2350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6472F1-3430-F9CC-895C-32A34AEC391B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0136F6-75E8-FD11-10B5-02C5F7372CC8}"/>
              </a:ext>
            </a:extLst>
          </p:cNvPr>
          <p:cNvCxnSpPr/>
          <p:nvPr/>
        </p:nvCxnSpPr>
        <p:spPr>
          <a:xfrm>
            <a:off x="4673600" y="1258104"/>
            <a:ext cx="0" cy="412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F76D6D-7773-6E08-5A06-A437E4B9742B}"/>
              </a:ext>
            </a:extLst>
          </p:cNvPr>
          <p:cNvCxnSpPr>
            <a:cxnSpLocks/>
          </p:cNvCxnSpPr>
          <p:nvPr/>
        </p:nvCxnSpPr>
        <p:spPr>
          <a:xfrm>
            <a:off x="1993950" y="3348080"/>
            <a:ext cx="7969381" cy="0"/>
          </a:xfrm>
          <a:prstGeom prst="line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9445CD-A1F5-6867-DC1C-E3EDAB02DBFF}"/>
              </a:ext>
            </a:extLst>
          </p:cNvPr>
          <p:cNvCxnSpPr>
            <a:cxnSpLocks/>
          </p:cNvCxnSpPr>
          <p:nvPr/>
        </p:nvCxnSpPr>
        <p:spPr>
          <a:xfrm flipV="1">
            <a:off x="211328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7186C0-CED3-4A96-F2C9-FE44ADD88B8A}"/>
              </a:ext>
            </a:extLst>
          </p:cNvPr>
          <p:cNvCxnSpPr>
            <a:cxnSpLocks/>
          </p:cNvCxnSpPr>
          <p:nvPr/>
        </p:nvCxnSpPr>
        <p:spPr>
          <a:xfrm flipV="1">
            <a:off x="296672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BE337B4-4AF0-2CC1-3387-5D1442730CE3}"/>
              </a:ext>
            </a:extLst>
          </p:cNvPr>
          <p:cNvCxnSpPr>
            <a:cxnSpLocks/>
          </p:cNvCxnSpPr>
          <p:nvPr/>
        </p:nvCxnSpPr>
        <p:spPr>
          <a:xfrm flipV="1">
            <a:off x="382016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B7F427-227D-DCFC-CDCE-5243DD1C5700}"/>
              </a:ext>
            </a:extLst>
          </p:cNvPr>
          <p:cNvCxnSpPr>
            <a:cxnSpLocks/>
          </p:cNvCxnSpPr>
          <p:nvPr/>
        </p:nvCxnSpPr>
        <p:spPr>
          <a:xfrm flipV="1">
            <a:off x="467360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568288-43A8-C00E-5520-86BDDFEA231E}"/>
              </a:ext>
            </a:extLst>
          </p:cNvPr>
          <p:cNvCxnSpPr>
            <a:cxnSpLocks/>
          </p:cNvCxnSpPr>
          <p:nvPr/>
        </p:nvCxnSpPr>
        <p:spPr>
          <a:xfrm flipV="1">
            <a:off x="552704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F0D2EE-ECB7-66B3-24DF-6307935EA8BA}"/>
              </a:ext>
            </a:extLst>
          </p:cNvPr>
          <p:cNvCxnSpPr>
            <a:cxnSpLocks/>
          </p:cNvCxnSpPr>
          <p:nvPr/>
        </p:nvCxnSpPr>
        <p:spPr>
          <a:xfrm flipV="1">
            <a:off x="638048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C643D9A-9F01-9C2B-94DC-6C3CE4F05F1D}"/>
              </a:ext>
            </a:extLst>
          </p:cNvPr>
          <p:cNvCxnSpPr>
            <a:cxnSpLocks/>
          </p:cNvCxnSpPr>
          <p:nvPr/>
        </p:nvCxnSpPr>
        <p:spPr>
          <a:xfrm flipV="1">
            <a:off x="723392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65CA270-CBE0-F079-2866-3965EE044796}"/>
              </a:ext>
            </a:extLst>
          </p:cNvPr>
          <p:cNvCxnSpPr>
            <a:cxnSpLocks/>
          </p:cNvCxnSpPr>
          <p:nvPr/>
        </p:nvCxnSpPr>
        <p:spPr>
          <a:xfrm flipV="1">
            <a:off x="808736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591B34D-4F29-6F34-9718-049E983DEC2B}"/>
              </a:ext>
            </a:extLst>
          </p:cNvPr>
          <p:cNvCxnSpPr>
            <a:cxnSpLocks/>
          </p:cNvCxnSpPr>
          <p:nvPr/>
        </p:nvCxnSpPr>
        <p:spPr>
          <a:xfrm flipV="1">
            <a:off x="8940800" y="305344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7D5388-80B5-E079-432B-D8A17BC95A30}"/>
              </a:ext>
            </a:extLst>
          </p:cNvPr>
          <p:cNvCxnSpPr>
            <a:cxnSpLocks/>
          </p:cNvCxnSpPr>
          <p:nvPr/>
        </p:nvCxnSpPr>
        <p:spPr>
          <a:xfrm flipV="1">
            <a:off x="9794240" y="3033120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C5DB139-3E98-9B24-9BB9-0D2D9F78C3B8}"/>
              </a:ext>
            </a:extLst>
          </p:cNvPr>
          <p:cNvSpPr txBox="1"/>
          <p:nvPr/>
        </p:nvSpPr>
        <p:spPr>
          <a:xfrm>
            <a:off x="6249956" y="3625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199DF-01A7-7EEE-C9FF-237569F7ADCF}"/>
              </a:ext>
            </a:extLst>
          </p:cNvPr>
          <p:cNvSpPr txBox="1"/>
          <p:nvPr/>
        </p:nvSpPr>
        <p:spPr>
          <a:xfrm>
            <a:off x="7936516" y="359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8FCEF75-578C-23F3-959C-82FDCB486588}"/>
              </a:ext>
            </a:extLst>
          </p:cNvPr>
          <p:cNvCxnSpPr/>
          <p:nvPr/>
        </p:nvCxnSpPr>
        <p:spPr>
          <a:xfrm>
            <a:off x="4673600" y="2503064"/>
            <a:ext cx="0" cy="412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D702969-6108-84DB-EA3F-52FC7CFBD8F6}"/>
              </a:ext>
            </a:extLst>
          </p:cNvPr>
          <p:cNvSpPr/>
          <p:nvPr/>
        </p:nvSpPr>
        <p:spPr>
          <a:xfrm>
            <a:off x="1898256" y="2955114"/>
            <a:ext cx="8087578" cy="987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9666465-F79A-2127-3E13-1A3CD6A32309}"/>
              </a:ext>
            </a:extLst>
          </p:cNvPr>
          <p:cNvCxnSpPr>
            <a:cxnSpLocks/>
          </p:cNvCxnSpPr>
          <p:nvPr/>
        </p:nvCxnSpPr>
        <p:spPr>
          <a:xfrm>
            <a:off x="1971447" y="5004457"/>
            <a:ext cx="7969381" cy="0"/>
          </a:xfrm>
          <a:prstGeom prst="line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D455892-E5C8-BAFF-E371-7E73902569DF}"/>
              </a:ext>
            </a:extLst>
          </p:cNvPr>
          <p:cNvCxnSpPr>
            <a:cxnSpLocks/>
          </p:cNvCxnSpPr>
          <p:nvPr/>
        </p:nvCxnSpPr>
        <p:spPr>
          <a:xfrm flipV="1">
            <a:off x="209077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14453CF5-3302-3E7D-A4F5-21C8E4969834}"/>
              </a:ext>
            </a:extLst>
          </p:cNvPr>
          <p:cNvCxnSpPr>
            <a:cxnSpLocks/>
          </p:cNvCxnSpPr>
          <p:nvPr/>
        </p:nvCxnSpPr>
        <p:spPr>
          <a:xfrm flipV="1">
            <a:off x="294421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8F0DAC73-73FA-928E-8410-C45EE3FA37AC}"/>
              </a:ext>
            </a:extLst>
          </p:cNvPr>
          <p:cNvCxnSpPr>
            <a:cxnSpLocks/>
          </p:cNvCxnSpPr>
          <p:nvPr/>
        </p:nvCxnSpPr>
        <p:spPr>
          <a:xfrm flipV="1">
            <a:off x="379765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56058943-73DE-3AD8-7E0C-F94423CBAB14}"/>
              </a:ext>
            </a:extLst>
          </p:cNvPr>
          <p:cNvCxnSpPr>
            <a:cxnSpLocks/>
          </p:cNvCxnSpPr>
          <p:nvPr/>
        </p:nvCxnSpPr>
        <p:spPr>
          <a:xfrm flipV="1">
            <a:off x="465109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7B700C83-2A1C-2CA2-25D1-A9AB369DEF14}"/>
              </a:ext>
            </a:extLst>
          </p:cNvPr>
          <p:cNvCxnSpPr>
            <a:cxnSpLocks/>
          </p:cNvCxnSpPr>
          <p:nvPr/>
        </p:nvCxnSpPr>
        <p:spPr>
          <a:xfrm flipV="1">
            <a:off x="550453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8DCF2DF3-A353-1B64-1557-A616CA75FD18}"/>
              </a:ext>
            </a:extLst>
          </p:cNvPr>
          <p:cNvCxnSpPr>
            <a:cxnSpLocks/>
          </p:cNvCxnSpPr>
          <p:nvPr/>
        </p:nvCxnSpPr>
        <p:spPr>
          <a:xfrm flipV="1">
            <a:off x="635797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C12370B0-FC5E-164E-EEF2-5271B4EEC0EA}"/>
              </a:ext>
            </a:extLst>
          </p:cNvPr>
          <p:cNvCxnSpPr>
            <a:cxnSpLocks/>
          </p:cNvCxnSpPr>
          <p:nvPr/>
        </p:nvCxnSpPr>
        <p:spPr>
          <a:xfrm flipV="1">
            <a:off x="721141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E5C256F0-250E-3F77-5558-4B02F4C5099F}"/>
              </a:ext>
            </a:extLst>
          </p:cNvPr>
          <p:cNvCxnSpPr>
            <a:cxnSpLocks/>
          </p:cNvCxnSpPr>
          <p:nvPr/>
        </p:nvCxnSpPr>
        <p:spPr>
          <a:xfrm flipV="1">
            <a:off x="806485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538DB04D-B1AE-2B36-78B2-F6BE7B964EC7}"/>
              </a:ext>
            </a:extLst>
          </p:cNvPr>
          <p:cNvCxnSpPr>
            <a:cxnSpLocks/>
          </p:cNvCxnSpPr>
          <p:nvPr/>
        </p:nvCxnSpPr>
        <p:spPr>
          <a:xfrm flipV="1">
            <a:off x="8918297" y="470981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6C8CCB67-008A-EDD8-D80B-38750E8EAE90}"/>
              </a:ext>
            </a:extLst>
          </p:cNvPr>
          <p:cNvCxnSpPr>
            <a:cxnSpLocks/>
          </p:cNvCxnSpPr>
          <p:nvPr/>
        </p:nvCxnSpPr>
        <p:spPr>
          <a:xfrm flipV="1">
            <a:off x="9771737" y="4689497"/>
            <a:ext cx="0" cy="5892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39B3E29E-7CFE-FC47-73BA-62288F4FDBD7}"/>
              </a:ext>
            </a:extLst>
          </p:cNvPr>
          <p:cNvSpPr txBox="1"/>
          <p:nvPr/>
        </p:nvSpPr>
        <p:spPr>
          <a:xfrm>
            <a:off x="8767451" y="52430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91EE39C2-52C7-664C-F18D-69DFDEB09172}"/>
              </a:ext>
            </a:extLst>
          </p:cNvPr>
          <p:cNvSpPr txBox="1"/>
          <p:nvPr/>
        </p:nvSpPr>
        <p:spPr>
          <a:xfrm>
            <a:off x="9647113" y="5241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4D2EC305-2B8B-25BB-8870-958D6DC3062E}"/>
              </a:ext>
            </a:extLst>
          </p:cNvPr>
          <p:cNvCxnSpPr/>
          <p:nvPr/>
        </p:nvCxnSpPr>
        <p:spPr>
          <a:xfrm>
            <a:off x="4651097" y="4159441"/>
            <a:ext cx="0" cy="412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40A8180-C7DF-732B-101A-E623D8850F25}"/>
              </a:ext>
            </a:extLst>
          </p:cNvPr>
          <p:cNvSpPr/>
          <p:nvPr/>
        </p:nvSpPr>
        <p:spPr>
          <a:xfrm>
            <a:off x="1912348" y="4643558"/>
            <a:ext cx="8087578" cy="987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4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56" grpId="0"/>
      <p:bldP spid="57" grpId="0"/>
      <p:bldP spid="61" grpId="0" animBg="1"/>
      <p:bldP spid="1034" grpId="0"/>
      <p:bldP spid="1035" grpId="0"/>
      <p:bldP spid="10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Converting units.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26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43F3-220E-758D-3F62-30212C10DE90}"/>
              </a:ext>
            </a:extLst>
          </p:cNvPr>
          <p:cNvSpPr txBox="1"/>
          <p:nvPr/>
        </p:nvSpPr>
        <p:spPr>
          <a:xfrm>
            <a:off x="2228669" y="651899"/>
            <a:ext cx="503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shop buys 1500g of bananas and 2000g of apples.</a:t>
            </a:r>
          </a:p>
        </p:txBody>
      </p:sp>
      <p:pic>
        <p:nvPicPr>
          <p:cNvPr id="4" name="Graphic 3" descr="Banana outline">
            <a:extLst>
              <a:ext uri="{FF2B5EF4-FFF2-40B4-BE49-F238E27FC236}">
                <a16:creationId xmlns:a16="http://schemas.microsoft.com/office/drawing/2014/main" id="{B406D2F8-081B-CF4C-B09C-32B4DFE92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5753" y="1447800"/>
            <a:ext cx="1584960" cy="1584960"/>
          </a:xfrm>
          <a:prstGeom prst="rect">
            <a:avLst/>
          </a:prstGeom>
        </p:spPr>
      </p:pic>
      <p:pic>
        <p:nvPicPr>
          <p:cNvPr id="6" name="Graphic 5" descr="Apple outline">
            <a:extLst>
              <a:ext uri="{FF2B5EF4-FFF2-40B4-BE49-F238E27FC236}">
                <a16:creationId xmlns:a16="http://schemas.microsoft.com/office/drawing/2014/main" id="{F2CFF390-6123-219F-D9F8-4BD6F412B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5753" y="3287487"/>
            <a:ext cx="1353680" cy="1353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97411-B683-5C7A-A446-CCE81D68BA50}"/>
              </a:ext>
            </a:extLst>
          </p:cNvPr>
          <p:cNvSpPr txBox="1"/>
          <p:nvPr/>
        </p:nvSpPr>
        <p:spPr>
          <a:xfrm>
            <a:off x="1993950" y="279079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£1.50 per kg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CB002-BAB3-2D4B-7D2E-E2DEB0FC7A04}"/>
              </a:ext>
            </a:extLst>
          </p:cNvPr>
          <p:cNvSpPr txBox="1"/>
          <p:nvPr/>
        </p:nvSpPr>
        <p:spPr>
          <a:xfrm>
            <a:off x="1921782" y="445650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£2 per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1DB58-7687-1FF4-2C72-C262848F4469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62340-A2B3-27A4-2024-CFD924618299}"/>
              </a:ext>
            </a:extLst>
          </p:cNvPr>
          <p:cNvSpPr txBox="1"/>
          <p:nvPr/>
        </p:nvSpPr>
        <p:spPr>
          <a:xfrm>
            <a:off x="6169023" y="1636350"/>
            <a:ext cx="3794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shop keeper pays with a £10 note.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much change does he get?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EBAD0-AC83-2F30-ADF4-C4DF37DF68A3}"/>
              </a:ext>
            </a:extLst>
          </p:cNvPr>
          <p:cNvSpPr/>
          <p:nvPr/>
        </p:nvSpPr>
        <p:spPr>
          <a:xfrm>
            <a:off x="6169021" y="1495642"/>
            <a:ext cx="3794309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6F79-0D40-2A6B-94D6-5DF044533F91}"/>
              </a:ext>
            </a:extLst>
          </p:cNvPr>
          <p:cNvSpPr/>
          <p:nvPr/>
        </p:nvSpPr>
        <p:spPr>
          <a:xfrm>
            <a:off x="6169021" y="2236514"/>
            <a:ext cx="3794309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Measurement (volume).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6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418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Estimate the positions on the number line.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FDE9D9-F9D7-1F1F-62A8-587246C73D1F}"/>
              </a:ext>
            </a:extLst>
          </p:cNvPr>
          <p:cNvCxnSpPr/>
          <p:nvPr/>
        </p:nvCxnSpPr>
        <p:spPr>
          <a:xfrm>
            <a:off x="1993946" y="1910008"/>
            <a:ext cx="8338774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B271D4-5415-1B87-347C-DC0BC092B392}"/>
              </a:ext>
            </a:extLst>
          </p:cNvPr>
          <p:cNvCxnSpPr>
            <a:cxnSpLocks/>
          </p:cNvCxnSpPr>
          <p:nvPr/>
        </p:nvCxnSpPr>
        <p:spPr>
          <a:xfrm flipV="1">
            <a:off x="1993946" y="1574728"/>
            <a:ext cx="0" cy="69088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16D036-BD3E-6D15-2929-AC7A1EECAB70}"/>
              </a:ext>
            </a:extLst>
          </p:cNvPr>
          <p:cNvCxnSpPr>
            <a:cxnSpLocks/>
          </p:cNvCxnSpPr>
          <p:nvPr/>
        </p:nvCxnSpPr>
        <p:spPr>
          <a:xfrm flipV="1">
            <a:off x="10332720" y="1564568"/>
            <a:ext cx="0" cy="69088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2AB31B0-669F-AEDF-D751-B9BC262E9F00}"/>
              </a:ext>
            </a:extLst>
          </p:cNvPr>
          <p:cNvSpPr txBox="1"/>
          <p:nvPr/>
        </p:nvSpPr>
        <p:spPr>
          <a:xfrm>
            <a:off x="1771770" y="21494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7E229A-2FD7-13B2-F47F-6C6858319C1F}"/>
              </a:ext>
            </a:extLst>
          </p:cNvPr>
          <p:cNvSpPr txBox="1"/>
          <p:nvPr/>
        </p:nvSpPr>
        <p:spPr>
          <a:xfrm>
            <a:off x="9818797" y="2149417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1,000,000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CDE1D-E157-F623-B441-B8185583244A}"/>
              </a:ext>
            </a:extLst>
          </p:cNvPr>
          <p:cNvSpPr/>
          <p:nvPr/>
        </p:nvSpPr>
        <p:spPr>
          <a:xfrm>
            <a:off x="1993946" y="485359"/>
            <a:ext cx="683509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7BE21-6FB2-7342-DB4E-B32E86C30BFE}"/>
              </a:ext>
            </a:extLst>
          </p:cNvPr>
          <p:cNvSpPr txBox="1"/>
          <p:nvPr/>
        </p:nvSpPr>
        <p:spPr>
          <a:xfrm>
            <a:off x="2086280" y="3129699"/>
            <a:ext cx="2794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A:</a:t>
            </a:r>
            <a:r>
              <a:rPr lang="en-GB" dirty="0"/>
              <a:t>     250,000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B:     </a:t>
            </a:r>
            <a:r>
              <a:rPr lang="en-GB" dirty="0"/>
              <a:t>Six hundred thousand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9C8F3-D3CF-6D6F-7591-5FEF65B6B5DC}"/>
              </a:ext>
            </a:extLst>
          </p:cNvPr>
          <p:cNvSpPr txBox="1"/>
          <p:nvPr/>
        </p:nvSpPr>
        <p:spPr>
          <a:xfrm>
            <a:off x="6410455" y="3129698"/>
            <a:ext cx="3715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C:</a:t>
            </a:r>
            <a:r>
              <a:rPr lang="en-GB" dirty="0"/>
              <a:t>     Five hundred and fifty thousand.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D:     </a:t>
            </a:r>
            <a:r>
              <a:rPr lang="en-GB" dirty="0"/>
              <a:t>111,111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5A6B3-5C7A-4BA4-4D39-EED594FBE4C9}"/>
              </a:ext>
            </a:extLst>
          </p:cNvPr>
          <p:cNvSpPr/>
          <p:nvPr/>
        </p:nvSpPr>
        <p:spPr>
          <a:xfrm>
            <a:off x="6410455" y="2891060"/>
            <a:ext cx="371563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6E1FF-7460-D30B-60D8-453772FE6D5A}"/>
              </a:ext>
            </a:extLst>
          </p:cNvPr>
          <p:cNvSpPr/>
          <p:nvPr/>
        </p:nvSpPr>
        <p:spPr>
          <a:xfrm>
            <a:off x="6410455" y="3760112"/>
            <a:ext cx="371563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9EFE1D-3FEC-B5A2-3135-4A73957A6CAC}"/>
              </a:ext>
            </a:extLst>
          </p:cNvPr>
          <p:cNvSpPr/>
          <p:nvPr/>
        </p:nvSpPr>
        <p:spPr>
          <a:xfrm>
            <a:off x="2160537" y="3760112"/>
            <a:ext cx="371563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2;p2">
            <a:extLst>
              <a:ext uri="{FF2B5EF4-FFF2-40B4-BE49-F238E27FC236}">
                <a16:creationId xmlns:a16="http://schemas.microsoft.com/office/drawing/2014/main" id="{839620AE-BFBF-A0A0-0E4C-9497543D57DB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543F3-220E-758D-3F62-30212C10DE90}"/>
              </a:ext>
            </a:extLst>
          </p:cNvPr>
          <p:cNvSpPr txBox="1"/>
          <p:nvPr/>
        </p:nvSpPr>
        <p:spPr>
          <a:xfrm>
            <a:off x="2228669" y="651899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cube has a volume of 1cm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62340-A2B3-27A4-2024-CFD924618299}"/>
              </a:ext>
            </a:extLst>
          </p:cNvPr>
          <p:cNvSpPr txBox="1"/>
          <p:nvPr/>
        </p:nvSpPr>
        <p:spPr>
          <a:xfrm>
            <a:off x="1993950" y="4865199"/>
            <a:ext cx="349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layer if full.</a:t>
            </a:r>
          </a:p>
          <a:p>
            <a:r>
              <a:rPr lang="en-GB" dirty="0"/>
              <a:t>What are the volume of the cubes?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77E16-D378-C4D8-DCF6-FC27FEBF74C8}"/>
              </a:ext>
            </a:extLst>
          </p:cNvPr>
          <p:cNvSpPr txBox="1"/>
          <p:nvPr/>
        </p:nvSpPr>
        <p:spPr>
          <a:xfrm>
            <a:off x="5085668" y="5595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DF75C7-BA4D-5812-5F9B-0EB08F736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53" y="1480876"/>
            <a:ext cx="3268591" cy="3123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167D3C-075C-D25A-34D1-FBFFE6A0FF51}"/>
              </a:ext>
            </a:extLst>
          </p:cNvPr>
          <p:cNvSpPr/>
          <p:nvPr/>
        </p:nvSpPr>
        <p:spPr>
          <a:xfrm>
            <a:off x="1955039" y="486180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059F1-2C7E-9FEC-3E88-6298DD90E325}"/>
              </a:ext>
            </a:extLst>
          </p:cNvPr>
          <p:cNvSpPr/>
          <p:nvPr/>
        </p:nvSpPr>
        <p:spPr>
          <a:xfrm>
            <a:off x="1875753" y="532493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F6F585-260A-BDD8-6E0B-94A6D002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97" y="1480876"/>
            <a:ext cx="6257925" cy="33432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D2EB31-B8FD-E5F4-6D49-7FE5143CC5F6}"/>
              </a:ext>
            </a:extLst>
          </p:cNvPr>
          <p:cNvSpPr/>
          <p:nvPr/>
        </p:nvSpPr>
        <p:spPr>
          <a:xfrm>
            <a:off x="4199044" y="1817339"/>
            <a:ext cx="3268591" cy="28247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9EA7E4-9D3F-6914-D958-1E4699DDAE91}"/>
              </a:ext>
            </a:extLst>
          </p:cNvPr>
          <p:cNvSpPr/>
          <p:nvPr/>
        </p:nvSpPr>
        <p:spPr>
          <a:xfrm>
            <a:off x="7630159" y="1817339"/>
            <a:ext cx="3268591" cy="28247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</a:t>
            </a:r>
            <a:r>
              <a:rPr lang="en-GB">
                <a:hlinkClick r:id="rId2"/>
              </a:rPr>
              <a:t>.com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2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669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mental strategies did you use to calculate the questions below?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22945-2D26-3FF5-7199-37667CD5ED14}"/>
              </a:ext>
            </a:extLst>
          </p:cNvPr>
          <p:cNvSpPr/>
          <p:nvPr/>
        </p:nvSpPr>
        <p:spPr>
          <a:xfrm>
            <a:off x="3274106" y="1603395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27 + 39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D0CF9-05AF-063A-6BE0-DC94BA9551B7}"/>
              </a:ext>
            </a:extLst>
          </p:cNvPr>
          <p:cNvSpPr/>
          <p:nvPr/>
        </p:nvSpPr>
        <p:spPr>
          <a:xfrm>
            <a:off x="5316298" y="1603395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270 + 390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B0ACB-E9B5-4FC2-4741-1CAEB4EDB503}"/>
              </a:ext>
            </a:extLst>
          </p:cNvPr>
          <p:cNvSpPr/>
          <p:nvPr/>
        </p:nvSpPr>
        <p:spPr>
          <a:xfrm>
            <a:off x="7376159" y="1603395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270 + 399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C4E471-1269-7DA9-3AB7-5BBAC14E12DA}"/>
              </a:ext>
            </a:extLst>
          </p:cNvPr>
          <p:cNvSpPr/>
          <p:nvPr/>
        </p:nvSpPr>
        <p:spPr>
          <a:xfrm>
            <a:off x="3274106" y="3187943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79 + 79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6E97E-68C8-62D9-981B-AB6CA5E049DB}"/>
              </a:ext>
            </a:extLst>
          </p:cNvPr>
          <p:cNvSpPr/>
          <p:nvPr/>
        </p:nvSpPr>
        <p:spPr>
          <a:xfrm>
            <a:off x="5316298" y="3187943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790 + 790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CE221-3676-850C-AB61-5F689BF259FF}"/>
              </a:ext>
            </a:extLst>
          </p:cNvPr>
          <p:cNvSpPr/>
          <p:nvPr/>
        </p:nvSpPr>
        <p:spPr>
          <a:xfrm>
            <a:off x="7376159" y="3187943"/>
            <a:ext cx="1842763" cy="1074655"/>
          </a:xfrm>
          <a:prstGeom prst="rec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799 + 799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49BF59-847D-915F-68AC-A7119EA4A86A}"/>
              </a:ext>
            </a:extLst>
          </p:cNvPr>
          <p:cNvSpPr/>
          <p:nvPr/>
        </p:nvSpPr>
        <p:spPr>
          <a:xfrm>
            <a:off x="1993946" y="485359"/>
            <a:ext cx="683509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8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364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the column method to calculate: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511ACD-C214-860A-7A4B-021B66A1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1647"/>
              </p:ext>
            </p:extLst>
          </p:nvPr>
        </p:nvGraphicFramePr>
        <p:xfrm>
          <a:off x="801599" y="1918546"/>
          <a:ext cx="3007360" cy="326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val="125274880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434293992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93763893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787771915"/>
                    </a:ext>
                  </a:extLst>
                </a:gridCol>
              </a:tblGrid>
              <a:tr h="80320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396700"/>
                  </a:ext>
                </a:extLst>
              </a:tr>
              <a:tr h="85456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732011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341323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50993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E4D7FC-0112-CF63-50D6-8DAE1BD3B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68204"/>
              </p:ext>
            </p:extLst>
          </p:nvPr>
        </p:nvGraphicFramePr>
        <p:xfrm>
          <a:off x="4184880" y="1918546"/>
          <a:ext cx="3007360" cy="326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val="125274880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434293992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93763893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787771915"/>
                    </a:ext>
                  </a:extLst>
                </a:gridCol>
              </a:tblGrid>
              <a:tr h="80320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396700"/>
                  </a:ext>
                </a:extLst>
              </a:tr>
              <a:tr h="85456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732011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341323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9754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E711CC-2B82-D76D-0866-D4BFE6A5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00548"/>
              </p:ext>
            </p:extLst>
          </p:nvPr>
        </p:nvGraphicFramePr>
        <p:xfrm>
          <a:off x="8007121" y="1918546"/>
          <a:ext cx="3383280" cy="326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656">
                  <a:extLst>
                    <a:ext uri="{9D8B030D-6E8A-4147-A177-3AD203B41FA5}">
                      <a16:colId xmlns:a16="http://schemas.microsoft.com/office/drawing/2014/main" val="1252748806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1434293992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937638936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1787771915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101269143"/>
                    </a:ext>
                  </a:extLst>
                </a:gridCol>
              </a:tblGrid>
              <a:tr h="80320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396700"/>
                  </a:ext>
                </a:extLst>
              </a:tr>
              <a:tr h="85456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732011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341323"/>
                  </a:ext>
                </a:extLst>
              </a:tr>
              <a:tr h="803205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</a:t>
                      </a:r>
                      <a:endParaRPr lang="en-GB" sz="3200" dirty="0"/>
                    </a:p>
                    <a:p>
                      <a:pPr algn="ctr"/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3348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C360C9A-08C8-E11D-E394-FDA525E7A9A2}"/>
              </a:ext>
            </a:extLst>
          </p:cNvPr>
          <p:cNvSpPr/>
          <p:nvPr/>
        </p:nvSpPr>
        <p:spPr>
          <a:xfrm>
            <a:off x="1993946" y="485359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D7117-BB52-8146-55AB-B56700523643}"/>
              </a:ext>
            </a:extLst>
          </p:cNvPr>
          <p:cNvSpPr txBox="1"/>
          <p:nvPr/>
        </p:nvSpPr>
        <p:spPr>
          <a:xfrm>
            <a:off x="2228669" y="5152148"/>
            <a:ext cx="484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could you have used a mental method for?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E1C01-12BC-5A1D-B9F5-033ECB4A8C5A}"/>
              </a:ext>
            </a:extLst>
          </p:cNvPr>
          <p:cNvSpPr/>
          <p:nvPr/>
        </p:nvSpPr>
        <p:spPr>
          <a:xfrm>
            <a:off x="1993946" y="4985608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6BAA7B-2C29-83B0-8DE1-49A7B7610E04}"/>
              </a:ext>
            </a:extLst>
          </p:cNvPr>
          <p:cNvSpPr/>
          <p:nvPr/>
        </p:nvSpPr>
        <p:spPr>
          <a:xfrm>
            <a:off x="2400346" y="2973257"/>
            <a:ext cx="495254" cy="4557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25CFE9-BEE0-DB19-A6FE-E13966B8DC46}"/>
              </a:ext>
            </a:extLst>
          </p:cNvPr>
          <p:cNvSpPr/>
          <p:nvPr/>
        </p:nvSpPr>
        <p:spPr>
          <a:xfrm>
            <a:off x="5790108" y="2108160"/>
            <a:ext cx="495254" cy="4557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25A18-3B43-9324-77FD-D449CA7AE47E}"/>
              </a:ext>
            </a:extLst>
          </p:cNvPr>
          <p:cNvSpPr/>
          <p:nvPr/>
        </p:nvSpPr>
        <p:spPr>
          <a:xfrm>
            <a:off x="4387976" y="1846275"/>
            <a:ext cx="2917064" cy="28766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A4D1F3-64E0-21DE-F6B6-2F66B7421BCD}"/>
              </a:ext>
            </a:extLst>
          </p:cNvPr>
          <p:cNvSpPr/>
          <p:nvPr/>
        </p:nvSpPr>
        <p:spPr>
          <a:xfrm>
            <a:off x="10762026" y="2973256"/>
            <a:ext cx="495254" cy="4557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658DE-B80B-F63B-964B-D46A166EA5B1}"/>
              </a:ext>
            </a:extLst>
          </p:cNvPr>
          <p:cNvSpPr/>
          <p:nvPr/>
        </p:nvSpPr>
        <p:spPr>
          <a:xfrm>
            <a:off x="9451134" y="2108159"/>
            <a:ext cx="495254" cy="4557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24F6CE-F022-776D-F038-BE2FEEFBCE38}"/>
              </a:ext>
            </a:extLst>
          </p:cNvPr>
          <p:cNvSpPr/>
          <p:nvPr/>
        </p:nvSpPr>
        <p:spPr>
          <a:xfrm>
            <a:off x="8049790" y="1814399"/>
            <a:ext cx="3735809" cy="28766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FE8C83A-9C65-8103-D6F7-5F7752E75B56}"/>
              </a:ext>
            </a:extLst>
          </p:cNvPr>
          <p:cNvSpPr txBox="1"/>
          <p:nvPr/>
        </p:nvSpPr>
        <p:spPr>
          <a:xfrm>
            <a:off x="2228669" y="651899"/>
            <a:ext cx="4137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Pack is buying items for his new home.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His budget is £2500.</a:t>
            </a:r>
          </a:p>
        </p:txBody>
      </p:sp>
      <p:sp>
        <p:nvSpPr>
          <p:cNvPr id="2" name="Google Shape;222;p2">
            <a:extLst>
              <a:ext uri="{FF2B5EF4-FFF2-40B4-BE49-F238E27FC236}">
                <a16:creationId xmlns:a16="http://schemas.microsoft.com/office/drawing/2014/main" id="{BA4F51B2-D8F0-164E-2692-96C7674A1C8F}"/>
              </a:ext>
            </a:extLst>
          </p:cNvPr>
          <p:cNvSpPr/>
          <p:nvPr/>
        </p:nvSpPr>
        <p:spPr>
          <a:xfrm>
            <a:off x="1993950" y="5856451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01534-5F20-511A-2106-7E7E03D8D641}"/>
              </a:ext>
            </a:extLst>
          </p:cNvPr>
          <p:cNvSpPr/>
          <p:nvPr/>
        </p:nvSpPr>
        <p:spPr>
          <a:xfrm>
            <a:off x="1993946" y="485359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Television outline">
            <a:extLst>
              <a:ext uri="{FF2B5EF4-FFF2-40B4-BE49-F238E27FC236}">
                <a16:creationId xmlns:a16="http://schemas.microsoft.com/office/drawing/2014/main" id="{0CB69E44-F306-C4D0-CB29-E2FDE07E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3946" y="1852228"/>
            <a:ext cx="2702560" cy="2702560"/>
          </a:xfrm>
          <a:prstGeom prst="rect">
            <a:avLst/>
          </a:prstGeom>
        </p:spPr>
      </p:pic>
      <p:pic>
        <p:nvPicPr>
          <p:cNvPr id="11" name="Graphic 10" descr="Lamp outline">
            <a:extLst>
              <a:ext uri="{FF2B5EF4-FFF2-40B4-BE49-F238E27FC236}">
                <a16:creationId xmlns:a16="http://schemas.microsoft.com/office/drawing/2014/main" id="{02809339-AACD-4B07-F40C-2F562B1C4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3560" y="2224586"/>
            <a:ext cx="2068349" cy="2068349"/>
          </a:xfrm>
          <a:prstGeom prst="rect">
            <a:avLst/>
          </a:prstGeom>
        </p:spPr>
      </p:pic>
      <p:pic>
        <p:nvPicPr>
          <p:cNvPr id="13" name="Graphic 12" descr="Couch outline">
            <a:extLst>
              <a:ext uri="{FF2B5EF4-FFF2-40B4-BE49-F238E27FC236}">
                <a16:creationId xmlns:a16="http://schemas.microsoft.com/office/drawing/2014/main" id="{436C1C94-0550-99C3-B048-86A8CEC6E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4644" y="1928357"/>
            <a:ext cx="2976880" cy="297688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554601CC-FFF8-6EFC-07D8-C164924DD3CF}"/>
              </a:ext>
            </a:extLst>
          </p:cNvPr>
          <p:cNvSpPr/>
          <p:nvPr/>
        </p:nvSpPr>
        <p:spPr>
          <a:xfrm>
            <a:off x="3692493" y="3455536"/>
            <a:ext cx="1656080" cy="1193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TV</a:t>
            </a:r>
          </a:p>
          <a:p>
            <a:pPr algn="ctr"/>
            <a:r>
              <a:rPr lang="en-GB" sz="1400" dirty="0"/>
              <a:t>£1,200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76B420DC-3DDF-F219-441C-E4ECD12EAC11}"/>
              </a:ext>
            </a:extLst>
          </p:cNvPr>
          <p:cNvSpPr/>
          <p:nvPr/>
        </p:nvSpPr>
        <p:spPr>
          <a:xfrm>
            <a:off x="5432197" y="3429000"/>
            <a:ext cx="1656080" cy="1193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Lamp</a:t>
            </a:r>
          </a:p>
          <a:p>
            <a:pPr algn="ctr"/>
            <a:r>
              <a:rPr lang="en-GB" sz="1400" dirty="0"/>
              <a:t>£399</a:t>
            </a:r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8A0A0E1B-D094-3B85-82A5-960D1C060806}"/>
              </a:ext>
            </a:extLst>
          </p:cNvPr>
          <p:cNvSpPr/>
          <p:nvPr/>
        </p:nvSpPr>
        <p:spPr>
          <a:xfrm>
            <a:off x="9370010" y="3515864"/>
            <a:ext cx="1656080" cy="1193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Sofa</a:t>
            </a:r>
          </a:p>
          <a:p>
            <a:pPr algn="ctr"/>
            <a:r>
              <a:rPr lang="en-GB" sz="1400" dirty="0"/>
              <a:t>£899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B606CF-AF44-8E27-557B-8F5C956BABAA}"/>
              </a:ext>
            </a:extLst>
          </p:cNvPr>
          <p:cNvSpPr txBox="1"/>
          <p:nvPr/>
        </p:nvSpPr>
        <p:spPr>
          <a:xfrm>
            <a:off x="1993946" y="5122275"/>
            <a:ext cx="501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he buys all 3 items, does he have enough money?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D7CC1-3ADF-FA93-8724-F322633E76AC}"/>
              </a:ext>
            </a:extLst>
          </p:cNvPr>
          <p:cNvSpPr/>
          <p:nvPr/>
        </p:nvSpPr>
        <p:spPr>
          <a:xfrm>
            <a:off x="1993946" y="1281836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83A30D-23C6-385F-0670-9A48D8D3BAD1}"/>
              </a:ext>
            </a:extLst>
          </p:cNvPr>
          <p:cNvSpPr/>
          <p:nvPr/>
        </p:nvSpPr>
        <p:spPr>
          <a:xfrm>
            <a:off x="1960063" y="4937992"/>
            <a:ext cx="808757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1763</Words>
  <Application>Microsoft Office PowerPoint</Application>
  <PresentationFormat>Widescreen</PresentationFormat>
  <Paragraphs>524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</vt:lpstr>
      <vt:lpstr>PowerPoint Presentation</vt:lpstr>
      <vt:lpstr>PowerPoint Presentation</vt:lpstr>
      <vt:lpstr>PowerPoint Presentation</vt:lpstr>
      <vt:lpstr>Addition and subtraction</vt:lpstr>
      <vt:lpstr>PowerPoint Presentation</vt:lpstr>
      <vt:lpstr>PowerPoint Presentation</vt:lpstr>
      <vt:lpstr>PowerPoint Presentation</vt:lpstr>
      <vt:lpstr>Multiplication and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Decimals and percentages.</vt:lpstr>
      <vt:lpstr>PowerPoint Presentation</vt:lpstr>
      <vt:lpstr>PowerPoint Presentation</vt:lpstr>
      <vt:lpstr>PowerPoint Presentation</vt:lpstr>
      <vt:lpstr>PowerPoint Presentation</vt:lpstr>
      <vt:lpstr>Perimeter and area.</vt:lpstr>
      <vt:lpstr>PowerPoint Presentation</vt:lpstr>
      <vt:lpstr>PowerPoint Presentation</vt:lpstr>
      <vt:lpstr>PowerPoint Presentation</vt:lpstr>
      <vt:lpstr>Statistics.</vt:lpstr>
      <vt:lpstr>PowerPoint Presentation</vt:lpstr>
      <vt:lpstr>PowerPoint Presentation</vt:lpstr>
      <vt:lpstr>Geometry.</vt:lpstr>
      <vt:lpstr>PowerPoint Presentation</vt:lpstr>
      <vt:lpstr>PowerPoint Presentation</vt:lpstr>
      <vt:lpstr>PowerPoint Presentation</vt:lpstr>
      <vt:lpstr>Position and direction.</vt:lpstr>
      <vt:lpstr>PowerPoint Presentation</vt:lpstr>
      <vt:lpstr>PowerPoint Presentation</vt:lpstr>
      <vt:lpstr>PowerPoint Presentation</vt:lpstr>
      <vt:lpstr>PowerPoint Presentation</vt:lpstr>
      <vt:lpstr>Negative numbers.</vt:lpstr>
      <vt:lpstr>PowerPoint Presentation</vt:lpstr>
      <vt:lpstr>PowerPoint Presentation</vt:lpstr>
      <vt:lpstr>Converting units.</vt:lpstr>
      <vt:lpstr>PowerPoint Presentation</vt:lpstr>
      <vt:lpstr>Measurement (volume).</vt:lpstr>
      <vt:lpstr>PowerPoint Presentation</vt:lpstr>
      <vt:lpstr>www.mrbeeteach.com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Mr J Bee (BWCET)</dc:creator>
  <cp:lastModifiedBy>Mr J Bee (BWCET)</cp:lastModifiedBy>
  <cp:revision>73</cp:revision>
  <dcterms:created xsi:type="dcterms:W3CDTF">2023-10-09T13:27:35Z</dcterms:created>
  <dcterms:modified xsi:type="dcterms:W3CDTF">2023-12-28T08:40:44Z</dcterms:modified>
</cp:coreProperties>
</file>