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66" r:id="rId2"/>
    <p:sldId id="257" r:id="rId3"/>
    <p:sldId id="2689" r:id="rId4"/>
    <p:sldId id="2690" r:id="rId5"/>
    <p:sldId id="2691" r:id="rId6"/>
    <p:sldId id="2692" r:id="rId7"/>
    <p:sldId id="2693" r:id="rId8"/>
    <p:sldId id="2694" r:id="rId9"/>
    <p:sldId id="2695" r:id="rId10"/>
    <p:sldId id="2696" r:id="rId11"/>
    <p:sldId id="2697" r:id="rId12"/>
    <p:sldId id="2657" r:id="rId13"/>
    <p:sldId id="2658" r:id="rId14"/>
    <p:sldId id="2659" r:id="rId15"/>
    <p:sldId id="2660" r:id="rId16"/>
    <p:sldId id="2661" r:id="rId17"/>
    <p:sldId id="2662" r:id="rId18"/>
    <p:sldId id="2663" r:id="rId19"/>
    <p:sldId id="2664" r:id="rId20"/>
    <p:sldId id="2665" r:id="rId21"/>
    <p:sldId id="2666" r:id="rId22"/>
    <p:sldId id="2667" r:id="rId23"/>
    <p:sldId id="2698" r:id="rId24"/>
    <p:sldId id="2700" r:id="rId25"/>
    <p:sldId id="2701" r:id="rId26"/>
    <p:sldId id="2702" r:id="rId27"/>
    <p:sldId id="2703" r:id="rId28"/>
    <p:sldId id="2704" r:id="rId29"/>
    <p:sldId id="2706" r:id="rId30"/>
    <p:sldId id="2705" r:id="rId31"/>
    <p:sldId id="2707" r:id="rId32"/>
    <p:sldId id="2708" r:id="rId33"/>
    <p:sldId id="2709" r:id="rId34"/>
    <p:sldId id="2710" r:id="rId35"/>
    <p:sldId id="2711" r:id="rId36"/>
    <p:sldId id="2712" r:id="rId37"/>
    <p:sldId id="2713" r:id="rId38"/>
    <p:sldId id="2714" r:id="rId39"/>
    <p:sldId id="2715" r:id="rId40"/>
    <p:sldId id="2716" r:id="rId41"/>
    <p:sldId id="2717" r:id="rId42"/>
    <p:sldId id="2718" r:id="rId43"/>
    <p:sldId id="2719" r:id="rId44"/>
    <p:sldId id="2720" r:id="rId45"/>
    <p:sldId id="2721" r:id="rId46"/>
    <p:sldId id="2722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82B21E-A16D-475C-93ED-D4E05872BCDC}" v="117" dt="2026-04-09T09:50:30.2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162" autoAdjust="0"/>
  </p:normalViewPr>
  <p:slideViewPr>
    <p:cSldViewPr snapToGrid="0">
      <p:cViewPr varScale="1">
        <p:scale>
          <a:sx n="56" d="100"/>
          <a:sy n="56" d="100"/>
        </p:scale>
        <p:origin x="1000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Bee (BWCET)" userId="a1856448-f297-487a-a7ea-498499ce4ab3" providerId="ADAL" clId="{AA2111DE-8648-4F00-BAD4-E330AAB2A79A}"/>
    <pc:docChg chg="undo redo custSel addSld delSld modSld sldOrd addMainMaster delMainMaster modMainMaster">
      <pc:chgData name="John Bee (BWCET)" userId="a1856448-f297-487a-a7ea-498499ce4ab3" providerId="ADAL" clId="{AA2111DE-8648-4F00-BAD4-E330AAB2A79A}" dt="2026-04-09T09:52:01.458" v="13410" actId="1076"/>
      <pc:docMkLst>
        <pc:docMk/>
      </pc:docMkLst>
      <pc:sldChg chg="addSp delSp modSp add mod ord">
        <pc:chgData name="John Bee (BWCET)" userId="a1856448-f297-487a-a7ea-498499ce4ab3" providerId="ADAL" clId="{AA2111DE-8648-4F00-BAD4-E330AAB2A79A}" dt="2026-04-09T08:53:32.765" v="12946" actId="20577"/>
        <pc:sldMkLst>
          <pc:docMk/>
          <pc:sldMk cId="2755384033" sldId="266"/>
        </pc:sldMkLst>
        <pc:spChg chg="add mod">
          <ac:chgData name="John Bee (BWCET)" userId="a1856448-f297-487a-a7ea-498499ce4ab3" providerId="ADAL" clId="{AA2111DE-8648-4F00-BAD4-E330AAB2A79A}" dt="2026-04-09T08:53:32.765" v="12946" actId="20577"/>
          <ac:spMkLst>
            <pc:docMk/>
            <pc:sldMk cId="2755384033" sldId="266"/>
            <ac:spMk id="2" creationId="{ABA571C2-D209-7795-AD80-517B1ECCC156}"/>
          </ac:spMkLst>
        </pc:spChg>
      </pc:sldChg>
      <pc:sldChg chg="addSp delSp modSp add del mod ord delAnim modAnim">
        <pc:chgData name="John Bee (BWCET)" userId="a1856448-f297-487a-a7ea-498499ce4ab3" providerId="ADAL" clId="{AA2111DE-8648-4F00-BAD4-E330AAB2A79A}" dt="2026-04-09T08:53:38.031" v="12947" actId="47"/>
        <pc:sldMkLst>
          <pc:docMk/>
          <pc:sldMk cId="661519538" sldId="294"/>
        </pc:sldMkLst>
      </pc:sldChg>
      <pc:sldChg chg="modSp add del mod modAnim">
        <pc:chgData name="John Bee (BWCET)" userId="a1856448-f297-487a-a7ea-498499ce4ab3" providerId="ADAL" clId="{AA2111DE-8648-4F00-BAD4-E330AAB2A79A}" dt="2026-04-09T08:53:18.670" v="12920" actId="47"/>
        <pc:sldMkLst>
          <pc:docMk/>
          <pc:sldMk cId="3452942514" sldId="295"/>
        </pc:sldMkLst>
      </pc:sldChg>
      <pc:sldChg chg="modSp add del mod modAnim">
        <pc:chgData name="John Bee (BWCET)" userId="a1856448-f297-487a-a7ea-498499ce4ab3" providerId="ADAL" clId="{AA2111DE-8648-4F00-BAD4-E330AAB2A79A}" dt="2026-04-09T08:53:18.670" v="12920" actId="47"/>
        <pc:sldMkLst>
          <pc:docMk/>
          <pc:sldMk cId="2390576543" sldId="296"/>
        </pc:sldMkLst>
      </pc:sldChg>
      <pc:sldChg chg="addSp delSp modSp add del mod delAnim">
        <pc:chgData name="John Bee (BWCET)" userId="a1856448-f297-487a-a7ea-498499ce4ab3" providerId="ADAL" clId="{AA2111DE-8648-4F00-BAD4-E330AAB2A79A}" dt="2026-04-09T08:53:18.670" v="12920" actId="47"/>
        <pc:sldMkLst>
          <pc:docMk/>
          <pc:sldMk cId="1798595230" sldId="297"/>
        </pc:sldMkLst>
      </pc:sldChg>
      <pc:sldChg chg="modSp add del mod">
        <pc:chgData name="John Bee (BWCET)" userId="a1856448-f297-487a-a7ea-498499ce4ab3" providerId="ADAL" clId="{AA2111DE-8648-4F00-BAD4-E330AAB2A79A}" dt="2026-04-09T08:53:18.670" v="12920" actId="47"/>
        <pc:sldMkLst>
          <pc:docMk/>
          <pc:sldMk cId="2037713422" sldId="298"/>
        </pc:sldMkLst>
      </pc:sldChg>
      <pc:sldChg chg="modSp add del mod ord">
        <pc:chgData name="John Bee (BWCET)" userId="a1856448-f297-487a-a7ea-498499ce4ab3" providerId="ADAL" clId="{AA2111DE-8648-4F00-BAD4-E330AAB2A79A}" dt="2026-04-09T08:53:18.670" v="12920" actId="47"/>
        <pc:sldMkLst>
          <pc:docMk/>
          <pc:sldMk cId="3310268231" sldId="299"/>
        </pc:sldMkLst>
      </pc:sldChg>
      <pc:sldChg chg="addSp modSp add del mod modAnim">
        <pc:chgData name="John Bee (BWCET)" userId="a1856448-f297-487a-a7ea-498499ce4ab3" providerId="ADAL" clId="{AA2111DE-8648-4F00-BAD4-E330AAB2A79A}" dt="2026-04-09T08:53:18.670" v="12920" actId="47"/>
        <pc:sldMkLst>
          <pc:docMk/>
          <pc:sldMk cId="548925784" sldId="300"/>
        </pc:sldMkLst>
      </pc:sldChg>
      <pc:sldChg chg="modSp add del mod">
        <pc:chgData name="John Bee (BWCET)" userId="a1856448-f297-487a-a7ea-498499ce4ab3" providerId="ADAL" clId="{AA2111DE-8648-4F00-BAD4-E330AAB2A79A}" dt="2026-04-09T08:53:18.670" v="12920" actId="47"/>
        <pc:sldMkLst>
          <pc:docMk/>
          <pc:sldMk cId="3838236389" sldId="301"/>
        </pc:sldMkLst>
      </pc:sldChg>
      <pc:sldChg chg="addSp delSp modSp add del mod delAnim modAnim">
        <pc:chgData name="John Bee (BWCET)" userId="a1856448-f297-487a-a7ea-498499ce4ab3" providerId="ADAL" clId="{AA2111DE-8648-4F00-BAD4-E330AAB2A79A}" dt="2026-04-09T08:53:18.670" v="12920" actId="47"/>
        <pc:sldMkLst>
          <pc:docMk/>
          <pc:sldMk cId="3279696716" sldId="302"/>
        </pc:sldMkLst>
      </pc:sldChg>
      <pc:sldChg chg="addSp delSp modSp add del mod modAnim">
        <pc:chgData name="John Bee (BWCET)" userId="a1856448-f297-487a-a7ea-498499ce4ab3" providerId="ADAL" clId="{AA2111DE-8648-4F00-BAD4-E330AAB2A79A}" dt="2026-04-09T08:53:18.670" v="12920" actId="47"/>
        <pc:sldMkLst>
          <pc:docMk/>
          <pc:sldMk cId="2917917243" sldId="303"/>
        </pc:sldMkLst>
      </pc:sldChg>
      <pc:sldChg chg="modSp add del mod">
        <pc:chgData name="John Bee (BWCET)" userId="a1856448-f297-487a-a7ea-498499ce4ab3" providerId="ADAL" clId="{AA2111DE-8648-4F00-BAD4-E330AAB2A79A}" dt="2026-04-09T08:53:18.670" v="12920" actId="47"/>
        <pc:sldMkLst>
          <pc:docMk/>
          <pc:sldMk cId="2217663419" sldId="304"/>
        </pc:sldMkLst>
      </pc:sldChg>
      <pc:sldChg chg="addSp delSp modSp add del mod modAnim">
        <pc:chgData name="John Bee (BWCET)" userId="a1856448-f297-487a-a7ea-498499ce4ab3" providerId="ADAL" clId="{AA2111DE-8648-4F00-BAD4-E330AAB2A79A}" dt="2026-04-09T08:53:18.670" v="12920" actId="47"/>
        <pc:sldMkLst>
          <pc:docMk/>
          <pc:sldMk cId="3097716822" sldId="305"/>
        </pc:sldMkLst>
      </pc:sldChg>
      <pc:sldChg chg="addSp delSp modSp add del mod addAnim delAnim modAnim">
        <pc:chgData name="John Bee (BWCET)" userId="a1856448-f297-487a-a7ea-498499ce4ab3" providerId="ADAL" clId="{AA2111DE-8648-4F00-BAD4-E330AAB2A79A}" dt="2026-04-09T08:53:18.670" v="12920" actId="47"/>
        <pc:sldMkLst>
          <pc:docMk/>
          <pc:sldMk cId="3369345533" sldId="306"/>
        </pc:sldMkLst>
      </pc:sldChg>
      <pc:sldChg chg="modSp add del mod">
        <pc:chgData name="John Bee (BWCET)" userId="a1856448-f297-487a-a7ea-498499ce4ab3" providerId="ADAL" clId="{AA2111DE-8648-4F00-BAD4-E330AAB2A79A}" dt="2026-04-09T08:53:18.670" v="12920" actId="47"/>
        <pc:sldMkLst>
          <pc:docMk/>
          <pc:sldMk cId="2624868663" sldId="307"/>
        </pc:sldMkLst>
      </pc:sldChg>
      <pc:sldChg chg="modSp add del mod">
        <pc:chgData name="John Bee (BWCET)" userId="a1856448-f297-487a-a7ea-498499ce4ab3" providerId="ADAL" clId="{AA2111DE-8648-4F00-BAD4-E330AAB2A79A}" dt="2026-04-09T08:53:18.670" v="12920" actId="47"/>
        <pc:sldMkLst>
          <pc:docMk/>
          <pc:sldMk cId="1116969425" sldId="308"/>
        </pc:sldMkLst>
      </pc:sldChg>
      <pc:sldChg chg="modSp add del mod">
        <pc:chgData name="John Bee (BWCET)" userId="a1856448-f297-487a-a7ea-498499ce4ab3" providerId="ADAL" clId="{AA2111DE-8648-4F00-BAD4-E330AAB2A79A}" dt="2026-04-09T08:53:18.670" v="12920" actId="47"/>
        <pc:sldMkLst>
          <pc:docMk/>
          <pc:sldMk cId="1448788199" sldId="309"/>
        </pc:sldMkLst>
      </pc:sldChg>
      <pc:sldChg chg="modSp add del mod">
        <pc:chgData name="John Bee (BWCET)" userId="a1856448-f297-487a-a7ea-498499ce4ab3" providerId="ADAL" clId="{AA2111DE-8648-4F00-BAD4-E330AAB2A79A}" dt="2026-04-09T08:53:18.670" v="12920" actId="47"/>
        <pc:sldMkLst>
          <pc:docMk/>
          <pc:sldMk cId="198823298" sldId="310"/>
        </pc:sldMkLst>
      </pc:sldChg>
      <pc:sldChg chg="modSp add del mod ord">
        <pc:chgData name="John Bee (BWCET)" userId="a1856448-f297-487a-a7ea-498499ce4ab3" providerId="ADAL" clId="{AA2111DE-8648-4F00-BAD4-E330AAB2A79A}" dt="2026-04-09T08:53:18.670" v="12920" actId="47"/>
        <pc:sldMkLst>
          <pc:docMk/>
          <pc:sldMk cId="1352091506" sldId="311"/>
        </pc:sldMkLst>
      </pc:sldChg>
      <pc:sldChg chg="modSp add del mod">
        <pc:chgData name="John Bee (BWCET)" userId="a1856448-f297-487a-a7ea-498499ce4ab3" providerId="ADAL" clId="{AA2111DE-8648-4F00-BAD4-E330AAB2A79A}" dt="2026-04-09T08:53:18.670" v="12920" actId="47"/>
        <pc:sldMkLst>
          <pc:docMk/>
          <pc:sldMk cId="3094750917" sldId="312"/>
        </pc:sldMkLst>
      </pc:sldChg>
      <pc:sldChg chg="modSp add del mod">
        <pc:chgData name="John Bee (BWCET)" userId="a1856448-f297-487a-a7ea-498499ce4ab3" providerId="ADAL" clId="{AA2111DE-8648-4F00-BAD4-E330AAB2A79A}" dt="2026-04-09T08:53:18.670" v="12920" actId="47"/>
        <pc:sldMkLst>
          <pc:docMk/>
          <pc:sldMk cId="3693812731" sldId="313"/>
        </pc:sldMkLst>
      </pc:sldChg>
      <pc:sldChg chg="modSp add del mod">
        <pc:chgData name="John Bee (BWCET)" userId="a1856448-f297-487a-a7ea-498499ce4ab3" providerId="ADAL" clId="{AA2111DE-8648-4F00-BAD4-E330AAB2A79A}" dt="2026-04-09T08:53:18.670" v="12920" actId="47"/>
        <pc:sldMkLst>
          <pc:docMk/>
          <pc:sldMk cId="604956409" sldId="314"/>
        </pc:sldMkLst>
      </pc:sldChg>
      <pc:sldChg chg="modSp add del mod">
        <pc:chgData name="John Bee (BWCET)" userId="a1856448-f297-487a-a7ea-498499ce4ab3" providerId="ADAL" clId="{AA2111DE-8648-4F00-BAD4-E330AAB2A79A}" dt="2026-04-09T08:53:18.670" v="12920" actId="47"/>
        <pc:sldMkLst>
          <pc:docMk/>
          <pc:sldMk cId="168380784" sldId="315"/>
        </pc:sldMkLst>
      </pc:sldChg>
      <pc:sldChg chg="modSp add del mod">
        <pc:chgData name="John Bee (BWCET)" userId="a1856448-f297-487a-a7ea-498499ce4ab3" providerId="ADAL" clId="{AA2111DE-8648-4F00-BAD4-E330AAB2A79A}" dt="2026-04-09T08:53:18.670" v="12920" actId="47"/>
        <pc:sldMkLst>
          <pc:docMk/>
          <pc:sldMk cId="3976193059" sldId="316"/>
        </pc:sldMkLst>
      </pc:sldChg>
      <pc:sldChg chg="add del">
        <pc:chgData name="John Bee (BWCET)" userId="a1856448-f297-487a-a7ea-498499ce4ab3" providerId="ADAL" clId="{AA2111DE-8648-4F00-BAD4-E330AAB2A79A}" dt="2026-04-09T08:53:18.670" v="12920" actId="47"/>
        <pc:sldMkLst>
          <pc:docMk/>
          <pc:sldMk cId="2333724388" sldId="317"/>
        </pc:sldMkLst>
      </pc:sldChg>
      <pc:sldChg chg="modSp add del mod">
        <pc:chgData name="John Bee (BWCET)" userId="a1856448-f297-487a-a7ea-498499ce4ab3" providerId="ADAL" clId="{AA2111DE-8648-4F00-BAD4-E330AAB2A79A}" dt="2026-04-09T08:53:18.670" v="12920" actId="47"/>
        <pc:sldMkLst>
          <pc:docMk/>
          <pc:sldMk cId="1936241704" sldId="318"/>
        </pc:sldMkLst>
      </pc:sldChg>
      <pc:sldChg chg="addSp delSp modSp add del mod delAnim">
        <pc:chgData name="John Bee (BWCET)" userId="a1856448-f297-487a-a7ea-498499ce4ab3" providerId="ADAL" clId="{AA2111DE-8648-4F00-BAD4-E330AAB2A79A}" dt="2026-04-09T08:53:18.670" v="12920" actId="47"/>
        <pc:sldMkLst>
          <pc:docMk/>
          <pc:sldMk cId="4263553175" sldId="319"/>
        </pc:sldMkLst>
      </pc:sldChg>
      <pc:sldChg chg="addSp delSp modSp add del mod">
        <pc:chgData name="John Bee (BWCET)" userId="a1856448-f297-487a-a7ea-498499ce4ab3" providerId="ADAL" clId="{AA2111DE-8648-4F00-BAD4-E330AAB2A79A}" dt="2026-04-09T08:53:18.670" v="12920" actId="47"/>
        <pc:sldMkLst>
          <pc:docMk/>
          <pc:sldMk cId="1326702307" sldId="320"/>
        </pc:sldMkLst>
      </pc:sldChg>
      <pc:sldChg chg="addSp delSp modSp add del mod">
        <pc:chgData name="John Bee (BWCET)" userId="a1856448-f297-487a-a7ea-498499ce4ab3" providerId="ADAL" clId="{AA2111DE-8648-4F00-BAD4-E330AAB2A79A}" dt="2026-04-09T08:53:18.670" v="12920" actId="47"/>
        <pc:sldMkLst>
          <pc:docMk/>
          <pc:sldMk cId="3699182625" sldId="321"/>
        </pc:sldMkLst>
      </pc:sldChg>
      <pc:sldChg chg="addSp delSp modSp add mod">
        <pc:chgData name="John Bee (BWCET)" userId="a1856448-f297-487a-a7ea-498499ce4ab3" providerId="ADAL" clId="{AA2111DE-8648-4F00-BAD4-E330AAB2A79A}" dt="2026-04-09T08:56:47.205" v="13008"/>
        <pc:sldMkLst>
          <pc:docMk/>
          <pc:sldMk cId="205160949" sldId="2657"/>
        </pc:sldMkLst>
        <pc:spChg chg="add mod">
          <ac:chgData name="John Bee (BWCET)" userId="a1856448-f297-487a-a7ea-498499ce4ab3" providerId="ADAL" clId="{AA2111DE-8648-4F00-BAD4-E330AAB2A79A}" dt="2026-04-09T08:56:47.205" v="13008"/>
          <ac:spMkLst>
            <pc:docMk/>
            <pc:sldMk cId="205160949" sldId="2657"/>
            <ac:spMk id="3" creationId="{D479E649-60B3-96E6-4F16-5D2780D1C1B6}"/>
          </ac:spMkLst>
        </pc:spChg>
        <pc:spChg chg="del">
          <ac:chgData name="John Bee (BWCET)" userId="a1856448-f297-487a-a7ea-498499ce4ab3" providerId="ADAL" clId="{AA2111DE-8648-4F00-BAD4-E330AAB2A79A}" dt="2026-04-09T08:56:46.836" v="13007" actId="478"/>
          <ac:spMkLst>
            <pc:docMk/>
            <pc:sldMk cId="205160949" sldId="2657"/>
            <ac:spMk id="10" creationId="{92CD2D52-CBFE-4813-C1CE-5C5C16E149B1}"/>
          </ac:spMkLst>
        </pc:spChg>
      </pc:sldChg>
      <pc:sldChg chg="addSp delSp modSp add mod">
        <pc:chgData name="John Bee (BWCET)" userId="a1856448-f297-487a-a7ea-498499ce4ab3" providerId="ADAL" clId="{AA2111DE-8648-4F00-BAD4-E330AAB2A79A}" dt="2026-04-09T08:56:49.800" v="13010"/>
        <pc:sldMkLst>
          <pc:docMk/>
          <pc:sldMk cId="1503318897" sldId="2658"/>
        </pc:sldMkLst>
        <pc:spChg chg="add mod">
          <ac:chgData name="John Bee (BWCET)" userId="a1856448-f297-487a-a7ea-498499ce4ab3" providerId="ADAL" clId="{AA2111DE-8648-4F00-BAD4-E330AAB2A79A}" dt="2026-04-09T08:56:49.800" v="13010"/>
          <ac:spMkLst>
            <pc:docMk/>
            <pc:sldMk cId="1503318897" sldId="2658"/>
            <ac:spMk id="3" creationId="{63A9B4F6-9317-2D1F-615A-23C5ED8D16DD}"/>
          </ac:spMkLst>
        </pc:spChg>
        <pc:spChg chg="del">
          <ac:chgData name="John Bee (BWCET)" userId="a1856448-f297-487a-a7ea-498499ce4ab3" providerId="ADAL" clId="{AA2111DE-8648-4F00-BAD4-E330AAB2A79A}" dt="2026-04-09T08:56:49.478" v="13009" actId="478"/>
          <ac:spMkLst>
            <pc:docMk/>
            <pc:sldMk cId="1503318897" sldId="2658"/>
            <ac:spMk id="10" creationId="{7F8A2B56-6184-D3F4-8761-90155606F35B}"/>
          </ac:spMkLst>
        </pc:spChg>
      </pc:sldChg>
      <pc:sldChg chg="addSp delSp modSp add mod">
        <pc:chgData name="John Bee (BWCET)" userId="a1856448-f297-487a-a7ea-498499ce4ab3" providerId="ADAL" clId="{AA2111DE-8648-4F00-BAD4-E330AAB2A79A}" dt="2026-04-09T08:56:53.641" v="13012"/>
        <pc:sldMkLst>
          <pc:docMk/>
          <pc:sldMk cId="2413521938" sldId="2659"/>
        </pc:sldMkLst>
        <pc:spChg chg="add mod">
          <ac:chgData name="John Bee (BWCET)" userId="a1856448-f297-487a-a7ea-498499ce4ab3" providerId="ADAL" clId="{AA2111DE-8648-4F00-BAD4-E330AAB2A79A}" dt="2026-04-09T08:56:53.641" v="13012"/>
          <ac:spMkLst>
            <pc:docMk/>
            <pc:sldMk cId="2413521938" sldId="2659"/>
            <ac:spMk id="2" creationId="{F8AEA46B-398A-DA11-7216-034DD4ACB530}"/>
          </ac:spMkLst>
        </pc:spChg>
        <pc:spChg chg="del">
          <ac:chgData name="John Bee (BWCET)" userId="a1856448-f297-487a-a7ea-498499ce4ab3" providerId="ADAL" clId="{AA2111DE-8648-4F00-BAD4-E330AAB2A79A}" dt="2026-04-09T08:56:53.223" v="13011" actId="478"/>
          <ac:spMkLst>
            <pc:docMk/>
            <pc:sldMk cId="2413521938" sldId="2659"/>
            <ac:spMk id="10" creationId="{D956C847-BD7C-ADA0-124C-F73438FE69CE}"/>
          </ac:spMkLst>
        </pc:spChg>
      </pc:sldChg>
      <pc:sldChg chg="addSp delSp modSp add mod">
        <pc:chgData name="John Bee (BWCET)" userId="a1856448-f297-487a-a7ea-498499ce4ab3" providerId="ADAL" clId="{AA2111DE-8648-4F00-BAD4-E330AAB2A79A}" dt="2026-04-09T08:56:56.704" v="13014"/>
        <pc:sldMkLst>
          <pc:docMk/>
          <pc:sldMk cId="3360052206" sldId="2660"/>
        </pc:sldMkLst>
        <pc:spChg chg="add mod">
          <ac:chgData name="John Bee (BWCET)" userId="a1856448-f297-487a-a7ea-498499ce4ab3" providerId="ADAL" clId="{AA2111DE-8648-4F00-BAD4-E330AAB2A79A}" dt="2026-04-09T08:56:56.704" v="13014"/>
          <ac:spMkLst>
            <pc:docMk/>
            <pc:sldMk cId="3360052206" sldId="2660"/>
            <ac:spMk id="3" creationId="{19604348-4CF2-DACE-C4CE-3C7E98F2168E}"/>
          </ac:spMkLst>
        </pc:spChg>
        <pc:spChg chg="del">
          <ac:chgData name="John Bee (BWCET)" userId="a1856448-f297-487a-a7ea-498499ce4ab3" providerId="ADAL" clId="{AA2111DE-8648-4F00-BAD4-E330AAB2A79A}" dt="2026-04-09T08:56:56.419" v="13013" actId="478"/>
          <ac:spMkLst>
            <pc:docMk/>
            <pc:sldMk cId="3360052206" sldId="2660"/>
            <ac:spMk id="10" creationId="{57B9EA4C-F64F-0564-4C8D-BEFE18B2767F}"/>
          </ac:spMkLst>
        </pc:spChg>
      </pc:sldChg>
      <pc:sldChg chg="addSp delSp modSp add mod">
        <pc:chgData name="John Bee (BWCET)" userId="a1856448-f297-487a-a7ea-498499ce4ab3" providerId="ADAL" clId="{AA2111DE-8648-4F00-BAD4-E330AAB2A79A}" dt="2026-04-09T08:56:59.867" v="13016"/>
        <pc:sldMkLst>
          <pc:docMk/>
          <pc:sldMk cId="2270194415" sldId="2661"/>
        </pc:sldMkLst>
        <pc:spChg chg="add mod">
          <ac:chgData name="John Bee (BWCET)" userId="a1856448-f297-487a-a7ea-498499ce4ab3" providerId="ADAL" clId="{AA2111DE-8648-4F00-BAD4-E330AAB2A79A}" dt="2026-04-09T08:56:59.867" v="13016"/>
          <ac:spMkLst>
            <pc:docMk/>
            <pc:sldMk cId="2270194415" sldId="2661"/>
            <ac:spMk id="3" creationId="{79DAB19F-430A-5999-C3A7-A54BAF69C306}"/>
          </ac:spMkLst>
        </pc:spChg>
        <pc:spChg chg="del">
          <ac:chgData name="John Bee (BWCET)" userId="a1856448-f297-487a-a7ea-498499ce4ab3" providerId="ADAL" clId="{AA2111DE-8648-4F00-BAD4-E330AAB2A79A}" dt="2026-04-09T08:56:59.539" v="13015" actId="478"/>
          <ac:spMkLst>
            <pc:docMk/>
            <pc:sldMk cId="2270194415" sldId="2661"/>
            <ac:spMk id="10" creationId="{A61A68DB-AD3E-0D83-D91F-1091CBC2F7BB}"/>
          </ac:spMkLst>
        </pc:spChg>
      </pc:sldChg>
      <pc:sldChg chg="addSp delSp modSp add mod">
        <pc:chgData name="John Bee (BWCET)" userId="a1856448-f297-487a-a7ea-498499ce4ab3" providerId="ADAL" clId="{AA2111DE-8648-4F00-BAD4-E330AAB2A79A}" dt="2026-04-09T08:57:02.415" v="13018"/>
        <pc:sldMkLst>
          <pc:docMk/>
          <pc:sldMk cId="1995301641" sldId="2662"/>
        </pc:sldMkLst>
        <pc:spChg chg="add mod">
          <ac:chgData name="John Bee (BWCET)" userId="a1856448-f297-487a-a7ea-498499ce4ab3" providerId="ADAL" clId="{AA2111DE-8648-4F00-BAD4-E330AAB2A79A}" dt="2026-04-09T08:57:02.415" v="13018"/>
          <ac:spMkLst>
            <pc:docMk/>
            <pc:sldMk cId="1995301641" sldId="2662"/>
            <ac:spMk id="2" creationId="{36FC8978-0DA7-CC0E-5C6F-049AFB7085BE}"/>
          </ac:spMkLst>
        </pc:spChg>
        <pc:spChg chg="del">
          <ac:chgData name="John Bee (BWCET)" userId="a1856448-f297-487a-a7ea-498499ce4ab3" providerId="ADAL" clId="{AA2111DE-8648-4F00-BAD4-E330AAB2A79A}" dt="2026-04-09T08:57:02.111" v="13017" actId="478"/>
          <ac:spMkLst>
            <pc:docMk/>
            <pc:sldMk cId="1995301641" sldId="2662"/>
            <ac:spMk id="10" creationId="{058A6D46-292B-09F3-ADF2-9D61D42D3FF9}"/>
          </ac:spMkLst>
        </pc:spChg>
      </pc:sldChg>
      <pc:sldChg chg="addSp delSp modSp add mod">
        <pc:chgData name="John Bee (BWCET)" userId="a1856448-f297-487a-a7ea-498499ce4ab3" providerId="ADAL" clId="{AA2111DE-8648-4F00-BAD4-E330AAB2A79A}" dt="2026-04-09T08:57:04.989" v="13020"/>
        <pc:sldMkLst>
          <pc:docMk/>
          <pc:sldMk cId="1056689510" sldId="2663"/>
        </pc:sldMkLst>
        <pc:spChg chg="add mod">
          <ac:chgData name="John Bee (BWCET)" userId="a1856448-f297-487a-a7ea-498499ce4ab3" providerId="ADAL" clId="{AA2111DE-8648-4F00-BAD4-E330AAB2A79A}" dt="2026-04-09T08:57:04.989" v="13020"/>
          <ac:spMkLst>
            <pc:docMk/>
            <pc:sldMk cId="1056689510" sldId="2663"/>
            <ac:spMk id="2" creationId="{D4F23677-B8B9-1929-D9A0-D77DA63100CE}"/>
          </ac:spMkLst>
        </pc:spChg>
        <pc:spChg chg="del">
          <ac:chgData name="John Bee (BWCET)" userId="a1856448-f297-487a-a7ea-498499ce4ab3" providerId="ADAL" clId="{AA2111DE-8648-4F00-BAD4-E330AAB2A79A}" dt="2026-04-09T08:57:04.671" v="13019" actId="478"/>
          <ac:spMkLst>
            <pc:docMk/>
            <pc:sldMk cId="1056689510" sldId="2663"/>
            <ac:spMk id="10" creationId="{06928066-8B1D-7B12-43AC-6E093E7A607C}"/>
          </ac:spMkLst>
        </pc:spChg>
      </pc:sldChg>
      <pc:sldChg chg="addSp delSp modSp add mod">
        <pc:chgData name="John Bee (BWCET)" userId="a1856448-f297-487a-a7ea-498499ce4ab3" providerId="ADAL" clId="{AA2111DE-8648-4F00-BAD4-E330AAB2A79A}" dt="2026-04-09T08:57:08.230" v="13022"/>
        <pc:sldMkLst>
          <pc:docMk/>
          <pc:sldMk cId="2320462195" sldId="2664"/>
        </pc:sldMkLst>
        <pc:spChg chg="add mod">
          <ac:chgData name="John Bee (BWCET)" userId="a1856448-f297-487a-a7ea-498499ce4ab3" providerId="ADAL" clId="{AA2111DE-8648-4F00-BAD4-E330AAB2A79A}" dt="2026-04-09T08:57:08.230" v="13022"/>
          <ac:spMkLst>
            <pc:docMk/>
            <pc:sldMk cId="2320462195" sldId="2664"/>
            <ac:spMk id="3" creationId="{49E3FC75-789B-63BA-77C7-DC46735C6B8D}"/>
          </ac:spMkLst>
        </pc:spChg>
        <pc:spChg chg="del">
          <ac:chgData name="John Bee (BWCET)" userId="a1856448-f297-487a-a7ea-498499ce4ab3" providerId="ADAL" clId="{AA2111DE-8648-4F00-BAD4-E330AAB2A79A}" dt="2026-04-09T08:57:07.954" v="13021" actId="478"/>
          <ac:spMkLst>
            <pc:docMk/>
            <pc:sldMk cId="2320462195" sldId="2664"/>
            <ac:spMk id="10" creationId="{EA89CCB3-7299-B421-70DF-CF0C96D97E3A}"/>
          </ac:spMkLst>
        </pc:spChg>
      </pc:sldChg>
      <pc:sldChg chg="addSp delSp modSp add mod">
        <pc:chgData name="John Bee (BWCET)" userId="a1856448-f297-487a-a7ea-498499ce4ab3" providerId="ADAL" clId="{AA2111DE-8648-4F00-BAD4-E330AAB2A79A}" dt="2026-04-09T08:57:10.517" v="13024"/>
        <pc:sldMkLst>
          <pc:docMk/>
          <pc:sldMk cId="872512785" sldId="2665"/>
        </pc:sldMkLst>
        <pc:spChg chg="add mod">
          <ac:chgData name="John Bee (BWCET)" userId="a1856448-f297-487a-a7ea-498499ce4ab3" providerId="ADAL" clId="{AA2111DE-8648-4F00-BAD4-E330AAB2A79A}" dt="2026-04-09T08:57:10.517" v="13024"/>
          <ac:spMkLst>
            <pc:docMk/>
            <pc:sldMk cId="872512785" sldId="2665"/>
            <ac:spMk id="3" creationId="{C38FB6AD-D5A8-EB30-D6A6-ADFD3083E055}"/>
          </ac:spMkLst>
        </pc:spChg>
        <pc:spChg chg="del">
          <ac:chgData name="John Bee (BWCET)" userId="a1856448-f297-487a-a7ea-498499ce4ab3" providerId="ADAL" clId="{AA2111DE-8648-4F00-BAD4-E330AAB2A79A}" dt="2026-04-09T08:57:10.284" v="13023" actId="478"/>
          <ac:spMkLst>
            <pc:docMk/>
            <pc:sldMk cId="872512785" sldId="2665"/>
            <ac:spMk id="10" creationId="{A528F536-A469-9988-8C34-76448CA57A64}"/>
          </ac:spMkLst>
        </pc:spChg>
      </pc:sldChg>
      <pc:sldChg chg="addSp delSp modSp add mod">
        <pc:chgData name="John Bee (BWCET)" userId="a1856448-f297-487a-a7ea-498499ce4ab3" providerId="ADAL" clId="{AA2111DE-8648-4F00-BAD4-E330AAB2A79A}" dt="2026-04-09T08:57:13.621" v="13026"/>
        <pc:sldMkLst>
          <pc:docMk/>
          <pc:sldMk cId="3930632628" sldId="2666"/>
        </pc:sldMkLst>
        <pc:spChg chg="add mod">
          <ac:chgData name="John Bee (BWCET)" userId="a1856448-f297-487a-a7ea-498499ce4ab3" providerId="ADAL" clId="{AA2111DE-8648-4F00-BAD4-E330AAB2A79A}" dt="2026-04-09T08:57:13.621" v="13026"/>
          <ac:spMkLst>
            <pc:docMk/>
            <pc:sldMk cId="3930632628" sldId="2666"/>
            <ac:spMk id="3" creationId="{41FFC720-A740-0F6A-2AA3-854C9A76F7B2}"/>
          </ac:spMkLst>
        </pc:spChg>
        <pc:spChg chg="del">
          <ac:chgData name="John Bee (BWCET)" userId="a1856448-f297-487a-a7ea-498499ce4ab3" providerId="ADAL" clId="{AA2111DE-8648-4F00-BAD4-E330AAB2A79A}" dt="2026-04-09T08:57:13.329" v="13025" actId="478"/>
          <ac:spMkLst>
            <pc:docMk/>
            <pc:sldMk cId="3930632628" sldId="2666"/>
            <ac:spMk id="10" creationId="{0F56B76A-3DFB-ADA2-1584-A244B319BE87}"/>
          </ac:spMkLst>
        </pc:spChg>
      </pc:sldChg>
      <pc:sldChg chg="add">
        <pc:chgData name="John Bee (BWCET)" userId="a1856448-f297-487a-a7ea-498499ce4ab3" providerId="ADAL" clId="{AA2111DE-8648-4F00-BAD4-E330AAB2A79A}" dt="2026-04-09T08:56:31.476" v="13004"/>
        <pc:sldMkLst>
          <pc:docMk/>
          <pc:sldMk cId="2605078006" sldId="2667"/>
        </pc:sldMkLst>
      </pc:sldChg>
      <pc:sldChg chg="addSp delSp modSp add mod">
        <pc:chgData name="John Bee (BWCET)" userId="a1856448-f297-487a-a7ea-498499ce4ab3" providerId="ADAL" clId="{AA2111DE-8648-4F00-BAD4-E330AAB2A79A}" dt="2026-04-09T08:54:44.088" v="12971" actId="113"/>
        <pc:sldMkLst>
          <pc:docMk/>
          <pc:sldMk cId="4168002431" sldId="2689"/>
        </pc:sldMkLst>
        <pc:spChg chg="del">
          <ac:chgData name="John Bee (BWCET)" userId="a1856448-f297-487a-a7ea-498499ce4ab3" providerId="ADAL" clId="{AA2111DE-8648-4F00-BAD4-E330AAB2A79A}" dt="2026-04-09T08:54:24.670" v="12948" actId="478"/>
          <ac:spMkLst>
            <pc:docMk/>
            <pc:sldMk cId="4168002431" sldId="2689"/>
            <ac:spMk id="3" creationId="{F33A5E46-4CAF-E3E1-7C59-129551B34699}"/>
          </ac:spMkLst>
        </pc:spChg>
        <pc:spChg chg="add mod">
          <ac:chgData name="John Bee (BWCET)" userId="a1856448-f297-487a-a7ea-498499ce4ab3" providerId="ADAL" clId="{AA2111DE-8648-4F00-BAD4-E330AAB2A79A}" dt="2026-04-09T08:54:44.088" v="12971" actId="113"/>
          <ac:spMkLst>
            <pc:docMk/>
            <pc:sldMk cId="4168002431" sldId="2689"/>
            <ac:spMk id="6" creationId="{39B09FEF-B48D-6E2E-DE57-DB9B94EAB074}"/>
          </ac:spMkLst>
        </pc:spChg>
      </pc:sldChg>
      <pc:sldChg chg="addSp delSp modSp add mod">
        <pc:chgData name="John Bee (BWCET)" userId="a1856448-f297-487a-a7ea-498499ce4ab3" providerId="ADAL" clId="{AA2111DE-8648-4F00-BAD4-E330AAB2A79A}" dt="2026-04-09T08:54:49.009" v="12973"/>
        <pc:sldMkLst>
          <pc:docMk/>
          <pc:sldMk cId="1724925541" sldId="2690"/>
        </pc:sldMkLst>
        <pc:spChg chg="add mod">
          <ac:chgData name="John Bee (BWCET)" userId="a1856448-f297-487a-a7ea-498499ce4ab3" providerId="ADAL" clId="{AA2111DE-8648-4F00-BAD4-E330AAB2A79A}" dt="2026-04-09T08:54:49.009" v="12973"/>
          <ac:spMkLst>
            <pc:docMk/>
            <pc:sldMk cId="1724925541" sldId="2690"/>
            <ac:spMk id="2" creationId="{2046001D-9D77-2AD1-63EB-065FAF7BC763}"/>
          </ac:spMkLst>
        </pc:spChg>
        <pc:spChg chg="del">
          <ac:chgData name="John Bee (BWCET)" userId="a1856448-f297-487a-a7ea-498499ce4ab3" providerId="ADAL" clId="{AA2111DE-8648-4F00-BAD4-E330AAB2A79A}" dt="2026-04-09T08:54:48.630" v="12972" actId="478"/>
          <ac:spMkLst>
            <pc:docMk/>
            <pc:sldMk cId="1724925541" sldId="2690"/>
            <ac:spMk id="3" creationId="{C7F16332-C766-F7D3-CB6E-9F11E9630224}"/>
          </ac:spMkLst>
        </pc:spChg>
      </pc:sldChg>
      <pc:sldChg chg="addSp delSp modSp add mod">
        <pc:chgData name="John Bee (BWCET)" userId="a1856448-f297-487a-a7ea-498499ce4ab3" providerId="ADAL" clId="{AA2111DE-8648-4F00-BAD4-E330AAB2A79A}" dt="2026-04-09T08:56:05.472" v="13003"/>
        <pc:sldMkLst>
          <pc:docMk/>
          <pc:sldMk cId="1067682310" sldId="2691"/>
        </pc:sldMkLst>
        <pc:spChg chg="add del mod">
          <ac:chgData name="John Bee (BWCET)" userId="a1856448-f297-487a-a7ea-498499ce4ab3" providerId="ADAL" clId="{AA2111DE-8648-4F00-BAD4-E330AAB2A79A}" dt="2026-04-09T08:56:05.203" v="13002" actId="478"/>
          <ac:spMkLst>
            <pc:docMk/>
            <pc:sldMk cId="1067682310" sldId="2691"/>
            <ac:spMk id="2" creationId="{AB307C09-F310-B444-3D48-490352400F26}"/>
          </ac:spMkLst>
        </pc:spChg>
        <pc:spChg chg="del">
          <ac:chgData name="John Bee (BWCET)" userId="a1856448-f297-487a-a7ea-498499ce4ab3" providerId="ADAL" clId="{AA2111DE-8648-4F00-BAD4-E330AAB2A79A}" dt="2026-04-09T08:54:51.400" v="12974" actId="478"/>
          <ac:spMkLst>
            <pc:docMk/>
            <pc:sldMk cId="1067682310" sldId="2691"/>
            <ac:spMk id="3" creationId="{7C17E4F9-3549-5E94-E5D5-A84D09870A32}"/>
          </ac:spMkLst>
        </pc:spChg>
        <pc:spChg chg="add mod">
          <ac:chgData name="John Bee (BWCET)" userId="a1856448-f297-487a-a7ea-498499ce4ab3" providerId="ADAL" clId="{AA2111DE-8648-4F00-BAD4-E330AAB2A79A}" dt="2026-04-09T08:56:05.472" v="13003"/>
          <ac:spMkLst>
            <pc:docMk/>
            <pc:sldMk cId="1067682310" sldId="2691"/>
            <ac:spMk id="6" creationId="{94304260-1B2A-843D-EFBF-BCE418269664}"/>
          </ac:spMkLst>
        </pc:spChg>
      </pc:sldChg>
      <pc:sldChg chg="addSp delSp modSp add mod">
        <pc:chgData name="John Bee (BWCET)" userId="a1856448-f297-487a-a7ea-498499ce4ab3" providerId="ADAL" clId="{AA2111DE-8648-4F00-BAD4-E330AAB2A79A}" dt="2026-04-09T08:56:02.127" v="13001"/>
        <pc:sldMkLst>
          <pc:docMk/>
          <pc:sldMk cId="2165692569" sldId="2692"/>
        </pc:sldMkLst>
        <pc:spChg chg="add del mod">
          <ac:chgData name="John Bee (BWCET)" userId="a1856448-f297-487a-a7ea-498499ce4ab3" providerId="ADAL" clId="{AA2111DE-8648-4F00-BAD4-E330AAB2A79A}" dt="2026-04-09T08:56:01.851" v="13000" actId="478"/>
          <ac:spMkLst>
            <pc:docMk/>
            <pc:sldMk cId="2165692569" sldId="2692"/>
            <ac:spMk id="2" creationId="{DA1DE3BA-F254-0F14-14D6-FF14DC0832B2}"/>
          </ac:spMkLst>
        </pc:spChg>
        <pc:spChg chg="del">
          <ac:chgData name="John Bee (BWCET)" userId="a1856448-f297-487a-a7ea-498499ce4ab3" providerId="ADAL" clId="{AA2111DE-8648-4F00-BAD4-E330AAB2A79A}" dt="2026-04-09T08:54:54.981" v="12976" actId="478"/>
          <ac:spMkLst>
            <pc:docMk/>
            <pc:sldMk cId="2165692569" sldId="2692"/>
            <ac:spMk id="3" creationId="{A1B54F63-0475-AC4B-376D-C3B0512FAB79}"/>
          </ac:spMkLst>
        </pc:spChg>
        <pc:spChg chg="add mod">
          <ac:chgData name="John Bee (BWCET)" userId="a1856448-f297-487a-a7ea-498499ce4ab3" providerId="ADAL" clId="{AA2111DE-8648-4F00-BAD4-E330AAB2A79A}" dt="2026-04-09T08:56:02.127" v="13001"/>
          <ac:spMkLst>
            <pc:docMk/>
            <pc:sldMk cId="2165692569" sldId="2692"/>
            <ac:spMk id="6" creationId="{D495DADF-B64D-D0AA-6ADA-B98FCB31E2A3}"/>
          </ac:spMkLst>
        </pc:spChg>
      </pc:sldChg>
      <pc:sldChg chg="addSp delSp modSp add mod">
        <pc:chgData name="John Bee (BWCET)" userId="a1856448-f297-487a-a7ea-498499ce4ab3" providerId="ADAL" clId="{AA2111DE-8648-4F00-BAD4-E330AAB2A79A}" dt="2026-04-09T08:55:59.509" v="12999"/>
        <pc:sldMkLst>
          <pc:docMk/>
          <pc:sldMk cId="3715087779" sldId="2693"/>
        </pc:sldMkLst>
        <pc:spChg chg="del">
          <ac:chgData name="John Bee (BWCET)" userId="a1856448-f297-487a-a7ea-498499ce4ab3" providerId="ADAL" clId="{AA2111DE-8648-4F00-BAD4-E330AAB2A79A}" dt="2026-04-09T08:54:57.860" v="12978" actId="478"/>
          <ac:spMkLst>
            <pc:docMk/>
            <pc:sldMk cId="3715087779" sldId="2693"/>
            <ac:spMk id="3" creationId="{BA20BA6E-AE09-16F1-142E-354D3DC84DF4}"/>
          </ac:spMkLst>
        </pc:spChg>
        <pc:spChg chg="add del mod">
          <ac:chgData name="John Bee (BWCET)" userId="a1856448-f297-487a-a7ea-498499ce4ab3" providerId="ADAL" clId="{AA2111DE-8648-4F00-BAD4-E330AAB2A79A}" dt="2026-04-09T08:55:59.236" v="12998" actId="478"/>
          <ac:spMkLst>
            <pc:docMk/>
            <pc:sldMk cId="3715087779" sldId="2693"/>
            <ac:spMk id="4" creationId="{83AE2B8B-F634-56E5-4185-CDA876DD25CB}"/>
          </ac:spMkLst>
        </pc:spChg>
        <pc:spChg chg="add mod">
          <ac:chgData name="John Bee (BWCET)" userId="a1856448-f297-487a-a7ea-498499ce4ab3" providerId="ADAL" clId="{AA2111DE-8648-4F00-BAD4-E330AAB2A79A}" dt="2026-04-09T08:55:59.509" v="12999"/>
          <ac:spMkLst>
            <pc:docMk/>
            <pc:sldMk cId="3715087779" sldId="2693"/>
            <ac:spMk id="7" creationId="{8EC77344-78FE-56D6-EFEC-7BF9F3561369}"/>
          </ac:spMkLst>
        </pc:spChg>
      </pc:sldChg>
      <pc:sldChg chg="addSp delSp modSp add mod">
        <pc:chgData name="John Bee (BWCET)" userId="a1856448-f297-487a-a7ea-498499ce4ab3" providerId="ADAL" clId="{AA2111DE-8648-4F00-BAD4-E330AAB2A79A}" dt="2026-04-09T08:55:55.485" v="12997"/>
        <pc:sldMkLst>
          <pc:docMk/>
          <pc:sldMk cId="1121835664" sldId="2694"/>
        </pc:sldMkLst>
        <pc:spChg chg="del">
          <ac:chgData name="John Bee (BWCET)" userId="a1856448-f297-487a-a7ea-498499ce4ab3" providerId="ADAL" clId="{AA2111DE-8648-4F00-BAD4-E330AAB2A79A}" dt="2026-04-09T08:55:00.548" v="12980" actId="478"/>
          <ac:spMkLst>
            <pc:docMk/>
            <pc:sldMk cId="1121835664" sldId="2694"/>
            <ac:spMk id="3" creationId="{1E799497-10C8-6B82-B65B-57536BD3053F}"/>
          </ac:spMkLst>
        </pc:spChg>
        <pc:spChg chg="add del mod">
          <ac:chgData name="John Bee (BWCET)" userId="a1856448-f297-487a-a7ea-498499ce4ab3" providerId="ADAL" clId="{AA2111DE-8648-4F00-BAD4-E330AAB2A79A}" dt="2026-04-09T08:55:55.183" v="12996" actId="478"/>
          <ac:spMkLst>
            <pc:docMk/>
            <pc:sldMk cId="1121835664" sldId="2694"/>
            <ac:spMk id="4" creationId="{5ACE41A1-0FBC-C0F9-1797-D296B8724233}"/>
          </ac:spMkLst>
        </pc:spChg>
        <pc:spChg chg="add mod">
          <ac:chgData name="John Bee (BWCET)" userId="a1856448-f297-487a-a7ea-498499ce4ab3" providerId="ADAL" clId="{AA2111DE-8648-4F00-BAD4-E330AAB2A79A}" dt="2026-04-09T08:55:55.485" v="12997"/>
          <ac:spMkLst>
            <pc:docMk/>
            <pc:sldMk cId="1121835664" sldId="2694"/>
            <ac:spMk id="7" creationId="{2CF8792C-4501-1BFF-7880-D8DE3B52B3FB}"/>
          </ac:spMkLst>
        </pc:spChg>
      </pc:sldChg>
      <pc:sldChg chg="addSp delSp modSp add mod">
        <pc:chgData name="John Bee (BWCET)" userId="a1856448-f297-487a-a7ea-498499ce4ab3" providerId="ADAL" clId="{AA2111DE-8648-4F00-BAD4-E330AAB2A79A}" dt="2026-04-09T08:55:52.354" v="12995"/>
        <pc:sldMkLst>
          <pc:docMk/>
          <pc:sldMk cId="3199579152" sldId="2695"/>
        </pc:sldMkLst>
        <pc:spChg chg="add mod">
          <ac:chgData name="John Bee (BWCET)" userId="a1856448-f297-487a-a7ea-498499ce4ab3" providerId="ADAL" clId="{AA2111DE-8648-4F00-BAD4-E330AAB2A79A}" dt="2026-04-09T08:55:52.354" v="12995"/>
          <ac:spMkLst>
            <pc:docMk/>
            <pc:sldMk cId="3199579152" sldId="2695"/>
            <ac:spMk id="2" creationId="{7980AE32-6985-E6E1-2BD3-A6F1F19F0A0A}"/>
          </ac:spMkLst>
        </pc:spChg>
        <pc:spChg chg="del">
          <ac:chgData name="John Bee (BWCET)" userId="a1856448-f297-487a-a7ea-498499ce4ab3" providerId="ADAL" clId="{AA2111DE-8648-4F00-BAD4-E330AAB2A79A}" dt="2026-04-09T08:55:52.051" v="12994" actId="478"/>
          <ac:spMkLst>
            <pc:docMk/>
            <pc:sldMk cId="3199579152" sldId="2695"/>
            <ac:spMk id="3" creationId="{0EF6708B-144A-64CA-5C3A-6C40BAA33403}"/>
          </ac:spMkLst>
        </pc:spChg>
      </pc:sldChg>
      <pc:sldChg chg="addSp delSp modSp add mod">
        <pc:chgData name="John Bee (BWCET)" userId="a1856448-f297-487a-a7ea-498499ce4ab3" providerId="ADAL" clId="{AA2111DE-8648-4F00-BAD4-E330AAB2A79A}" dt="2026-04-09T08:55:49.420" v="12993"/>
        <pc:sldMkLst>
          <pc:docMk/>
          <pc:sldMk cId="2391531506" sldId="2696"/>
        </pc:sldMkLst>
        <pc:spChg chg="add del mod">
          <ac:chgData name="John Bee (BWCET)" userId="a1856448-f297-487a-a7ea-498499ce4ab3" providerId="ADAL" clId="{AA2111DE-8648-4F00-BAD4-E330AAB2A79A}" dt="2026-04-09T08:55:49.091" v="12992" actId="478"/>
          <ac:spMkLst>
            <pc:docMk/>
            <pc:sldMk cId="2391531506" sldId="2696"/>
            <ac:spMk id="2" creationId="{28A58F61-EFFC-DCDC-7FD5-E38CA2C451B1}"/>
          </ac:spMkLst>
        </pc:spChg>
        <pc:spChg chg="del">
          <ac:chgData name="John Bee (BWCET)" userId="a1856448-f297-487a-a7ea-498499ce4ab3" providerId="ADAL" clId="{AA2111DE-8648-4F00-BAD4-E330AAB2A79A}" dt="2026-04-09T08:55:04.300" v="12982" actId="478"/>
          <ac:spMkLst>
            <pc:docMk/>
            <pc:sldMk cId="2391531506" sldId="2696"/>
            <ac:spMk id="3" creationId="{9BDDCF7A-A7E9-4AE0-D58F-519F101E87AB}"/>
          </ac:spMkLst>
        </pc:spChg>
        <pc:spChg chg="add mod">
          <ac:chgData name="John Bee (BWCET)" userId="a1856448-f297-487a-a7ea-498499ce4ab3" providerId="ADAL" clId="{AA2111DE-8648-4F00-BAD4-E330AAB2A79A}" dt="2026-04-09T08:55:49.420" v="12993"/>
          <ac:spMkLst>
            <pc:docMk/>
            <pc:sldMk cId="2391531506" sldId="2696"/>
            <ac:spMk id="4" creationId="{9EDF004F-2429-DC69-5053-6F90B42E13C4}"/>
          </ac:spMkLst>
        </pc:spChg>
      </pc:sldChg>
      <pc:sldChg chg="addSp delSp modSp add mod">
        <pc:chgData name="John Bee (BWCET)" userId="a1856448-f297-487a-a7ea-498499ce4ab3" providerId="ADAL" clId="{AA2111DE-8648-4F00-BAD4-E330AAB2A79A}" dt="2026-04-09T08:55:46.263" v="12990"/>
        <pc:sldMkLst>
          <pc:docMk/>
          <pc:sldMk cId="3841699012" sldId="2697"/>
        </pc:sldMkLst>
        <pc:spChg chg="add del mod">
          <ac:chgData name="John Bee (BWCET)" userId="a1856448-f297-487a-a7ea-498499ce4ab3" providerId="ADAL" clId="{AA2111DE-8648-4F00-BAD4-E330AAB2A79A}" dt="2026-04-09T08:55:45.946" v="12989" actId="478"/>
          <ac:spMkLst>
            <pc:docMk/>
            <pc:sldMk cId="3841699012" sldId="2697"/>
            <ac:spMk id="2" creationId="{E7617015-B4FA-CE7E-920A-7DF5E3C85546}"/>
          </ac:spMkLst>
        </pc:spChg>
        <pc:spChg chg="del">
          <ac:chgData name="John Bee (BWCET)" userId="a1856448-f297-487a-a7ea-498499ce4ab3" providerId="ADAL" clId="{AA2111DE-8648-4F00-BAD4-E330AAB2A79A}" dt="2026-04-09T08:55:07.428" v="12984" actId="478"/>
          <ac:spMkLst>
            <pc:docMk/>
            <pc:sldMk cId="3841699012" sldId="2697"/>
            <ac:spMk id="3" creationId="{89CF9354-E517-1636-06C2-FF09E4AA1046}"/>
          </ac:spMkLst>
        </pc:spChg>
        <pc:spChg chg="add mod">
          <ac:chgData name="John Bee (BWCET)" userId="a1856448-f297-487a-a7ea-498499ce4ab3" providerId="ADAL" clId="{AA2111DE-8648-4F00-BAD4-E330AAB2A79A}" dt="2026-04-09T08:55:46.263" v="12990"/>
          <ac:spMkLst>
            <pc:docMk/>
            <pc:sldMk cId="3841699012" sldId="2697"/>
            <ac:spMk id="5" creationId="{67553650-AB49-D2DE-C11D-6FEB0347CD79}"/>
          </ac:spMkLst>
        </pc:spChg>
      </pc:sldChg>
      <pc:sldChg chg="modSp add mod">
        <pc:chgData name="John Bee (BWCET)" userId="a1856448-f297-487a-a7ea-498499ce4ab3" providerId="ADAL" clId="{AA2111DE-8648-4F00-BAD4-E330AAB2A79A}" dt="2026-04-09T09:02:34.434" v="13029" actId="20577"/>
        <pc:sldMkLst>
          <pc:docMk/>
          <pc:sldMk cId="2449525275" sldId="2698"/>
        </pc:sldMkLst>
        <pc:spChg chg="mod">
          <ac:chgData name="John Bee (BWCET)" userId="a1856448-f297-487a-a7ea-498499ce4ab3" providerId="ADAL" clId="{AA2111DE-8648-4F00-BAD4-E330AAB2A79A}" dt="2026-04-09T09:02:34.434" v="13029" actId="20577"/>
          <ac:spMkLst>
            <pc:docMk/>
            <pc:sldMk cId="2449525275" sldId="2698"/>
            <ac:spMk id="4" creationId="{A22C38D1-6C9D-4319-9244-FDDFBEC476E1}"/>
          </ac:spMkLst>
        </pc:spChg>
      </pc:sldChg>
      <pc:sldChg chg="delSp modSp add del mod delAnim">
        <pc:chgData name="John Bee (BWCET)" userId="a1856448-f297-487a-a7ea-498499ce4ab3" providerId="ADAL" clId="{AA2111DE-8648-4F00-BAD4-E330AAB2A79A}" dt="2026-04-09T08:56:37.674" v="13006" actId="47"/>
        <pc:sldMkLst>
          <pc:docMk/>
          <pc:sldMk cId="4062035076" sldId="2698"/>
        </pc:sldMkLst>
        <pc:spChg chg="del mod">
          <ac:chgData name="John Bee (BWCET)" userId="a1856448-f297-487a-a7ea-498499ce4ab3" providerId="ADAL" clId="{AA2111DE-8648-4F00-BAD4-E330AAB2A79A}" dt="2026-04-09T08:56:36.228" v="13005" actId="478"/>
          <ac:spMkLst>
            <pc:docMk/>
            <pc:sldMk cId="4062035076" sldId="2698"/>
            <ac:spMk id="2" creationId="{7FA84964-B0F7-C777-6D8A-B6E96576F3FA}"/>
          </ac:spMkLst>
        </pc:spChg>
        <pc:picChg chg="del">
          <ac:chgData name="John Bee (BWCET)" userId="a1856448-f297-487a-a7ea-498499ce4ab3" providerId="ADAL" clId="{AA2111DE-8648-4F00-BAD4-E330AAB2A79A}" dt="2026-04-09T08:55:38.127" v="12987" actId="478"/>
          <ac:picMkLst>
            <pc:docMk/>
            <pc:sldMk cId="4062035076" sldId="2698"/>
            <ac:picMk id="4" creationId="{F771A87F-C7B1-66E2-9608-C16C9531845D}"/>
          </ac:picMkLst>
        </pc:picChg>
        <pc:picChg chg="del">
          <ac:chgData name="John Bee (BWCET)" userId="a1856448-f297-487a-a7ea-498499ce4ab3" providerId="ADAL" clId="{AA2111DE-8648-4F00-BAD4-E330AAB2A79A}" dt="2026-04-09T08:55:38.127" v="12987" actId="478"/>
          <ac:picMkLst>
            <pc:docMk/>
            <pc:sldMk cId="4062035076" sldId="2698"/>
            <ac:picMk id="13" creationId="{8A826E36-C96A-B62A-4477-65A8AF91A255}"/>
          </ac:picMkLst>
        </pc:picChg>
        <pc:picChg chg="del">
          <ac:chgData name="John Bee (BWCET)" userId="a1856448-f297-487a-a7ea-498499ce4ab3" providerId="ADAL" clId="{AA2111DE-8648-4F00-BAD4-E330AAB2A79A}" dt="2026-04-09T08:55:38.127" v="12987" actId="478"/>
          <ac:picMkLst>
            <pc:docMk/>
            <pc:sldMk cId="4062035076" sldId="2698"/>
            <ac:picMk id="17" creationId="{D61D968D-8936-30E2-9542-BBE130E2C443}"/>
          </ac:picMkLst>
        </pc:picChg>
        <pc:picChg chg="del">
          <ac:chgData name="John Bee (BWCET)" userId="a1856448-f297-487a-a7ea-498499ce4ab3" providerId="ADAL" clId="{AA2111DE-8648-4F00-BAD4-E330AAB2A79A}" dt="2026-04-09T08:55:38.127" v="12987" actId="478"/>
          <ac:picMkLst>
            <pc:docMk/>
            <pc:sldMk cId="4062035076" sldId="2698"/>
            <ac:picMk id="25" creationId="{55774E28-6942-A3A2-37B1-51B28C423FAB}"/>
          </ac:picMkLst>
        </pc:picChg>
        <pc:cxnChg chg="del">
          <ac:chgData name="John Bee (BWCET)" userId="a1856448-f297-487a-a7ea-498499ce4ab3" providerId="ADAL" clId="{AA2111DE-8648-4F00-BAD4-E330AAB2A79A}" dt="2026-04-09T08:55:38.127" v="12987" actId="478"/>
          <ac:cxnSpMkLst>
            <pc:docMk/>
            <pc:sldMk cId="4062035076" sldId="2698"/>
            <ac:cxnSpMk id="14" creationId="{91D3800F-E718-DE33-0AD3-EF75D2C1464A}"/>
          </ac:cxnSpMkLst>
        </pc:cxnChg>
        <pc:cxnChg chg="del">
          <ac:chgData name="John Bee (BWCET)" userId="a1856448-f297-487a-a7ea-498499ce4ab3" providerId="ADAL" clId="{AA2111DE-8648-4F00-BAD4-E330AAB2A79A}" dt="2026-04-09T08:55:38.127" v="12987" actId="478"/>
          <ac:cxnSpMkLst>
            <pc:docMk/>
            <pc:sldMk cId="4062035076" sldId="2698"/>
            <ac:cxnSpMk id="18" creationId="{DC369D46-782B-9223-BB84-B4A22C43616D}"/>
          </ac:cxnSpMkLst>
        </pc:cxnChg>
        <pc:cxnChg chg="del">
          <ac:chgData name="John Bee (BWCET)" userId="a1856448-f297-487a-a7ea-498499ce4ab3" providerId="ADAL" clId="{AA2111DE-8648-4F00-BAD4-E330AAB2A79A}" dt="2026-04-09T08:55:38.127" v="12987" actId="478"/>
          <ac:cxnSpMkLst>
            <pc:docMk/>
            <pc:sldMk cId="4062035076" sldId="2698"/>
            <ac:cxnSpMk id="23" creationId="{6115A35C-A639-CCD0-1B87-94E2AE26529F}"/>
          </ac:cxnSpMkLst>
        </pc:cxnChg>
        <pc:cxnChg chg="del">
          <ac:chgData name="John Bee (BWCET)" userId="a1856448-f297-487a-a7ea-498499ce4ab3" providerId="ADAL" clId="{AA2111DE-8648-4F00-BAD4-E330AAB2A79A}" dt="2026-04-09T08:55:38.127" v="12987" actId="478"/>
          <ac:cxnSpMkLst>
            <pc:docMk/>
            <pc:sldMk cId="4062035076" sldId="2698"/>
            <ac:cxnSpMk id="28" creationId="{096ED4BB-825E-3CDB-DDCB-EC7E6B48E21F}"/>
          </ac:cxnSpMkLst>
        </pc:cxnChg>
        <pc:cxnChg chg="del">
          <ac:chgData name="John Bee (BWCET)" userId="a1856448-f297-487a-a7ea-498499ce4ab3" providerId="ADAL" clId="{AA2111DE-8648-4F00-BAD4-E330AAB2A79A}" dt="2026-04-09T08:55:38.127" v="12987" actId="478"/>
          <ac:cxnSpMkLst>
            <pc:docMk/>
            <pc:sldMk cId="4062035076" sldId="2698"/>
            <ac:cxnSpMk id="31" creationId="{D36735F6-EBF1-2D0A-58E8-0D56B439E16F}"/>
          </ac:cxnSpMkLst>
        </pc:cxnChg>
        <pc:cxnChg chg="del">
          <ac:chgData name="John Bee (BWCET)" userId="a1856448-f297-487a-a7ea-498499ce4ab3" providerId="ADAL" clId="{AA2111DE-8648-4F00-BAD4-E330AAB2A79A}" dt="2026-04-09T08:55:38.127" v="12987" actId="478"/>
          <ac:cxnSpMkLst>
            <pc:docMk/>
            <pc:sldMk cId="4062035076" sldId="2698"/>
            <ac:cxnSpMk id="36" creationId="{00B5DAE3-C01F-5850-5EED-574409490A35}"/>
          </ac:cxnSpMkLst>
        </pc:cxnChg>
      </pc:sldChg>
      <pc:sldChg chg="add del">
        <pc:chgData name="John Bee (BWCET)" userId="a1856448-f297-487a-a7ea-498499ce4ab3" providerId="ADAL" clId="{AA2111DE-8648-4F00-BAD4-E330AAB2A79A}" dt="2026-04-09T09:04:26.126" v="13033" actId="47"/>
        <pc:sldMkLst>
          <pc:docMk/>
          <pc:sldMk cId="1627273287" sldId="2699"/>
        </pc:sldMkLst>
      </pc:sldChg>
      <pc:sldChg chg="add">
        <pc:chgData name="John Bee (BWCET)" userId="a1856448-f297-487a-a7ea-498499ce4ab3" providerId="ADAL" clId="{AA2111DE-8648-4F00-BAD4-E330AAB2A79A}" dt="2026-04-09T09:03:41.628" v="13031"/>
        <pc:sldMkLst>
          <pc:docMk/>
          <pc:sldMk cId="1780288644" sldId="2700"/>
        </pc:sldMkLst>
      </pc:sldChg>
      <pc:sldChg chg="addSp delSp modSp add mod delAnim modAnim">
        <pc:chgData name="John Bee (BWCET)" userId="a1856448-f297-487a-a7ea-498499ce4ab3" providerId="ADAL" clId="{AA2111DE-8648-4F00-BAD4-E330AAB2A79A}" dt="2026-04-09T09:15:25.266" v="13117"/>
        <pc:sldMkLst>
          <pc:docMk/>
          <pc:sldMk cId="1960685812" sldId="2701"/>
        </pc:sldMkLst>
        <pc:spChg chg="add mod">
          <ac:chgData name="John Bee (BWCET)" userId="a1856448-f297-487a-a7ea-498499ce4ab3" providerId="ADAL" clId="{AA2111DE-8648-4F00-BAD4-E330AAB2A79A}" dt="2026-04-09T09:05:05.334" v="13041" actId="1076"/>
          <ac:spMkLst>
            <pc:docMk/>
            <pc:sldMk cId="1960685812" sldId="2701"/>
            <ac:spMk id="3" creationId="{174807A7-5ECA-F290-D743-F27D8B544312}"/>
          </ac:spMkLst>
        </pc:spChg>
        <pc:spChg chg="mod">
          <ac:chgData name="John Bee (BWCET)" userId="a1856448-f297-487a-a7ea-498499ce4ab3" providerId="ADAL" clId="{AA2111DE-8648-4F00-BAD4-E330AAB2A79A}" dt="2026-04-09T09:05:08.486" v="13042" actId="1076"/>
          <ac:spMkLst>
            <pc:docMk/>
            <pc:sldMk cId="1960685812" sldId="2701"/>
            <ac:spMk id="5" creationId="{D44BF723-7D51-E65B-12E7-30373B8F5F43}"/>
          </ac:spMkLst>
        </pc:spChg>
        <pc:spChg chg="add mod">
          <ac:chgData name="John Bee (BWCET)" userId="a1856448-f297-487a-a7ea-498499ce4ab3" providerId="ADAL" clId="{AA2111DE-8648-4F00-BAD4-E330AAB2A79A}" dt="2026-04-09T09:05:05.334" v="13041" actId="1076"/>
          <ac:spMkLst>
            <pc:docMk/>
            <pc:sldMk cId="1960685812" sldId="2701"/>
            <ac:spMk id="6" creationId="{09498285-A7E7-18E9-5AAE-AD146C15E934}"/>
          </ac:spMkLst>
        </pc:spChg>
        <pc:spChg chg="add mod">
          <ac:chgData name="John Bee (BWCET)" userId="a1856448-f297-487a-a7ea-498499ce4ab3" providerId="ADAL" clId="{AA2111DE-8648-4F00-BAD4-E330AAB2A79A}" dt="2026-04-09T09:05:05.334" v="13041" actId="1076"/>
          <ac:spMkLst>
            <pc:docMk/>
            <pc:sldMk cId="1960685812" sldId="2701"/>
            <ac:spMk id="7" creationId="{9F98C7DE-5363-589E-DFDC-6AB44AA0E82D}"/>
          </ac:spMkLst>
        </pc:spChg>
        <pc:spChg chg="mod">
          <ac:chgData name="John Bee (BWCET)" userId="a1856448-f297-487a-a7ea-498499ce4ab3" providerId="ADAL" clId="{AA2111DE-8648-4F00-BAD4-E330AAB2A79A}" dt="2026-04-09T09:05:08.486" v="13042" actId="1076"/>
          <ac:spMkLst>
            <pc:docMk/>
            <pc:sldMk cId="1960685812" sldId="2701"/>
            <ac:spMk id="8" creationId="{BB6C2A3A-85BA-3C20-79BF-8516926E06E1}"/>
          </ac:spMkLst>
        </pc:spChg>
        <pc:spChg chg="add mod">
          <ac:chgData name="John Bee (BWCET)" userId="a1856448-f297-487a-a7ea-498499ce4ab3" providerId="ADAL" clId="{AA2111DE-8648-4F00-BAD4-E330AAB2A79A}" dt="2026-04-09T09:05:02.281" v="13040" actId="1076"/>
          <ac:spMkLst>
            <pc:docMk/>
            <pc:sldMk cId="1960685812" sldId="2701"/>
            <ac:spMk id="9" creationId="{29F132D6-5F90-EB20-F616-3B7C0106BEB4}"/>
          </ac:spMkLst>
        </pc:spChg>
        <pc:spChg chg="add mod">
          <ac:chgData name="John Bee (BWCET)" userId="a1856448-f297-487a-a7ea-498499ce4ab3" providerId="ADAL" clId="{AA2111DE-8648-4F00-BAD4-E330AAB2A79A}" dt="2026-04-09T09:05:02.281" v="13040" actId="1076"/>
          <ac:spMkLst>
            <pc:docMk/>
            <pc:sldMk cId="1960685812" sldId="2701"/>
            <ac:spMk id="10" creationId="{B0BE1F6B-7BFB-A87D-C883-A3CB6A34799A}"/>
          </ac:spMkLst>
        </pc:spChg>
        <pc:spChg chg="add mod">
          <ac:chgData name="John Bee (BWCET)" userId="a1856448-f297-487a-a7ea-498499ce4ab3" providerId="ADAL" clId="{AA2111DE-8648-4F00-BAD4-E330AAB2A79A}" dt="2026-04-09T09:05:02.281" v="13040" actId="1076"/>
          <ac:spMkLst>
            <pc:docMk/>
            <pc:sldMk cId="1960685812" sldId="2701"/>
            <ac:spMk id="11" creationId="{EFE7C4EF-68FB-A895-9C14-3D36A1C7F28F}"/>
          </ac:spMkLst>
        </pc:spChg>
        <pc:spChg chg="mod">
          <ac:chgData name="John Bee (BWCET)" userId="a1856448-f297-487a-a7ea-498499ce4ab3" providerId="ADAL" clId="{AA2111DE-8648-4F00-BAD4-E330AAB2A79A}" dt="2026-04-09T09:06:33.344" v="13045" actId="1036"/>
          <ac:spMkLst>
            <pc:docMk/>
            <pc:sldMk cId="1960685812" sldId="2701"/>
            <ac:spMk id="13" creationId="{8218F8DB-616A-94E2-F68F-DD4790684663}"/>
          </ac:spMkLst>
        </pc:spChg>
        <pc:spChg chg="mod">
          <ac:chgData name="John Bee (BWCET)" userId="a1856448-f297-487a-a7ea-498499ce4ab3" providerId="ADAL" clId="{AA2111DE-8648-4F00-BAD4-E330AAB2A79A}" dt="2026-04-09T09:04:41.145" v="13035" actId="1076"/>
          <ac:spMkLst>
            <pc:docMk/>
            <pc:sldMk cId="1960685812" sldId="2701"/>
            <ac:spMk id="14" creationId="{48E70001-21BD-050A-A503-4D9AD96A34ED}"/>
          </ac:spMkLst>
        </pc:spChg>
        <pc:cxnChg chg="add del mod">
          <ac:chgData name="John Bee (BWCET)" userId="a1856448-f297-487a-a7ea-498499ce4ab3" providerId="ADAL" clId="{AA2111DE-8648-4F00-BAD4-E330AAB2A79A}" dt="2026-04-09T09:04:43.329" v="13036" actId="478"/>
          <ac:cxnSpMkLst>
            <pc:docMk/>
            <pc:sldMk cId="1960685812" sldId="2701"/>
            <ac:cxnSpMk id="4" creationId="{A6291A59-FF18-E4CA-8853-29E60557AF18}"/>
          </ac:cxnSpMkLst>
        </pc:cxnChg>
      </pc:sldChg>
      <pc:sldChg chg="addSp delSp modSp add mod delAnim modAnim">
        <pc:chgData name="John Bee (BWCET)" userId="a1856448-f297-487a-a7ea-498499ce4ab3" providerId="ADAL" clId="{AA2111DE-8648-4F00-BAD4-E330AAB2A79A}" dt="2026-04-09T09:07:11.778" v="13057" actId="1038"/>
        <pc:sldMkLst>
          <pc:docMk/>
          <pc:sldMk cId="3464614427" sldId="2702"/>
        </pc:sldMkLst>
        <pc:spChg chg="del">
          <ac:chgData name="John Bee (BWCET)" userId="a1856448-f297-487a-a7ea-498499ce4ab3" providerId="ADAL" clId="{AA2111DE-8648-4F00-BAD4-E330AAB2A79A}" dt="2026-04-09T09:06:28.394" v="13044" actId="478"/>
          <ac:spMkLst>
            <pc:docMk/>
            <pc:sldMk cId="3464614427" sldId="2702"/>
            <ac:spMk id="3" creationId="{A950AB8E-E348-AC06-ADCA-DC07F4B96E2B}"/>
          </ac:spMkLst>
        </pc:spChg>
        <pc:spChg chg="add mod">
          <ac:chgData name="John Bee (BWCET)" userId="a1856448-f297-487a-a7ea-498499ce4ab3" providerId="ADAL" clId="{AA2111DE-8648-4F00-BAD4-E330AAB2A79A}" dt="2026-04-09T09:06:55.128" v="13052" actId="1582"/>
          <ac:spMkLst>
            <pc:docMk/>
            <pc:sldMk cId="3464614427" sldId="2702"/>
            <ac:spMk id="4" creationId="{6B536330-FCE3-604A-7F04-78AFCB67190C}"/>
          </ac:spMkLst>
        </pc:spChg>
        <pc:spChg chg="del">
          <ac:chgData name="John Bee (BWCET)" userId="a1856448-f297-487a-a7ea-498499ce4ab3" providerId="ADAL" clId="{AA2111DE-8648-4F00-BAD4-E330AAB2A79A}" dt="2026-04-09T09:06:28.394" v="13044" actId="478"/>
          <ac:spMkLst>
            <pc:docMk/>
            <pc:sldMk cId="3464614427" sldId="2702"/>
            <ac:spMk id="5" creationId="{1DA6B0E4-7879-6C4E-C90B-282869C72E2F}"/>
          </ac:spMkLst>
        </pc:spChg>
        <pc:spChg chg="del">
          <ac:chgData name="John Bee (BWCET)" userId="a1856448-f297-487a-a7ea-498499ce4ab3" providerId="ADAL" clId="{AA2111DE-8648-4F00-BAD4-E330AAB2A79A}" dt="2026-04-09T09:06:28.394" v="13044" actId="478"/>
          <ac:spMkLst>
            <pc:docMk/>
            <pc:sldMk cId="3464614427" sldId="2702"/>
            <ac:spMk id="6" creationId="{44ECA547-10B6-B80F-1510-3D8612A82F46}"/>
          </ac:spMkLst>
        </pc:spChg>
        <pc:spChg chg="del">
          <ac:chgData name="John Bee (BWCET)" userId="a1856448-f297-487a-a7ea-498499ce4ab3" providerId="ADAL" clId="{AA2111DE-8648-4F00-BAD4-E330AAB2A79A}" dt="2026-04-09T09:06:28.394" v="13044" actId="478"/>
          <ac:spMkLst>
            <pc:docMk/>
            <pc:sldMk cId="3464614427" sldId="2702"/>
            <ac:spMk id="7" creationId="{AD9DC199-290F-272E-519A-F1D3E7425C9A}"/>
          </ac:spMkLst>
        </pc:spChg>
        <pc:spChg chg="del">
          <ac:chgData name="John Bee (BWCET)" userId="a1856448-f297-487a-a7ea-498499ce4ab3" providerId="ADAL" clId="{AA2111DE-8648-4F00-BAD4-E330AAB2A79A}" dt="2026-04-09T09:06:28.394" v="13044" actId="478"/>
          <ac:spMkLst>
            <pc:docMk/>
            <pc:sldMk cId="3464614427" sldId="2702"/>
            <ac:spMk id="8" creationId="{71077174-FBFA-FC75-6A14-9D6352E63163}"/>
          </ac:spMkLst>
        </pc:spChg>
        <pc:spChg chg="del">
          <ac:chgData name="John Bee (BWCET)" userId="a1856448-f297-487a-a7ea-498499ce4ab3" providerId="ADAL" clId="{AA2111DE-8648-4F00-BAD4-E330AAB2A79A}" dt="2026-04-09T09:06:28.394" v="13044" actId="478"/>
          <ac:spMkLst>
            <pc:docMk/>
            <pc:sldMk cId="3464614427" sldId="2702"/>
            <ac:spMk id="9" creationId="{3F6F1CB9-3E02-410E-1C6D-A024732F8092}"/>
          </ac:spMkLst>
        </pc:spChg>
        <pc:spChg chg="del">
          <ac:chgData name="John Bee (BWCET)" userId="a1856448-f297-487a-a7ea-498499ce4ab3" providerId="ADAL" clId="{AA2111DE-8648-4F00-BAD4-E330AAB2A79A}" dt="2026-04-09T09:06:28.394" v="13044" actId="478"/>
          <ac:spMkLst>
            <pc:docMk/>
            <pc:sldMk cId="3464614427" sldId="2702"/>
            <ac:spMk id="10" creationId="{B907D840-E9B0-2318-1F2A-FE7B9B328AE1}"/>
          </ac:spMkLst>
        </pc:spChg>
        <pc:spChg chg="del">
          <ac:chgData name="John Bee (BWCET)" userId="a1856448-f297-487a-a7ea-498499ce4ab3" providerId="ADAL" clId="{AA2111DE-8648-4F00-BAD4-E330AAB2A79A}" dt="2026-04-09T09:06:28.394" v="13044" actId="478"/>
          <ac:spMkLst>
            <pc:docMk/>
            <pc:sldMk cId="3464614427" sldId="2702"/>
            <ac:spMk id="11" creationId="{6FE36E9C-21CF-25AE-CB71-FB3DDFD27958}"/>
          </ac:spMkLst>
        </pc:spChg>
        <pc:spChg chg="del">
          <ac:chgData name="John Bee (BWCET)" userId="a1856448-f297-487a-a7ea-498499ce4ab3" providerId="ADAL" clId="{AA2111DE-8648-4F00-BAD4-E330AAB2A79A}" dt="2026-04-09T09:06:28.394" v="13044" actId="478"/>
          <ac:spMkLst>
            <pc:docMk/>
            <pc:sldMk cId="3464614427" sldId="2702"/>
            <ac:spMk id="13" creationId="{7D370974-4C91-6E31-2358-C0D5C11A56F4}"/>
          </ac:spMkLst>
        </pc:spChg>
        <pc:spChg chg="del">
          <ac:chgData name="John Bee (BWCET)" userId="a1856448-f297-487a-a7ea-498499ce4ab3" providerId="ADAL" clId="{AA2111DE-8648-4F00-BAD4-E330AAB2A79A}" dt="2026-04-09T09:06:28.394" v="13044" actId="478"/>
          <ac:spMkLst>
            <pc:docMk/>
            <pc:sldMk cId="3464614427" sldId="2702"/>
            <ac:spMk id="14" creationId="{619552EB-8441-6004-904E-A00AADA4B997}"/>
          </ac:spMkLst>
        </pc:spChg>
        <pc:spChg chg="del">
          <ac:chgData name="John Bee (BWCET)" userId="a1856448-f297-487a-a7ea-498499ce4ab3" providerId="ADAL" clId="{AA2111DE-8648-4F00-BAD4-E330AAB2A79A}" dt="2026-04-09T09:06:38.385" v="13046" actId="478"/>
          <ac:spMkLst>
            <pc:docMk/>
            <pc:sldMk cId="3464614427" sldId="2702"/>
            <ac:spMk id="15" creationId="{BECA00D2-8D71-DEE0-5221-D6472187CD60}"/>
          </ac:spMkLst>
        </pc:spChg>
        <pc:cxnChg chg="add mod">
          <ac:chgData name="John Bee (BWCET)" userId="a1856448-f297-487a-a7ea-498499ce4ab3" providerId="ADAL" clId="{AA2111DE-8648-4F00-BAD4-E330AAB2A79A}" dt="2026-04-09T09:07:11.778" v="13057" actId="1038"/>
          <ac:cxnSpMkLst>
            <pc:docMk/>
            <pc:sldMk cId="3464614427" sldId="2702"/>
            <ac:cxnSpMk id="12" creationId="{875A04CB-E49D-38D3-5D1B-4F36B361EF0B}"/>
          </ac:cxnSpMkLst>
        </pc:cxnChg>
      </pc:sldChg>
      <pc:sldChg chg="delSp modSp add mod modAnim">
        <pc:chgData name="John Bee (BWCET)" userId="a1856448-f297-487a-a7ea-498499ce4ab3" providerId="ADAL" clId="{AA2111DE-8648-4F00-BAD4-E330AAB2A79A}" dt="2026-04-09T09:09:32.906" v="13062"/>
        <pc:sldMkLst>
          <pc:docMk/>
          <pc:sldMk cId="3120681352" sldId="2703"/>
        </pc:sldMkLst>
        <pc:spChg chg="del">
          <ac:chgData name="John Bee (BWCET)" userId="a1856448-f297-487a-a7ea-498499ce4ab3" providerId="ADAL" clId="{AA2111DE-8648-4F00-BAD4-E330AAB2A79A}" dt="2026-04-09T09:08:33.810" v="13061" actId="478"/>
          <ac:spMkLst>
            <pc:docMk/>
            <pc:sldMk cId="3120681352" sldId="2703"/>
            <ac:spMk id="2" creationId="{006792D7-66AC-0AA6-2899-F138233B130F}"/>
          </ac:spMkLst>
        </pc:spChg>
        <pc:cxnChg chg="mod">
          <ac:chgData name="John Bee (BWCET)" userId="a1856448-f297-487a-a7ea-498499ce4ab3" providerId="ADAL" clId="{AA2111DE-8648-4F00-BAD4-E330AAB2A79A}" dt="2026-04-09T09:08:32.564" v="13060" actId="14100"/>
          <ac:cxnSpMkLst>
            <pc:docMk/>
            <pc:sldMk cId="3120681352" sldId="2703"/>
            <ac:cxnSpMk id="12" creationId="{F8566CB2-8BEB-7EE4-CB11-C4F4EB959AD7}"/>
          </ac:cxnSpMkLst>
        </pc:cxnChg>
      </pc:sldChg>
      <pc:sldChg chg="addSp delSp modSp add mod modAnim">
        <pc:chgData name="John Bee (BWCET)" userId="a1856448-f297-487a-a7ea-498499ce4ab3" providerId="ADAL" clId="{AA2111DE-8648-4F00-BAD4-E330AAB2A79A}" dt="2026-04-09T09:10:53.111" v="13080"/>
        <pc:sldMkLst>
          <pc:docMk/>
          <pc:sldMk cId="1622055106" sldId="2704"/>
        </pc:sldMkLst>
        <pc:spChg chg="add mod">
          <ac:chgData name="John Bee (BWCET)" userId="a1856448-f297-487a-a7ea-498499ce4ab3" providerId="ADAL" clId="{AA2111DE-8648-4F00-BAD4-E330AAB2A79A}" dt="2026-04-09T09:10:20" v="13069" actId="1582"/>
          <ac:spMkLst>
            <pc:docMk/>
            <pc:sldMk cId="1622055106" sldId="2704"/>
            <ac:spMk id="3" creationId="{1E34AD3B-5E69-7479-CD3F-07AA5542E5D3}"/>
          </ac:spMkLst>
        </pc:spChg>
        <pc:spChg chg="del">
          <ac:chgData name="John Bee (BWCET)" userId="a1856448-f297-487a-a7ea-498499ce4ab3" providerId="ADAL" clId="{AA2111DE-8648-4F00-BAD4-E330AAB2A79A}" dt="2026-04-09T09:10:07.209" v="13064" actId="478"/>
          <ac:spMkLst>
            <pc:docMk/>
            <pc:sldMk cId="1622055106" sldId="2704"/>
            <ac:spMk id="4" creationId="{42BC2488-54F3-11FD-49C6-AC0C177E9F1E}"/>
          </ac:spMkLst>
        </pc:spChg>
        <pc:cxnChg chg="add mod">
          <ac:chgData name="John Bee (BWCET)" userId="a1856448-f297-487a-a7ea-498499ce4ab3" providerId="ADAL" clId="{AA2111DE-8648-4F00-BAD4-E330AAB2A79A}" dt="2026-04-09T09:10:26.219" v="13070"/>
          <ac:cxnSpMkLst>
            <pc:docMk/>
            <pc:sldMk cId="1622055106" sldId="2704"/>
            <ac:cxnSpMk id="5" creationId="{44EF4174-8832-A42A-CA7E-98C1E90C8666}"/>
          </ac:cxnSpMkLst>
        </pc:cxnChg>
        <pc:cxnChg chg="add mod">
          <ac:chgData name="John Bee (BWCET)" userId="a1856448-f297-487a-a7ea-498499ce4ab3" providerId="ADAL" clId="{AA2111DE-8648-4F00-BAD4-E330AAB2A79A}" dt="2026-04-09T09:10:39.343" v="13075" actId="14100"/>
          <ac:cxnSpMkLst>
            <pc:docMk/>
            <pc:sldMk cId="1622055106" sldId="2704"/>
            <ac:cxnSpMk id="6" creationId="{7554F40B-EB5B-6266-F4F4-D2E7BB954399}"/>
          </ac:cxnSpMkLst>
        </pc:cxnChg>
        <pc:cxnChg chg="add mod">
          <ac:chgData name="John Bee (BWCET)" userId="a1856448-f297-487a-a7ea-498499ce4ab3" providerId="ADAL" clId="{AA2111DE-8648-4F00-BAD4-E330AAB2A79A}" dt="2026-04-09T09:10:47.262" v="13079" actId="14100"/>
          <ac:cxnSpMkLst>
            <pc:docMk/>
            <pc:sldMk cId="1622055106" sldId="2704"/>
            <ac:cxnSpMk id="11" creationId="{3F269011-D023-2A64-4E3F-19C1BB1E37F3}"/>
          </ac:cxnSpMkLst>
        </pc:cxnChg>
      </pc:sldChg>
      <pc:sldChg chg="addSp delSp modSp add mod delAnim modShow">
        <pc:chgData name="John Bee (BWCET)" userId="a1856448-f297-487a-a7ea-498499ce4ab3" providerId="ADAL" clId="{AA2111DE-8648-4F00-BAD4-E330AAB2A79A}" dt="2026-04-09T09:14:15.605" v="13111" actId="729"/>
        <pc:sldMkLst>
          <pc:docMk/>
          <pc:sldMk cId="3574695523" sldId="2705"/>
        </pc:sldMkLst>
        <pc:spChg chg="mod">
          <ac:chgData name="John Bee (BWCET)" userId="a1856448-f297-487a-a7ea-498499ce4ab3" providerId="ADAL" clId="{AA2111DE-8648-4F00-BAD4-E330AAB2A79A}" dt="2026-04-09T09:11:49.751" v="13086" actId="14100"/>
          <ac:spMkLst>
            <pc:docMk/>
            <pc:sldMk cId="3574695523" sldId="2705"/>
            <ac:spMk id="3" creationId="{6AADABC5-DAAC-3F6F-7FCD-7F8532DA0D23}"/>
          </ac:spMkLst>
        </pc:spChg>
        <pc:spChg chg="add mod">
          <ac:chgData name="John Bee (BWCET)" userId="a1856448-f297-487a-a7ea-498499ce4ab3" providerId="ADAL" clId="{AA2111DE-8648-4F00-BAD4-E330AAB2A79A}" dt="2026-04-09T09:11:52.421" v="13088" actId="1076"/>
          <ac:spMkLst>
            <pc:docMk/>
            <pc:sldMk cId="3574695523" sldId="2705"/>
            <ac:spMk id="4" creationId="{6C92BC16-869E-3E23-14CC-67CD6F68E943}"/>
          </ac:spMkLst>
        </pc:spChg>
        <pc:spChg chg="add mod">
          <ac:chgData name="John Bee (BWCET)" userId="a1856448-f297-487a-a7ea-498499ce4ab3" providerId="ADAL" clId="{AA2111DE-8648-4F00-BAD4-E330AAB2A79A}" dt="2026-04-09T09:11:55.307" v="13090" actId="1076"/>
          <ac:spMkLst>
            <pc:docMk/>
            <pc:sldMk cId="3574695523" sldId="2705"/>
            <ac:spMk id="7" creationId="{E3B0ED05-71ED-A873-6D67-EE9955BED2C5}"/>
          </ac:spMkLst>
        </pc:spChg>
        <pc:spChg chg="add mod">
          <ac:chgData name="John Bee (BWCET)" userId="a1856448-f297-487a-a7ea-498499ce4ab3" providerId="ADAL" clId="{AA2111DE-8648-4F00-BAD4-E330AAB2A79A}" dt="2026-04-09T09:11:57.675" v="13092" actId="1076"/>
          <ac:spMkLst>
            <pc:docMk/>
            <pc:sldMk cId="3574695523" sldId="2705"/>
            <ac:spMk id="8" creationId="{A1EA029B-001A-DC0C-6418-7064AAD4ACC5}"/>
          </ac:spMkLst>
        </pc:spChg>
        <pc:spChg chg="add mod">
          <ac:chgData name="John Bee (BWCET)" userId="a1856448-f297-487a-a7ea-498499ce4ab3" providerId="ADAL" clId="{AA2111DE-8648-4F00-BAD4-E330AAB2A79A}" dt="2026-04-09T09:12:07.158" v="13095" actId="1076"/>
          <ac:spMkLst>
            <pc:docMk/>
            <pc:sldMk cId="3574695523" sldId="2705"/>
            <ac:spMk id="9" creationId="{A9D4F26F-F886-60CD-B223-CFF458591201}"/>
          </ac:spMkLst>
        </pc:spChg>
        <pc:spChg chg="add mod">
          <ac:chgData name="John Bee (BWCET)" userId="a1856448-f297-487a-a7ea-498499ce4ab3" providerId="ADAL" clId="{AA2111DE-8648-4F00-BAD4-E330AAB2A79A}" dt="2026-04-09T09:12:11.337" v="13097" actId="1076"/>
          <ac:spMkLst>
            <pc:docMk/>
            <pc:sldMk cId="3574695523" sldId="2705"/>
            <ac:spMk id="10" creationId="{BB72C4BF-F9EA-6DAC-18B5-2E754B3FBB00}"/>
          </ac:spMkLst>
        </pc:spChg>
        <pc:spChg chg="add mod">
          <ac:chgData name="John Bee (BWCET)" userId="a1856448-f297-487a-a7ea-498499ce4ab3" providerId="ADAL" clId="{AA2111DE-8648-4F00-BAD4-E330AAB2A79A}" dt="2026-04-09T09:14:12.632" v="13110" actId="1076"/>
          <ac:spMkLst>
            <pc:docMk/>
            <pc:sldMk cId="3574695523" sldId="2705"/>
            <ac:spMk id="13" creationId="{31FB3E6A-AE2F-D619-9FE6-F2A11099A011}"/>
          </ac:spMkLst>
        </pc:spChg>
        <pc:cxnChg chg="del">
          <ac:chgData name="John Bee (BWCET)" userId="a1856448-f297-487a-a7ea-498499ce4ab3" providerId="ADAL" clId="{AA2111DE-8648-4F00-BAD4-E330AAB2A79A}" dt="2026-04-09T09:11:46.162" v="13084" actId="478"/>
          <ac:cxnSpMkLst>
            <pc:docMk/>
            <pc:sldMk cId="3574695523" sldId="2705"/>
            <ac:cxnSpMk id="5" creationId="{3DE191A3-057B-8DB4-8BFC-B131EBCFE7E6}"/>
          </ac:cxnSpMkLst>
        </pc:cxnChg>
        <pc:cxnChg chg="del">
          <ac:chgData name="John Bee (BWCET)" userId="a1856448-f297-487a-a7ea-498499ce4ab3" providerId="ADAL" clId="{AA2111DE-8648-4F00-BAD4-E330AAB2A79A}" dt="2026-04-09T09:11:44.602" v="13082" actId="478"/>
          <ac:cxnSpMkLst>
            <pc:docMk/>
            <pc:sldMk cId="3574695523" sldId="2705"/>
            <ac:cxnSpMk id="6" creationId="{1A6213AF-56EE-E864-CDFD-843C1146E0E8}"/>
          </ac:cxnSpMkLst>
        </pc:cxnChg>
        <pc:cxnChg chg="del">
          <ac:chgData name="John Bee (BWCET)" userId="a1856448-f297-487a-a7ea-498499ce4ab3" providerId="ADAL" clId="{AA2111DE-8648-4F00-BAD4-E330AAB2A79A}" dt="2026-04-09T09:11:45.590" v="13083" actId="478"/>
          <ac:cxnSpMkLst>
            <pc:docMk/>
            <pc:sldMk cId="3574695523" sldId="2705"/>
            <ac:cxnSpMk id="11" creationId="{F5994629-A5E8-B4F9-1BA8-B3C77B0E7DD3}"/>
          </ac:cxnSpMkLst>
        </pc:cxnChg>
        <pc:cxnChg chg="del">
          <ac:chgData name="John Bee (BWCET)" userId="a1856448-f297-487a-a7ea-498499ce4ab3" providerId="ADAL" clId="{AA2111DE-8648-4F00-BAD4-E330AAB2A79A}" dt="2026-04-09T09:11:44.602" v="13082" actId="478"/>
          <ac:cxnSpMkLst>
            <pc:docMk/>
            <pc:sldMk cId="3574695523" sldId="2705"/>
            <ac:cxnSpMk id="12" creationId="{0DBEFF27-A154-66BA-DDF7-FA324AD3C953}"/>
          </ac:cxnSpMkLst>
        </pc:cxnChg>
      </pc:sldChg>
      <pc:sldChg chg="addSp delSp modSp add mod delAnim">
        <pc:chgData name="John Bee (BWCET)" userId="a1856448-f297-487a-a7ea-498499ce4ab3" providerId="ADAL" clId="{AA2111DE-8648-4F00-BAD4-E330AAB2A79A}" dt="2026-04-09T09:12:42.892" v="13108" actId="1582"/>
        <pc:sldMkLst>
          <pc:docMk/>
          <pc:sldMk cId="1859013328" sldId="2706"/>
        </pc:sldMkLst>
        <pc:spChg chg="del">
          <ac:chgData name="John Bee (BWCET)" userId="a1856448-f297-487a-a7ea-498499ce4ab3" providerId="ADAL" clId="{AA2111DE-8648-4F00-BAD4-E330AAB2A79A}" dt="2026-04-09T09:12:22.526" v="13100" actId="478"/>
          <ac:spMkLst>
            <pc:docMk/>
            <pc:sldMk cId="1859013328" sldId="2706"/>
            <ac:spMk id="3" creationId="{B77F929A-A74F-1C94-CEFB-A2D1C4431469}"/>
          </ac:spMkLst>
        </pc:spChg>
        <pc:spChg chg="add mod">
          <ac:chgData name="John Bee (BWCET)" userId="a1856448-f297-487a-a7ea-498499ce4ab3" providerId="ADAL" clId="{AA2111DE-8648-4F00-BAD4-E330AAB2A79A}" dt="2026-04-09T09:12:42.892" v="13108" actId="1582"/>
          <ac:spMkLst>
            <pc:docMk/>
            <pc:sldMk cId="1859013328" sldId="2706"/>
            <ac:spMk id="4" creationId="{970B289C-9CFA-6CB3-8BED-412A78102F46}"/>
          </ac:spMkLst>
        </pc:spChg>
        <pc:cxnChg chg="del">
          <ac:chgData name="John Bee (BWCET)" userId="a1856448-f297-487a-a7ea-498499ce4ab3" providerId="ADAL" clId="{AA2111DE-8648-4F00-BAD4-E330AAB2A79A}" dt="2026-04-09T09:12:24.829" v="13102" actId="478"/>
          <ac:cxnSpMkLst>
            <pc:docMk/>
            <pc:sldMk cId="1859013328" sldId="2706"/>
            <ac:cxnSpMk id="5" creationId="{0809E0B1-D0DE-559D-3E3E-20FB1EC3B62D}"/>
          </ac:cxnSpMkLst>
        </pc:cxnChg>
        <pc:cxnChg chg="del">
          <ac:chgData name="John Bee (BWCET)" userId="a1856448-f297-487a-a7ea-498499ce4ab3" providerId="ADAL" clId="{AA2111DE-8648-4F00-BAD4-E330AAB2A79A}" dt="2026-04-09T09:12:21.873" v="13099" actId="478"/>
          <ac:cxnSpMkLst>
            <pc:docMk/>
            <pc:sldMk cId="1859013328" sldId="2706"/>
            <ac:cxnSpMk id="6" creationId="{9A0F3643-8A76-6A9E-BFBC-6941FC0E1B46}"/>
          </ac:cxnSpMkLst>
        </pc:cxnChg>
        <pc:cxnChg chg="del">
          <ac:chgData name="John Bee (BWCET)" userId="a1856448-f297-487a-a7ea-498499ce4ab3" providerId="ADAL" clId="{AA2111DE-8648-4F00-BAD4-E330AAB2A79A}" dt="2026-04-09T09:12:23.364" v="13101" actId="478"/>
          <ac:cxnSpMkLst>
            <pc:docMk/>
            <pc:sldMk cId="1859013328" sldId="2706"/>
            <ac:cxnSpMk id="11" creationId="{69C90D81-EB8A-3B36-BA3E-F99F2ACF9EE9}"/>
          </ac:cxnSpMkLst>
        </pc:cxnChg>
      </pc:sldChg>
      <pc:sldChg chg="addSp modSp add mod modAnim">
        <pc:chgData name="John Bee (BWCET)" userId="a1856448-f297-487a-a7ea-498499ce4ab3" providerId="ADAL" clId="{AA2111DE-8648-4F00-BAD4-E330AAB2A79A}" dt="2026-04-09T09:15:44.293" v="13122"/>
        <pc:sldMkLst>
          <pc:docMk/>
          <pc:sldMk cId="376046740" sldId="2707"/>
        </pc:sldMkLst>
        <pc:spChg chg="mod">
          <ac:chgData name="John Bee (BWCET)" userId="a1856448-f297-487a-a7ea-498499ce4ab3" providerId="ADAL" clId="{AA2111DE-8648-4F00-BAD4-E330AAB2A79A}" dt="2026-04-09T09:15:35.708" v="13120" actId="20577"/>
          <ac:spMkLst>
            <pc:docMk/>
            <pc:sldMk cId="376046740" sldId="2707"/>
            <ac:spMk id="4" creationId="{93C1832E-D8E7-32E7-C2D4-68F0FA6CD5C7}"/>
          </ac:spMkLst>
        </pc:spChg>
        <pc:spChg chg="add mod">
          <ac:chgData name="John Bee (BWCET)" userId="a1856448-f297-487a-a7ea-498499ce4ab3" providerId="ADAL" clId="{AA2111DE-8648-4F00-BAD4-E330AAB2A79A}" dt="2026-04-09T09:15:42.417" v="13121"/>
          <ac:spMkLst>
            <pc:docMk/>
            <pc:sldMk cId="376046740" sldId="2707"/>
            <ac:spMk id="6" creationId="{131ED912-E7DC-F12E-3A29-6491C6F6C170}"/>
          </ac:spMkLst>
        </pc:spChg>
        <pc:cxnChg chg="add mod">
          <ac:chgData name="John Bee (BWCET)" userId="a1856448-f297-487a-a7ea-498499ce4ab3" providerId="ADAL" clId="{AA2111DE-8648-4F00-BAD4-E330AAB2A79A}" dt="2026-04-09T09:15:42.417" v="13121"/>
          <ac:cxnSpMkLst>
            <pc:docMk/>
            <pc:sldMk cId="376046740" sldId="2707"/>
            <ac:cxnSpMk id="5" creationId="{5151364A-4998-51C7-FBC3-E07D11A413B7}"/>
          </ac:cxnSpMkLst>
        </pc:cxnChg>
      </pc:sldChg>
      <pc:sldChg chg="addSp delSp modSp add mod modAnim">
        <pc:chgData name="John Bee (BWCET)" userId="a1856448-f297-487a-a7ea-498499ce4ab3" providerId="ADAL" clId="{AA2111DE-8648-4F00-BAD4-E330AAB2A79A}" dt="2026-04-09T09:17:46.117" v="13196" actId="20577"/>
        <pc:sldMkLst>
          <pc:docMk/>
          <pc:sldMk cId="2752625396" sldId="2708"/>
        </pc:sldMkLst>
        <pc:spChg chg="mod">
          <ac:chgData name="John Bee (BWCET)" userId="a1856448-f297-487a-a7ea-498499ce4ab3" providerId="ADAL" clId="{AA2111DE-8648-4F00-BAD4-E330AAB2A79A}" dt="2026-04-09T09:17:19.414" v="13165" actId="1076"/>
          <ac:spMkLst>
            <pc:docMk/>
            <pc:sldMk cId="2752625396" sldId="2708"/>
            <ac:spMk id="4" creationId="{AA7A3D1E-4A13-9279-BDA3-6277F48A6C9E}"/>
          </ac:spMkLst>
        </pc:spChg>
        <pc:spChg chg="add mod">
          <ac:chgData name="John Bee (BWCET)" userId="a1856448-f297-487a-a7ea-498499ce4ab3" providerId="ADAL" clId="{AA2111DE-8648-4F00-BAD4-E330AAB2A79A}" dt="2026-04-09T09:17:15.379" v="13164" actId="1076"/>
          <ac:spMkLst>
            <pc:docMk/>
            <pc:sldMk cId="2752625396" sldId="2708"/>
            <ac:spMk id="5" creationId="{441D627C-50DB-9DD6-EE0F-6FB3BC01BF03}"/>
          </ac:spMkLst>
        </pc:spChg>
        <pc:spChg chg="add del mod">
          <ac:chgData name="John Bee (BWCET)" userId="a1856448-f297-487a-a7ea-498499ce4ab3" providerId="ADAL" clId="{AA2111DE-8648-4F00-BAD4-E330AAB2A79A}" dt="2026-04-09T09:17:11.692" v="13163" actId="478"/>
          <ac:spMkLst>
            <pc:docMk/>
            <pc:sldMk cId="2752625396" sldId="2708"/>
            <ac:spMk id="9" creationId="{ACB0AFAD-1D1E-0D19-2F60-3DEB47294F7F}"/>
          </ac:spMkLst>
        </pc:spChg>
        <pc:spChg chg="add mod">
          <ac:chgData name="John Bee (BWCET)" userId="a1856448-f297-487a-a7ea-498499ce4ab3" providerId="ADAL" clId="{AA2111DE-8648-4F00-BAD4-E330AAB2A79A}" dt="2026-04-09T09:17:46.117" v="13196" actId="20577"/>
          <ac:spMkLst>
            <pc:docMk/>
            <pc:sldMk cId="2752625396" sldId="2708"/>
            <ac:spMk id="21" creationId="{6698E976-2ADD-9AD6-F861-4BCECCBE21F6}"/>
          </ac:spMkLst>
        </pc:spChg>
        <pc:cxnChg chg="add mod">
          <ac:chgData name="John Bee (BWCET)" userId="a1856448-f297-487a-a7ea-498499ce4ab3" providerId="ADAL" clId="{AA2111DE-8648-4F00-BAD4-E330AAB2A79A}" dt="2026-04-09T09:17:15.379" v="13164" actId="1076"/>
          <ac:cxnSpMkLst>
            <pc:docMk/>
            <pc:sldMk cId="2752625396" sldId="2708"/>
            <ac:cxnSpMk id="6" creationId="{A5853C9F-B500-2C4B-3FCC-14FBC19E2485}"/>
          </ac:cxnSpMkLst>
        </pc:cxnChg>
        <pc:cxnChg chg="add del mod">
          <ac:chgData name="John Bee (BWCET)" userId="a1856448-f297-487a-a7ea-498499ce4ab3" providerId="ADAL" clId="{AA2111DE-8648-4F00-BAD4-E330AAB2A79A}" dt="2026-04-09T09:17:11.692" v="13163" actId="478"/>
          <ac:cxnSpMkLst>
            <pc:docMk/>
            <pc:sldMk cId="2752625396" sldId="2708"/>
            <ac:cxnSpMk id="8" creationId="{CA40DAD8-11CF-0D26-E162-C10C6290803E}"/>
          </ac:cxnSpMkLst>
        </pc:cxnChg>
        <pc:cxnChg chg="add del mod">
          <ac:chgData name="John Bee (BWCET)" userId="a1856448-f297-487a-a7ea-498499ce4ab3" providerId="ADAL" clId="{AA2111DE-8648-4F00-BAD4-E330AAB2A79A}" dt="2026-04-09T09:17:11.692" v="13163" actId="478"/>
          <ac:cxnSpMkLst>
            <pc:docMk/>
            <pc:sldMk cId="2752625396" sldId="2708"/>
            <ac:cxnSpMk id="10" creationId="{6889D6AF-2D85-F22A-4BB1-7F60E00DB069}"/>
          </ac:cxnSpMkLst>
        </pc:cxnChg>
        <pc:cxnChg chg="add del mod">
          <ac:chgData name="John Bee (BWCET)" userId="a1856448-f297-487a-a7ea-498499ce4ab3" providerId="ADAL" clId="{AA2111DE-8648-4F00-BAD4-E330AAB2A79A}" dt="2026-04-09T09:17:11.692" v="13163" actId="478"/>
          <ac:cxnSpMkLst>
            <pc:docMk/>
            <pc:sldMk cId="2752625396" sldId="2708"/>
            <ac:cxnSpMk id="11" creationId="{B7B2E9EB-CDDA-23E5-F9AC-1B2C6FBACC1B}"/>
          </ac:cxnSpMkLst>
        </pc:cxnChg>
        <pc:cxnChg chg="mod">
          <ac:chgData name="John Bee (BWCET)" userId="a1856448-f297-487a-a7ea-498499ce4ab3" providerId="ADAL" clId="{AA2111DE-8648-4F00-BAD4-E330AAB2A79A}" dt="2026-04-09T09:17:19.414" v="13165" actId="1076"/>
          <ac:cxnSpMkLst>
            <pc:docMk/>
            <pc:sldMk cId="2752625396" sldId="2708"/>
            <ac:cxnSpMk id="12" creationId="{482C4DAE-C73D-B343-92D0-BAC68BCA67A8}"/>
          </ac:cxnSpMkLst>
        </pc:cxnChg>
        <pc:cxnChg chg="add del mod">
          <ac:chgData name="John Bee (BWCET)" userId="a1856448-f297-487a-a7ea-498499ce4ab3" providerId="ADAL" clId="{AA2111DE-8648-4F00-BAD4-E330AAB2A79A}" dt="2026-04-09T09:17:11.692" v="13163" actId="478"/>
          <ac:cxnSpMkLst>
            <pc:docMk/>
            <pc:sldMk cId="2752625396" sldId="2708"/>
            <ac:cxnSpMk id="13" creationId="{71CC9DA9-7E8E-A566-F4C6-A5A166E8B602}"/>
          </ac:cxnSpMkLst>
        </pc:cxnChg>
      </pc:sldChg>
      <pc:sldChg chg="addSp delSp modSp add mod modAnim">
        <pc:chgData name="John Bee (BWCET)" userId="a1856448-f297-487a-a7ea-498499ce4ab3" providerId="ADAL" clId="{AA2111DE-8648-4F00-BAD4-E330AAB2A79A}" dt="2026-04-09T09:24:51.963" v="13248" actId="478"/>
        <pc:sldMkLst>
          <pc:docMk/>
          <pc:sldMk cId="4289014859" sldId="2709"/>
        </pc:sldMkLst>
        <pc:spChg chg="del">
          <ac:chgData name="John Bee (BWCET)" userId="a1856448-f297-487a-a7ea-498499ce4ab3" providerId="ADAL" clId="{AA2111DE-8648-4F00-BAD4-E330AAB2A79A}" dt="2026-04-09T09:18:18.749" v="13199" actId="478"/>
          <ac:spMkLst>
            <pc:docMk/>
            <pc:sldMk cId="4289014859" sldId="2709"/>
            <ac:spMk id="4" creationId="{23F6F251-546F-BE1D-01ED-FB958F9B7F30}"/>
          </ac:spMkLst>
        </pc:spChg>
        <pc:spChg chg="del">
          <ac:chgData name="John Bee (BWCET)" userId="a1856448-f297-487a-a7ea-498499ce4ab3" providerId="ADAL" clId="{AA2111DE-8648-4F00-BAD4-E330AAB2A79A}" dt="2026-04-09T09:18:17.952" v="13198" actId="478"/>
          <ac:spMkLst>
            <pc:docMk/>
            <pc:sldMk cId="4289014859" sldId="2709"/>
            <ac:spMk id="5" creationId="{D15F0C8B-6699-50FF-D1A1-EE7334C9F5C7}"/>
          </ac:spMkLst>
        </pc:spChg>
        <pc:spChg chg="mod">
          <ac:chgData name="John Bee (BWCET)" userId="a1856448-f297-487a-a7ea-498499ce4ab3" providerId="ADAL" clId="{AA2111DE-8648-4F00-BAD4-E330AAB2A79A}" dt="2026-04-09T09:20:06.784" v="13213"/>
          <ac:spMkLst>
            <pc:docMk/>
            <pc:sldMk cId="4289014859" sldId="2709"/>
            <ac:spMk id="13" creationId="{7DE5469D-18B8-4502-09A1-A9A4358EB4E3}"/>
          </ac:spMkLst>
        </pc:spChg>
        <pc:spChg chg="mod">
          <ac:chgData name="John Bee (BWCET)" userId="a1856448-f297-487a-a7ea-498499ce4ab3" providerId="ADAL" clId="{AA2111DE-8648-4F00-BAD4-E330AAB2A79A}" dt="2026-04-09T09:20:06.784" v="13213"/>
          <ac:spMkLst>
            <pc:docMk/>
            <pc:sldMk cId="4289014859" sldId="2709"/>
            <ac:spMk id="14" creationId="{9AA92AC3-EF2E-FCC5-410A-43231CB2C4BB}"/>
          </ac:spMkLst>
        </pc:spChg>
        <pc:spChg chg="mod">
          <ac:chgData name="John Bee (BWCET)" userId="a1856448-f297-487a-a7ea-498499ce4ab3" providerId="ADAL" clId="{AA2111DE-8648-4F00-BAD4-E330AAB2A79A}" dt="2026-04-09T09:20:06.784" v="13213"/>
          <ac:spMkLst>
            <pc:docMk/>
            <pc:sldMk cId="4289014859" sldId="2709"/>
            <ac:spMk id="15" creationId="{D85CB678-8DB8-C2F5-0CC5-E566C0AE0B21}"/>
          </ac:spMkLst>
        </pc:spChg>
        <pc:spChg chg="mod">
          <ac:chgData name="John Bee (BWCET)" userId="a1856448-f297-487a-a7ea-498499ce4ab3" providerId="ADAL" clId="{AA2111DE-8648-4F00-BAD4-E330AAB2A79A}" dt="2026-04-09T09:20:15.073" v="13217"/>
          <ac:spMkLst>
            <pc:docMk/>
            <pc:sldMk cId="4289014859" sldId="2709"/>
            <ac:spMk id="17" creationId="{0FAFACB1-4FD4-9BE6-1A2C-F8B3853A8957}"/>
          </ac:spMkLst>
        </pc:spChg>
        <pc:spChg chg="mod">
          <ac:chgData name="John Bee (BWCET)" userId="a1856448-f297-487a-a7ea-498499ce4ab3" providerId="ADAL" clId="{AA2111DE-8648-4F00-BAD4-E330AAB2A79A}" dt="2026-04-09T09:20:15.073" v="13217"/>
          <ac:spMkLst>
            <pc:docMk/>
            <pc:sldMk cId="4289014859" sldId="2709"/>
            <ac:spMk id="18" creationId="{0D4CEBB1-45F7-645F-16F7-6508F5C889AE}"/>
          </ac:spMkLst>
        </pc:spChg>
        <pc:spChg chg="mod">
          <ac:chgData name="John Bee (BWCET)" userId="a1856448-f297-487a-a7ea-498499ce4ab3" providerId="ADAL" clId="{AA2111DE-8648-4F00-BAD4-E330AAB2A79A}" dt="2026-04-09T09:20:15.073" v="13217"/>
          <ac:spMkLst>
            <pc:docMk/>
            <pc:sldMk cId="4289014859" sldId="2709"/>
            <ac:spMk id="19" creationId="{78152CFB-61E7-7D71-3F7A-9FA870C2A60B}"/>
          </ac:spMkLst>
        </pc:spChg>
        <pc:spChg chg="del">
          <ac:chgData name="John Bee (BWCET)" userId="a1856448-f297-487a-a7ea-498499ce4ab3" providerId="ADAL" clId="{AA2111DE-8648-4F00-BAD4-E330AAB2A79A}" dt="2026-04-09T09:24:51.963" v="13248" actId="478"/>
          <ac:spMkLst>
            <pc:docMk/>
            <pc:sldMk cId="4289014859" sldId="2709"/>
            <ac:spMk id="21" creationId="{44E25D28-0E83-6DB5-F270-9F7DA7F4AF43}"/>
          </ac:spMkLst>
        </pc:spChg>
        <pc:spChg chg="mod">
          <ac:chgData name="John Bee (BWCET)" userId="a1856448-f297-487a-a7ea-498499ce4ab3" providerId="ADAL" clId="{AA2111DE-8648-4F00-BAD4-E330AAB2A79A}" dt="2026-04-09T09:21:34.566" v="13221"/>
          <ac:spMkLst>
            <pc:docMk/>
            <pc:sldMk cId="4289014859" sldId="2709"/>
            <ac:spMk id="22" creationId="{4625DDE9-41FC-0C51-ABDC-9132B939D473}"/>
          </ac:spMkLst>
        </pc:spChg>
        <pc:spChg chg="mod">
          <ac:chgData name="John Bee (BWCET)" userId="a1856448-f297-487a-a7ea-498499ce4ab3" providerId="ADAL" clId="{AA2111DE-8648-4F00-BAD4-E330AAB2A79A}" dt="2026-04-09T09:21:34.566" v="13221"/>
          <ac:spMkLst>
            <pc:docMk/>
            <pc:sldMk cId="4289014859" sldId="2709"/>
            <ac:spMk id="23" creationId="{CFEF5EAE-9B09-4F65-C386-260139C67852}"/>
          </ac:spMkLst>
        </pc:spChg>
        <pc:spChg chg="mod">
          <ac:chgData name="John Bee (BWCET)" userId="a1856448-f297-487a-a7ea-498499ce4ab3" providerId="ADAL" clId="{AA2111DE-8648-4F00-BAD4-E330AAB2A79A}" dt="2026-04-09T09:21:34.566" v="13221"/>
          <ac:spMkLst>
            <pc:docMk/>
            <pc:sldMk cId="4289014859" sldId="2709"/>
            <ac:spMk id="24" creationId="{4BF9E108-D98A-E373-7A5F-8A45D0AD78BF}"/>
          </ac:spMkLst>
        </pc:spChg>
        <pc:spChg chg="mod">
          <ac:chgData name="John Bee (BWCET)" userId="a1856448-f297-487a-a7ea-498499ce4ab3" providerId="ADAL" clId="{AA2111DE-8648-4F00-BAD4-E330AAB2A79A}" dt="2026-04-09T09:21:34.566" v="13221"/>
          <ac:spMkLst>
            <pc:docMk/>
            <pc:sldMk cId="4289014859" sldId="2709"/>
            <ac:spMk id="26" creationId="{E78910E3-98B8-7072-25EA-286586375673}"/>
          </ac:spMkLst>
        </pc:spChg>
        <pc:spChg chg="mod">
          <ac:chgData name="John Bee (BWCET)" userId="a1856448-f297-487a-a7ea-498499ce4ab3" providerId="ADAL" clId="{AA2111DE-8648-4F00-BAD4-E330AAB2A79A}" dt="2026-04-09T09:21:34.566" v="13221"/>
          <ac:spMkLst>
            <pc:docMk/>
            <pc:sldMk cId="4289014859" sldId="2709"/>
            <ac:spMk id="27" creationId="{519F4873-E3C7-C01C-F9A1-08601A50EFC7}"/>
          </ac:spMkLst>
        </pc:spChg>
        <pc:spChg chg="mod">
          <ac:chgData name="John Bee (BWCET)" userId="a1856448-f297-487a-a7ea-498499ce4ab3" providerId="ADAL" clId="{AA2111DE-8648-4F00-BAD4-E330AAB2A79A}" dt="2026-04-09T09:21:34.566" v="13221"/>
          <ac:spMkLst>
            <pc:docMk/>
            <pc:sldMk cId="4289014859" sldId="2709"/>
            <ac:spMk id="28" creationId="{317E15C8-C9D7-2577-0F05-64A9B1659295}"/>
          </ac:spMkLst>
        </pc:spChg>
        <pc:grpChg chg="add mod">
          <ac:chgData name="John Bee (BWCET)" userId="a1856448-f297-487a-a7ea-498499ce4ab3" providerId="ADAL" clId="{AA2111DE-8648-4F00-BAD4-E330AAB2A79A}" dt="2026-04-09T09:20:13.292" v="13216" actId="14100"/>
          <ac:grpSpMkLst>
            <pc:docMk/>
            <pc:sldMk cId="4289014859" sldId="2709"/>
            <ac:grpSpMk id="11" creationId="{69BB6BC3-AAD4-4C1C-14B9-7DD5891E0583}"/>
          </ac:grpSpMkLst>
        </pc:grpChg>
        <pc:grpChg chg="add mod">
          <ac:chgData name="John Bee (BWCET)" userId="a1856448-f297-487a-a7ea-498499ce4ab3" providerId="ADAL" clId="{AA2111DE-8648-4F00-BAD4-E330AAB2A79A}" dt="2026-04-09T09:20:20.717" v="13218" actId="1076"/>
          <ac:grpSpMkLst>
            <pc:docMk/>
            <pc:sldMk cId="4289014859" sldId="2709"/>
            <ac:grpSpMk id="16" creationId="{6B1EB928-2AF4-FAC7-C43A-B1B4EBA62EF1}"/>
          </ac:grpSpMkLst>
        </pc:grpChg>
        <pc:grpChg chg="add mod">
          <ac:chgData name="John Bee (BWCET)" userId="a1856448-f297-487a-a7ea-498499ce4ab3" providerId="ADAL" clId="{AA2111DE-8648-4F00-BAD4-E330AAB2A79A}" dt="2026-04-09T09:21:36.734" v="13222" actId="1076"/>
          <ac:grpSpMkLst>
            <pc:docMk/>
            <pc:sldMk cId="4289014859" sldId="2709"/>
            <ac:grpSpMk id="20" creationId="{EFB0D73E-CC97-2438-B806-549F9C851417}"/>
          </ac:grpSpMkLst>
        </pc:grpChg>
        <pc:grpChg chg="add mod">
          <ac:chgData name="John Bee (BWCET)" userId="a1856448-f297-487a-a7ea-498499ce4ab3" providerId="ADAL" clId="{AA2111DE-8648-4F00-BAD4-E330AAB2A79A}" dt="2026-04-09T09:21:42.819" v="13223" actId="1076"/>
          <ac:grpSpMkLst>
            <pc:docMk/>
            <pc:sldMk cId="4289014859" sldId="2709"/>
            <ac:grpSpMk id="25" creationId="{BBDE283C-4A8B-1520-6B14-DAB716BF8268}"/>
          </ac:grpSpMkLst>
        </pc:grpChg>
        <pc:picChg chg="add del mod">
          <ac:chgData name="John Bee (BWCET)" userId="a1856448-f297-487a-a7ea-498499ce4ab3" providerId="ADAL" clId="{AA2111DE-8648-4F00-BAD4-E330AAB2A79A}" dt="2026-04-09T09:18:39.569" v="13205" actId="478"/>
          <ac:picMkLst>
            <pc:docMk/>
            <pc:sldMk cId="4289014859" sldId="2709"/>
            <ac:picMk id="7" creationId="{C0A2A524-C1C9-9DAD-6066-4F233C1B2952}"/>
          </ac:picMkLst>
        </pc:picChg>
        <pc:picChg chg="add mod ord">
          <ac:chgData name="John Bee (BWCET)" userId="a1856448-f297-487a-a7ea-498499ce4ab3" providerId="ADAL" clId="{AA2111DE-8648-4F00-BAD4-E330AAB2A79A}" dt="2026-04-09T09:19:40.876" v="13210" actId="167"/>
          <ac:picMkLst>
            <pc:docMk/>
            <pc:sldMk cId="4289014859" sldId="2709"/>
            <ac:picMk id="9" creationId="{9612EEDC-663F-194C-C5D0-F51036D6CC10}"/>
          </ac:picMkLst>
        </pc:picChg>
        <pc:cxnChg chg="mod">
          <ac:chgData name="John Bee (BWCET)" userId="a1856448-f297-487a-a7ea-498499ce4ab3" providerId="ADAL" clId="{AA2111DE-8648-4F00-BAD4-E330AAB2A79A}" dt="2026-04-09T09:19:46.428" v="13212" actId="14100"/>
          <ac:cxnSpMkLst>
            <pc:docMk/>
            <pc:sldMk cId="4289014859" sldId="2709"/>
            <ac:cxnSpMk id="6" creationId="{A9EC166C-B325-9682-13D2-C42586E77F89}"/>
          </ac:cxnSpMkLst>
        </pc:cxnChg>
        <pc:cxnChg chg="del">
          <ac:chgData name="John Bee (BWCET)" userId="a1856448-f297-487a-a7ea-498499ce4ab3" providerId="ADAL" clId="{AA2111DE-8648-4F00-BAD4-E330AAB2A79A}" dt="2026-04-09T09:18:19.195" v="13200" actId="478"/>
          <ac:cxnSpMkLst>
            <pc:docMk/>
            <pc:sldMk cId="4289014859" sldId="2709"/>
            <ac:cxnSpMk id="12" creationId="{E2F7FD93-E984-262C-6C50-F4B21460CB8F}"/>
          </ac:cxnSpMkLst>
        </pc:cxnChg>
      </pc:sldChg>
      <pc:sldChg chg="delSp modSp add mod">
        <pc:chgData name="John Bee (BWCET)" userId="a1856448-f297-487a-a7ea-498499ce4ab3" providerId="ADAL" clId="{AA2111DE-8648-4F00-BAD4-E330AAB2A79A}" dt="2026-04-09T09:24:50.252" v="13247" actId="478"/>
        <pc:sldMkLst>
          <pc:docMk/>
          <pc:sldMk cId="2327409367" sldId="2710"/>
        </pc:sldMkLst>
        <pc:spChg chg="del">
          <ac:chgData name="John Bee (BWCET)" userId="a1856448-f297-487a-a7ea-498499ce4ab3" providerId="ADAL" clId="{AA2111DE-8648-4F00-BAD4-E330AAB2A79A}" dt="2026-04-09T09:24:50.252" v="13247" actId="478"/>
          <ac:spMkLst>
            <pc:docMk/>
            <pc:sldMk cId="2327409367" sldId="2710"/>
            <ac:spMk id="21" creationId="{7BF7E576-7AE5-D9F0-3EC7-E4CEE99ECC3A}"/>
          </ac:spMkLst>
        </pc:spChg>
        <pc:grpChg chg="mod">
          <ac:chgData name="John Bee (BWCET)" userId="a1856448-f297-487a-a7ea-498499ce4ab3" providerId="ADAL" clId="{AA2111DE-8648-4F00-BAD4-E330AAB2A79A}" dt="2026-04-09T09:21:54.856" v="13225" actId="1076"/>
          <ac:grpSpMkLst>
            <pc:docMk/>
            <pc:sldMk cId="2327409367" sldId="2710"/>
            <ac:grpSpMk id="11" creationId="{36FEAFDD-6A81-1B52-2CCA-4181FF615818}"/>
          </ac:grpSpMkLst>
        </pc:grpChg>
        <pc:grpChg chg="mod">
          <ac:chgData name="John Bee (BWCET)" userId="a1856448-f297-487a-a7ea-498499ce4ab3" providerId="ADAL" clId="{AA2111DE-8648-4F00-BAD4-E330AAB2A79A}" dt="2026-04-09T09:21:58.667" v="13226" actId="1076"/>
          <ac:grpSpMkLst>
            <pc:docMk/>
            <pc:sldMk cId="2327409367" sldId="2710"/>
            <ac:grpSpMk id="16" creationId="{F769E339-425F-62D7-FCEB-CB0577A4058E}"/>
          </ac:grpSpMkLst>
        </pc:grpChg>
        <pc:grpChg chg="mod">
          <ac:chgData name="John Bee (BWCET)" userId="a1856448-f297-487a-a7ea-498499ce4ab3" providerId="ADAL" clId="{AA2111DE-8648-4F00-BAD4-E330AAB2A79A}" dt="2026-04-09T09:22:03.195" v="13227" actId="1076"/>
          <ac:grpSpMkLst>
            <pc:docMk/>
            <pc:sldMk cId="2327409367" sldId="2710"/>
            <ac:grpSpMk id="20" creationId="{5C922B16-A9A4-6DB3-4EC2-FB8E254729D4}"/>
          </ac:grpSpMkLst>
        </pc:grpChg>
        <pc:grpChg chg="mod">
          <ac:chgData name="John Bee (BWCET)" userId="a1856448-f297-487a-a7ea-498499ce4ab3" providerId="ADAL" clId="{AA2111DE-8648-4F00-BAD4-E330AAB2A79A}" dt="2026-04-09T09:22:03.195" v="13227" actId="1076"/>
          <ac:grpSpMkLst>
            <pc:docMk/>
            <pc:sldMk cId="2327409367" sldId="2710"/>
            <ac:grpSpMk id="25" creationId="{7A952C7E-2505-F53C-73B1-8509E9B770D1}"/>
          </ac:grpSpMkLst>
        </pc:grpChg>
      </pc:sldChg>
      <pc:sldChg chg="delSp modSp add mod">
        <pc:chgData name="John Bee (BWCET)" userId="a1856448-f297-487a-a7ea-498499ce4ab3" providerId="ADAL" clId="{AA2111DE-8648-4F00-BAD4-E330AAB2A79A}" dt="2026-04-09T09:24:48.515" v="13246" actId="478"/>
        <pc:sldMkLst>
          <pc:docMk/>
          <pc:sldMk cId="2459974618" sldId="2711"/>
        </pc:sldMkLst>
        <pc:spChg chg="del">
          <ac:chgData name="John Bee (BWCET)" userId="a1856448-f297-487a-a7ea-498499ce4ab3" providerId="ADAL" clId="{AA2111DE-8648-4F00-BAD4-E330AAB2A79A}" dt="2026-04-09T09:24:48.515" v="13246" actId="478"/>
          <ac:spMkLst>
            <pc:docMk/>
            <pc:sldMk cId="2459974618" sldId="2711"/>
            <ac:spMk id="21" creationId="{9C184F74-816A-1D3B-B29D-79BC021F04B1}"/>
          </ac:spMkLst>
        </pc:spChg>
        <pc:grpChg chg="mod">
          <ac:chgData name="John Bee (BWCET)" userId="a1856448-f297-487a-a7ea-498499ce4ab3" providerId="ADAL" clId="{AA2111DE-8648-4F00-BAD4-E330AAB2A79A}" dt="2026-04-09T09:22:23.875" v="13232" actId="1076"/>
          <ac:grpSpMkLst>
            <pc:docMk/>
            <pc:sldMk cId="2459974618" sldId="2711"/>
            <ac:grpSpMk id="11" creationId="{F0390F68-DEA9-913D-86AF-D9FC7CD6ABE3}"/>
          </ac:grpSpMkLst>
        </pc:grpChg>
        <pc:grpChg chg="mod">
          <ac:chgData name="John Bee (BWCET)" userId="a1856448-f297-487a-a7ea-498499ce4ab3" providerId="ADAL" clId="{AA2111DE-8648-4F00-BAD4-E330AAB2A79A}" dt="2026-04-09T09:22:21.053" v="13231" actId="1076"/>
          <ac:grpSpMkLst>
            <pc:docMk/>
            <pc:sldMk cId="2459974618" sldId="2711"/>
            <ac:grpSpMk id="16" creationId="{F8260889-58AB-B1D8-D776-380431828827}"/>
          </ac:grpSpMkLst>
        </pc:grpChg>
        <pc:grpChg chg="mod">
          <ac:chgData name="John Bee (BWCET)" userId="a1856448-f297-487a-a7ea-498499ce4ab3" providerId="ADAL" clId="{AA2111DE-8648-4F00-BAD4-E330AAB2A79A}" dt="2026-04-09T09:22:14.517" v="13229" actId="1076"/>
          <ac:grpSpMkLst>
            <pc:docMk/>
            <pc:sldMk cId="2459974618" sldId="2711"/>
            <ac:grpSpMk id="20" creationId="{7E89A0B9-35FA-4FD5-0098-F0CF6EC55659}"/>
          </ac:grpSpMkLst>
        </pc:grpChg>
        <pc:grpChg chg="mod">
          <ac:chgData name="John Bee (BWCET)" userId="a1856448-f297-487a-a7ea-498499ce4ab3" providerId="ADAL" clId="{AA2111DE-8648-4F00-BAD4-E330AAB2A79A}" dt="2026-04-09T09:22:17.572" v="13230" actId="1076"/>
          <ac:grpSpMkLst>
            <pc:docMk/>
            <pc:sldMk cId="2459974618" sldId="2711"/>
            <ac:grpSpMk id="25" creationId="{91C08FC2-A203-43FB-F83C-9AEC1302326F}"/>
          </ac:grpSpMkLst>
        </pc:grpChg>
      </pc:sldChg>
      <pc:sldChg chg="delSp modSp add mod">
        <pc:chgData name="John Bee (BWCET)" userId="a1856448-f297-487a-a7ea-498499ce4ab3" providerId="ADAL" clId="{AA2111DE-8648-4F00-BAD4-E330AAB2A79A}" dt="2026-04-09T09:24:47.179" v="13245" actId="478"/>
        <pc:sldMkLst>
          <pc:docMk/>
          <pc:sldMk cId="1186765633" sldId="2712"/>
        </pc:sldMkLst>
        <pc:spChg chg="mod">
          <ac:chgData name="John Bee (BWCET)" userId="a1856448-f297-487a-a7ea-498499ce4ab3" providerId="ADAL" clId="{AA2111DE-8648-4F00-BAD4-E330AAB2A79A}" dt="2026-04-09T09:22:35.948" v="13234" actId="207"/>
          <ac:spMkLst>
            <pc:docMk/>
            <pc:sldMk cId="1186765633" sldId="2712"/>
            <ac:spMk id="13" creationId="{6468F53D-9B3F-1A50-66E6-75918224D744}"/>
          </ac:spMkLst>
        </pc:spChg>
        <pc:spChg chg="mod">
          <ac:chgData name="John Bee (BWCET)" userId="a1856448-f297-487a-a7ea-498499ce4ab3" providerId="ADAL" clId="{AA2111DE-8648-4F00-BAD4-E330AAB2A79A}" dt="2026-04-09T09:22:35.948" v="13234" actId="207"/>
          <ac:spMkLst>
            <pc:docMk/>
            <pc:sldMk cId="1186765633" sldId="2712"/>
            <ac:spMk id="14" creationId="{B076A992-3641-5629-85FC-36889CF51B38}"/>
          </ac:spMkLst>
        </pc:spChg>
        <pc:spChg chg="mod">
          <ac:chgData name="John Bee (BWCET)" userId="a1856448-f297-487a-a7ea-498499ce4ab3" providerId="ADAL" clId="{AA2111DE-8648-4F00-BAD4-E330AAB2A79A}" dt="2026-04-09T09:22:40.685" v="13235" actId="207"/>
          <ac:spMkLst>
            <pc:docMk/>
            <pc:sldMk cId="1186765633" sldId="2712"/>
            <ac:spMk id="15" creationId="{EC284521-DF2C-68FB-B014-CA7FF0DB2CE8}"/>
          </ac:spMkLst>
        </pc:spChg>
        <pc:spChg chg="mod">
          <ac:chgData name="John Bee (BWCET)" userId="a1856448-f297-487a-a7ea-498499ce4ab3" providerId="ADAL" clId="{AA2111DE-8648-4F00-BAD4-E330AAB2A79A}" dt="2026-04-09T09:22:35.948" v="13234" actId="207"/>
          <ac:spMkLst>
            <pc:docMk/>
            <pc:sldMk cId="1186765633" sldId="2712"/>
            <ac:spMk id="17" creationId="{C0DFE3B2-10CE-FC24-628B-3079CA77BD24}"/>
          </ac:spMkLst>
        </pc:spChg>
        <pc:spChg chg="mod">
          <ac:chgData name="John Bee (BWCET)" userId="a1856448-f297-487a-a7ea-498499ce4ab3" providerId="ADAL" clId="{AA2111DE-8648-4F00-BAD4-E330AAB2A79A}" dt="2026-04-09T09:22:35.948" v="13234" actId="207"/>
          <ac:spMkLst>
            <pc:docMk/>
            <pc:sldMk cId="1186765633" sldId="2712"/>
            <ac:spMk id="18" creationId="{9237B714-575D-750D-D701-9D58628E97DA}"/>
          </ac:spMkLst>
        </pc:spChg>
        <pc:spChg chg="mod">
          <ac:chgData name="John Bee (BWCET)" userId="a1856448-f297-487a-a7ea-498499ce4ab3" providerId="ADAL" clId="{AA2111DE-8648-4F00-BAD4-E330AAB2A79A}" dt="2026-04-09T09:22:43.309" v="13236" actId="207"/>
          <ac:spMkLst>
            <pc:docMk/>
            <pc:sldMk cId="1186765633" sldId="2712"/>
            <ac:spMk id="19" creationId="{C8620C35-84C7-91F0-7827-A89D869F9694}"/>
          </ac:spMkLst>
        </pc:spChg>
        <pc:spChg chg="del">
          <ac:chgData name="John Bee (BWCET)" userId="a1856448-f297-487a-a7ea-498499ce4ab3" providerId="ADAL" clId="{AA2111DE-8648-4F00-BAD4-E330AAB2A79A}" dt="2026-04-09T09:24:47.179" v="13245" actId="478"/>
          <ac:spMkLst>
            <pc:docMk/>
            <pc:sldMk cId="1186765633" sldId="2712"/>
            <ac:spMk id="21" creationId="{D93374F8-408D-131F-E386-A1402B8CE101}"/>
          </ac:spMkLst>
        </pc:spChg>
        <pc:grpChg chg="mod">
          <ac:chgData name="John Bee (BWCET)" userId="a1856448-f297-487a-a7ea-498499ce4ab3" providerId="ADAL" clId="{AA2111DE-8648-4F00-BAD4-E330AAB2A79A}" dt="2026-04-09T09:22:35.948" v="13234" actId="207"/>
          <ac:grpSpMkLst>
            <pc:docMk/>
            <pc:sldMk cId="1186765633" sldId="2712"/>
            <ac:grpSpMk id="11" creationId="{0BF38FD9-197D-E61D-29D3-8871BAC0B8D4}"/>
          </ac:grpSpMkLst>
        </pc:grpChg>
        <pc:grpChg chg="mod">
          <ac:chgData name="John Bee (BWCET)" userId="a1856448-f297-487a-a7ea-498499ce4ab3" providerId="ADAL" clId="{AA2111DE-8648-4F00-BAD4-E330AAB2A79A}" dt="2026-04-09T09:22:35.948" v="13234" actId="207"/>
          <ac:grpSpMkLst>
            <pc:docMk/>
            <pc:sldMk cId="1186765633" sldId="2712"/>
            <ac:grpSpMk id="16" creationId="{EA061E0D-0B1B-49AA-19AF-054E287BE990}"/>
          </ac:grpSpMkLst>
        </pc:grpChg>
        <pc:grpChg chg="mod">
          <ac:chgData name="John Bee (BWCET)" userId="a1856448-f297-487a-a7ea-498499ce4ab3" providerId="ADAL" clId="{AA2111DE-8648-4F00-BAD4-E330AAB2A79A}" dt="2026-04-09T09:22:57.027" v="13238" actId="1076"/>
          <ac:grpSpMkLst>
            <pc:docMk/>
            <pc:sldMk cId="1186765633" sldId="2712"/>
            <ac:grpSpMk id="20" creationId="{A8FD3818-F9DF-66BD-BFFF-EC236817E85F}"/>
          </ac:grpSpMkLst>
        </pc:grpChg>
        <pc:grpChg chg="mod">
          <ac:chgData name="John Bee (BWCET)" userId="a1856448-f297-487a-a7ea-498499ce4ab3" providerId="ADAL" clId="{AA2111DE-8648-4F00-BAD4-E330AAB2A79A}" dt="2026-04-09T09:22:51.003" v="13237" actId="1076"/>
          <ac:grpSpMkLst>
            <pc:docMk/>
            <pc:sldMk cId="1186765633" sldId="2712"/>
            <ac:grpSpMk id="25" creationId="{E865B534-5CC8-A0CB-33C7-771954BFB340}"/>
          </ac:grpSpMkLst>
        </pc:grpChg>
      </pc:sldChg>
      <pc:sldChg chg="delSp modSp add mod modAnim">
        <pc:chgData name="John Bee (BWCET)" userId="a1856448-f297-487a-a7ea-498499ce4ab3" providerId="ADAL" clId="{AA2111DE-8648-4F00-BAD4-E330AAB2A79A}" dt="2026-04-09T09:25:43.073" v="13250"/>
        <pc:sldMkLst>
          <pc:docMk/>
          <pc:sldMk cId="941485305" sldId="2713"/>
        </pc:sldMkLst>
        <pc:spChg chg="del">
          <ac:chgData name="John Bee (BWCET)" userId="a1856448-f297-487a-a7ea-498499ce4ab3" providerId="ADAL" clId="{AA2111DE-8648-4F00-BAD4-E330AAB2A79A}" dt="2026-04-09T09:24:45.218" v="13244" actId="478"/>
          <ac:spMkLst>
            <pc:docMk/>
            <pc:sldMk cId="941485305" sldId="2713"/>
            <ac:spMk id="21" creationId="{9541E706-5BD7-D8AF-C7C8-5F017ACBFA9D}"/>
          </ac:spMkLst>
        </pc:spChg>
        <pc:grpChg chg="mod">
          <ac:chgData name="John Bee (BWCET)" userId="a1856448-f297-487a-a7ea-498499ce4ab3" providerId="ADAL" clId="{AA2111DE-8648-4F00-BAD4-E330AAB2A79A}" dt="2026-04-09T09:24:35.069" v="13240" actId="1076"/>
          <ac:grpSpMkLst>
            <pc:docMk/>
            <pc:sldMk cId="941485305" sldId="2713"/>
            <ac:grpSpMk id="11" creationId="{A3F8DD7D-25FB-A4ED-BB96-AF506CDFD821}"/>
          </ac:grpSpMkLst>
        </pc:grpChg>
        <pc:grpChg chg="mod">
          <ac:chgData name="John Bee (BWCET)" userId="a1856448-f297-487a-a7ea-498499ce4ab3" providerId="ADAL" clId="{AA2111DE-8648-4F00-BAD4-E330AAB2A79A}" dt="2026-04-09T09:24:37.499" v="13241" actId="1076"/>
          <ac:grpSpMkLst>
            <pc:docMk/>
            <pc:sldMk cId="941485305" sldId="2713"/>
            <ac:grpSpMk id="16" creationId="{6EAA36F6-E258-602A-1128-B034708B2C16}"/>
          </ac:grpSpMkLst>
        </pc:grpChg>
        <pc:grpChg chg="mod">
          <ac:chgData name="John Bee (BWCET)" userId="a1856448-f297-487a-a7ea-498499ce4ab3" providerId="ADAL" clId="{AA2111DE-8648-4F00-BAD4-E330AAB2A79A}" dt="2026-04-09T09:24:39.483" v="13242" actId="1076"/>
          <ac:grpSpMkLst>
            <pc:docMk/>
            <pc:sldMk cId="941485305" sldId="2713"/>
            <ac:grpSpMk id="20" creationId="{D66F0130-47B8-FF5A-79BD-B43F6799464E}"/>
          </ac:grpSpMkLst>
        </pc:grpChg>
        <pc:grpChg chg="mod">
          <ac:chgData name="John Bee (BWCET)" userId="a1856448-f297-487a-a7ea-498499ce4ab3" providerId="ADAL" clId="{AA2111DE-8648-4F00-BAD4-E330AAB2A79A}" dt="2026-04-09T09:24:42.267" v="13243" actId="1076"/>
          <ac:grpSpMkLst>
            <pc:docMk/>
            <pc:sldMk cId="941485305" sldId="2713"/>
            <ac:grpSpMk id="25" creationId="{8A30754E-E6D9-AF83-EEB2-BC72F93C006E}"/>
          </ac:grpSpMkLst>
        </pc:grpChg>
      </pc:sldChg>
      <pc:sldChg chg="delSp add mod delAnim modAnim modShow">
        <pc:chgData name="John Bee (BWCET)" userId="a1856448-f297-487a-a7ea-498499ce4ab3" providerId="ADAL" clId="{AA2111DE-8648-4F00-BAD4-E330AAB2A79A}" dt="2026-04-09T09:26:19.581" v="13257" actId="478"/>
        <pc:sldMkLst>
          <pc:docMk/>
          <pc:sldMk cId="3800629877" sldId="2714"/>
        </pc:sldMkLst>
        <pc:grpChg chg="del">
          <ac:chgData name="John Bee (BWCET)" userId="a1856448-f297-487a-a7ea-498499ce4ab3" providerId="ADAL" clId="{AA2111DE-8648-4F00-BAD4-E330AAB2A79A}" dt="2026-04-09T09:26:19.581" v="13257" actId="478"/>
          <ac:grpSpMkLst>
            <pc:docMk/>
            <pc:sldMk cId="3800629877" sldId="2714"/>
            <ac:grpSpMk id="11" creationId="{14C06732-CBC1-9DB7-BC22-148F220128FC}"/>
          </ac:grpSpMkLst>
        </pc:grpChg>
        <pc:grpChg chg="del">
          <ac:chgData name="John Bee (BWCET)" userId="a1856448-f297-487a-a7ea-498499ce4ab3" providerId="ADAL" clId="{AA2111DE-8648-4F00-BAD4-E330AAB2A79A}" dt="2026-04-09T09:26:17.700" v="13255" actId="478"/>
          <ac:grpSpMkLst>
            <pc:docMk/>
            <pc:sldMk cId="3800629877" sldId="2714"/>
            <ac:grpSpMk id="16" creationId="{6C03E0F0-D51C-944F-07A1-194ABB20EE46}"/>
          </ac:grpSpMkLst>
        </pc:grpChg>
        <pc:grpChg chg="del">
          <ac:chgData name="John Bee (BWCET)" userId="a1856448-f297-487a-a7ea-498499ce4ab3" providerId="ADAL" clId="{AA2111DE-8648-4F00-BAD4-E330AAB2A79A}" dt="2026-04-09T09:26:15.876" v="13253" actId="478"/>
          <ac:grpSpMkLst>
            <pc:docMk/>
            <pc:sldMk cId="3800629877" sldId="2714"/>
            <ac:grpSpMk id="20" creationId="{E28F3331-E5C8-8D95-5C65-8DC71AF9B7C5}"/>
          </ac:grpSpMkLst>
        </pc:grpChg>
        <pc:grpChg chg="del">
          <ac:chgData name="John Bee (BWCET)" userId="a1856448-f297-487a-a7ea-498499ce4ab3" providerId="ADAL" clId="{AA2111DE-8648-4F00-BAD4-E330AAB2A79A}" dt="2026-04-09T09:26:18.595" v="13256" actId="478"/>
          <ac:grpSpMkLst>
            <pc:docMk/>
            <pc:sldMk cId="3800629877" sldId="2714"/>
            <ac:grpSpMk id="25" creationId="{EEB49ECF-A837-84F6-077A-D936DD1746D7}"/>
          </ac:grpSpMkLst>
        </pc:grpChg>
      </pc:sldChg>
      <pc:sldChg chg="modSp add mod">
        <pc:chgData name="John Bee (BWCET)" userId="a1856448-f297-487a-a7ea-498499ce4ab3" providerId="ADAL" clId="{AA2111DE-8648-4F00-BAD4-E330AAB2A79A}" dt="2026-04-09T09:28:45.858" v="13260" actId="20577"/>
        <pc:sldMkLst>
          <pc:docMk/>
          <pc:sldMk cId="4032106829" sldId="2715"/>
        </pc:sldMkLst>
        <pc:spChg chg="mod">
          <ac:chgData name="John Bee (BWCET)" userId="a1856448-f297-487a-a7ea-498499ce4ab3" providerId="ADAL" clId="{AA2111DE-8648-4F00-BAD4-E330AAB2A79A}" dt="2026-04-09T09:28:45.858" v="13260" actId="20577"/>
          <ac:spMkLst>
            <pc:docMk/>
            <pc:sldMk cId="4032106829" sldId="2715"/>
            <ac:spMk id="4" creationId="{0C75F002-4B75-DE9A-53F3-32FE04D24E90}"/>
          </ac:spMkLst>
        </pc:spChg>
      </pc:sldChg>
      <pc:sldChg chg="addSp delSp modSp add mod modAnim">
        <pc:chgData name="John Bee (BWCET)" userId="a1856448-f297-487a-a7ea-498499ce4ab3" providerId="ADAL" clId="{AA2111DE-8648-4F00-BAD4-E330AAB2A79A}" dt="2026-04-09T09:30:42.099" v="13290" actId="164"/>
        <pc:sldMkLst>
          <pc:docMk/>
          <pc:sldMk cId="3918378989" sldId="2716"/>
        </pc:sldMkLst>
        <pc:spChg chg="mod">
          <ac:chgData name="John Bee (BWCET)" userId="a1856448-f297-487a-a7ea-498499ce4ab3" providerId="ADAL" clId="{AA2111DE-8648-4F00-BAD4-E330AAB2A79A}" dt="2026-04-09T09:29:45.569" v="13280" actId="165"/>
          <ac:spMkLst>
            <pc:docMk/>
            <pc:sldMk cId="3918378989" sldId="2716"/>
            <ac:spMk id="30" creationId="{55C0AB26-A305-4224-B6E6-EEC48CB783C3}"/>
          </ac:spMkLst>
        </pc:spChg>
        <pc:spChg chg="mod">
          <ac:chgData name="John Bee (BWCET)" userId="a1856448-f297-487a-a7ea-498499ce4ab3" providerId="ADAL" clId="{AA2111DE-8648-4F00-BAD4-E330AAB2A79A}" dt="2026-04-09T09:29:45.569" v="13280" actId="165"/>
          <ac:spMkLst>
            <pc:docMk/>
            <pc:sldMk cId="3918378989" sldId="2716"/>
            <ac:spMk id="31" creationId="{FC736C17-C1DB-BBDA-2994-694707D90109}"/>
          </ac:spMkLst>
        </pc:spChg>
        <pc:spChg chg="mod">
          <ac:chgData name="John Bee (BWCET)" userId="a1856448-f297-487a-a7ea-498499ce4ab3" providerId="ADAL" clId="{AA2111DE-8648-4F00-BAD4-E330AAB2A79A}" dt="2026-04-09T09:29:45.569" v="13280" actId="165"/>
          <ac:spMkLst>
            <pc:docMk/>
            <pc:sldMk cId="3918378989" sldId="2716"/>
            <ac:spMk id="34" creationId="{C7E5E3D9-C104-DC77-983C-6426C3A042CB}"/>
          </ac:spMkLst>
        </pc:spChg>
        <pc:spChg chg="mod">
          <ac:chgData name="John Bee (BWCET)" userId="a1856448-f297-487a-a7ea-498499ce4ab3" providerId="ADAL" clId="{AA2111DE-8648-4F00-BAD4-E330AAB2A79A}" dt="2026-04-09T09:29:45.569" v="13280" actId="165"/>
          <ac:spMkLst>
            <pc:docMk/>
            <pc:sldMk cId="3918378989" sldId="2716"/>
            <ac:spMk id="35" creationId="{CA37798C-4752-EB39-1CFD-4BD806BCDCF2}"/>
          </ac:spMkLst>
        </pc:spChg>
        <pc:spChg chg="mod">
          <ac:chgData name="John Bee (BWCET)" userId="a1856448-f297-487a-a7ea-498499ce4ab3" providerId="ADAL" clId="{AA2111DE-8648-4F00-BAD4-E330AAB2A79A}" dt="2026-04-09T09:29:45.569" v="13280" actId="165"/>
          <ac:spMkLst>
            <pc:docMk/>
            <pc:sldMk cId="3918378989" sldId="2716"/>
            <ac:spMk id="36" creationId="{C5320F40-8EF9-A4F6-41E6-692A2762C87C}"/>
          </ac:spMkLst>
        </pc:spChg>
        <pc:spChg chg="mod">
          <ac:chgData name="John Bee (BWCET)" userId="a1856448-f297-487a-a7ea-498499ce4ab3" providerId="ADAL" clId="{AA2111DE-8648-4F00-BAD4-E330AAB2A79A}" dt="2026-04-09T09:29:45.569" v="13280" actId="165"/>
          <ac:spMkLst>
            <pc:docMk/>
            <pc:sldMk cId="3918378989" sldId="2716"/>
            <ac:spMk id="37" creationId="{A67ADE40-9326-8E6F-FB65-F8CAA380DCDC}"/>
          </ac:spMkLst>
        </pc:spChg>
        <pc:spChg chg="mod">
          <ac:chgData name="John Bee (BWCET)" userId="a1856448-f297-487a-a7ea-498499ce4ab3" providerId="ADAL" clId="{AA2111DE-8648-4F00-BAD4-E330AAB2A79A}" dt="2026-04-09T09:29:45.569" v="13280" actId="165"/>
          <ac:spMkLst>
            <pc:docMk/>
            <pc:sldMk cId="3918378989" sldId="2716"/>
            <ac:spMk id="38" creationId="{367397BE-1696-115C-D21A-F26D50B383AF}"/>
          </ac:spMkLst>
        </pc:spChg>
        <pc:spChg chg="mod">
          <ac:chgData name="John Bee (BWCET)" userId="a1856448-f297-487a-a7ea-498499ce4ab3" providerId="ADAL" clId="{AA2111DE-8648-4F00-BAD4-E330AAB2A79A}" dt="2026-04-09T09:29:45.569" v="13280" actId="165"/>
          <ac:spMkLst>
            <pc:docMk/>
            <pc:sldMk cId="3918378989" sldId="2716"/>
            <ac:spMk id="39" creationId="{488CA257-9C7F-1E3E-C4DF-24A56AF15E2D}"/>
          </ac:spMkLst>
        </pc:spChg>
        <pc:spChg chg="mod">
          <ac:chgData name="John Bee (BWCET)" userId="a1856448-f297-487a-a7ea-498499ce4ab3" providerId="ADAL" clId="{AA2111DE-8648-4F00-BAD4-E330AAB2A79A}" dt="2026-04-09T09:29:45.569" v="13280" actId="165"/>
          <ac:spMkLst>
            <pc:docMk/>
            <pc:sldMk cId="3918378989" sldId="2716"/>
            <ac:spMk id="40" creationId="{C5B0CC9B-7E07-0DEA-909C-3E197AE0BF97}"/>
          </ac:spMkLst>
        </pc:spChg>
        <pc:spChg chg="mod">
          <ac:chgData name="John Bee (BWCET)" userId="a1856448-f297-487a-a7ea-498499ce4ab3" providerId="ADAL" clId="{AA2111DE-8648-4F00-BAD4-E330AAB2A79A}" dt="2026-04-09T09:29:45.569" v="13280" actId="165"/>
          <ac:spMkLst>
            <pc:docMk/>
            <pc:sldMk cId="3918378989" sldId="2716"/>
            <ac:spMk id="42" creationId="{5F83F8E1-68A6-5827-359C-1E6D553C4AF7}"/>
          </ac:spMkLst>
        </pc:spChg>
        <pc:spChg chg="mod">
          <ac:chgData name="John Bee (BWCET)" userId="a1856448-f297-487a-a7ea-498499ce4ab3" providerId="ADAL" clId="{AA2111DE-8648-4F00-BAD4-E330AAB2A79A}" dt="2026-04-09T09:30:19.690" v="13286" actId="165"/>
          <ac:spMkLst>
            <pc:docMk/>
            <pc:sldMk cId="3918378989" sldId="2716"/>
            <ac:spMk id="52" creationId="{64AB475C-B740-8862-FB99-4C9D3EB15662}"/>
          </ac:spMkLst>
        </pc:spChg>
        <pc:spChg chg="mod">
          <ac:chgData name="John Bee (BWCET)" userId="a1856448-f297-487a-a7ea-498499ce4ab3" providerId="ADAL" clId="{AA2111DE-8648-4F00-BAD4-E330AAB2A79A}" dt="2026-04-09T09:30:19.690" v="13286" actId="165"/>
          <ac:spMkLst>
            <pc:docMk/>
            <pc:sldMk cId="3918378989" sldId="2716"/>
            <ac:spMk id="53" creationId="{52D6D0FD-9737-C7EA-1DAB-78EC93A9BAFB}"/>
          </ac:spMkLst>
        </pc:spChg>
        <pc:spChg chg="mod">
          <ac:chgData name="John Bee (BWCET)" userId="a1856448-f297-487a-a7ea-498499ce4ab3" providerId="ADAL" clId="{AA2111DE-8648-4F00-BAD4-E330AAB2A79A}" dt="2026-04-09T09:30:19.690" v="13286" actId="165"/>
          <ac:spMkLst>
            <pc:docMk/>
            <pc:sldMk cId="3918378989" sldId="2716"/>
            <ac:spMk id="54" creationId="{2940CE79-8E1F-2A86-EADF-4FEC7916071C}"/>
          </ac:spMkLst>
        </pc:spChg>
        <pc:spChg chg="mod">
          <ac:chgData name="John Bee (BWCET)" userId="a1856448-f297-487a-a7ea-498499ce4ab3" providerId="ADAL" clId="{AA2111DE-8648-4F00-BAD4-E330AAB2A79A}" dt="2026-04-09T09:30:19.690" v="13286" actId="165"/>
          <ac:spMkLst>
            <pc:docMk/>
            <pc:sldMk cId="3918378989" sldId="2716"/>
            <ac:spMk id="55" creationId="{9120E779-56CC-300C-C038-9B2A0DF939C7}"/>
          </ac:spMkLst>
        </pc:spChg>
        <pc:spChg chg="mod">
          <ac:chgData name="John Bee (BWCET)" userId="a1856448-f297-487a-a7ea-498499ce4ab3" providerId="ADAL" clId="{AA2111DE-8648-4F00-BAD4-E330AAB2A79A}" dt="2026-04-09T09:30:19.690" v="13286" actId="165"/>
          <ac:spMkLst>
            <pc:docMk/>
            <pc:sldMk cId="3918378989" sldId="2716"/>
            <ac:spMk id="56" creationId="{8ECAAB9D-30EA-D25C-DB92-71996EBD34FF}"/>
          </ac:spMkLst>
        </pc:spChg>
        <pc:spChg chg="mod">
          <ac:chgData name="John Bee (BWCET)" userId="a1856448-f297-487a-a7ea-498499ce4ab3" providerId="ADAL" clId="{AA2111DE-8648-4F00-BAD4-E330AAB2A79A}" dt="2026-04-09T09:30:19.690" v="13286" actId="165"/>
          <ac:spMkLst>
            <pc:docMk/>
            <pc:sldMk cId="3918378989" sldId="2716"/>
            <ac:spMk id="57" creationId="{630D393E-CB52-F473-DFCF-060C2A584AF0}"/>
          </ac:spMkLst>
        </pc:spChg>
        <pc:spChg chg="mod">
          <ac:chgData name="John Bee (BWCET)" userId="a1856448-f297-487a-a7ea-498499ce4ab3" providerId="ADAL" clId="{AA2111DE-8648-4F00-BAD4-E330AAB2A79A}" dt="2026-04-09T09:30:19.690" v="13286" actId="165"/>
          <ac:spMkLst>
            <pc:docMk/>
            <pc:sldMk cId="3918378989" sldId="2716"/>
            <ac:spMk id="58" creationId="{2C2A7544-A936-8136-5E8F-83CFCF6B95B0}"/>
          </ac:spMkLst>
        </pc:spChg>
        <pc:spChg chg="mod">
          <ac:chgData name="John Bee (BWCET)" userId="a1856448-f297-487a-a7ea-498499ce4ab3" providerId="ADAL" clId="{AA2111DE-8648-4F00-BAD4-E330AAB2A79A}" dt="2026-04-09T09:30:19.690" v="13286" actId="165"/>
          <ac:spMkLst>
            <pc:docMk/>
            <pc:sldMk cId="3918378989" sldId="2716"/>
            <ac:spMk id="59" creationId="{E89A3384-2EC4-D1C1-17FC-18E315F1AAE1}"/>
          </ac:spMkLst>
        </pc:spChg>
        <pc:spChg chg="mod">
          <ac:chgData name="John Bee (BWCET)" userId="a1856448-f297-487a-a7ea-498499ce4ab3" providerId="ADAL" clId="{AA2111DE-8648-4F00-BAD4-E330AAB2A79A}" dt="2026-04-09T09:30:19.690" v="13286" actId="165"/>
          <ac:spMkLst>
            <pc:docMk/>
            <pc:sldMk cId="3918378989" sldId="2716"/>
            <ac:spMk id="60" creationId="{0CDD64CD-8A89-B9A2-9E5A-61B9B75DE225}"/>
          </ac:spMkLst>
        </pc:spChg>
        <pc:spChg chg="mod">
          <ac:chgData name="John Bee (BWCET)" userId="a1856448-f297-487a-a7ea-498499ce4ab3" providerId="ADAL" clId="{AA2111DE-8648-4F00-BAD4-E330AAB2A79A}" dt="2026-04-09T09:30:19.690" v="13286" actId="165"/>
          <ac:spMkLst>
            <pc:docMk/>
            <pc:sldMk cId="3918378989" sldId="2716"/>
            <ac:spMk id="61" creationId="{FDA6EF58-1284-BF79-7F15-3BC787FDDB16}"/>
          </ac:spMkLst>
        </pc:spChg>
        <pc:grpChg chg="add mod">
          <ac:chgData name="John Bee (BWCET)" userId="a1856448-f297-487a-a7ea-498499ce4ab3" providerId="ADAL" clId="{AA2111DE-8648-4F00-BAD4-E330AAB2A79A}" dt="2026-04-09T09:29:02.376" v="13264" actId="1076"/>
          <ac:grpSpMkLst>
            <pc:docMk/>
            <pc:sldMk cId="3918378989" sldId="2716"/>
            <ac:grpSpMk id="3" creationId="{54DD50ED-B7D1-E176-A282-B6641C15D19E}"/>
          </ac:grpSpMkLst>
        </pc:grpChg>
        <pc:grpChg chg="mod">
          <ac:chgData name="John Bee (BWCET)" userId="a1856448-f297-487a-a7ea-498499ce4ab3" providerId="ADAL" clId="{AA2111DE-8648-4F00-BAD4-E330AAB2A79A}" dt="2026-04-09T09:29:06.878" v="13266" actId="1076"/>
          <ac:grpSpMkLst>
            <pc:docMk/>
            <pc:sldMk cId="3918378989" sldId="2716"/>
            <ac:grpSpMk id="4" creationId="{5D83FADC-86AA-1EAB-3E25-D3175C2A8934}"/>
          </ac:grpSpMkLst>
        </pc:grpChg>
        <pc:grpChg chg="mod">
          <ac:chgData name="John Bee (BWCET)" userId="a1856448-f297-487a-a7ea-498499ce4ab3" providerId="ADAL" clId="{AA2111DE-8648-4F00-BAD4-E330AAB2A79A}" dt="2026-04-09T09:29:54.498" v="13282" actId="164"/>
          <ac:grpSpMkLst>
            <pc:docMk/>
            <pc:sldMk cId="3918378989" sldId="2716"/>
            <ac:grpSpMk id="8" creationId="{E99E2E2F-E843-0A6C-8E04-5D56FA09554C}"/>
          </ac:grpSpMkLst>
        </pc:grpChg>
        <pc:grpChg chg="mod">
          <ac:chgData name="John Bee (BWCET)" userId="a1856448-f297-487a-a7ea-498499ce4ab3" providerId="ADAL" clId="{AA2111DE-8648-4F00-BAD4-E330AAB2A79A}" dt="2026-04-09T09:29:54.498" v="13282" actId="164"/>
          <ac:grpSpMkLst>
            <pc:docMk/>
            <pc:sldMk cId="3918378989" sldId="2716"/>
            <ac:grpSpMk id="10" creationId="{1208ECED-F075-2483-B12A-D400BFA57091}"/>
          </ac:grpSpMkLst>
        </pc:grpChg>
        <pc:grpChg chg="mod">
          <ac:chgData name="John Bee (BWCET)" userId="a1856448-f297-487a-a7ea-498499ce4ab3" providerId="ADAL" clId="{AA2111DE-8648-4F00-BAD4-E330AAB2A79A}" dt="2026-04-09T09:28:56.662" v="13262" actId="164"/>
          <ac:grpSpMkLst>
            <pc:docMk/>
            <pc:sldMk cId="3918378989" sldId="2716"/>
            <ac:grpSpMk id="11" creationId="{CAE12DF1-471A-F0B3-49F1-7213CC09D376}"/>
          </ac:grpSpMkLst>
        </pc:grpChg>
        <pc:grpChg chg="mod">
          <ac:chgData name="John Bee (BWCET)" userId="a1856448-f297-487a-a7ea-498499ce4ab3" providerId="ADAL" clId="{AA2111DE-8648-4F00-BAD4-E330AAB2A79A}" dt="2026-04-09T09:29:54.498" v="13282" actId="164"/>
          <ac:grpSpMkLst>
            <pc:docMk/>
            <pc:sldMk cId="3918378989" sldId="2716"/>
            <ac:grpSpMk id="12" creationId="{E3920B99-3356-D927-9F29-7D5762719E95}"/>
          </ac:grpSpMkLst>
        </pc:grpChg>
        <pc:grpChg chg="mod">
          <ac:chgData name="John Bee (BWCET)" userId="a1856448-f297-487a-a7ea-498499ce4ab3" providerId="ADAL" clId="{AA2111DE-8648-4F00-BAD4-E330AAB2A79A}" dt="2026-04-09T09:28:56.662" v="13262" actId="164"/>
          <ac:grpSpMkLst>
            <pc:docMk/>
            <pc:sldMk cId="3918378989" sldId="2716"/>
            <ac:grpSpMk id="16" creationId="{A3B697C9-68A5-B603-4B0B-E5C8966D08C0}"/>
          </ac:grpSpMkLst>
        </pc:grpChg>
        <pc:grpChg chg="mod">
          <ac:chgData name="John Bee (BWCET)" userId="a1856448-f297-487a-a7ea-498499ce4ab3" providerId="ADAL" clId="{AA2111DE-8648-4F00-BAD4-E330AAB2A79A}" dt="2026-04-09T09:28:56.662" v="13262" actId="164"/>
          <ac:grpSpMkLst>
            <pc:docMk/>
            <pc:sldMk cId="3918378989" sldId="2716"/>
            <ac:grpSpMk id="20" creationId="{8592F94B-B30D-9B65-9D0D-EE8C52A28E37}"/>
          </ac:grpSpMkLst>
        </pc:grpChg>
        <pc:grpChg chg="mod">
          <ac:chgData name="John Bee (BWCET)" userId="a1856448-f297-487a-a7ea-498499ce4ab3" providerId="ADAL" clId="{AA2111DE-8648-4F00-BAD4-E330AAB2A79A}" dt="2026-04-09T09:29:54.498" v="13282" actId="164"/>
          <ac:grpSpMkLst>
            <pc:docMk/>
            <pc:sldMk cId="3918378989" sldId="2716"/>
            <ac:grpSpMk id="21" creationId="{243DA510-AC18-80CD-6AF9-E195C2684DC1}"/>
          </ac:grpSpMkLst>
        </pc:grpChg>
        <pc:grpChg chg="mod">
          <ac:chgData name="John Bee (BWCET)" userId="a1856448-f297-487a-a7ea-498499ce4ab3" providerId="ADAL" clId="{AA2111DE-8648-4F00-BAD4-E330AAB2A79A}" dt="2026-04-09T09:28:56.662" v="13262" actId="164"/>
          <ac:grpSpMkLst>
            <pc:docMk/>
            <pc:sldMk cId="3918378989" sldId="2716"/>
            <ac:grpSpMk id="25" creationId="{DD646DAB-A646-1C0D-C824-2863FD980ECC}"/>
          </ac:grpSpMkLst>
        </pc:grpChg>
        <pc:grpChg chg="add mod">
          <ac:chgData name="John Bee (BWCET)" userId="a1856448-f297-487a-a7ea-498499ce4ab3" providerId="ADAL" clId="{AA2111DE-8648-4F00-BAD4-E330AAB2A79A}" dt="2026-04-09T09:30:12.109" v="13285" actId="408"/>
          <ac:grpSpMkLst>
            <pc:docMk/>
            <pc:sldMk cId="3918378989" sldId="2716"/>
            <ac:grpSpMk id="43" creationId="{1C44888A-B6A5-2F7A-668A-8082153FFD8C}"/>
          </ac:grpSpMkLst>
        </pc:grpChg>
        <pc:grpChg chg="mod">
          <ac:chgData name="John Bee (BWCET)" userId="a1856448-f297-487a-a7ea-498499ce4ab3" providerId="ADAL" clId="{AA2111DE-8648-4F00-BAD4-E330AAB2A79A}" dt="2026-04-09T09:30:02.474" v="13284" actId="1076"/>
          <ac:grpSpMkLst>
            <pc:docMk/>
            <pc:sldMk cId="3918378989" sldId="2716"/>
            <ac:grpSpMk id="44" creationId="{C6B6FDB9-411F-78AA-99A9-D21E80D99AF1}"/>
          </ac:grpSpMkLst>
        </pc:grpChg>
        <pc:grpChg chg="mod">
          <ac:chgData name="John Bee (BWCET)" userId="a1856448-f297-487a-a7ea-498499ce4ab3" providerId="ADAL" clId="{AA2111DE-8648-4F00-BAD4-E330AAB2A79A}" dt="2026-04-09T09:30:42.099" v="13290" actId="164"/>
          <ac:grpSpMkLst>
            <pc:docMk/>
            <pc:sldMk cId="3918378989" sldId="2716"/>
            <ac:grpSpMk id="47" creationId="{09AB39E6-4983-14C3-ADC5-C923E38EB8A5}"/>
          </ac:grpSpMkLst>
        </pc:grpChg>
        <pc:grpChg chg="mod">
          <ac:chgData name="John Bee (BWCET)" userId="a1856448-f297-487a-a7ea-498499ce4ab3" providerId="ADAL" clId="{AA2111DE-8648-4F00-BAD4-E330AAB2A79A}" dt="2026-04-09T09:30:42.099" v="13290" actId="164"/>
          <ac:grpSpMkLst>
            <pc:docMk/>
            <pc:sldMk cId="3918378989" sldId="2716"/>
            <ac:grpSpMk id="48" creationId="{CE01B825-AF89-A72A-661B-CAA9D5A43E2F}"/>
          </ac:grpSpMkLst>
        </pc:grpChg>
        <pc:grpChg chg="mod">
          <ac:chgData name="John Bee (BWCET)" userId="a1856448-f297-487a-a7ea-498499ce4ab3" providerId="ADAL" clId="{AA2111DE-8648-4F00-BAD4-E330AAB2A79A}" dt="2026-04-09T09:30:42.099" v="13290" actId="164"/>
          <ac:grpSpMkLst>
            <pc:docMk/>
            <pc:sldMk cId="3918378989" sldId="2716"/>
            <ac:grpSpMk id="49" creationId="{DAE18187-3BC4-FBBA-DB8A-B1C29F3341A7}"/>
          </ac:grpSpMkLst>
        </pc:grpChg>
        <pc:grpChg chg="mod">
          <ac:chgData name="John Bee (BWCET)" userId="a1856448-f297-487a-a7ea-498499ce4ab3" providerId="ADAL" clId="{AA2111DE-8648-4F00-BAD4-E330AAB2A79A}" dt="2026-04-09T09:30:42.099" v="13290" actId="164"/>
          <ac:grpSpMkLst>
            <pc:docMk/>
            <pc:sldMk cId="3918378989" sldId="2716"/>
            <ac:grpSpMk id="50" creationId="{191F3E79-96FB-04AE-331E-4AD0837C75F6}"/>
          </ac:grpSpMkLst>
        </pc:grpChg>
        <pc:grpChg chg="add mod">
          <ac:chgData name="John Bee (BWCET)" userId="a1856448-f297-487a-a7ea-498499ce4ab3" providerId="ADAL" clId="{AA2111DE-8648-4F00-BAD4-E330AAB2A79A}" dt="2026-04-09T09:30:42.099" v="13290" actId="164"/>
          <ac:grpSpMkLst>
            <pc:docMk/>
            <pc:sldMk cId="3918378989" sldId="2716"/>
            <ac:grpSpMk id="63" creationId="{0A7200A1-65CC-7F08-3164-820F862AD37D}"/>
          </ac:grpSpMkLst>
        </pc:grpChg>
        <pc:picChg chg="mod">
          <ac:chgData name="John Bee (BWCET)" userId="a1856448-f297-487a-a7ea-498499ce4ab3" providerId="ADAL" clId="{AA2111DE-8648-4F00-BAD4-E330AAB2A79A}" dt="2026-04-09T09:29:54.498" v="13282" actId="164"/>
          <ac:picMkLst>
            <pc:docMk/>
            <pc:sldMk cId="3918378989" sldId="2716"/>
            <ac:picMk id="5" creationId="{20FA3B26-0AB4-7BCA-0C8E-45ED4A9846D3}"/>
          </ac:picMkLst>
        </pc:picChg>
        <pc:picChg chg="mod">
          <ac:chgData name="John Bee (BWCET)" userId="a1856448-f297-487a-a7ea-498499ce4ab3" providerId="ADAL" clId="{AA2111DE-8648-4F00-BAD4-E330AAB2A79A}" dt="2026-04-09T09:28:56.662" v="13262" actId="164"/>
          <ac:picMkLst>
            <pc:docMk/>
            <pc:sldMk cId="3918378989" sldId="2716"/>
            <ac:picMk id="9" creationId="{F98E282E-54BA-33B1-7CEE-A6B781E2AFB8}"/>
          </ac:picMkLst>
        </pc:picChg>
        <pc:picChg chg="mod">
          <ac:chgData name="John Bee (BWCET)" userId="a1856448-f297-487a-a7ea-498499ce4ab3" providerId="ADAL" clId="{AA2111DE-8648-4F00-BAD4-E330AAB2A79A}" dt="2026-04-09T09:30:42.099" v="13290" actId="164"/>
          <ac:picMkLst>
            <pc:docMk/>
            <pc:sldMk cId="3918378989" sldId="2716"/>
            <ac:picMk id="45" creationId="{AEBF0F16-51CC-28CD-B832-0B159C158A71}"/>
          </ac:picMkLst>
        </pc:picChg>
        <pc:cxnChg chg="mod">
          <ac:chgData name="John Bee (BWCET)" userId="a1856448-f297-487a-a7ea-498499ce4ab3" providerId="ADAL" clId="{AA2111DE-8648-4F00-BAD4-E330AAB2A79A}" dt="2026-04-09T09:28:56.662" v="13262" actId="164"/>
          <ac:cxnSpMkLst>
            <pc:docMk/>
            <pc:sldMk cId="3918378989" sldId="2716"/>
            <ac:cxnSpMk id="6" creationId="{2B78D6E7-0169-9E66-D6B1-67D98CBA5CCD}"/>
          </ac:cxnSpMkLst>
        </pc:cxnChg>
        <pc:cxnChg chg="mod">
          <ac:chgData name="John Bee (BWCET)" userId="a1856448-f297-487a-a7ea-498499ce4ab3" providerId="ADAL" clId="{AA2111DE-8648-4F00-BAD4-E330AAB2A79A}" dt="2026-04-09T09:29:54.498" v="13282" actId="164"/>
          <ac:cxnSpMkLst>
            <pc:docMk/>
            <pc:sldMk cId="3918378989" sldId="2716"/>
            <ac:cxnSpMk id="7" creationId="{B2C48D93-D04F-458E-345C-FBAA23C224D6}"/>
          </ac:cxnSpMkLst>
        </pc:cxnChg>
        <pc:cxnChg chg="mod">
          <ac:chgData name="John Bee (BWCET)" userId="a1856448-f297-487a-a7ea-498499ce4ab3" providerId="ADAL" clId="{AA2111DE-8648-4F00-BAD4-E330AAB2A79A}" dt="2026-04-09T09:30:42.099" v="13290" actId="164"/>
          <ac:cxnSpMkLst>
            <pc:docMk/>
            <pc:sldMk cId="3918378989" sldId="2716"/>
            <ac:cxnSpMk id="46" creationId="{D697A181-B7B3-1B35-EDCE-4AECFA8DB3C9}"/>
          </ac:cxnSpMkLst>
        </pc:cxnChg>
      </pc:sldChg>
      <pc:sldChg chg="addSp delSp modSp add mod">
        <pc:chgData name="John Bee (BWCET)" userId="a1856448-f297-487a-a7ea-498499ce4ab3" providerId="ADAL" clId="{AA2111DE-8648-4F00-BAD4-E330AAB2A79A}" dt="2026-04-09T09:33:37.388" v="13310" actId="164"/>
        <pc:sldMkLst>
          <pc:docMk/>
          <pc:sldMk cId="511521108" sldId="2717"/>
        </pc:sldMkLst>
        <pc:spChg chg="add mod">
          <ac:chgData name="John Bee (BWCET)" userId="a1856448-f297-487a-a7ea-498499ce4ab3" providerId="ADAL" clId="{AA2111DE-8648-4F00-BAD4-E330AAB2A79A}" dt="2026-04-09T09:33:37.388" v="13310" actId="164"/>
          <ac:spMkLst>
            <pc:docMk/>
            <pc:sldMk cId="511521108" sldId="2717"/>
            <ac:spMk id="66" creationId="{31773986-613D-6F19-5F6F-DE5A98C4C394}"/>
          </ac:spMkLst>
        </pc:spChg>
        <pc:spChg chg="add mod">
          <ac:chgData name="John Bee (BWCET)" userId="a1856448-f297-487a-a7ea-498499ce4ab3" providerId="ADAL" clId="{AA2111DE-8648-4F00-BAD4-E330AAB2A79A}" dt="2026-04-09T09:33:37.388" v="13310" actId="164"/>
          <ac:spMkLst>
            <pc:docMk/>
            <pc:sldMk cId="511521108" sldId="2717"/>
            <ac:spMk id="67" creationId="{C017FCFF-8024-2913-D9CC-A8517ED7F94D}"/>
          </ac:spMkLst>
        </pc:spChg>
        <pc:spChg chg="add mod">
          <ac:chgData name="John Bee (BWCET)" userId="a1856448-f297-487a-a7ea-498499ce4ab3" providerId="ADAL" clId="{AA2111DE-8648-4F00-BAD4-E330AAB2A79A}" dt="2026-04-09T09:33:37.388" v="13310" actId="164"/>
          <ac:spMkLst>
            <pc:docMk/>
            <pc:sldMk cId="511521108" sldId="2717"/>
            <ac:spMk id="68" creationId="{F4698204-4474-5C75-E7D8-939204D26066}"/>
          </ac:spMkLst>
        </pc:spChg>
        <pc:grpChg chg="del">
          <ac:chgData name="John Bee (BWCET)" userId="a1856448-f297-487a-a7ea-498499ce4ab3" providerId="ADAL" clId="{AA2111DE-8648-4F00-BAD4-E330AAB2A79A}" dt="2026-04-09T09:32:33.898" v="13292" actId="478"/>
          <ac:grpSpMkLst>
            <pc:docMk/>
            <pc:sldMk cId="511521108" sldId="2717"/>
            <ac:grpSpMk id="3" creationId="{E03CA567-DFB6-E0F9-E022-161604E65C6F}"/>
          </ac:grpSpMkLst>
        </pc:grpChg>
        <pc:grpChg chg="del">
          <ac:chgData name="John Bee (BWCET)" userId="a1856448-f297-487a-a7ea-498499ce4ab3" providerId="ADAL" clId="{AA2111DE-8648-4F00-BAD4-E330AAB2A79A}" dt="2026-04-09T09:32:33.898" v="13292" actId="478"/>
          <ac:grpSpMkLst>
            <pc:docMk/>
            <pc:sldMk cId="511521108" sldId="2717"/>
            <ac:grpSpMk id="43" creationId="{F4A82C1E-B229-F692-DDE5-0FFE4F86BAEB}"/>
          </ac:grpSpMkLst>
        </pc:grpChg>
        <pc:grpChg chg="del">
          <ac:chgData name="John Bee (BWCET)" userId="a1856448-f297-487a-a7ea-498499ce4ab3" providerId="ADAL" clId="{AA2111DE-8648-4F00-BAD4-E330AAB2A79A}" dt="2026-04-09T09:32:33.898" v="13292" actId="478"/>
          <ac:grpSpMkLst>
            <pc:docMk/>
            <pc:sldMk cId="511521108" sldId="2717"/>
            <ac:grpSpMk id="63" creationId="{7541678A-F1CE-18E9-1131-FDFA42C060EA}"/>
          </ac:grpSpMkLst>
        </pc:grpChg>
        <pc:grpChg chg="add mod">
          <ac:chgData name="John Bee (BWCET)" userId="a1856448-f297-487a-a7ea-498499ce4ab3" providerId="ADAL" clId="{AA2111DE-8648-4F00-BAD4-E330AAB2A79A}" dt="2026-04-09T09:33:37.388" v="13310" actId="164"/>
          <ac:grpSpMkLst>
            <pc:docMk/>
            <pc:sldMk cId="511521108" sldId="2717"/>
            <ac:grpSpMk id="69" creationId="{D1822AFA-D672-C463-A7C4-45F4CDA712CD}"/>
          </ac:grpSpMkLst>
        </pc:grpChg>
        <pc:picChg chg="add mod">
          <ac:chgData name="John Bee (BWCET)" userId="a1856448-f297-487a-a7ea-498499ce4ab3" providerId="ADAL" clId="{AA2111DE-8648-4F00-BAD4-E330AAB2A79A}" dt="2026-04-09T09:33:37.388" v="13310" actId="164"/>
          <ac:picMkLst>
            <pc:docMk/>
            <pc:sldMk cId="511521108" sldId="2717"/>
            <ac:picMk id="44" creationId="{E4BF236A-B579-39A7-D504-7B9F980ABFF5}"/>
          </ac:picMkLst>
        </pc:picChg>
        <pc:picChg chg="add mod">
          <ac:chgData name="John Bee (BWCET)" userId="a1856448-f297-487a-a7ea-498499ce4ab3" providerId="ADAL" clId="{AA2111DE-8648-4F00-BAD4-E330AAB2A79A}" dt="2026-04-09T09:33:37.388" v="13310" actId="164"/>
          <ac:picMkLst>
            <pc:docMk/>
            <pc:sldMk cId="511521108" sldId="2717"/>
            <ac:picMk id="64" creationId="{23C74000-C0F5-1A86-16F0-56593E2ADD02}"/>
          </ac:picMkLst>
        </pc:picChg>
        <pc:picChg chg="add mod">
          <ac:chgData name="John Bee (BWCET)" userId="a1856448-f297-487a-a7ea-498499ce4ab3" providerId="ADAL" clId="{AA2111DE-8648-4F00-BAD4-E330AAB2A79A}" dt="2026-04-09T09:33:37.388" v="13310" actId="164"/>
          <ac:picMkLst>
            <pc:docMk/>
            <pc:sldMk cId="511521108" sldId="2717"/>
            <ac:picMk id="65" creationId="{7C172E13-80E6-19FF-9410-4F5A9F3AF262}"/>
          </ac:picMkLst>
        </pc:picChg>
      </pc:sldChg>
      <pc:sldChg chg="addSp delSp modSp add mod modClrScheme chgLayout">
        <pc:chgData name="John Bee (BWCET)" userId="a1856448-f297-487a-a7ea-498499ce4ab3" providerId="ADAL" clId="{AA2111DE-8648-4F00-BAD4-E330AAB2A79A}" dt="2026-04-09T09:37:11.656" v="13324" actId="1076"/>
        <pc:sldMkLst>
          <pc:docMk/>
          <pc:sldMk cId="4423124" sldId="2718"/>
        </pc:sldMkLst>
        <pc:spChg chg="mod">
          <ac:chgData name="John Bee (BWCET)" userId="a1856448-f297-487a-a7ea-498499ce4ab3" providerId="ADAL" clId="{AA2111DE-8648-4F00-BAD4-E330AAB2A79A}" dt="2026-04-09T09:36:42.181" v="13315" actId="26606"/>
          <ac:spMkLst>
            <pc:docMk/>
            <pc:sldMk cId="4423124" sldId="2718"/>
            <ac:spMk id="2" creationId="{CAAC40B5-0FB7-390B-2F6B-025E27145363}"/>
          </ac:spMkLst>
        </pc:spChg>
        <pc:spChg chg="mod ord">
          <ac:chgData name="John Bee (BWCET)" userId="a1856448-f297-487a-a7ea-498499ce4ab3" providerId="ADAL" clId="{AA2111DE-8648-4F00-BAD4-E330AAB2A79A}" dt="2026-04-09T09:36:42.181" v="13315" actId="26606"/>
          <ac:spMkLst>
            <pc:docMk/>
            <pc:sldMk cId="4423124" sldId="2718"/>
            <ac:spMk id="32" creationId="{4CF2CA52-0FB8-1700-881A-D3D70805B7CB}"/>
          </ac:spMkLst>
        </pc:spChg>
        <pc:spChg chg="mod ord">
          <ac:chgData name="John Bee (BWCET)" userId="a1856448-f297-487a-a7ea-498499ce4ab3" providerId="ADAL" clId="{AA2111DE-8648-4F00-BAD4-E330AAB2A79A}" dt="2026-04-09T09:36:42.181" v="13315" actId="26606"/>
          <ac:spMkLst>
            <pc:docMk/>
            <pc:sldMk cId="4423124" sldId="2718"/>
            <ac:spMk id="33" creationId="{3C1AF943-1213-2B2B-7A9C-C8B2310770EB}"/>
          </ac:spMkLst>
        </pc:spChg>
        <pc:grpChg chg="del">
          <ac:chgData name="John Bee (BWCET)" userId="a1856448-f297-487a-a7ea-498499ce4ab3" providerId="ADAL" clId="{AA2111DE-8648-4F00-BAD4-E330AAB2A79A}" dt="2026-04-09T09:36:37.375" v="13312" actId="478"/>
          <ac:grpSpMkLst>
            <pc:docMk/>
            <pc:sldMk cId="4423124" sldId="2718"/>
            <ac:grpSpMk id="69" creationId="{8A4D03EA-7B59-D417-AF53-60C3354D03DB}"/>
          </ac:grpSpMkLst>
        </pc:grpChg>
        <pc:picChg chg="add mod">
          <ac:chgData name="John Bee (BWCET)" userId="a1856448-f297-487a-a7ea-498499ce4ab3" providerId="ADAL" clId="{AA2111DE-8648-4F00-BAD4-E330AAB2A79A}" dt="2026-04-09T09:36:42.181" v="13315" actId="26606"/>
          <ac:picMkLst>
            <pc:docMk/>
            <pc:sldMk cId="4423124" sldId="2718"/>
            <ac:picMk id="4" creationId="{C1C828F4-4937-DDE8-BBFF-386D36F2D9F1}"/>
          </ac:picMkLst>
        </pc:picChg>
        <pc:cxnChg chg="add mod">
          <ac:chgData name="John Bee (BWCET)" userId="a1856448-f297-487a-a7ea-498499ce4ab3" providerId="ADAL" clId="{AA2111DE-8648-4F00-BAD4-E330AAB2A79A}" dt="2026-04-09T09:37:03.591" v="13320" actId="14100"/>
          <ac:cxnSpMkLst>
            <pc:docMk/>
            <pc:sldMk cId="4423124" sldId="2718"/>
            <ac:cxnSpMk id="5" creationId="{099A07FA-A009-F80D-74BA-78E4AFC122C5}"/>
          </ac:cxnSpMkLst>
        </pc:cxnChg>
        <pc:cxnChg chg="add mod">
          <ac:chgData name="John Bee (BWCET)" userId="a1856448-f297-487a-a7ea-498499ce4ab3" providerId="ADAL" clId="{AA2111DE-8648-4F00-BAD4-E330AAB2A79A}" dt="2026-04-09T09:37:07.792" v="13322" actId="1076"/>
          <ac:cxnSpMkLst>
            <pc:docMk/>
            <pc:sldMk cId="4423124" sldId="2718"/>
            <ac:cxnSpMk id="7" creationId="{85660B6F-2231-77D9-8930-C9D8DB67B2C6}"/>
          </ac:cxnSpMkLst>
        </pc:cxnChg>
        <pc:cxnChg chg="add mod">
          <ac:chgData name="John Bee (BWCET)" userId="a1856448-f297-487a-a7ea-498499ce4ab3" providerId="ADAL" clId="{AA2111DE-8648-4F00-BAD4-E330AAB2A79A}" dt="2026-04-09T09:37:11.656" v="13324" actId="1076"/>
          <ac:cxnSpMkLst>
            <pc:docMk/>
            <pc:sldMk cId="4423124" sldId="2718"/>
            <ac:cxnSpMk id="8" creationId="{EE32D18F-B676-0606-BC3F-D8780B84E710}"/>
          </ac:cxnSpMkLst>
        </pc:cxnChg>
      </pc:sldChg>
      <pc:sldChg chg="addSp delSp modSp add mod">
        <pc:chgData name="John Bee (BWCET)" userId="a1856448-f297-487a-a7ea-498499ce4ab3" providerId="ADAL" clId="{AA2111DE-8648-4F00-BAD4-E330AAB2A79A}" dt="2026-04-09T09:40:15.295" v="13346" actId="14100"/>
        <pc:sldMkLst>
          <pc:docMk/>
          <pc:sldMk cId="2341235937" sldId="2719"/>
        </pc:sldMkLst>
        <pc:picChg chg="del">
          <ac:chgData name="John Bee (BWCET)" userId="a1856448-f297-487a-a7ea-498499ce4ab3" providerId="ADAL" clId="{AA2111DE-8648-4F00-BAD4-E330AAB2A79A}" dt="2026-04-09T09:36:47.345" v="13317" actId="478"/>
          <ac:picMkLst>
            <pc:docMk/>
            <pc:sldMk cId="2341235937" sldId="2719"/>
            <ac:picMk id="4" creationId="{539DD20C-FEE8-F37F-694E-69AB6977D886}"/>
          </ac:picMkLst>
        </pc:picChg>
        <pc:picChg chg="add">
          <ac:chgData name="John Bee (BWCET)" userId="a1856448-f297-487a-a7ea-498499ce4ab3" providerId="ADAL" clId="{AA2111DE-8648-4F00-BAD4-E330AAB2A79A}" dt="2026-04-09T09:39:46.604" v="13325" actId="22"/>
          <ac:picMkLst>
            <pc:docMk/>
            <pc:sldMk cId="2341235937" sldId="2719"/>
            <ac:picMk id="5" creationId="{84CB210C-8827-0179-8048-C64D6B193730}"/>
          </ac:picMkLst>
        </pc:picChg>
        <pc:cxnChg chg="add mod">
          <ac:chgData name="John Bee (BWCET)" userId="a1856448-f297-487a-a7ea-498499ce4ab3" providerId="ADAL" clId="{AA2111DE-8648-4F00-BAD4-E330AAB2A79A}" dt="2026-04-09T09:40:15.295" v="13346" actId="14100"/>
          <ac:cxnSpMkLst>
            <pc:docMk/>
            <pc:sldMk cId="2341235937" sldId="2719"/>
            <ac:cxnSpMk id="6" creationId="{0EBF2E6B-83DB-83AF-757E-BEF56DD87127}"/>
          </ac:cxnSpMkLst>
        </pc:cxnChg>
        <pc:cxnChg chg="add mod">
          <ac:chgData name="John Bee (BWCET)" userId="a1856448-f297-487a-a7ea-498499ce4ab3" providerId="ADAL" clId="{AA2111DE-8648-4F00-BAD4-E330AAB2A79A}" dt="2026-04-09T09:40:10.014" v="13344" actId="1036"/>
          <ac:cxnSpMkLst>
            <pc:docMk/>
            <pc:sldMk cId="2341235937" sldId="2719"/>
            <ac:cxnSpMk id="7" creationId="{65DFCC16-EA29-32BA-5D6A-AD799A56CAC7}"/>
          </ac:cxnSpMkLst>
        </pc:cxnChg>
        <pc:cxnChg chg="add mod">
          <ac:chgData name="John Bee (BWCET)" userId="a1856448-f297-487a-a7ea-498499ce4ab3" providerId="ADAL" clId="{AA2111DE-8648-4F00-BAD4-E330AAB2A79A}" dt="2026-04-09T09:40:06.015" v="13337" actId="1038"/>
          <ac:cxnSpMkLst>
            <pc:docMk/>
            <pc:sldMk cId="2341235937" sldId="2719"/>
            <ac:cxnSpMk id="8" creationId="{15F63BCF-1A3A-B374-5ED7-02C0D130C75D}"/>
          </ac:cxnSpMkLst>
        </pc:cxnChg>
      </pc:sldChg>
      <pc:sldChg chg="addSp delSp modSp add mod">
        <pc:chgData name="John Bee (BWCET)" userId="a1856448-f297-487a-a7ea-498499ce4ab3" providerId="ADAL" clId="{AA2111DE-8648-4F00-BAD4-E330AAB2A79A}" dt="2026-04-09T09:43:50.973" v="13370" actId="1076"/>
        <pc:sldMkLst>
          <pc:docMk/>
          <pc:sldMk cId="861986915" sldId="2720"/>
        </pc:sldMkLst>
        <pc:picChg chg="add mod ord">
          <ac:chgData name="John Bee (BWCET)" userId="a1856448-f297-487a-a7ea-498499ce4ab3" providerId="ADAL" clId="{AA2111DE-8648-4F00-BAD4-E330AAB2A79A}" dt="2026-04-09T09:43:50.973" v="13370" actId="1076"/>
          <ac:picMkLst>
            <pc:docMk/>
            <pc:sldMk cId="861986915" sldId="2720"/>
            <ac:picMk id="4" creationId="{E3493FD4-D15D-0E86-2AAB-81A66235A5C8}"/>
          </ac:picMkLst>
        </pc:picChg>
        <pc:picChg chg="del">
          <ac:chgData name="John Bee (BWCET)" userId="a1856448-f297-487a-a7ea-498499ce4ab3" providerId="ADAL" clId="{AA2111DE-8648-4F00-BAD4-E330AAB2A79A}" dt="2026-04-09T09:40:21.462" v="13348" actId="478"/>
          <ac:picMkLst>
            <pc:docMk/>
            <pc:sldMk cId="861986915" sldId="2720"/>
            <ac:picMk id="5" creationId="{4BBF3065-194B-6165-DA71-B17EC1A400D6}"/>
          </ac:picMkLst>
        </pc:picChg>
        <pc:cxnChg chg="mod">
          <ac:chgData name="John Bee (BWCET)" userId="a1856448-f297-487a-a7ea-498499ce4ab3" providerId="ADAL" clId="{AA2111DE-8648-4F00-BAD4-E330AAB2A79A}" dt="2026-04-09T09:43:50.973" v="13370" actId="1076"/>
          <ac:cxnSpMkLst>
            <pc:docMk/>
            <pc:sldMk cId="861986915" sldId="2720"/>
            <ac:cxnSpMk id="6" creationId="{6C9D27BE-F524-EAFF-D579-A01D7509D75E}"/>
          </ac:cxnSpMkLst>
        </pc:cxnChg>
        <pc:cxnChg chg="mod">
          <ac:chgData name="John Bee (BWCET)" userId="a1856448-f297-487a-a7ea-498499ce4ab3" providerId="ADAL" clId="{AA2111DE-8648-4F00-BAD4-E330AAB2A79A}" dt="2026-04-09T09:43:50.973" v="13370" actId="1076"/>
          <ac:cxnSpMkLst>
            <pc:docMk/>
            <pc:sldMk cId="861986915" sldId="2720"/>
            <ac:cxnSpMk id="7" creationId="{33D909DA-354D-8636-CC4E-330AFA8CB18D}"/>
          </ac:cxnSpMkLst>
        </pc:cxnChg>
        <pc:cxnChg chg="mod">
          <ac:chgData name="John Bee (BWCET)" userId="a1856448-f297-487a-a7ea-498499ce4ab3" providerId="ADAL" clId="{AA2111DE-8648-4F00-BAD4-E330AAB2A79A}" dt="2026-04-09T09:43:50.973" v="13370" actId="1076"/>
          <ac:cxnSpMkLst>
            <pc:docMk/>
            <pc:sldMk cId="861986915" sldId="2720"/>
            <ac:cxnSpMk id="8" creationId="{7C87C9E1-C55B-5CFC-EAB0-9E44CE4815A0}"/>
          </ac:cxnSpMkLst>
        </pc:cxnChg>
      </pc:sldChg>
      <pc:sldChg chg="addSp delSp modSp add mod addAnim delAnim modAnim">
        <pc:chgData name="John Bee (BWCET)" userId="a1856448-f297-487a-a7ea-498499ce4ab3" providerId="ADAL" clId="{AA2111DE-8648-4F00-BAD4-E330AAB2A79A}" dt="2026-04-09T09:50:26.545" v="13396"/>
        <pc:sldMkLst>
          <pc:docMk/>
          <pc:sldMk cId="2635788539" sldId="2721"/>
        </pc:sldMkLst>
        <pc:spChg chg="add mod">
          <ac:chgData name="John Bee (BWCET)" userId="a1856448-f297-487a-a7ea-498499ce4ab3" providerId="ADAL" clId="{AA2111DE-8648-4F00-BAD4-E330AAB2A79A}" dt="2026-04-09T09:50:05.727" v="13390" actId="208"/>
          <ac:spMkLst>
            <pc:docMk/>
            <pc:sldMk cId="2635788539" sldId="2721"/>
            <ac:spMk id="10" creationId="{B65EA311-4E79-A71D-C03C-25B9CB5EA737}"/>
          </ac:spMkLst>
        </pc:spChg>
        <pc:spChg chg="add mod">
          <ac:chgData name="John Bee (BWCET)" userId="a1856448-f297-487a-a7ea-498499ce4ab3" providerId="ADAL" clId="{AA2111DE-8648-4F00-BAD4-E330AAB2A79A}" dt="2026-04-09T09:50:09.237" v="13392" actId="1076"/>
          <ac:spMkLst>
            <pc:docMk/>
            <pc:sldMk cId="2635788539" sldId="2721"/>
            <ac:spMk id="11" creationId="{1CAE3178-0AB6-A265-8B64-F962C8C3886F}"/>
          </ac:spMkLst>
        </pc:spChg>
        <pc:picChg chg="del">
          <ac:chgData name="John Bee (BWCET)" userId="a1856448-f297-487a-a7ea-498499ce4ab3" providerId="ADAL" clId="{AA2111DE-8648-4F00-BAD4-E330AAB2A79A}" dt="2026-04-09T09:44:01.863" v="13372" actId="478"/>
          <ac:picMkLst>
            <pc:docMk/>
            <pc:sldMk cId="2635788539" sldId="2721"/>
            <ac:picMk id="4" creationId="{614E1889-D9C2-1862-B3A2-AFBCD7F38425}"/>
          </ac:picMkLst>
        </pc:picChg>
        <pc:picChg chg="add ord">
          <ac:chgData name="John Bee (BWCET)" userId="a1856448-f297-487a-a7ea-498499ce4ab3" providerId="ADAL" clId="{AA2111DE-8648-4F00-BAD4-E330AAB2A79A}" dt="2026-04-09T09:49:35.789" v="13374" actId="167"/>
          <ac:picMkLst>
            <pc:docMk/>
            <pc:sldMk cId="2635788539" sldId="2721"/>
            <ac:picMk id="5" creationId="{C4055DDD-15AB-2E19-B221-A27F4321E7EF}"/>
          </ac:picMkLst>
        </pc:picChg>
        <pc:cxnChg chg="mod">
          <ac:chgData name="John Bee (BWCET)" userId="a1856448-f297-487a-a7ea-498499ce4ab3" providerId="ADAL" clId="{AA2111DE-8648-4F00-BAD4-E330AAB2A79A}" dt="2026-04-09T09:49:41.963" v="13376" actId="14100"/>
          <ac:cxnSpMkLst>
            <pc:docMk/>
            <pc:sldMk cId="2635788539" sldId="2721"/>
            <ac:cxnSpMk id="6" creationId="{F3C32102-26F4-1312-F9E4-58A469DD5986}"/>
          </ac:cxnSpMkLst>
        </pc:cxnChg>
        <pc:cxnChg chg="mod">
          <ac:chgData name="John Bee (BWCET)" userId="a1856448-f297-487a-a7ea-498499ce4ab3" providerId="ADAL" clId="{AA2111DE-8648-4F00-BAD4-E330AAB2A79A}" dt="2026-04-09T09:49:45.075" v="13377" actId="1076"/>
          <ac:cxnSpMkLst>
            <pc:docMk/>
            <pc:sldMk cId="2635788539" sldId="2721"/>
            <ac:cxnSpMk id="7" creationId="{32D4D29C-1C93-E2E4-196A-9896FC780808}"/>
          </ac:cxnSpMkLst>
        </pc:cxnChg>
        <pc:cxnChg chg="mod">
          <ac:chgData name="John Bee (BWCET)" userId="a1856448-f297-487a-a7ea-498499ce4ab3" providerId="ADAL" clId="{AA2111DE-8648-4F00-BAD4-E330AAB2A79A}" dt="2026-04-09T09:49:47.939" v="13378" actId="1076"/>
          <ac:cxnSpMkLst>
            <pc:docMk/>
            <pc:sldMk cId="2635788539" sldId="2721"/>
            <ac:cxnSpMk id="8" creationId="{DA9BB60E-A336-67BC-C2F1-3BD71478C99C}"/>
          </ac:cxnSpMkLst>
        </pc:cxnChg>
      </pc:sldChg>
      <pc:sldChg chg="addSp delSp modSp add mod delAnim">
        <pc:chgData name="John Bee (BWCET)" userId="a1856448-f297-487a-a7ea-498499ce4ab3" providerId="ADAL" clId="{AA2111DE-8648-4F00-BAD4-E330AAB2A79A}" dt="2026-04-09T09:52:01.458" v="13410" actId="1076"/>
        <pc:sldMkLst>
          <pc:docMk/>
          <pc:sldMk cId="2186403687" sldId="2722"/>
        </pc:sldMkLst>
        <pc:spChg chg="del">
          <ac:chgData name="John Bee (BWCET)" userId="a1856448-f297-487a-a7ea-498499ce4ab3" providerId="ADAL" clId="{AA2111DE-8648-4F00-BAD4-E330AAB2A79A}" dt="2026-04-09T09:50:32.520" v="13399" actId="478"/>
          <ac:spMkLst>
            <pc:docMk/>
            <pc:sldMk cId="2186403687" sldId="2722"/>
            <ac:spMk id="10" creationId="{672E2CD4-9388-79F1-2117-F7D2D1E3444D}"/>
          </ac:spMkLst>
        </pc:spChg>
        <pc:spChg chg="del">
          <ac:chgData name="John Bee (BWCET)" userId="a1856448-f297-487a-a7ea-498499ce4ab3" providerId="ADAL" clId="{AA2111DE-8648-4F00-BAD4-E330AAB2A79A}" dt="2026-04-09T09:50:33.115" v="13400" actId="478"/>
          <ac:spMkLst>
            <pc:docMk/>
            <pc:sldMk cId="2186403687" sldId="2722"/>
            <ac:spMk id="11" creationId="{891D9CD5-B34E-45D6-AE8D-47B17E2CB61A}"/>
          </ac:spMkLst>
        </pc:spChg>
        <pc:picChg chg="add ord">
          <ac:chgData name="John Bee (BWCET)" userId="a1856448-f297-487a-a7ea-498499ce4ab3" providerId="ADAL" clId="{AA2111DE-8648-4F00-BAD4-E330AAB2A79A}" dt="2026-04-09T09:51:46.523" v="13402" actId="167"/>
          <ac:picMkLst>
            <pc:docMk/>
            <pc:sldMk cId="2186403687" sldId="2722"/>
            <ac:picMk id="4" creationId="{EFC7E97A-93BD-618C-4293-5831E8B20742}"/>
          </ac:picMkLst>
        </pc:picChg>
        <pc:picChg chg="del">
          <ac:chgData name="John Bee (BWCET)" userId="a1856448-f297-487a-a7ea-498499ce4ab3" providerId="ADAL" clId="{AA2111DE-8648-4F00-BAD4-E330AAB2A79A}" dt="2026-04-09T09:50:31.473" v="13398" actId="478"/>
          <ac:picMkLst>
            <pc:docMk/>
            <pc:sldMk cId="2186403687" sldId="2722"/>
            <ac:picMk id="5" creationId="{BBF253AE-7413-2ED7-2239-A72EC2B2C631}"/>
          </ac:picMkLst>
        </pc:picChg>
        <pc:cxnChg chg="mod">
          <ac:chgData name="John Bee (BWCET)" userId="a1856448-f297-487a-a7ea-498499ce4ab3" providerId="ADAL" clId="{AA2111DE-8648-4F00-BAD4-E330AAB2A79A}" dt="2026-04-09T09:51:57.594" v="13409" actId="1037"/>
          <ac:cxnSpMkLst>
            <pc:docMk/>
            <pc:sldMk cId="2186403687" sldId="2722"/>
            <ac:cxnSpMk id="6" creationId="{B4BF0D16-6164-148D-578A-C51504BFBA20}"/>
          </ac:cxnSpMkLst>
        </pc:cxnChg>
        <pc:cxnChg chg="mod">
          <ac:chgData name="John Bee (BWCET)" userId="a1856448-f297-487a-a7ea-498499ce4ab3" providerId="ADAL" clId="{AA2111DE-8648-4F00-BAD4-E330AAB2A79A}" dt="2026-04-09T09:51:50.219" v="13403" actId="1076"/>
          <ac:cxnSpMkLst>
            <pc:docMk/>
            <pc:sldMk cId="2186403687" sldId="2722"/>
            <ac:cxnSpMk id="7" creationId="{808A0397-CBC9-2942-B302-113B5FFE93DB}"/>
          </ac:cxnSpMkLst>
        </pc:cxnChg>
        <pc:cxnChg chg="mod">
          <ac:chgData name="John Bee (BWCET)" userId="a1856448-f297-487a-a7ea-498499ce4ab3" providerId="ADAL" clId="{AA2111DE-8648-4F00-BAD4-E330AAB2A79A}" dt="2026-04-09T09:52:01.458" v="13410" actId="1076"/>
          <ac:cxnSpMkLst>
            <pc:docMk/>
            <pc:sldMk cId="2186403687" sldId="2722"/>
            <ac:cxnSpMk id="8" creationId="{634A6471-E1BA-7DE8-E0B3-43DAAB50D698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5EC88-8908-436F-AFB0-0ED58AD0E71E}" type="datetimeFigureOut">
              <a:rPr lang="en-GB" smtClean="0"/>
              <a:t>09/04/2026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8B123-93A8-42FE-8984-288C26BC88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84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9EB856-A531-58CA-E0F9-0C748C0C2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9" y="6188149"/>
            <a:ext cx="601514" cy="60151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27453-2E8C-38E5-DAA7-B0A4FAC6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F433-9770-4950-95C3-BC0E40A08509}" type="datetime1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49285-3611-616B-36F9-6380399B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FADD1-F9C1-11DF-421A-507A7FB90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40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3DED5-75E7-396C-BE02-05F06150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F390BD-1674-9AA5-595F-EBCE5FD50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FA139-BFCE-0208-B74F-BDAA73479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BE31E-7B43-4B9B-B66B-7DF19CB420D2}" type="datetime1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B95D1-F858-D7AE-70B8-334278CE4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A447C-9BD9-57C3-4E88-0C91D802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41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1C850-9D07-CF23-0D73-CD69C32E45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0061D8-553D-EBBB-3105-80A5AD8F1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B5A24-5176-E95A-5100-4C56BA29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447DE-DF2E-4CFA-B8C4-E406B378F4A7}" type="datetime1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36BA1-E179-EC24-0220-0EC7DB730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1433F-433F-B2B0-D6EC-3BD01EAC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063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60D65-D559-6BBB-2278-ABEB2CD69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932C3-9D14-04F2-8DEC-D7142E04B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D7015-1B34-A694-D43E-ED2A7FA8B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0600-C943-4EC1-A3C3-50B67CF2DA1C}" type="datetime1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BB68B-D70A-16EC-8296-3DB9A93C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37BA3-DBF9-BCA3-1077-D4DFA5BE8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E1242-9BF0-44FA-90B8-EF6B433760D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8DBF92-086F-5B4B-5104-8650AA1C3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84" y="6193354"/>
            <a:ext cx="691116" cy="69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8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0212C-1850-0D5D-FE5E-A899D6838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A48B0-E948-5649-5129-714A2A082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3D28E-852D-A7DD-D9EB-F66BEEC61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597C-4A8A-46E4-B1E7-52FA445201B5}" type="datetime1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43477-6F9B-30BB-487E-322BF13B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029F5-3D48-CB49-653E-E6B4DACB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0FF56-2809-A0FF-EE47-56EA51D51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D6FE5-EB3E-9547-A52A-A9EAE9733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D6852-15A1-0BD3-6CBD-2142B48FF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7EEF-ECDE-4AC6-9DEE-AE5ABA7A0F51}" type="datetime1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CC44C-42FF-C996-81C1-B7E00135B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2950B-800C-8C50-206D-046DEE97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177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8F1F4-EE56-1B96-E8A0-5A8D040FC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905F6-7B6B-3331-707A-F6537081A6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0A392-79D7-6F78-EF5B-0BD305E02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02C4E-8759-CC01-22FD-F85BCDB49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9DF7-91FF-4181-B1BD-8EF13EA0E731}" type="datetime1">
              <a:rPr lang="en-GB" smtClean="0"/>
              <a:t>09/04/2026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4094E-6D65-2CE3-CA4D-F7E8D2EAB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49374-8230-4F04-3AA1-0D1EC97EB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40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AFAC-237D-5B42-344C-EB7C5D1DF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0133E-2F7C-5011-0CA7-2A6C3E71B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D83F88-E741-F8B2-026D-EF8917063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B5D506-CB3C-E9AB-4279-65BF7618C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670EDC-6D2C-47A1-E653-ED8285EDF9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44A3BA-7208-7E6E-EC80-A2C7A11EE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83359-81F5-4C2A-84CD-FDCDE5C796AD}" type="datetime1">
              <a:rPr lang="en-GB" smtClean="0"/>
              <a:t>09/04/2026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3CEE7A-5C1C-3446-20D6-2BB2D9A79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24AE9D-9505-6928-1F0A-A5727D9D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35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ED4B8-FF39-6A95-50DF-61DEE7B9A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CD30F7-5276-1D1B-A67D-ADA8E0140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9FB5-43AC-4F50-BDF2-B6E1913E83C2}" type="datetime1">
              <a:rPr lang="en-GB" smtClean="0"/>
              <a:t>09/04/2026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865B4A-88B0-6865-46FC-4C8A7EA13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4AEF7-78A5-6302-3542-845657E1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27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9C7210-D669-7482-996D-7D41EBD95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AA206-6D13-43B1-ADD5-25EE8DF29D29}" type="datetime1">
              <a:rPr lang="en-GB" smtClean="0"/>
              <a:t>09/04/2026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BDB273-637D-90BD-FD7E-782D17A37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0256C-1047-DB0D-6152-DF51ED226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65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6BB2E-FAC9-E377-80B3-04A04CA7E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E6B1F-0A0E-6EE5-88DC-8DA86BCD9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906EB-A9AE-890D-001C-37EDBD37B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A77DB-D9F8-EF25-02DA-D853A68FD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F5AED-61A6-438B-A089-A89A181C0C63}" type="datetime1">
              <a:rPr lang="en-GB" smtClean="0"/>
              <a:t>09/04/2026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BA685C-1CA9-D3C4-D3DB-894353A17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5B99A-46B3-0592-B775-0407182BB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893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C0B11-41A9-2F13-0CFC-547F0E08A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1B4F46-0E63-5B6E-197E-70693A9D33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E8472C-37C5-FD33-E190-11A8466AD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0CF03-E96B-84E9-EFA0-17DD65FB9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944C-5C8A-47E8-86D6-96FA3BE0D35E}" type="datetime1">
              <a:rPr lang="en-GB" smtClean="0"/>
              <a:t>09/04/2026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3C172-BF08-FB16-060D-4C94D2549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2443B-11E3-0397-FE58-87F6AE2D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87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1BA85C-2BD7-718D-995C-102B4018F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D6334-89C6-3449-B5AC-052B0208A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468A1-942B-100B-72D5-F41BD6E1C5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0D9A26-B0EE-42CB-9399-3D49C9B34653}" type="datetime1">
              <a:rPr lang="en-GB" smtClean="0"/>
              <a:t>09/04/2026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6BD18-5A4B-A89F-52C3-5B53B05DF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/>
              <a:t>MrBeeTeach©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7A07C-F9BC-ED1D-260A-BBB691A83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19C0A6-D96E-431C-B2A3-68E360E6AD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599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DD076E-8EA2-0129-8838-861AFD390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 2026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B5C170-FF8C-4339-B96D-DBC57DC221A7}"/>
              </a:ext>
            </a:extLst>
          </p:cNvPr>
          <p:cNvSpPr txBox="1"/>
          <p:nvPr/>
        </p:nvSpPr>
        <p:spPr>
          <a:xfrm>
            <a:off x="2164475" y="553934"/>
            <a:ext cx="78630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>
                <a:latin typeface="Century Gothic" panose="020B0502020202020204" pitchFamily="34" charset="0"/>
              </a:rPr>
              <a:t>Mastering Geometry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07E011-42F8-459A-9497-02E30E457E77}"/>
              </a:ext>
            </a:extLst>
          </p:cNvPr>
          <p:cNvGrpSpPr/>
          <p:nvPr/>
        </p:nvGrpSpPr>
        <p:grpSpPr>
          <a:xfrm>
            <a:off x="3144972" y="1487339"/>
            <a:ext cx="5902055" cy="1650423"/>
            <a:chOff x="2015126" y="2552577"/>
            <a:chExt cx="8161748" cy="22823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0FF1752-71CE-AEE7-A28D-B592C5DE5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5126" y="2552577"/>
              <a:ext cx="8161748" cy="2282313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5E3EDCC-D640-9041-21BD-28B632453007}"/>
                </a:ext>
              </a:extLst>
            </p:cNvPr>
            <p:cNvSpPr/>
            <p:nvPr/>
          </p:nvSpPr>
          <p:spPr>
            <a:xfrm>
              <a:off x="3280410" y="376047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001DA96-A62D-CE85-546F-424CABD761F7}"/>
                </a:ext>
              </a:extLst>
            </p:cNvPr>
            <p:cNvSpPr/>
            <p:nvPr/>
          </p:nvSpPr>
          <p:spPr>
            <a:xfrm>
              <a:off x="6256020" y="376047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76FF81A-0303-A6C8-EEDF-1EB3BF0432F7}"/>
                </a:ext>
              </a:extLst>
            </p:cNvPr>
            <p:cNvSpPr/>
            <p:nvPr/>
          </p:nvSpPr>
          <p:spPr>
            <a:xfrm>
              <a:off x="7631430" y="3585733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9E00301-3CE7-08BD-3B6E-D8808829E6B6}"/>
                </a:ext>
              </a:extLst>
            </p:cNvPr>
            <p:cNvSpPr/>
            <p:nvPr/>
          </p:nvSpPr>
          <p:spPr>
            <a:xfrm>
              <a:off x="9338310" y="3585733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BA571C2-D209-7795-AD80-517B1ECCC156}"/>
              </a:ext>
            </a:extLst>
          </p:cNvPr>
          <p:cNvSpPr txBox="1"/>
          <p:nvPr/>
        </p:nvSpPr>
        <p:spPr>
          <a:xfrm>
            <a:off x="3247516" y="3077730"/>
            <a:ext cx="308449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entury Gothic" panose="020B0502020202020204" pitchFamily="34" charset="0"/>
              </a:rPr>
              <a:t>Reception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dirty="0">
                <a:latin typeface="Century Gothic" panose="020B0502020202020204" pitchFamily="34" charset="0"/>
              </a:rPr>
              <a:t>Summer term 1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dirty="0">
                <a:latin typeface="Century Gothic" panose="020B0502020202020204" pitchFamily="34" charset="0"/>
              </a:rPr>
              <a:t>Week 31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dirty="0">
                <a:latin typeface="Century Gothic" panose="020B0502020202020204" pitchFamily="34" charset="0"/>
              </a:rPr>
              <a:t>Focus: Symmetry</a:t>
            </a:r>
          </a:p>
        </p:txBody>
      </p:sp>
    </p:spTree>
    <p:extLst>
      <p:ext uri="{BB962C8B-B14F-4D97-AF65-F5344CB8AC3E}">
        <p14:creationId xmlns:p14="http://schemas.microsoft.com/office/powerpoint/2010/main" val="2755384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A7885-A6F0-23F5-2C14-F87A19145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D9062DCD-0AC2-C027-699A-2FCF9AE22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2E80D921-CA36-2E79-CA52-7A25B4204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10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0540A7-F6BE-2A96-6A92-BBA6C7916446}"/>
              </a:ext>
            </a:extLst>
          </p:cNvPr>
          <p:cNvSpPr/>
          <p:nvPr/>
        </p:nvSpPr>
        <p:spPr>
          <a:xfrm>
            <a:off x="4294264" y="2594610"/>
            <a:ext cx="3489711" cy="1908525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FBBE9B1-E00C-3FE5-9942-C777AA6848BE}"/>
              </a:ext>
            </a:extLst>
          </p:cNvPr>
          <p:cNvCxnSpPr>
            <a:cxnSpLocks/>
          </p:cNvCxnSpPr>
          <p:nvPr/>
        </p:nvCxnSpPr>
        <p:spPr>
          <a:xfrm>
            <a:off x="3680460" y="3531870"/>
            <a:ext cx="4846320" cy="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2FE8D6B-C454-18B8-A60A-67F26F425E73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Do both sides match?</a:t>
            </a:r>
          </a:p>
        </p:txBody>
      </p:sp>
      <p:pic>
        <p:nvPicPr>
          <p:cNvPr id="10" name="Graphic 9" descr="Thumbs up sign with solid fill">
            <a:extLst>
              <a:ext uri="{FF2B5EF4-FFF2-40B4-BE49-F238E27FC236}">
                <a16:creationId xmlns:a16="http://schemas.microsoft.com/office/drawing/2014/main" id="{1628E786-4902-144A-5BFE-801433F2D57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V="1">
            <a:off x="10439400" y="4503135"/>
            <a:ext cx="914400" cy="914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5BE6FED-D9F1-0BCD-C2A6-08385B347E31}"/>
              </a:ext>
            </a:extLst>
          </p:cNvPr>
          <p:cNvSpPr/>
          <p:nvPr/>
        </p:nvSpPr>
        <p:spPr>
          <a:xfrm>
            <a:off x="5505450" y="2754631"/>
            <a:ext cx="1196339" cy="617218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935B71-834D-4A97-D392-76743DCDC781}"/>
              </a:ext>
            </a:extLst>
          </p:cNvPr>
          <p:cNvSpPr/>
          <p:nvPr/>
        </p:nvSpPr>
        <p:spPr>
          <a:xfrm>
            <a:off x="5787391" y="3691891"/>
            <a:ext cx="617218" cy="617218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DF004F-2429-DC69-5053-6F90B42E13C4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531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9693A-9983-B34F-8695-E8DCBDDCE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1C2D1486-3EDB-D60D-69F3-9DB5AED4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6D9C481A-E7C2-DBBB-1AE8-B94EC84E0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11</a:t>
            </a:fld>
            <a:endParaRPr lang="en-GB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3CC0B3F-EC2C-8EC2-1450-1F9153532FE6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Do both sides match?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02EE22-84FF-9578-7E3E-FF82DB7E9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44" y="2835358"/>
            <a:ext cx="1914792" cy="186716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A51D38-D4F5-39D6-EFE7-620C76D6B034}"/>
              </a:ext>
            </a:extLst>
          </p:cNvPr>
          <p:cNvCxnSpPr>
            <a:cxnSpLocks/>
          </p:cNvCxnSpPr>
          <p:nvPr/>
        </p:nvCxnSpPr>
        <p:spPr>
          <a:xfrm>
            <a:off x="1387140" y="2431629"/>
            <a:ext cx="0" cy="265176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316D02CC-DBF1-67A7-F339-9533BC73B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502" y="2911234"/>
            <a:ext cx="2047187" cy="18685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2495B4-6822-4CDE-0DF1-1DE990AFE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575" y="2431629"/>
            <a:ext cx="3648584" cy="246731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4B0E5F-41F4-E00F-8A0F-B0908EC3A857}"/>
              </a:ext>
            </a:extLst>
          </p:cNvPr>
          <p:cNvCxnSpPr>
            <a:cxnSpLocks/>
          </p:cNvCxnSpPr>
          <p:nvPr/>
        </p:nvCxnSpPr>
        <p:spPr>
          <a:xfrm>
            <a:off x="4374577" y="2431629"/>
            <a:ext cx="0" cy="2837601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101541B-E0BF-A28A-4696-FFAAA0885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159" y="1995287"/>
            <a:ext cx="2429214" cy="286742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DF8432B-D3CF-D2F2-EAD7-7B6639380EBB}"/>
              </a:ext>
            </a:extLst>
          </p:cNvPr>
          <p:cNvCxnSpPr>
            <a:cxnSpLocks/>
          </p:cNvCxnSpPr>
          <p:nvPr/>
        </p:nvCxnSpPr>
        <p:spPr>
          <a:xfrm>
            <a:off x="7425603" y="2050759"/>
            <a:ext cx="22163" cy="303263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A6A46F6-1C3F-20E9-BB68-92BE1E1C80C8}"/>
              </a:ext>
            </a:extLst>
          </p:cNvPr>
          <p:cNvCxnSpPr>
            <a:cxnSpLocks/>
          </p:cNvCxnSpPr>
          <p:nvPr/>
        </p:nvCxnSpPr>
        <p:spPr>
          <a:xfrm flipV="1">
            <a:off x="9220595" y="3768938"/>
            <a:ext cx="2492803" cy="76548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F03C78D-8506-2F34-1CB5-83B61675B87C}"/>
              </a:ext>
            </a:extLst>
          </p:cNvPr>
          <p:cNvCxnSpPr>
            <a:cxnSpLocks/>
          </p:cNvCxnSpPr>
          <p:nvPr/>
        </p:nvCxnSpPr>
        <p:spPr>
          <a:xfrm>
            <a:off x="10455566" y="2383145"/>
            <a:ext cx="53958" cy="2966095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1662241-9035-1619-8097-6408EA31DB82}"/>
              </a:ext>
            </a:extLst>
          </p:cNvPr>
          <p:cNvCxnSpPr>
            <a:cxnSpLocks/>
          </p:cNvCxnSpPr>
          <p:nvPr/>
        </p:nvCxnSpPr>
        <p:spPr>
          <a:xfrm>
            <a:off x="9607425" y="2911234"/>
            <a:ext cx="1885264" cy="1951478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AE241DC-5626-22A5-4D19-14EC7C89EB4A}"/>
              </a:ext>
            </a:extLst>
          </p:cNvPr>
          <p:cNvCxnSpPr>
            <a:cxnSpLocks/>
          </p:cNvCxnSpPr>
          <p:nvPr/>
        </p:nvCxnSpPr>
        <p:spPr>
          <a:xfrm flipH="1">
            <a:off x="9672437" y="2835358"/>
            <a:ext cx="1681363" cy="1867161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F7E60E7-9E96-C182-890D-23B9D2CA0282}"/>
              </a:ext>
            </a:extLst>
          </p:cNvPr>
          <p:cNvCxnSpPr>
            <a:cxnSpLocks/>
          </p:cNvCxnSpPr>
          <p:nvPr/>
        </p:nvCxnSpPr>
        <p:spPr>
          <a:xfrm flipH="1">
            <a:off x="9982200" y="2383145"/>
            <a:ext cx="1000871" cy="2700244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7553650-AB49-D2DE-C11D-6FEB0347CD79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99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A1DA2-B922-B564-B52C-D26C04FF6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4A8C17AC-9094-9CA9-B7AE-296922BB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9776BDB-F91D-E069-A177-5C9BDD228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12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E76657-E64C-6B66-C8AC-4F7141350AD0}"/>
              </a:ext>
            </a:extLst>
          </p:cNvPr>
          <p:cNvSpPr/>
          <p:nvPr/>
        </p:nvSpPr>
        <p:spPr>
          <a:xfrm rot="16200000">
            <a:off x="4993005" y="2326005"/>
            <a:ext cx="2205990" cy="220599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6BECEC-414B-D0C8-FDB8-9BB98E863543}"/>
              </a:ext>
            </a:extLst>
          </p:cNvPr>
          <p:cNvCxnSpPr/>
          <p:nvPr/>
        </p:nvCxnSpPr>
        <p:spPr>
          <a:xfrm>
            <a:off x="6096000" y="1943100"/>
            <a:ext cx="0" cy="308610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0AC55241-CC26-B394-3311-673D41CABEE5}"/>
              </a:ext>
            </a:extLst>
          </p:cNvPr>
          <p:cNvSpPr/>
          <p:nvPr/>
        </p:nvSpPr>
        <p:spPr>
          <a:xfrm rot="16200000">
            <a:off x="4430076" y="2888931"/>
            <a:ext cx="2205990" cy="108013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62589C-10CF-D41B-5EAE-A35FC3BF70F8}"/>
              </a:ext>
            </a:extLst>
          </p:cNvPr>
          <p:cNvSpPr/>
          <p:nvPr/>
        </p:nvSpPr>
        <p:spPr>
          <a:xfrm rot="16200000">
            <a:off x="5544503" y="2888930"/>
            <a:ext cx="2205990" cy="108013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79E649-60B3-96E6-4F16-5D2780D1C1B6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0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6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AE1A75-DBE0-8BF3-CD6A-840671C8A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5FF8CF7E-090C-62F5-DF95-7DD3D509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1C263D63-4DC1-5975-E0E4-DB2FE2BFA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13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7CC3B4-A6A4-BD6C-E0D6-F34B42C8DF09}"/>
              </a:ext>
            </a:extLst>
          </p:cNvPr>
          <p:cNvSpPr/>
          <p:nvPr/>
        </p:nvSpPr>
        <p:spPr>
          <a:xfrm rot="10800000">
            <a:off x="4993005" y="2326005"/>
            <a:ext cx="2205990" cy="220599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69EEF63-80F2-7AA0-B3C4-18132CF05DB0}"/>
              </a:ext>
            </a:extLst>
          </p:cNvPr>
          <p:cNvCxnSpPr>
            <a:cxnSpLocks/>
          </p:cNvCxnSpPr>
          <p:nvPr/>
        </p:nvCxnSpPr>
        <p:spPr>
          <a:xfrm rot="16200000">
            <a:off x="6096000" y="1943100"/>
            <a:ext cx="0" cy="308610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C0F184D-9B2C-AC5D-70B8-C6A3B2595DCC}"/>
              </a:ext>
            </a:extLst>
          </p:cNvPr>
          <p:cNvSpPr/>
          <p:nvPr/>
        </p:nvSpPr>
        <p:spPr>
          <a:xfrm rot="10800000">
            <a:off x="4993003" y="3460427"/>
            <a:ext cx="2205990" cy="108013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33B8CF-8110-C6FA-B773-2E08C8723774}"/>
              </a:ext>
            </a:extLst>
          </p:cNvPr>
          <p:cNvSpPr/>
          <p:nvPr/>
        </p:nvSpPr>
        <p:spPr>
          <a:xfrm rot="10800000">
            <a:off x="4993005" y="2334573"/>
            <a:ext cx="2205990" cy="108013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A9B4F6-9317-2D1F-615A-23C5ED8D16DD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E285B-5E4B-0A2B-7357-AF29F6FBF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BDF04167-FDA7-DF41-717F-89B353D82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26B05F2E-4BBC-CCFA-B132-4B5599DB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14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497057-A7A8-6DEB-DC56-2CD1BF34F6ED}"/>
              </a:ext>
            </a:extLst>
          </p:cNvPr>
          <p:cNvSpPr/>
          <p:nvPr/>
        </p:nvSpPr>
        <p:spPr>
          <a:xfrm rot="10800000">
            <a:off x="7627617" y="3460425"/>
            <a:ext cx="2205990" cy="108013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5A44C8-DB09-FCA3-7565-326116657D38}"/>
              </a:ext>
            </a:extLst>
          </p:cNvPr>
          <p:cNvSpPr/>
          <p:nvPr/>
        </p:nvSpPr>
        <p:spPr>
          <a:xfrm rot="10800000">
            <a:off x="7627617" y="2348863"/>
            <a:ext cx="2205990" cy="108013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BD8492-5770-1EC8-88E7-BA4497AA3099}"/>
              </a:ext>
            </a:extLst>
          </p:cNvPr>
          <p:cNvSpPr/>
          <p:nvPr/>
        </p:nvSpPr>
        <p:spPr>
          <a:xfrm rot="16200000">
            <a:off x="2132648" y="2888932"/>
            <a:ext cx="2205990" cy="108013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1C8DB6-C342-4A2D-84E8-B51BCC4A80CD}"/>
              </a:ext>
            </a:extLst>
          </p:cNvPr>
          <p:cNvSpPr/>
          <p:nvPr/>
        </p:nvSpPr>
        <p:spPr>
          <a:xfrm rot="16200000">
            <a:off x="3212785" y="2900361"/>
            <a:ext cx="2205990" cy="108013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2637A2AE-A5A5-9B08-6657-4D317D8CC0E7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same?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is different?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AEA46B-398A-DA11-7216-034DD4ACB530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21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187A2-B5D5-B7C8-B7C2-B92599F19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5A213E4C-A86B-C423-8A0A-424BB2B3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F252F148-D6FD-3986-2ABA-F2A07761C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15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9B039E-2D18-516D-80B0-CA0B5DDC1345}"/>
              </a:ext>
            </a:extLst>
          </p:cNvPr>
          <p:cNvSpPr/>
          <p:nvPr/>
        </p:nvSpPr>
        <p:spPr>
          <a:xfrm rot="10800000">
            <a:off x="4993005" y="2326005"/>
            <a:ext cx="2205990" cy="220599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53613A-A2D7-5CD9-1049-4E90F3B20A32}"/>
              </a:ext>
            </a:extLst>
          </p:cNvPr>
          <p:cNvCxnSpPr>
            <a:cxnSpLocks/>
          </p:cNvCxnSpPr>
          <p:nvPr/>
        </p:nvCxnSpPr>
        <p:spPr>
          <a:xfrm>
            <a:off x="4686300" y="2000250"/>
            <a:ext cx="2971800" cy="292608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D9BB79C-C55B-42A1-6CEA-345C30302184}"/>
              </a:ext>
            </a:extLst>
          </p:cNvPr>
          <p:cNvSpPr/>
          <p:nvPr/>
        </p:nvSpPr>
        <p:spPr>
          <a:xfrm>
            <a:off x="4993004" y="2326005"/>
            <a:ext cx="2205991" cy="2251369"/>
          </a:xfrm>
          <a:prstGeom prst="triangle">
            <a:avLst>
              <a:gd name="adj" fmla="val 0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0736DB97-C04D-DC1C-3E21-0335741E3272}"/>
              </a:ext>
            </a:extLst>
          </p:cNvPr>
          <p:cNvSpPr/>
          <p:nvPr/>
        </p:nvSpPr>
        <p:spPr>
          <a:xfrm rot="10800000">
            <a:off x="4993004" y="2303315"/>
            <a:ext cx="2205991" cy="2251369"/>
          </a:xfrm>
          <a:prstGeom prst="triangle">
            <a:avLst>
              <a:gd name="adj" fmla="val 0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604348-4CF2-DACE-C4CE-3C7E98F2168E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52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D67B0-3177-2A93-299D-8B6B0C751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49AFA9B4-C1F4-B09A-1ED0-CEC321E6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EB4AC52-13A4-1229-0EED-7C4DB9AEB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16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000895-E2D4-DD4E-0893-2129EC0EB1D9}"/>
              </a:ext>
            </a:extLst>
          </p:cNvPr>
          <p:cNvSpPr/>
          <p:nvPr/>
        </p:nvSpPr>
        <p:spPr>
          <a:xfrm rot="10800000">
            <a:off x="4993005" y="2326005"/>
            <a:ext cx="2205990" cy="220599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844462-B373-CDBD-E58A-F7F198C305AD}"/>
              </a:ext>
            </a:extLst>
          </p:cNvPr>
          <p:cNvCxnSpPr>
            <a:cxnSpLocks/>
          </p:cNvCxnSpPr>
          <p:nvPr/>
        </p:nvCxnSpPr>
        <p:spPr>
          <a:xfrm flipH="1">
            <a:off x="4549140" y="1897380"/>
            <a:ext cx="3086100" cy="301752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3658108-02F0-E741-04FC-2BF480FDBC05}"/>
              </a:ext>
            </a:extLst>
          </p:cNvPr>
          <p:cNvSpPr/>
          <p:nvPr/>
        </p:nvSpPr>
        <p:spPr>
          <a:xfrm>
            <a:off x="4993004" y="2326005"/>
            <a:ext cx="2205991" cy="2251369"/>
          </a:xfrm>
          <a:prstGeom prst="triangle">
            <a:avLst>
              <a:gd name="adj" fmla="val 100000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1CD028C8-0CAD-A3BA-B8BB-93720E655FD2}"/>
              </a:ext>
            </a:extLst>
          </p:cNvPr>
          <p:cNvSpPr/>
          <p:nvPr/>
        </p:nvSpPr>
        <p:spPr>
          <a:xfrm rot="10800000">
            <a:off x="4993004" y="2303315"/>
            <a:ext cx="2205991" cy="2251369"/>
          </a:xfrm>
          <a:prstGeom prst="triangle">
            <a:avLst>
              <a:gd name="adj" fmla="val 100000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DAB19F-430A-5999-C3A7-A54BAF69C306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94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8F273-26E2-80D7-447E-1B91B7C9B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B24FA478-17C4-341D-18D2-EFE70A440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02F95FCD-4605-B5E8-31C3-33BE1E781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17</a:t>
            </a:fld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2327728-E97D-6D9B-14CF-634004B5AC6E}"/>
              </a:ext>
            </a:extLst>
          </p:cNvPr>
          <p:cNvCxnSpPr>
            <a:cxnSpLocks/>
          </p:cNvCxnSpPr>
          <p:nvPr/>
        </p:nvCxnSpPr>
        <p:spPr>
          <a:xfrm>
            <a:off x="6092190" y="1108710"/>
            <a:ext cx="0" cy="404622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5668D3AA-CE3F-965B-316E-0A1E647B27A8}"/>
              </a:ext>
            </a:extLst>
          </p:cNvPr>
          <p:cNvSpPr/>
          <p:nvPr/>
        </p:nvSpPr>
        <p:spPr>
          <a:xfrm>
            <a:off x="4846320" y="1897380"/>
            <a:ext cx="2491740" cy="2148052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5D91808A-F2CF-5E51-C3F3-A1833DBF2779}"/>
              </a:ext>
            </a:extLst>
          </p:cNvPr>
          <p:cNvSpPr/>
          <p:nvPr/>
        </p:nvSpPr>
        <p:spPr>
          <a:xfrm>
            <a:off x="4853941" y="1897380"/>
            <a:ext cx="1238248" cy="2148052"/>
          </a:xfrm>
          <a:prstGeom prst="triangle">
            <a:avLst>
              <a:gd name="adj" fmla="val 100000"/>
            </a:avLst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8CCC945C-FDA8-7E93-1232-75005EFEB433}"/>
              </a:ext>
            </a:extLst>
          </p:cNvPr>
          <p:cNvSpPr/>
          <p:nvPr/>
        </p:nvSpPr>
        <p:spPr>
          <a:xfrm flipH="1">
            <a:off x="6096003" y="1897380"/>
            <a:ext cx="1238248" cy="2148052"/>
          </a:xfrm>
          <a:prstGeom prst="triangle">
            <a:avLst>
              <a:gd name="adj" fmla="val 100000"/>
            </a:avLst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FC8978-0DA7-CC0E-5C6F-049AFB7085BE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301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B823F-B4E2-6E20-E0E8-87B0B7EF7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0F18D254-E360-23DA-B29B-C3C39C7B9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469F9C8-9869-B952-5424-1528EC56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18</a:t>
            </a:fld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104B76-F6A7-29BC-862F-EF9978CAD4D6}"/>
              </a:ext>
            </a:extLst>
          </p:cNvPr>
          <p:cNvCxnSpPr>
            <a:cxnSpLocks/>
          </p:cNvCxnSpPr>
          <p:nvPr/>
        </p:nvCxnSpPr>
        <p:spPr>
          <a:xfrm>
            <a:off x="6092190" y="1108710"/>
            <a:ext cx="0" cy="404622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35262010-8CCC-D324-02B4-94DA587E00FC}"/>
              </a:ext>
            </a:extLst>
          </p:cNvPr>
          <p:cNvSpPr/>
          <p:nvPr/>
        </p:nvSpPr>
        <p:spPr>
          <a:xfrm rot="10800000">
            <a:off x="4846320" y="1897380"/>
            <a:ext cx="2491740" cy="2148052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33F410F9-D197-9F4E-3A4A-687939F43943}"/>
              </a:ext>
            </a:extLst>
          </p:cNvPr>
          <p:cNvSpPr/>
          <p:nvPr/>
        </p:nvSpPr>
        <p:spPr>
          <a:xfrm rot="10800000" flipH="1">
            <a:off x="4853941" y="1897380"/>
            <a:ext cx="1238248" cy="2148052"/>
          </a:xfrm>
          <a:prstGeom prst="triangle">
            <a:avLst>
              <a:gd name="adj" fmla="val 100000"/>
            </a:avLst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EC0B0A78-E8EF-FFCF-E3DE-95015FEA937E}"/>
              </a:ext>
            </a:extLst>
          </p:cNvPr>
          <p:cNvSpPr/>
          <p:nvPr/>
        </p:nvSpPr>
        <p:spPr>
          <a:xfrm rot="10800000">
            <a:off x="6096003" y="1897380"/>
            <a:ext cx="1238248" cy="2148052"/>
          </a:xfrm>
          <a:prstGeom prst="triangle">
            <a:avLst>
              <a:gd name="adj" fmla="val 100000"/>
            </a:avLst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F23677-B8B9-1929-D9A0-D77DA63100CE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89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69E35-0E62-2890-E962-A568058A0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D8517060-4B8A-99BC-C9B4-5934F394E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2A14A00C-6F9A-D45D-38EE-13F7B20F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19</a:t>
            </a:fld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D5A475-12DF-5879-96A4-4667D50516C8}"/>
              </a:ext>
            </a:extLst>
          </p:cNvPr>
          <p:cNvCxnSpPr>
            <a:cxnSpLocks/>
          </p:cNvCxnSpPr>
          <p:nvPr/>
        </p:nvCxnSpPr>
        <p:spPr>
          <a:xfrm>
            <a:off x="6092190" y="1108710"/>
            <a:ext cx="0" cy="404622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C33E6503-D5C3-23ED-52FE-766E464B7AE1}"/>
              </a:ext>
            </a:extLst>
          </p:cNvPr>
          <p:cNvSpPr/>
          <p:nvPr/>
        </p:nvSpPr>
        <p:spPr>
          <a:xfrm>
            <a:off x="4994910" y="1977389"/>
            <a:ext cx="2194559" cy="219455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7A34466-6DB4-996E-ADD7-EFC2A42A4270}"/>
              </a:ext>
            </a:extLst>
          </p:cNvPr>
          <p:cNvSpPr/>
          <p:nvPr/>
        </p:nvSpPr>
        <p:spPr>
          <a:xfrm>
            <a:off x="4966332" y="1977389"/>
            <a:ext cx="1116332" cy="2194560"/>
          </a:xfrm>
          <a:custGeom>
            <a:avLst/>
            <a:gdLst>
              <a:gd name="csX0" fmla="*/ 1097280 w 1116332"/>
              <a:gd name="csY0" fmla="*/ 0 h 2194560"/>
              <a:gd name="csX1" fmla="*/ 1116332 w 1116332"/>
              <a:gd name="csY1" fmla="*/ 962 h 2194560"/>
              <a:gd name="csX2" fmla="*/ 1116332 w 1116332"/>
              <a:gd name="csY2" fmla="*/ 2193598 h 2194560"/>
              <a:gd name="csX3" fmla="*/ 1097280 w 1116332"/>
              <a:gd name="csY3" fmla="*/ 2194560 h 2194560"/>
              <a:gd name="csX4" fmla="*/ 0 w 1116332"/>
              <a:gd name="csY4" fmla="*/ 1097280 h 2194560"/>
              <a:gd name="csX5" fmla="*/ 1097280 w 1116332"/>
              <a:gd name="csY5" fmla="*/ 0 h 21945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1116332" h="2194560">
                <a:moveTo>
                  <a:pt x="1097280" y="0"/>
                </a:moveTo>
                <a:lnTo>
                  <a:pt x="1116332" y="962"/>
                </a:lnTo>
                <a:lnTo>
                  <a:pt x="1116332" y="2193598"/>
                </a:lnTo>
                <a:lnTo>
                  <a:pt x="1097280" y="2194560"/>
                </a:ln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89A4DC-CA33-1775-2C37-1821C7581A4A}"/>
              </a:ext>
            </a:extLst>
          </p:cNvPr>
          <p:cNvSpPr/>
          <p:nvPr/>
        </p:nvSpPr>
        <p:spPr>
          <a:xfrm rot="10800000">
            <a:off x="6111242" y="1977388"/>
            <a:ext cx="1116332" cy="2194560"/>
          </a:xfrm>
          <a:custGeom>
            <a:avLst/>
            <a:gdLst>
              <a:gd name="csX0" fmla="*/ 1097280 w 1116332"/>
              <a:gd name="csY0" fmla="*/ 0 h 2194560"/>
              <a:gd name="csX1" fmla="*/ 1116332 w 1116332"/>
              <a:gd name="csY1" fmla="*/ 962 h 2194560"/>
              <a:gd name="csX2" fmla="*/ 1116332 w 1116332"/>
              <a:gd name="csY2" fmla="*/ 2193598 h 2194560"/>
              <a:gd name="csX3" fmla="*/ 1097280 w 1116332"/>
              <a:gd name="csY3" fmla="*/ 2194560 h 2194560"/>
              <a:gd name="csX4" fmla="*/ 0 w 1116332"/>
              <a:gd name="csY4" fmla="*/ 1097280 h 2194560"/>
              <a:gd name="csX5" fmla="*/ 1097280 w 1116332"/>
              <a:gd name="csY5" fmla="*/ 0 h 21945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1116332" h="2194560">
                <a:moveTo>
                  <a:pt x="1097280" y="0"/>
                </a:moveTo>
                <a:lnTo>
                  <a:pt x="1116332" y="962"/>
                </a:lnTo>
                <a:lnTo>
                  <a:pt x="1116332" y="2193598"/>
                </a:lnTo>
                <a:lnTo>
                  <a:pt x="1097280" y="2194560"/>
                </a:ln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E3FC75-789B-63BA-77C7-DC46735C6B8D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62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03F31-9653-3E92-E530-332F7BC0C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76ED5F-55DA-599A-BC6C-B5DBF9B9505D}"/>
              </a:ext>
            </a:extLst>
          </p:cNvPr>
          <p:cNvSpPr txBox="1"/>
          <p:nvPr/>
        </p:nvSpPr>
        <p:spPr>
          <a:xfrm>
            <a:off x="4992973" y="3075057"/>
            <a:ext cx="2348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Session 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07B5D1-7483-F39D-0735-F8F96AC7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0ADABD-FE38-09BF-299C-CACA7B799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826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B1F0F-826F-6FF4-A72D-4D3EDC677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D4EDB32F-19A4-1A23-97D3-776949444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F81F080-4812-9D08-92B8-C41EFF695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20</a:t>
            </a:fld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9CF23F9-3936-52EF-4421-9661D25B501D}"/>
              </a:ext>
            </a:extLst>
          </p:cNvPr>
          <p:cNvCxnSpPr>
            <a:cxnSpLocks/>
          </p:cNvCxnSpPr>
          <p:nvPr/>
        </p:nvCxnSpPr>
        <p:spPr>
          <a:xfrm rot="16200000">
            <a:off x="6092190" y="1108710"/>
            <a:ext cx="0" cy="404622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A60BAC67-F4F7-6227-29C8-14A9186E34E3}"/>
              </a:ext>
            </a:extLst>
          </p:cNvPr>
          <p:cNvSpPr/>
          <p:nvPr/>
        </p:nvSpPr>
        <p:spPr>
          <a:xfrm rot="16200000">
            <a:off x="4994910" y="1977389"/>
            <a:ext cx="2194559" cy="219455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C8CAF09-C94E-BEC6-8D70-69CD4249F029}"/>
              </a:ext>
            </a:extLst>
          </p:cNvPr>
          <p:cNvSpPr/>
          <p:nvPr/>
        </p:nvSpPr>
        <p:spPr>
          <a:xfrm rot="16200000">
            <a:off x="5534023" y="2580934"/>
            <a:ext cx="1116332" cy="2194560"/>
          </a:xfrm>
          <a:custGeom>
            <a:avLst/>
            <a:gdLst>
              <a:gd name="csX0" fmla="*/ 1097280 w 1116332"/>
              <a:gd name="csY0" fmla="*/ 0 h 2194560"/>
              <a:gd name="csX1" fmla="*/ 1116332 w 1116332"/>
              <a:gd name="csY1" fmla="*/ 962 h 2194560"/>
              <a:gd name="csX2" fmla="*/ 1116332 w 1116332"/>
              <a:gd name="csY2" fmla="*/ 2193598 h 2194560"/>
              <a:gd name="csX3" fmla="*/ 1097280 w 1116332"/>
              <a:gd name="csY3" fmla="*/ 2194560 h 2194560"/>
              <a:gd name="csX4" fmla="*/ 0 w 1116332"/>
              <a:gd name="csY4" fmla="*/ 1097280 h 2194560"/>
              <a:gd name="csX5" fmla="*/ 1097280 w 1116332"/>
              <a:gd name="csY5" fmla="*/ 0 h 21945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1116332" h="2194560">
                <a:moveTo>
                  <a:pt x="1097280" y="0"/>
                </a:moveTo>
                <a:lnTo>
                  <a:pt x="1116332" y="962"/>
                </a:lnTo>
                <a:lnTo>
                  <a:pt x="1116332" y="2193598"/>
                </a:lnTo>
                <a:lnTo>
                  <a:pt x="1097280" y="2194560"/>
                </a:ln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D197100-0898-7218-2D9E-51BFF87C52AC}"/>
              </a:ext>
            </a:extLst>
          </p:cNvPr>
          <p:cNvSpPr/>
          <p:nvPr/>
        </p:nvSpPr>
        <p:spPr>
          <a:xfrm rot="5400000">
            <a:off x="5534024" y="1464602"/>
            <a:ext cx="1116332" cy="2194560"/>
          </a:xfrm>
          <a:custGeom>
            <a:avLst/>
            <a:gdLst>
              <a:gd name="csX0" fmla="*/ 1097280 w 1116332"/>
              <a:gd name="csY0" fmla="*/ 0 h 2194560"/>
              <a:gd name="csX1" fmla="*/ 1116332 w 1116332"/>
              <a:gd name="csY1" fmla="*/ 962 h 2194560"/>
              <a:gd name="csX2" fmla="*/ 1116332 w 1116332"/>
              <a:gd name="csY2" fmla="*/ 2193598 h 2194560"/>
              <a:gd name="csX3" fmla="*/ 1097280 w 1116332"/>
              <a:gd name="csY3" fmla="*/ 2194560 h 2194560"/>
              <a:gd name="csX4" fmla="*/ 0 w 1116332"/>
              <a:gd name="csY4" fmla="*/ 1097280 h 2194560"/>
              <a:gd name="csX5" fmla="*/ 1097280 w 1116332"/>
              <a:gd name="csY5" fmla="*/ 0 h 21945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1116332" h="2194560">
                <a:moveTo>
                  <a:pt x="1097280" y="0"/>
                </a:moveTo>
                <a:lnTo>
                  <a:pt x="1116332" y="962"/>
                </a:lnTo>
                <a:lnTo>
                  <a:pt x="1116332" y="2193598"/>
                </a:lnTo>
                <a:lnTo>
                  <a:pt x="1097280" y="2194560"/>
                </a:ln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8FB6AD-D5A8-EB30-D6A6-ADFD3083E055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12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8DCCB-C257-2540-817D-E189E665B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67F6E094-11CE-3109-97F1-F5C0CE37E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BED4384D-8BEB-5F17-3939-69070ABA4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21</a:t>
            </a:fld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43A228-FF73-7699-F078-E68682133DF9}"/>
              </a:ext>
            </a:extLst>
          </p:cNvPr>
          <p:cNvCxnSpPr>
            <a:cxnSpLocks/>
          </p:cNvCxnSpPr>
          <p:nvPr/>
        </p:nvCxnSpPr>
        <p:spPr>
          <a:xfrm>
            <a:off x="4194810" y="2568160"/>
            <a:ext cx="3958590" cy="107801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8AC9A7DE-841D-32EB-5CFE-24C16F756825}"/>
              </a:ext>
            </a:extLst>
          </p:cNvPr>
          <p:cNvSpPr/>
          <p:nvPr/>
        </p:nvSpPr>
        <p:spPr>
          <a:xfrm rot="16200000">
            <a:off x="4994910" y="1977389"/>
            <a:ext cx="2194559" cy="219455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0619D8E-EF38-E680-CF8E-DED6EAF898B2}"/>
              </a:ext>
            </a:extLst>
          </p:cNvPr>
          <p:cNvSpPr/>
          <p:nvPr/>
        </p:nvSpPr>
        <p:spPr>
          <a:xfrm rot="17179680">
            <a:off x="5372330" y="2518257"/>
            <a:ext cx="1116332" cy="2194560"/>
          </a:xfrm>
          <a:custGeom>
            <a:avLst/>
            <a:gdLst>
              <a:gd name="csX0" fmla="*/ 1097280 w 1116332"/>
              <a:gd name="csY0" fmla="*/ 0 h 2194560"/>
              <a:gd name="csX1" fmla="*/ 1116332 w 1116332"/>
              <a:gd name="csY1" fmla="*/ 962 h 2194560"/>
              <a:gd name="csX2" fmla="*/ 1116332 w 1116332"/>
              <a:gd name="csY2" fmla="*/ 2193598 h 2194560"/>
              <a:gd name="csX3" fmla="*/ 1097280 w 1116332"/>
              <a:gd name="csY3" fmla="*/ 2194560 h 2194560"/>
              <a:gd name="csX4" fmla="*/ 0 w 1116332"/>
              <a:gd name="csY4" fmla="*/ 1097280 h 2194560"/>
              <a:gd name="csX5" fmla="*/ 1097280 w 1116332"/>
              <a:gd name="csY5" fmla="*/ 0 h 21945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1116332" h="2194560">
                <a:moveTo>
                  <a:pt x="1097280" y="0"/>
                </a:moveTo>
                <a:lnTo>
                  <a:pt x="1116332" y="962"/>
                </a:lnTo>
                <a:lnTo>
                  <a:pt x="1116332" y="2193598"/>
                </a:lnTo>
                <a:lnTo>
                  <a:pt x="1097280" y="2194560"/>
                </a:ln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7CF426C-DF70-8880-6A2E-4935E5B2F815}"/>
              </a:ext>
            </a:extLst>
          </p:cNvPr>
          <p:cNvSpPr/>
          <p:nvPr/>
        </p:nvSpPr>
        <p:spPr>
          <a:xfrm rot="6428580">
            <a:off x="5674992" y="1470880"/>
            <a:ext cx="1116332" cy="2194560"/>
          </a:xfrm>
          <a:custGeom>
            <a:avLst/>
            <a:gdLst>
              <a:gd name="csX0" fmla="*/ 1097280 w 1116332"/>
              <a:gd name="csY0" fmla="*/ 0 h 2194560"/>
              <a:gd name="csX1" fmla="*/ 1116332 w 1116332"/>
              <a:gd name="csY1" fmla="*/ 962 h 2194560"/>
              <a:gd name="csX2" fmla="*/ 1116332 w 1116332"/>
              <a:gd name="csY2" fmla="*/ 2193598 h 2194560"/>
              <a:gd name="csX3" fmla="*/ 1097280 w 1116332"/>
              <a:gd name="csY3" fmla="*/ 2194560 h 2194560"/>
              <a:gd name="csX4" fmla="*/ 0 w 1116332"/>
              <a:gd name="csY4" fmla="*/ 1097280 h 2194560"/>
              <a:gd name="csX5" fmla="*/ 1097280 w 1116332"/>
              <a:gd name="csY5" fmla="*/ 0 h 21945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1116332" h="2194560">
                <a:moveTo>
                  <a:pt x="1097280" y="0"/>
                </a:moveTo>
                <a:lnTo>
                  <a:pt x="1116332" y="962"/>
                </a:lnTo>
                <a:lnTo>
                  <a:pt x="1116332" y="2193598"/>
                </a:lnTo>
                <a:lnTo>
                  <a:pt x="1097280" y="2194560"/>
                </a:lnTo>
                <a:cubicBezTo>
                  <a:pt x="491269" y="2194560"/>
                  <a:pt x="0" y="1703291"/>
                  <a:pt x="0" y="1097280"/>
                </a:cubicBezTo>
                <a:cubicBezTo>
                  <a:pt x="0" y="491269"/>
                  <a:pt x="491269" y="0"/>
                  <a:pt x="1097280" y="0"/>
                </a:cubicBezTo>
                <a:close/>
              </a:path>
            </a:pathLst>
          </a:cu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FFC720-A740-0F6A-2AA3-854C9A76F7B2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32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D4E7626-9C03-CEE3-632A-2E699B714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B8C1319C-3072-1897-6D86-50109F575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28768A6-B6FD-E223-43E1-344C0E09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22</a:t>
            </a:fld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C25D10A-8647-483A-D819-292F8BC707C8}"/>
              </a:ext>
            </a:extLst>
          </p:cNvPr>
          <p:cNvSpPr/>
          <p:nvPr/>
        </p:nvSpPr>
        <p:spPr>
          <a:xfrm rot="16200000">
            <a:off x="2308862" y="3087711"/>
            <a:ext cx="2194559" cy="219455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1F4A78F6-544C-07E2-8B3A-2CEDF2DC830E}"/>
              </a:ext>
            </a:extLst>
          </p:cNvPr>
          <p:cNvSpPr/>
          <p:nvPr/>
        </p:nvSpPr>
        <p:spPr>
          <a:xfrm>
            <a:off x="4850130" y="3087711"/>
            <a:ext cx="2491740" cy="2148052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1BA931-DE80-148E-1E81-042409682109}"/>
              </a:ext>
            </a:extLst>
          </p:cNvPr>
          <p:cNvSpPr/>
          <p:nvPr/>
        </p:nvSpPr>
        <p:spPr>
          <a:xfrm rot="10800000">
            <a:off x="7688579" y="2984394"/>
            <a:ext cx="2205990" cy="220599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87E9793-8DA9-94EC-1966-168B5FAD42AE}"/>
              </a:ext>
            </a:extLst>
          </p:cNvPr>
          <p:cNvSpPr/>
          <p:nvPr/>
        </p:nvSpPr>
        <p:spPr>
          <a:xfrm rot="16200000">
            <a:off x="2308861" y="551286"/>
            <a:ext cx="2194559" cy="219455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92582155-10CE-1580-2BF7-13DE61F71E06}"/>
              </a:ext>
            </a:extLst>
          </p:cNvPr>
          <p:cNvSpPr/>
          <p:nvPr/>
        </p:nvSpPr>
        <p:spPr>
          <a:xfrm>
            <a:off x="4850129" y="551286"/>
            <a:ext cx="2491740" cy="2148052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014A4B-8A9B-7385-0FD3-EB902FBA2BE1}"/>
              </a:ext>
            </a:extLst>
          </p:cNvPr>
          <p:cNvSpPr/>
          <p:nvPr/>
        </p:nvSpPr>
        <p:spPr>
          <a:xfrm rot="10800000">
            <a:off x="7688578" y="447969"/>
            <a:ext cx="2205990" cy="220599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078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8EEF9-0FBE-F55E-F36B-840A750D5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2C38D1-6C9D-4319-9244-FDDFBEC476E1}"/>
              </a:ext>
            </a:extLst>
          </p:cNvPr>
          <p:cNvSpPr txBox="1"/>
          <p:nvPr/>
        </p:nvSpPr>
        <p:spPr>
          <a:xfrm>
            <a:off x="4992973" y="3075057"/>
            <a:ext cx="2348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Session 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372EFE-06D0-5255-1719-3DA13A218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8C6109-533F-2B7D-2D7C-D9E7D5C0F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525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832BC-813F-2766-07F3-52047FCEF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6533B9B6-00FD-F466-3F22-0A2650EA7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93496480-EF9C-3761-46AD-99F9DAF63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24</a:t>
            </a:fld>
            <a:endParaRPr lang="en-GB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9BC3079D-085A-0883-3222-F69D05466F4D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Do both sides match?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72A0F5-F029-DCF0-3EA8-6DA49624E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44" y="2835358"/>
            <a:ext cx="1914792" cy="186716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8896F7A-C920-7148-4E85-3A58168470C7}"/>
              </a:ext>
            </a:extLst>
          </p:cNvPr>
          <p:cNvCxnSpPr>
            <a:cxnSpLocks/>
          </p:cNvCxnSpPr>
          <p:nvPr/>
        </p:nvCxnSpPr>
        <p:spPr>
          <a:xfrm>
            <a:off x="1387140" y="2431629"/>
            <a:ext cx="0" cy="265176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BB7F8F6D-C146-592D-ADA7-FF791B1C6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502" y="2911234"/>
            <a:ext cx="2047187" cy="18685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D15EF4-E4A9-2F1D-D12C-56C966B83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575" y="2431629"/>
            <a:ext cx="3648584" cy="246731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587ED9-75E9-273A-3807-BAB81E57976A}"/>
              </a:ext>
            </a:extLst>
          </p:cNvPr>
          <p:cNvCxnSpPr>
            <a:cxnSpLocks/>
          </p:cNvCxnSpPr>
          <p:nvPr/>
        </p:nvCxnSpPr>
        <p:spPr>
          <a:xfrm>
            <a:off x="4374577" y="2431629"/>
            <a:ext cx="0" cy="2837601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D4804661-7089-2E9B-AE47-D1E462544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159" y="1995287"/>
            <a:ext cx="2429214" cy="286742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233B6EA-4C99-731E-33E0-31D16D8A881E}"/>
              </a:ext>
            </a:extLst>
          </p:cNvPr>
          <p:cNvCxnSpPr>
            <a:cxnSpLocks/>
          </p:cNvCxnSpPr>
          <p:nvPr/>
        </p:nvCxnSpPr>
        <p:spPr>
          <a:xfrm>
            <a:off x="7425603" y="2050759"/>
            <a:ext cx="22163" cy="303263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503F32B-28CD-45AE-5C57-59CBA29B4F5A}"/>
              </a:ext>
            </a:extLst>
          </p:cNvPr>
          <p:cNvCxnSpPr>
            <a:cxnSpLocks/>
          </p:cNvCxnSpPr>
          <p:nvPr/>
        </p:nvCxnSpPr>
        <p:spPr>
          <a:xfrm flipV="1">
            <a:off x="9220595" y="3768938"/>
            <a:ext cx="2492803" cy="76548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0CDFCB7-3EFC-FDB9-58B5-D75DE38DEF08}"/>
              </a:ext>
            </a:extLst>
          </p:cNvPr>
          <p:cNvCxnSpPr>
            <a:cxnSpLocks/>
          </p:cNvCxnSpPr>
          <p:nvPr/>
        </p:nvCxnSpPr>
        <p:spPr>
          <a:xfrm>
            <a:off x="10455566" y="2383145"/>
            <a:ext cx="53958" cy="2966095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2E24DC8-886C-BB92-3D69-58DFA928B8FF}"/>
              </a:ext>
            </a:extLst>
          </p:cNvPr>
          <p:cNvCxnSpPr>
            <a:cxnSpLocks/>
          </p:cNvCxnSpPr>
          <p:nvPr/>
        </p:nvCxnSpPr>
        <p:spPr>
          <a:xfrm>
            <a:off x="9607425" y="2911234"/>
            <a:ext cx="1885264" cy="1951478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175A5D-E94D-B8A3-4359-CE518A5C2158}"/>
              </a:ext>
            </a:extLst>
          </p:cNvPr>
          <p:cNvCxnSpPr>
            <a:cxnSpLocks/>
          </p:cNvCxnSpPr>
          <p:nvPr/>
        </p:nvCxnSpPr>
        <p:spPr>
          <a:xfrm flipH="1">
            <a:off x="9672437" y="2835358"/>
            <a:ext cx="1681363" cy="1867161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26DA8B6-F697-2173-4B5B-E007FBA93803}"/>
              </a:ext>
            </a:extLst>
          </p:cNvPr>
          <p:cNvCxnSpPr>
            <a:cxnSpLocks/>
          </p:cNvCxnSpPr>
          <p:nvPr/>
        </p:nvCxnSpPr>
        <p:spPr>
          <a:xfrm flipH="1">
            <a:off x="9982200" y="2383145"/>
            <a:ext cx="1000871" cy="2700244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31AF267-B0A9-DEFE-5383-F8DAE81BF3CD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88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ED647-8B04-F2CB-45C2-66CC415C0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0EFB20E0-332D-C8A6-C9D6-E8DAB11A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4E11DE79-92F8-19EB-2E2D-52D9F9F0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25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4BF723-7D51-E65B-12E7-30373B8F5F43}"/>
              </a:ext>
            </a:extLst>
          </p:cNvPr>
          <p:cNvSpPr/>
          <p:nvPr/>
        </p:nvSpPr>
        <p:spPr>
          <a:xfrm rot="10800000">
            <a:off x="3329941" y="3446822"/>
            <a:ext cx="2205990" cy="108013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6C2A3A-85BA-3C20-79BF-8516926E06E1}"/>
              </a:ext>
            </a:extLst>
          </p:cNvPr>
          <p:cNvSpPr/>
          <p:nvPr/>
        </p:nvSpPr>
        <p:spPr>
          <a:xfrm rot="10800000">
            <a:off x="3329941" y="2335260"/>
            <a:ext cx="2205990" cy="108013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18F8DB-616A-94E2-F68F-DD4790684663}"/>
              </a:ext>
            </a:extLst>
          </p:cNvPr>
          <p:cNvSpPr/>
          <p:nvPr/>
        </p:nvSpPr>
        <p:spPr>
          <a:xfrm rot="16200000">
            <a:off x="-39051" y="2911791"/>
            <a:ext cx="2205990" cy="108013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E70001-21BD-050A-A503-4D9AD96A34ED}"/>
              </a:ext>
            </a:extLst>
          </p:cNvPr>
          <p:cNvSpPr/>
          <p:nvPr/>
        </p:nvSpPr>
        <p:spPr>
          <a:xfrm rot="16200000">
            <a:off x="1041086" y="2911790"/>
            <a:ext cx="2205990" cy="108013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43EF1CC0-B393-190E-8E42-727FF25D7CD3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same?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is different?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C74672-53D5-E7D3-BF60-672FA1406362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4807A7-5ECA-F290-D743-F27D8B544312}"/>
              </a:ext>
            </a:extLst>
          </p:cNvPr>
          <p:cNvSpPr/>
          <p:nvPr/>
        </p:nvSpPr>
        <p:spPr>
          <a:xfrm rot="10800000">
            <a:off x="6181725" y="2298278"/>
            <a:ext cx="2205990" cy="220599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9498285-A7E7-18E9-5AAE-AD146C15E934}"/>
              </a:ext>
            </a:extLst>
          </p:cNvPr>
          <p:cNvSpPr/>
          <p:nvPr/>
        </p:nvSpPr>
        <p:spPr>
          <a:xfrm>
            <a:off x="6181724" y="2298278"/>
            <a:ext cx="2205991" cy="2251369"/>
          </a:xfrm>
          <a:prstGeom prst="triangle">
            <a:avLst>
              <a:gd name="adj" fmla="val 0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F98C7DE-5363-589E-DFDC-6AB44AA0E82D}"/>
              </a:ext>
            </a:extLst>
          </p:cNvPr>
          <p:cNvSpPr/>
          <p:nvPr/>
        </p:nvSpPr>
        <p:spPr>
          <a:xfrm rot="10800000">
            <a:off x="6181724" y="2275588"/>
            <a:ext cx="2205991" cy="2251369"/>
          </a:xfrm>
          <a:prstGeom prst="triangle">
            <a:avLst>
              <a:gd name="adj" fmla="val 0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F132D6-5F90-EB20-F616-3B7C0106BEB4}"/>
              </a:ext>
            </a:extLst>
          </p:cNvPr>
          <p:cNvSpPr/>
          <p:nvPr/>
        </p:nvSpPr>
        <p:spPr>
          <a:xfrm rot="10800000">
            <a:off x="9201834" y="2303484"/>
            <a:ext cx="2205990" cy="220599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0BE1F6B-7BFB-A87D-C883-A3CB6A34799A}"/>
              </a:ext>
            </a:extLst>
          </p:cNvPr>
          <p:cNvSpPr/>
          <p:nvPr/>
        </p:nvSpPr>
        <p:spPr>
          <a:xfrm>
            <a:off x="9201833" y="2303484"/>
            <a:ext cx="2205991" cy="2251369"/>
          </a:xfrm>
          <a:prstGeom prst="triangle">
            <a:avLst>
              <a:gd name="adj" fmla="val 100000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EFE7C4EF-68FB-A895-9C14-3D36A1C7F28F}"/>
              </a:ext>
            </a:extLst>
          </p:cNvPr>
          <p:cNvSpPr/>
          <p:nvPr/>
        </p:nvSpPr>
        <p:spPr>
          <a:xfrm rot="10800000">
            <a:off x="9201833" y="2280794"/>
            <a:ext cx="2205991" cy="2251369"/>
          </a:xfrm>
          <a:prstGeom prst="triangle">
            <a:avLst>
              <a:gd name="adj" fmla="val 100000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685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3E869-D6BD-1C86-102F-0ECF696F3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666BB9D6-B2B0-3B7F-E6A8-577FFB5B3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5B9B82B8-DE9F-FB09-955C-FB4161BD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26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BEC3F4-1358-416C-6803-CFD660A3FB1E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6B536330-FCE3-604A-7F04-78AFCB67190C}"/>
              </a:ext>
            </a:extLst>
          </p:cNvPr>
          <p:cNvSpPr/>
          <p:nvPr/>
        </p:nvSpPr>
        <p:spPr>
          <a:xfrm>
            <a:off x="4358909" y="2022830"/>
            <a:ext cx="3360420" cy="2812339"/>
          </a:xfrm>
          <a:prstGeom prst="trapezoid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5A04CB-E49D-38D3-5D1B-4F36B361EF0B}"/>
              </a:ext>
            </a:extLst>
          </p:cNvPr>
          <p:cNvCxnSpPr>
            <a:cxnSpLocks/>
          </p:cNvCxnSpPr>
          <p:nvPr/>
        </p:nvCxnSpPr>
        <p:spPr>
          <a:xfrm>
            <a:off x="6035040" y="1314450"/>
            <a:ext cx="0" cy="404622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61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8471C-D8D6-2166-B87B-BB44126C3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C2F19866-089F-97AA-3CBA-36161F01B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AE4D2AE3-73D4-C811-EABC-59ACBF52A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27</a:t>
            </a:fld>
            <a:endParaRPr lang="en-GB"/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CDBECD9F-9D71-4A6E-4EA6-9019DD881968}"/>
              </a:ext>
            </a:extLst>
          </p:cNvPr>
          <p:cNvSpPr/>
          <p:nvPr/>
        </p:nvSpPr>
        <p:spPr>
          <a:xfrm>
            <a:off x="4358909" y="2022830"/>
            <a:ext cx="3360420" cy="2812339"/>
          </a:xfrm>
          <a:prstGeom prst="trapezoid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8566CB2-8BEB-7EE4-CB11-C4F4EB959AD7}"/>
              </a:ext>
            </a:extLst>
          </p:cNvPr>
          <p:cNvCxnSpPr>
            <a:cxnSpLocks/>
          </p:cNvCxnSpPr>
          <p:nvPr/>
        </p:nvCxnSpPr>
        <p:spPr>
          <a:xfrm>
            <a:off x="3794760" y="3303270"/>
            <a:ext cx="4594860" cy="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68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193CB-F57F-9DDC-F99F-C8A486F5C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CD60E74D-EF1D-529E-0C34-D39BB754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9DE07DB8-265C-81E3-0CC3-1269D194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28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F509F1-4B32-3C53-D0DB-EBD186471C4F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18126A-56F4-EC05-8E61-2292CF57616D}"/>
              </a:ext>
            </a:extLst>
          </p:cNvPr>
          <p:cNvCxnSpPr>
            <a:cxnSpLocks/>
          </p:cNvCxnSpPr>
          <p:nvPr/>
        </p:nvCxnSpPr>
        <p:spPr>
          <a:xfrm>
            <a:off x="6035040" y="1314450"/>
            <a:ext cx="0" cy="404622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Hexagon 2">
            <a:extLst>
              <a:ext uri="{FF2B5EF4-FFF2-40B4-BE49-F238E27FC236}">
                <a16:creationId xmlns:a16="http://schemas.microsoft.com/office/drawing/2014/main" id="{1E34AD3B-5E69-7479-CD3F-07AA5542E5D3}"/>
              </a:ext>
            </a:extLst>
          </p:cNvPr>
          <p:cNvSpPr/>
          <p:nvPr/>
        </p:nvSpPr>
        <p:spPr>
          <a:xfrm>
            <a:off x="4600575" y="2100952"/>
            <a:ext cx="2868930" cy="2473216"/>
          </a:xfrm>
          <a:prstGeom prst="hexagon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EF4174-8832-A42A-CA7E-98C1E90C8666}"/>
              </a:ext>
            </a:extLst>
          </p:cNvPr>
          <p:cNvCxnSpPr>
            <a:cxnSpLocks/>
          </p:cNvCxnSpPr>
          <p:nvPr/>
        </p:nvCxnSpPr>
        <p:spPr>
          <a:xfrm>
            <a:off x="3794760" y="3303270"/>
            <a:ext cx="4594860" cy="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54F40B-EB5B-6266-F4F4-D2E7BB954399}"/>
              </a:ext>
            </a:extLst>
          </p:cNvPr>
          <p:cNvCxnSpPr>
            <a:cxnSpLocks/>
          </p:cNvCxnSpPr>
          <p:nvPr/>
        </p:nvCxnSpPr>
        <p:spPr>
          <a:xfrm>
            <a:off x="4743450" y="1497330"/>
            <a:ext cx="2617470" cy="378333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269011-D023-2A64-4E3F-19C1BB1E37F3}"/>
              </a:ext>
            </a:extLst>
          </p:cNvPr>
          <p:cNvCxnSpPr>
            <a:cxnSpLocks/>
          </p:cNvCxnSpPr>
          <p:nvPr/>
        </p:nvCxnSpPr>
        <p:spPr>
          <a:xfrm flipH="1">
            <a:off x="4743450" y="1314450"/>
            <a:ext cx="2726055" cy="385191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05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B9701-76D2-4BE7-C42E-4157CA311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A066E1A4-26F9-6B0C-0A58-631198715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50580628-6747-E5B4-D162-A256E709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29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89620B-DFC6-44C1-2EA6-02D2A520E91D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393553-32AE-D8AA-29F7-C562FD2BDFE3}"/>
              </a:ext>
            </a:extLst>
          </p:cNvPr>
          <p:cNvCxnSpPr>
            <a:cxnSpLocks/>
          </p:cNvCxnSpPr>
          <p:nvPr/>
        </p:nvCxnSpPr>
        <p:spPr>
          <a:xfrm>
            <a:off x="6035040" y="1314450"/>
            <a:ext cx="0" cy="404622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970B289C-9CFA-6CB3-8BED-412A78102F46}"/>
              </a:ext>
            </a:extLst>
          </p:cNvPr>
          <p:cNvSpPr/>
          <p:nvPr/>
        </p:nvSpPr>
        <p:spPr>
          <a:xfrm rot="18955195">
            <a:off x="4794885" y="1827913"/>
            <a:ext cx="2480309" cy="2480309"/>
          </a:xfrm>
          <a:prstGeom prst="pi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1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7BC74-F906-7EFB-CC53-15AD6F284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7B92B3BA-DA1E-65F0-CAA3-18ECFD5AE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C8668E18-43F9-7034-F069-6481BECD9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3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39948A-C4E1-4540-D0E0-438BD46AB895}"/>
              </a:ext>
            </a:extLst>
          </p:cNvPr>
          <p:cNvSpPr/>
          <p:nvPr/>
        </p:nvSpPr>
        <p:spPr>
          <a:xfrm>
            <a:off x="4294264" y="2594610"/>
            <a:ext cx="3489711" cy="1908525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C37B2C7-5997-399E-A76D-515ABB9FB0FB}"/>
              </a:ext>
            </a:extLst>
          </p:cNvPr>
          <p:cNvCxnSpPr>
            <a:cxnSpLocks/>
          </p:cNvCxnSpPr>
          <p:nvPr/>
        </p:nvCxnSpPr>
        <p:spPr>
          <a:xfrm>
            <a:off x="3680460" y="3531870"/>
            <a:ext cx="4846320" cy="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5B337714-061B-F4EC-DC55-510BAF79B2A6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Do both sides match?</a:t>
            </a:r>
          </a:p>
        </p:txBody>
      </p:sp>
      <p:pic>
        <p:nvPicPr>
          <p:cNvPr id="10" name="Graphic 9" descr="Thumbs up sign with solid fill">
            <a:extLst>
              <a:ext uri="{FF2B5EF4-FFF2-40B4-BE49-F238E27FC236}">
                <a16:creationId xmlns:a16="http://schemas.microsoft.com/office/drawing/2014/main" id="{125A3BCC-B1B3-DE61-3C0A-8BB8FF62FB0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V="1">
            <a:off x="10439400" y="4503135"/>
            <a:ext cx="914400" cy="914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50C1241-F32E-0E68-A27D-0B74C00EB51A}"/>
              </a:ext>
            </a:extLst>
          </p:cNvPr>
          <p:cNvSpPr/>
          <p:nvPr/>
        </p:nvSpPr>
        <p:spPr>
          <a:xfrm rot="2543051">
            <a:off x="7130206" y="3761747"/>
            <a:ext cx="506675" cy="50667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02A9DB-8716-4AB6-CCAC-4A54D65F2209}"/>
              </a:ext>
            </a:extLst>
          </p:cNvPr>
          <p:cNvSpPr/>
          <p:nvPr/>
        </p:nvSpPr>
        <p:spPr>
          <a:xfrm rot="2543051">
            <a:off x="7193972" y="2877829"/>
            <a:ext cx="317188" cy="31718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B09FEF-B48D-6E2E-DE57-DB9B94EAB074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68002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AFEA8EB-D1E2-C050-F45D-B7F4DA425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CBF86F4E-DFC8-806C-B339-6CB05388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6C29EE1E-DB70-B314-732A-6F4A642C2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30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EF903B-37D1-C3F7-2C65-3608B23056C2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6AADABC5-DAAC-3F6F-7FCD-7F8532DA0D23}"/>
              </a:ext>
            </a:extLst>
          </p:cNvPr>
          <p:cNvSpPr/>
          <p:nvPr/>
        </p:nvSpPr>
        <p:spPr>
          <a:xfrm>
            <a:off x="565785" y="757960"/>
            <a:ext cx="2040255" cy="1758841"/>
          </a:xfrm>
          <a:prstGeom prst="hexagon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6C92BC16-869E-3E23-14CC-67CD6F68E943}"/>
              </a:ext>
            </a:extLst>
          </p:cNvPr>
          <p:cNvSpPr/>
          <p:nvPr/>
        </p:nvSpPr>
        <p:spPr>
          <a:xfrm>
            <a:off x="3267075" y="757959"/>
            <a:ext cx="2040255" cy="1758841"/>
          </a:xfrm>
          <a:prstGeom prst="hexagon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E3B0ED05-71ED-A873-6D67-EE9955BED2C5}"/>
              </a:ext>
            </a:extLst>
          </p:cNvPr>
          <p:cNvSpPr/>
          <p:nvPr/>
        </p:nvSpPr>
        <p:spPr>
          <a:xfrm>
            <a:off x="565785" y="2899179"/>
            <a:ext cx="2040255" cy="1758841"/>
          </a:xfrm>
          <a:prstGeom prst="hexagon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A1EA029B-001A-DC0C-6418-7064AAD4ACC5}"/>
              </a:ext>
            </a:extLst>
          </p:cNvPr>
          <p:cNvSpPr/>
          <p:nvPr/>
        </p:nvSpPr>
        <p:spPr>
          <a:xfrm>
            <a:off x="3267074" y="2964292"/>
            <a:ext cx="2040255" cy="1758841"/>
          </a:xfrm>
          <a:prstGeom prst="hexagon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A9D4F26F-F886-60CD-B223-CFF458591201}"/>
              </a:ext>
            </a:extLst>
          </p:cNvPr>
          <p:cNvSpPr/>
          <p:nvPr/>
        </p:nvSpPr>
        <p:spPr>
          <a:xfrm>
            <a:off x="6096000" y="860844"/>
            <a:ext cx="1855739" cy="1553070"/>
          </a:xfrm>
          <a:prstGeom prst="trapezoid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rapezoid 9">
            <a:extLst>
              <a:ext uri="{FF2B5EF4-FFF2-40B4-BE49-F238E27FC236}">
                <a16:creationId xmlns:a16="http://schemas.microsoft.com/office/drawing/2014/main" id="{BB72C4BF-F9EA-6DAC-18B5-2E754B3FBB00}"/>
              </a:ext>
            </a:extLst>
          </p:cNvPr>
          <p:cNvSpPr/>
          <p:nvPr/>
        </p:nvSpPr>
        <p:spPr>
          <a:xfrm>
            <a:off x="6115319" y="3119269"/>
            <a:ext cx="1855739" cy="1553070"/>
          </a:xfrm>
          <a:prstGeom prst="trapezoid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artial Circle 12">
            <a:extLst>
              <a:ext uri="{FF2B5EF4-FFF2-40B4-BE49-F238E27FC236}">
                <a16:creationId xmlns:a16="http://schemas.microsoft.com/office/drawing/2014/main" id="{31FB3E6A-AE2F-D619-9FE6-F2A11099A011}"/>
              </a:ext>
            </a:extLst>
          </p:cNvPr>
          <p:cNvSpPr/>
          <p:nvPr/>
        </p:nvSpPr>
        <p:spPr>
          <a:xfrm rot="18955195">
            <a:off x="8742044" y="1678567"/>
            <a:ext cx="2480309" cy="2480309"/>
          </a:xfrm>
          <a:prstGeom prst="pi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95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E75E1-55A8-0201-7FDC-C06A62B3A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C1832E-D8E7-32E7-C2D4-68F0FA6CD5C7}"/>
              </a:ext>
            </a:extLst>
          </p:cNvPr>
          <p:cNvSpPr txBox="1"/>
          <p:nvPr/>
        </p:nvSpPr>
        <p:spPr>
          <a:xfrm>
            <a:off x="4992973" y="3075057"/>
            <a:ext cx="2348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Session 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C6453C-1880-B49E-8150-85ABB3A1D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8C45B7-46E0-7968-B079-58090D896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46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604B9-C25D-EEC4-380A-B8FD203C9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6BD15215-A260-7978-55BA-162C2A027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AAFE4A9A-A429-A8A1-0059-933ECDC76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32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F05651-5F5A-77AB-915A-1AD7F989008F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C4DAE-C73D-B343-92D0-BAC68BCA67A8}"/>
              </a:ext>
            </a:extLst>
          </p:cNvPr>
          <p:cNvCxnSpPr>
            <a:cxnSpLocks/>
          </p:cNvCxnSpPr>
          <p:nvPr/>
        </p:nvCxnSpPr>
        <p:spPr>
          <a:xfrm>
            <a:off x="7339692" y="1972012"/>
            <a:ext cx="1" cy="2932436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AA7A3D1E-4A13-9279-BDA3-6277F48A6C9E}"/>
              </a:ext>
            </a:extLst>
          </p:cNvPr>
          <p:cNvSpPr/>
          <p:nvPr/>
        </p:nvSpPr>
        <p:spPr>
          <a:xfrm rot="18955195">
            <a:off x="6440909" y="2344137"/>
            <a:ext cx="1797566" cy="1797566"/>
          </a:xfrm>
          <a:prstGeom prst="pi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441D627C-50DB-9DD6-EE0F-6FB3BC01BF03}"/>
              </a:ext>
            </a:extLst>
          </p:cNvPr>
          <p:cNvSpPr/>
          <p:nvPr/>
        </p:nvSpPr>
        <p:spPr>
          <a:xfrm>
            <a:off x="3343003" y="2436142"/>
            <a:ext cx="2141489" cy="1792214"/>
          </a:xfrm>
          <a:prstGeom prst="trapezoid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853C9F-B500-2C4B-3FCC-14FBC19E2485}"/>
              </a:ext>
            </a:extLst>
          </p:cNvPr>
          <p:cNvCxnSpPr>
            <a:cxnSpLocks/>
          </p:cNvCxnSpPr>
          <p:nvPr/>
        </p:nvCxnSpPr>
        <p:spPr>
          <a:xfrm flipH="1">
            <a:off x="4383134" y="2063153"/>
            <a:ext cx="1" cy="2450674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6698E976-2ADD-9AD6-F861-4BCECCBE21F6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What makes a shape symmetrical?</a:t>
            </a:r>
          </a:p>
        </p:txBody>
      </p:sp>
    </p:spTree>
    <p:extLst>
      <p:ext uri="{BB962C8B-B14F-4D97-AF65-F5344CB8AC3E}">
        <p14:creationId xmlns:p14="http://schemas.microsoft.com/office/powerpoint/2010/main" val="27526253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F42C5-0EAA-AFF2-A058-6EFA8FE8F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12EEDC-663F-194C-C5D0-F51036D6C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722" y="545554"/>
            <a:ext cx="5106555" cy="5089813"/>
          </a:xfrm>
          <a:prstGeom prst="rect">
            <a:avLst/>
          </a:prstGeom>
        </p:spPr>
      </p:pic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716DB6C6-B049-9150-182F-360346F25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C2B4D360-23D0-294A-ED4B-4C32D3033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33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FD7790-62A8-FAF6-B795-B4EBBF5C39E3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EC166C-B325-9682-13D2-C42586E77F89}"/>
              </a:ext>
            </a:extLst>
          </p:cNvPr>
          <p:cNvCxnSpPr>
            <a:cxnSpLocks/>
          </p:cNvCxnSpPr>
          <p:nvPr/>
        </p:nvCxnSpPr>
        <p:spPr>
          <a:xfrm flipH="1">
            <a:off x="6039119" y="978326"/>
            <a:ext cx="1" cy="4496072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BB6BC3-AAD4-4C1C-14B9-7DD5891E0583}"/>
              </a:ext>
            </a:extLst>
          </p:cNvPr>
          <p:cNvGrpSpPr/>
          <p:nvPr/>
        </p:nvGrpSpPr>
        <p:grpSpPr>
          <a:xfrm>
            <a:off x="4277070" y="2171699"/>
            <a:ext cx="279133" cy="331471"/>
            <a:chOff x="1908810" y="2045970"/>
            <a:chExt cx="914400" cy="108585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DE5469D-18B8-4502-09A1-A9A4358EB4E3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AA92AC3-EF2E-FCC5-410A-43231CB2C4BB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85CB678-8DB8-C2F5-0CC5-E566C0AE0B21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1EB928-2AF4-FAC7-C43A-B1B4EBA62EF1}"/>
              </a:ext>
            </a:extLst>
          </p:cNvPr>
          <p:cNvGrpSpPr/>
          <p:nvPr/>
        </p:nvGrpSpPr>
        <p:grpSpPr>
          <a:xfrm>
            <a:off x="7537944" y="2093192"/>
            <a:ext cx="279133" cy="331471"/>
            <a:chOff x="1908810" y="2045970"/>
            <a:chExt cx="914400" cy="108585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FAFACB1-4FD4-9BE6-1A2C-F8B3853A8957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0D4CEBB1-45F7-645F-16F7-6508F5C889AE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8152CFB-61E7-7D71-3F7A-9FA870C2A60B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B0D73E-CC97-2438-B806-549F9C851417}"/>
              </a:ext>
            </a:extLst>
          </p:cNvPr>
          <p:cNvGrpSpPr/>
          <p:nvPr/>
        </p:nvGrpSpPr>
        <p:grpSpPr>
          <a:xfrm>
            <a:off x="5298150" y="3218148"/>
            <a:ext cx="279133" cy="331471"/>
            <a:chOff x="1908810" y="2045970"/>
            <a:chExt cx="914400" cy="108585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625DDE9-41FC-0C51-ABDC-9132B939D473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CFEF5EAE-9B09-4F65-C386-260139C67852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BF9E108-D98A-E373-7A5F-8A45D0AD78BF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DE283C-4A8B-1520-6B14-DAB716BF8268}"/>
              </a:ext>
            </a:extLst>
          </p:cNvPr>
          <p:cNvGrpSpPr/>
          <p:nvPr/>
        </p:nvGrpSpPr>
        <p:grpSpPr>
          <a:xfrm>
            <a:off x="6500956" y="3183256"/>
            <a:ext cx="279133" cy="331471"/>
            <a:chOff x="1908810" y="2045970"/>
            <a:chExt cx="914400" cy="108585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78910E3-98B8-7072-25EA-286586375673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19F4873-E3C7-C01C-F9A1-08601A50EFC7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17E15C8-C9D7-2577-0F05-64A9B1659295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8901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0BCF9-604B-ECD3-E74F-38C5E4C6B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B0DDB3-A452-AC44-DE19-A05DB5807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722" y="545554"/>
            <a:ext cx="5106555" cy="5089813"/>
          </a:xfrm>
          <a:prstGeom prst="rect">
            <a:avLst/>
          </a:prstGeom>
        </p:spPr>
      </p:pic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1D31EF0D-935B-FB4C-12D7-2646487AE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0768583B-FC58-F380-F669-B76C3959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34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D6A609-19F1-6267-404A-B2D6B0A11B8D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E74352-1D2E-89AD-5CEA-C965B1C2476E}"/>
              </a:ext>
            </a:extLst>
          </p:cNvPr>
          <p:cNvCxnSpPr>
            <a:cxnSpLocks/>
          </p:cNvCxnSpPr>
          <p:nvPr/>
        </p:nvCxnSpPr>
        <p:spPr>
          <a:xfrm flipH="1">
            <a:off x="6039119" y="978326"/>
            <a:ext cx="1" cy="4496072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6FEAFDD-6A81-1B52-2CCA-4181FF615818}"/>
              </a:ext>
            </a:extLst>
          </p:cNvPr>
          <p:cNvGrpSpPr/>
          <p:nvPr/>
        </p:nvGrpSpPr>
        <p:grpSpPr>
          <a:xfrm>
            <a:off x="5282242" y="2718497"/>
            <a:ext cx="279133" cy="331471"/>
            <a:chOff x="1908810" y="2045970"/>
            <a:chExt cx="914400" cy="108585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7D2E05A-45C5-6EFB-0B78-1A3E74C9B9FF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9EE4D26-4502-A7F3-8B6E-29C47FD8EEC8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32D9812-09F3-113D-637E-B795FB02800F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769E339-425F-62D7-FCEB-CB0577A4058E}"/>
              </a:ext>
            </a:extLst>
          </p:cNvPr>
          <p:cNvGrpSpPr/>
          <p:nvPr/>
        </p:nvGrpSpPr>
        <p:grpSpPr>
          <a:xfrm>
            <a:off x="6526602" y="2733875"/>
            <a:ext cx="279133" cy="331471"/>
            <a:chOff x="1908810" y="2045970"/>
            <a:chExt cx="914400" cy="108585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110F30C-8845-5E49-40A3-2164DCA6E14C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D685F53-B22C-4771-D1F9-DF7F5ACA0B63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9F8F6FF-8141-4B29-A877-52BBB8A50C93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C922B16-A9A4-6DB3-4EC2-FB8E254729D4}"/>
              </a:ext>
            </a:extLst>
          </p:cNvPr>
          <p:cNvGrpSpPr/>
          <p:nvPr/>
        </p:nvGrpSpPr>
        <p:grpSpPr>
          <a:xfrm>
            <a:off x="5286296" y="3842925"/>
            <a:ext cx="279133" cy="331471"/>
            <a:chOff x="1908810" y="2045970"/>
            <a:chExt cx="914400" cy="108585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14FF97C-56EF-0261-A012-6AEC7CD4B6BB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FDF9764-4170-CD3B-0486-CE5B922EC5EB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EDAC1DA-9A58-E9E1-C043-8B8B1B1F2265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A952C7E-2505-F53C-73B1-8509E9B770D1}"/>
              </a:ext>
            </a:extLst>
          </p:cNvPr>
          <p:cNvGrpSpPr/>
          <p:nvPr/>
        </p:nvGrpSpPr>
        <p:grpSpPr>
          <a:xfrm>
            <a:off x="6489102" y="3808033"/>
            <a:ext cx="279133" cy="331471"/>
            <a:chOff x="1908810" y="2045970"/>
            <a:chExt cx="914400" cy="108585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F5A0C926-FEB7-5141-EFE4-10272D6AA368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77D89CB-BA09-6CEF-0916-2959F500F804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40E4967-5713-3C84-2FBF-C7CC8B381429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2740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DC144-3B47-6527-30CB-40BD2096C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950B5A-10DD-6675-5B16-D4E8257C1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722" y="545554"/>
            <a:ext cx="5106555" cy="5089813"/>
          </a:xfrm>
          <a:prstGeom prst="rect">
            <a:avLst/>
          </a:prstGeom>
        </p:spPr>
      </p:pic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6ED9A31C-706E-C2D2-2511-2C02A48FE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F7B7FB4C-4271-6CEB-5CDA-93598846C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35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BE0933-ED81-560F-2941-DFEDAD4C61F2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096F91-EAEE-9104-425E-2C28A743DA73}"/>
              </a:ext>
            </a:extLst>
          </p:cNvPr>
          <p:cNvCxnSpPr>
            <a:cxnSpLocks/>
          </p:cNvCxnSpPr>
          <p:nvPr/>
        </p:nvCxnSpPr>
        <p:spPr>
          <a:xfrm flipH="1">
            <a:off x="6039119" y="978326"/>
            <a:ext cx="1" cy="4496072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390F68-DEA9-913D-86AF-D9FC7CD6ABE3}"/>
              </a:ext>
            </a:extLst>
          </p:cNvPr>
          <p:cNvGrpSpPr/>
          <p:nvPr/>
        </p:nvGrpSpPr>
        <p:grpSpPr>
          <a:xfrm>
            <a:off x="5334770" y="3226362"/>
            <a:ext cx="279133" cy="331471"/>
            <a:chOff x="1908810" y="2045970"/>
            <a:chExt cx="914400" cy="108585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AAC5724-F7C0-9BEE-C4E7-DA652551B305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FFE0104-31C4-976E-13E5-CC25F2850012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C892234-6F36-7655-0E58-CAAD5EC841FF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8260889-58AB-B1D8-D776-380431828827}"/>
              </a:ext>
            </a:extLst>
          </p:cNvPr>
          <p:cNvGrpSpPr/>
          <p:nvPr/>
        </p:nvGrpSpPr>
        <p:grpSpPr>
          <a:xfrm>
            <a:off x="6453869" y="3226362"/>
            <a:ext cx="279133" cy="331471"/>
            <a:chOff x="1908810" y="2045970"/>
            <a:chExt cx="914400" cy="108585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3947820-97EA-CC75-FD15-2A4E3CDBE829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36644AE-3CC6-EE36-ECE1-659A2947B72F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60AE485-C357-A25D-115D-E9830D12886D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E89A0B9-35FA-4FD5-0098-F0CF6EC55659}"/>
              </a:ext>
            </a:extLst>
          </p:cNvPr>
          <p:cNvGrpSpPr/>
          <p:nvPr/>
        </p:nvGrpSpPr>
        <p:grpSpPr>
          <a:xfrm>
            <a:off x="4651354" y="4528725"/>
            <a:ext cx="279133" cy="331471"/>
            <a:chOff x="1908810" y="2045970"/>
            <a:chExt cx="914400" cy="108585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754FFF5-EE05-019F-DBF2-25A1976EBA33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D8A70FF-24E3-F463-5E54-3302FF1F2926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A1E9AC-E481-0526-E81A-ABA989D3E9AB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C08FC2-A203-43FB-F83C-9AEC1302326F}"/>
              </a:ext>
            </a:extLst>
          </p:cNvPr>
          <p:cNvGrpSpPr/>
          <p:nvPr/>
        </p:nvGrpSpPr>
        <p:grpSpPr>
          <a:xfrm>
            <a:off x="7147752" y="4493833"/>
            <a:ext cx="279133" cy="331471"/>
            <a:chOff x="1908810" y="2045970"/>
            <a:chExt cx="914400" cy="108585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5D749FF-7327-38B4-7FC8-48AEF6EA526E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946B070-BCD7-9849-C692-975BAAFF0E23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6F3AAA7-4234-C7FF-7A1F-58441016CB15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5997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16108-B067-5348-0806-DE196F416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31A2806-D0AB-119A-FD0C-9F01A686A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722" y="545554"/>
            <a:ext cx="5106555" cy="5089813"/>
          </a:xfrm>
          <a:prstGeom prst="rect">
            <a:avLst/>
          </a:prstGeom>
        </p:spPr>
      </p:pic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EF8463EB-C204-F108-5A29-DAD68CBDD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7C515670-8323-F2AE-4307-9C32CD7B9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36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9ADD71-1CA7-0AAA-E9DC-81CBA85C8C45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02B24C2-0511-6F00-3256-FD474E96EF33}"/>
              </a:ext>
            </a:extLst>
          </p:cNvPr>
          <p:cNvCxnSpPr>
            <a:cxnSpLocks/>
          </p:cNvCxnSpPr>
          <p:nvPr/>
        </p:nvCxnSpPr>
        <p:spPr>
          <a:xfrm flipH="1">
            <a:off x="6039119" y="978326"/>
            <a:ext cx="1" cy="4496072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F38FD9-197D-E61D-29D3-8871BAC0B8D4}"/>
              </a:ext>
            </a:extLst>
          </p:cNvPr>
          <p:cNvGrpSpPr/>
          <p:nvPr/>
        </p:nvGrpSpPr>
        <p:grpSpPr>
          <a:xfrm>
            <a:off x="5334770" y="3226362"/>
            <a:ext cx="279133" cy="331471"/>
            <a:chOff x="1908810" y="2045970"/>
            <a:chExt cx="914400" cy="1085850"/>
          </a:xfrm>
          <a:solidFill>
            <a:srgbClr val="FFC000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468F53D-9B3F-1A50-66E6-75918224D744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076A992-3641-5629-85FC-36889CF51B38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C284521-DF2C-68FB-B014-CA7FF0DB2CE8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061E0D-0B1B-49AA-19AF-054E287BE990}"/>
              </a:ext>
            </a:extLst>
          </p:cNvPr>
          <p:cNvGrpSpPr/>
          <p:nvPr/>
        </p:nvGrpSpPr>
        <p:grpSpPr>
          <a:xfrm>
            <a:off x="6453869" y="3226362"/>
            <a:ext cx="279133" cy="331471"/>
            <a:chOff x="1908810" y="2045970"/>
            <a:chExt cx="914400" cy="1085850"/>
          </a:xfrm>
          <a:solidFill>
            <a:srgbClr val="FFC000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0DFE3B2-10CE-FC24-628B-3079CA77BD24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9237B714-575D-750D-D701-9D58628E97DA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8620C35-84C7-91F0-7827-A89D869F9694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8FD3818-F9DF-66BD-BFFF-EC236817E85F}"/>
              </a:ext>
            </a:extLst>
          </p:cNvPr>
          <p:cNvGrpSpPr/>
          <p:nvPr/>
        </p:nvGrpSpPr>
        <p:grpSpPr>
          <a:xfrm>
            <a:off x="5031506" y="3844957"/>
            <a:ext cx="279133" cy="331471"/>
            <a:chOff x="1908810" y="2045970"/>
            <a:chExt cx="914400" cy="108585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FBD2F80-DC2C-5034-5539-32EE9E46A9BC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F3D1E46-1017-B22A-80E4-842CFC5C737E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69107A8-0737-0079-3436-F8225987430E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65B534-5CC8-A0CB-33C7-771954BFB340}"/>
              </a:ext>
            </a:extLst>
          </p:cNvPr>
          <p:cNvGrpSpPr/>
          <p:nvPr/>
        </p:nvGrpSpPr>
        <p:grpSpPr>
          <a:xfrm>
            <a:off x="6717094" y="3852711"/>
            <a:ext cx="279133" cy="331471"/>
            <a:chOff x="1908810" y="2045970"/>
            <a:chExt cx="914400" cy="108585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955A3F6-D21B-9F66-3FA0-FF27544CEFAF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13E4249-0D7A-1194-017A-4D737FE89800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E0676A8-6C7E-3504-DF17-53A50FA66AAE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8676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5C739-5FE9-0AB0-8B87-A311E682B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2F9781-88B1-F412-AD2E-14E286CB8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722" y="545554"/>
            <a:ext cx="5106555" cy="5089813"/>
          </a:xfrm>
          <a:prstGeom prst="rect">
            <a:avLst/>
          </a:prstGeom>
        </p:spPr>
      </p:pic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CA9B2809-F402-6625-19FE-2714A4F6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344D77A6-D1EB-E6BF-14AF-A9AD7D37A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37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DEE545-FD37-2CBC-F3B7-6B4C169D9B6F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E769DF-9BBB-BE54-F608-E9CEEF5FBC04}"/>
              </a:ext>
            </a:extLst>
          </p:cNvPr>
          <p:cNvCxnSpPr>
            <a:cxnSpLocks/>
          </p:cNvCxnSpPr>
          <p:nvPr/>
        </p:nvCxnSpPr>
        <p:spPr>
          <a:xfrm flipH="1">
            <a:off x="6039119" y="978326"/>
            <a:ext cx="1" cy="4496072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F8DD7D-25FB-A4ED-BB96-AF506CDFD821}"/>
              </a:ext>
            </a:extLst>
          </p:cNvPr>
          <p:cNvGrpSpPr/>
          <p:nvPr/>
        </p:nvGrpSpPr>
        <p:grpSpPr>
          <a:xfrm>
            <a:off x="4651354" y="4655112"/>
            <a:ext cx="279133" cy="331471"/>
            <a:chOff x="1908810" y="2045970"/>
            <a:chExt cx="914400" cy="1085850"/>
          </a:xfrm>
          <a:solidFill>
            <a:srgbClr val="FFC000"/>
          </a:solidFill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D992A5F-01D8-D599-2086-0CED32172BF4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610B546-55F6-0C43-4AED-3660768B6F68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DE88E1E-CF19-C05C-A112-8B6C5CC1D49F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AA36F6-E258-602A-1128-B034708B2C16}"/>
              </a:ext>
            </a:extLst>
          </p:cNvPr>
          <p:cNvGrpSpPr/>
          <p:nvPr/>
        </p:nvGrpSpPr>
        <p:grpSpPr>
          <a:xfrm>
            <a:off x="7252426" y="4707450"/>
            <a:ext cx="279133" cy="331471"/>
            <a:chOff x="1908810" y="2045970"/>
            <a:chExt cx="914400" cy="1085850"/>
          </a:xfrm>
          <a:solidFill>
            <a:srgbClr val="FFC000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1BA90F1-DA4E-0858-DB44-782C9D005A11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4CB7EB3-B5D5-DAF6-EEA9-387BF951B6F2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36C9545-79F0-F561-E585-943D7ABC589E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66F0130-47B8-FF5A-79BD-B43F6799464E}"/>
              </a:ext>
            </a:extLst>
          </p:cNvPr>
          <p:cNvGrpSpPr/>
          <p:nvPr/>
        </p:nvGrpSpPr>
        <p:grpSpPr>
          <a:xfrm>
            <a:off x="5294471" y="3244367"/>
            <a:ext cx="279133" cy="331471"/>
            <a:chOff x="1908810" y="2045970"/>
            <a:chExt cx="914400" cy="108585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9AD8508-687E-3B38-85E8-2BB0499C6BF0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C931EEAC-EB5B-457F-8EC3-761DC0D5D985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B06B567-7DA9-E319-2F3C-544B4DB10189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30754E-E6D9-AF83-EEB2-BC72F93C006E}"/>
              </a:ext>
            </a:extLst>
          </p:cNvPr>
          <p:cNvGrpSpPr/>
          <p:nvPr/>
        </p:nvGrpSpPr>
        <p:grpSpPr>
          <a:xfrm>
            <a:off x="7262893" y="3207870"/>
            <a:ext cx="279133" cy="331471"/>
            <a:chOff x="1908810" y="2045970"/>
            <a:chExt cx="914400" cy="108585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A96EAE6-7A48-9A91-4D93-4A94A8633BF9}"/>
                </a:ext>
              </a:extLst>
            </p:cNvPr>
            <p:cNvSpPr/>
            <p:nvPr/>
          </p:nvSpPr>
          <p:spPr>
            <a:xfrm>
              <a:off x="1943100" y="2045970"/>
              <a:ext cx="828000" cy="28575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0E779CA-502C-D2FA-DD21-C9DD114BD16B}"/>
                </a:ext>
              </a:extLst>
            </p:cNvPr>
            <p:cNvSpPr/>
            <p:nvPr/>
          </p:nvSpPr>
          <p:spPr>
            <a:xfrm>
              <a:off x="1908810" y="2217420"/>
              <a:ext cx="914400" cy="9144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139EEC4-D457-15B6-30AF-F7B6721E5467}"/>
                </a:ext>
              </a:extLst>
            </p:cNvPr>
            <p:cNvSpPr/>
            <p:nvPr/>
          </p:nvSpPr>
          <p:spPr>
            <a:xfrm>
              <a:off x="2023110" y="2331720"/>
              <a:ext cx="685800" cy="685800"/>
            </a:xfrm>
            <a:prstGeom prst="ellipse">
              <a:avLst/>
            </a:prstGeom>
            <a:solidFill>
              <a:srgbClr val="CC0000">
                <a:alpha val="92941"/>
              </a:srgb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4148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-0.05781 0.00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210E4C1-874A-3544-CCF6-FEBF5E692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ED7357-3BC0-216D-7882-825972F5A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722" y="545554"/>
            <a:ext cx="5106555" cy="5089813"/>
          </a:xfrm>
          <a:prstGeom prst="rect">
            <a:avLst/>
          </a:prstGeom>
        </p:spPr>
      </p:pic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DC2E13FB-5C50-F5FC-83CF-622291BC0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1FED3939-2CE8-DADF-8CA4-A40B0153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38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2CE396-19D1-A92A-2DE6-8A2155C33781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3FFA434-3860-BA33-1789-D4E7B8CA0DD8}"/>
              </a:ext>
            </a:extLst>
          </p:cNvPr>
          <p:cNvCxnSpPr>
            <a:cxnSpLocks/>
          </p:cNvCxnSpPr>
          <p:nvPr/>
        </p:nvCxnSpPr>
        <p:spPr>
          <a:xfrm flipH="1">
            <a:off x="6039119" y="978326"/>
            <a:ext cx="1" cy="4496072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6298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DFCBB-3EB7-4364-7FDA-047E9F416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75F002-4B75-DE9A-53F3-32FE04D24E90}"/>
              </a:ext>
            </a:extLst>
          </p:cNvPr>
          <p:cNvSpPr txBox="1"/>
          <p:nvPr/>
        </p:nvSpPr>
        <p:spPr>
          <a:xfrm>
            <a:off x="4992973" y="3075057"/>
            <a:ext cx="2348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Session 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E6B688-91A3-0AB6-399E-F3E3ECBAA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D5AE12-F810-D839-1607-4E50E1D2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106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D6472-BFFC-2B28-071F-A7E53EE20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E991452D-525E-FDE4-8DCE-F631C95A0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0A598C9D-BD32-5E21-3710-D8C00324F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4</a:t>
            </a:fld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D605444-1D82-5B35-E0C5-E7D8525186E0}"/>
              </a:ext>
            </a:extLst>
          </p:cNvPr>
          <p:cNvSpPr/>
          <p:nvPr/>
        </p:nvSpPr>
        <p:spPr>
          <a:xfrm>
            <a:off x="4678271" y="3525566"/>
            <a:ext cx="636578" cy="636578"/>
          </a:xfrm>
          <a:prstGeom prst="ellipse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7E2F2B-55E8-0987-560C-79B8184292A8}"/>
              </a:ext>
            </a:extLst>
          </p:cNvPr>
          <p:cNvSpPr/>
          <p:nvPr/>
        </p:nvSpPr>
        <p:spPr>
          <a:xfrm>
            <a:off x="4294264" y="3215738"/>
            <a:ext cx="3489711" cy="1287397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3F3AA4-39EF-B976-09D5-FC44C0801B97}"/>
              </a:ext>
            </a:extLst>
          </p:cNvPr>
          <p:cNvSpPr/>
          <p:nvPr/>
        </p:nvSpPr>
        <p:spPr>
          <a:xfrm>
            <a:off x="6819589" y="3525566"/>
            <a:ext cx="636578" cy="636578"/>
          </a:xfrm>
          <a:prstGeom prst="ellipse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9E690C-8A19-7DED-1581-6D6AB030BC96}"/>
              </a:ext>
            </a:extLst>
          </p:cNvPr>
          <p:cNvCxnSpPr>
            <a:cxnSpLocks/>
          </p:cNvCxnSpPr>
          <p:nvPr/>
        </p:nvCxnSpPr>
        <p:spPr>
          <a:xfrm>
            <a:off x="6096000" y="2331720"/>
            <a:ext cx="0" cy="278892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46905CDA-382B-A8A1-BEBC-F29C949F0E0B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Do both sides match?</a:t>
            </a:r>
          </a:p>
        </p:txBody>
      </p:sp>
      <p:pic>
        <p:nvPicPr>
          <p:cNvPr id="10" name="Graphic 9" descr="Thumbs up sign with solid fill">
            <a:extLst>
              <a:ext uri="{FF2B5EF4-FFF2-40B4-BE49-F238E27FC236}">
                <a16:creationId xmlns:a16="http://schemas.microsoft.com/office/drawing/2014/main" id="{1CF752A3-1406-F501-15BD-98A9527F569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39400" y="4503135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46001D-9D77-2AD1-63EB-065FAF7BC763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24925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BBD71-CF08-4428-83E8-25EAA13D4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93DEAB54-62C7-7279-B939-549DDB698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9ABB330-00F7-E71F-C5AC-92193C943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40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5EACE9-EF0B-3576-BF32-919C610415C7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DD50ED-B7D1-E176-A282-B6641C15D19E}"/>
              </a:ext>
            </a:extLst>
          </p:cNvPr>
          <p:cNvGrpSpPr/>
          <p:nvPr/>
        </p:nvGrpSpPr>
        <p:grpSpPr>
          <a:xfrm>
            <a:off x="239452" y="1337241"/>
            <a:ext cx="3271361" cy="3260636"/>
            <a:chOff x="3542722" y="545554"/>
            <a:chExt cx="5106555" cy="508981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98E282E-54BA-33B1-7CEE-A6B781E2A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2722" y="545554"/>
              <a:ext cx="5106555" cy="5089813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B78D6E7-0169-9E66-D6B1-67D98CBA5C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39119" y="978326"/>
              <a:ext cx="1" cy="4496072"/>
            </a:xfrm>
            <a:prstGeom prst="line">
              <a:avLst/>
            </a:prstGeom>
            <a:ln w="3810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AE12DF1-471A-F0B3-49F1-7213CC09D376}"/>
                </a:ext>
              </a:extLst>
            </p:cNvPr>
            <p:cNvGrpSpPr/>
            <p:nvPr/>
          </p:nvGrpSpPr>
          <p:grpSpPr>
            <a:xfrm>
              <a:off x="5334770" y="3226362"/>
              <a:ext cx="279133" cy="331471"/>
              <a:chOff x="1908810" y="2045970"/>
              <a:chExt cx="914400" cy="1085850"/>
            </a:xfrm>
            <a:solidFill>
              <a:srgbClr val="FFC000"/>
            </a:solidFill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F7A8BF59-2596-7E95-8F26-9FA768201065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B0BE89F-E3DF-1F02-88CB-1611CF721B65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E647524-05C2-9841-B919-1F702CF5AA98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3B697C9-68A5-B603-4B0B-E5C8966D08C0}"/>
                </a:ext>
              </a:extLst>
            </p:cNvPr>
            <p:cNvGrpSpPr/>
            <p:nvPr/>
          </p:nvGrpSpPr>
          <p:grpSpPr>
            <a:xfrm>
              <a:off x="6453869" y="3226362"/>
              <a:ext cx="279133" cy="331471"/>
              <a:chOff x="1908810" y="2045970"/>
              <a:chExt cx="914400" cy="1085850"/>
            </a:xfrm>
            <a:solidFill>
              <a:srgbClr val="FFC000"/>
            </a:solidFill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43864837-55CD-AB47-2522-1EDE4F37530A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46FE981A-8F9C-F0DF-655B-66796FEFF767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FF809AD-2F1D-0C21-A437-A3D14BAA0B9F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592F94B-B30D-9B65-9D0D-EE8C52A28E37}"/>
                </a:ext>
              </a:extLst>
            </p:cNvPr>
            <p:cNvGrpSpPr/>
            <p:nvPr/>
          </p:nvGrpSpPr>
          <p:grpSpPr>
            <a:xfrm>
              <a:off x="5031506" y="3844957"/>
              <a:ext cx="279133" cy="331471"/>
              <a:chOff x="1908810" y="2045970"/>
              <a:chExt cx="914400" cy="1085850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9311AA36-1B51-0148-9E9F-5289849A0199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4ADBF434-12FF-6D64-15B3-85A1F30EEFB6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AC3AA00-9B2B-FCBB-A004-08F4FC65EEB1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CC0000">
                  <a:alpha val="92941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D646DAB-A646-1C0D-C824-2863FD980ECC}"/>
                </a:ext>
              </a:extLst>
            </p:cNvPr>
            <p:cNvGrpSpPr/>
            <p:nvPr/>
          </p:nvGrpSpPr>
          <p:grpSpPr>
            <a:xfrm>
              <a:off x="6717094" y="3852711"/>
              <a:ext cx="279133" cy="331471"/>
              <a:chOff x="1908810" y="2045970"/>
              <a:chExt cx="914400" cy="1085850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D4B4A3C1-73C9-4FB3-C229-BD39A745767B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84880DAF-3B57-3DDC-D1E2-E9EE9695BA52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955331A-52A2-7894-EFFA-CB05379EB869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CC0000">
                  <a:alpha val="92941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C44888A-B6A5-2F7A-668A-8082153FFD8C}"/>
              </a:ext>
            </a:extLst>
          </p:cNvPr>
          <p:cNvGrpSpPr/>
          <p:nvPr/>
        </p:nvGrpSpPr>
        <p:grpSpPr>
          <a:xfrm>
            <a:off x="4483358" y="1337241"/>
            <a:ext cx="3271361" cy="3260636"/>
            <a:chOff x="4552372" y="1337241"/>
            <a:chExt cx="3271361" cy="326063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0FA3B26-0AB4-7BCA-0C8E-45ED4A984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2372" y="1337241"/>
              <a:ext cx="3271361" cy="3260636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2C48D93-D04F-458E-345C-FBAA23C224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1614" y="1614483"/>
              <a:ext cx="1" cy="2880274"/>
            </a:xfrm>
            <a:prstGeom prst="line">
              <a:avLst/>
            </a:prstGeom>
            <a:ln w="3810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99E2E2F-E843-0A6C-8E04-5D56FA09554C}"/>
                </a:ext>
              </a:extLst>
            </p:cNvPr>
            <p:cNvGrpSpPr/>
            <p:nvPr/>
          </p:nvGrpSpPr>
          <p:grpSpPr>
            <a:xfrm>
              <a:off x="5700394" y="3054620"/>
              <a:ext cx="178818" cy="212347"/>
              <a:chOff x="1908810" y="2045970"/>
              <a:chExt cx="914400" cy="1085850"/>
            </a:xfrm>
            <a:solidFill>
              <a:srgbClr val="FFC000"/>
            </a:solidFill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C5B0CC9B-7E07-0DEA-909C-3E197AE0BF97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DD39855C-0B44-FEAE-B01F-31C20FE37453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5F83F8E1-68A6-5827-359C-1E6D553C4AF7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208ECED-F075-2483-B12A-D400BFA57091}"/>
                </a:ext>
              </a:extLst>
            </p:cNvPr>
            <p:cNvGrpSpPr/>
            <p:nvPr/>
          </p:nvGrpSpPr>
          <p:grpSpPr>
            <a:xfrm>
              <a:off x="6808856" y="2755213"/>
              <a:ext cx="178818" cy="212346"/>
              <a:chOff x="1908813" y="2045970"/>
              <a:chExt cx="914399" cy="1085849"/>
            </a:xfrm>
            <a:solidFill>
              <a:srgbClr val="FFC000"/>
            </a:solidFill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A67ADE40-9326-8E6F-FB65-F8CAA380DCDC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367397BE-1696-115C-D21A-F26D50B383AF}"/>
                  </a:ext>
                </a:extLst>
              </p:cNvPr>
              <p:cNvSpPr/>
              <p:nvPr/>
            </p:nvSpPr>
            <p:spPr>
              <a:xfrm>
                <a:off x="1908813" y="2217417"/>
                <a:ext cx="914399" cy="914402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488CA257-9C7F-1E3E-C4DF-24A56AF15E2D}"/>
                  </a:ext>
                </a:extLst>
              </p:cNvPr>
              <p:cNvSpPr/>
              <p:nvPr/>
            </p:nvSpPr>
            <p:spPr>
              <a:xfrm>
                <a:off x="2023112" y="2331719"/>
                <a:ext cx="685802" cy="685801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3920B99-3356-D927-9F29-7D5762719E95}"/>
                </a:ext>
              </a:extLst>
            </p:cNvPr>
            <p:cNvGrpSpPr/>
            <p:nvPr/>
          </p:nvGrpSpPr>
          <p:grpSpPr>
            <a:xfrm>
              <a:off x="5506117" y="3450905"/>
              <a:ext cx="178818" cy="212347"/>
              <a:chOff x="1908810" y="2045970"/>
              <a:chExt cx="914400" cy="1085850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C7E5E3D9-C104-DC77-983C-6426C3A042CB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CA37798C-4752-EB39-1CFD-4BD806BCDCF2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5320F40-8EF9-A4F6-41E6-692A2762C87C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CC0000">
                  <a:alpha val="92941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43DA510-AC18-80CD-6AF9-E195C2684DC1}"/>
                </a:ext>
              </a:extLst>
            </p:cNvPr>
            <p:cNvGrpSpPr/>
            <p:nvPr/>
          </p:nvGrpSpPr>
          <p:grpSpPr>
            <a:xfrm>
              <a:off x="6585938" y="3455872"/>
              <a:ext cx="178818" cy="212347"/>
              <a:chOff x="1908810" y="2045970"/>
              <a:chExt cx="914400" cy="108585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FAE26486-03A7-5E62-2F9D-4960344E7375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55C0AB26-A305-4224-B6E6-EEC48CB783C3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FC736C17-C1DB-BBDA-2994-694707D90109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CC0000">
                  <a:alpha val="92941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A7200A1-65CC-7F08-3164-820F862AD37D}"/>
              </a:ext>
            </a:extLst>
          </p:cNvPr>
          <p:cNvGrpSpPr/>
          <p:nvPr/>
        </p:nvGrpSpPr>
        <p:grpSpPr>
          <a:xfrm>
            <a:off x="8727265" y="1234121"/>
            <a:ext cx="3271361" cy="3260636"/>
            <a:chOff x="8727265" y="1234121"/>
            <a:chExt cx="3271361" cy="326063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EBF0F16-51CC-28CD-B832-0B159C158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27265" y="1234121"/>
              <a:ext cx="3271361" cy="3260636"/>
            </a:xfrm>
            <a:prstGeom prst="rect">
              <a:avLst/>
            </a:prstGeom>
          </p:spPr>
        </p:pic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697A181-B7B3-1B35-EDCE-4AECFA8DB3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26507" y="1511363"/>
              <a:ext cx="1" cy="2880274"/>
            </a:xfrm>
            <a:prstGeom prst="line">
              <a:avLst/>
            </a:prstGeom>
            <a:ln w="38100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9AB39E6-4983-14C3-ADC5-C923E38EB8A5}"/>
                </a:ext>
              </a:extLst>
            </p:cNvPr>
            <p:cNvGrpSpPr/>
            <p:nvPr/>
          </p:nvGrpSpPr>
          <p:grpSpPr>
            <a:xfrm>
              <a:off x="9380783" y="3891968"/>
              <a:ext cx="178818" cy="212347"/>
              <a:chOff x="1908810" y="2045970"/>
              <a:chExt cx="914400" cy="1085850"/>
            </a:xfrm>
            <a:solidFill>
              <a:srgbClr val="FFC000"/>
            </a:solidFill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0CDD64CD-8A89-B9A2-9E5A-61B9B75DE225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FDA6EF58-1284-BF79-7F15-3BC787FDDB16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C5FF9F05-2116-E943-C0CD-B5129202B99F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E01B825-AF89-A72A-661B-CAA9D5A43E2F}"/>
                </a:ext>
              </a:extLst>
            </p:cNvPr>
            <p:cNvGrpSpPr/>
            <p:nvPr/>
          </p:nvGrpSpPr>
          <p:grpSpPr>
            <a:xfrm>
              <a:off x="11174982" y="3841675"/>
              <a:ext cx="178818" cy="212347"/>
              <a:chOff x="1908810" y="2045970"/>
              <a:chExt cx="914400" cy="1085850"/>
            </a:xfrm>
            <a:solidFill>
              <a:srgbClr val="FFC000"/>
            </a:solidFill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630D393E-CB52-F473-DFCF-060C2A584AF0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2C2A7544-A936-8136-5E8F-83CFCF6B95B0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89A3384-2EC4-D1C1-17FC-18E315F1AAE1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AE18187-3BC4-FBBA-DB8A-B1C29F3341A7}"/>
                </a:ext>
              </a:extLst>
            </p:cNvPr>
            <p:cNvGrpSpPr/>
            <p:nvPr/>
          </p:nvGrpSpPr>
          <p:grpSpPr>
            <a:xfrm>
              <a:off x="9691201" y="2571427"/>
              <a:ext cx="178818" cy="212347"/>
              <a:chOff x="1908810" y="2045970"/>
              <a:chExt cx="914400" cy="1085850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2940CE79-8E1F-2A86-EADF-4FEC7916071C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9120E779-56CC-300C-C038-9B2A0DF939C7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8ECAAB9D-30EA-D25C-DB92-71996EBD34FF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CC0000">
                  <a:alpha val="92941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91F3E79-96FB-04AE-331E-4AD0837C75F6}"/>
                </a:ext>
              </a:extLst>
            </p:cNvPr>
            <p:cNvGrpSpPr/>
            <p:nvPr/>
          </p:nvGrpSpPr>
          <p:grpSpPr>
            <a:xfrm>
              <a:off x="10771022" y="2576394"/>
              <a:ext cx="178818" cy="212347"/>
              <a:chOff x="1908810" y="2045970"/>
              <a:chExt cx="914400" cy="1085850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64B8722A-910C-67A6-E8F0-6CC9FDC11446}"/>
                  </a:ext>
                </a:extLst>
              </p:cNvPr>
              <p:cNvSpPr/>
              <p:nvPr/>
            </p:nvSpPr>
            <p:spPr>
              <a:xfrm>
                <a:off x="1943100" y="2045970"/>
                <a:ext cx="828000" cy="28575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64AB475C-B740-8862-FB99-4C9D3EB15662}"/>
                  </a:ext>
                </a:extLst>
              </p:cNvPr>
              <p:cNvSpPr/>
              <p:nvPr/>
            </p:nvSpPr>
            <p:spPr>
              <a:xfrm>
                <a:off x="1908810" y="2217420"/>
                <a:ext cx="914400" cy="914400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2D6D0FD-9737-C7EA-1DAB-78EC93A9BAFB}"/>
                  </a:ext>
                </a:extLst>
              </p:cNvPr>
              <p:cNvSpPr/>
              <p:nvPr/>
            </p:nvSpPr>
            <p:spPr>
              <a:xfrm>
                <a:off x="2023110" y="2331720"/>
                <a:ext cx="685800" cy="685800"/>
              </a:xfrm>
              <a:prstGeom prst="ellipse">
                <a:avLst/>
              </a:prstGeom>
              <a:solidFill>
                <a:srgbClr val="CC0000">
                  <a:alpha val="92941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83789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62CC6-C55D-8044-5388-C150715CE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337EF751-922B-8B19-76D2-7093B856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C12CB5DD-9B3E-1305-2B65-283F36D0D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41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F22752-C0B8-579D-928A-198D51E385C0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1822AFA-D672-C463-A7C4-45F4CDA712CD}"/>
              </a:ext>
            </a:extLst>
          </p:cNvPr>
          <p:cNvGrpSpPr/>
          <p:nvPr/>
        </p:nvGrpSpPr>
        <p:grpSpPr>
          <a:xfrm>
            <a:off x="1623138" y="2055663"/>
            <a:ext cx="8831961" cy="2781688"/>
            <a:chOff x="1623138" y="2055663"/>
            <a:chExt cx="8831961" cy="2781688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4BF236A-B579-39A7-D504-7B9F980AB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23138" y="2055663"/>
              <a:ext cx="2734057" cy="2781688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23C74000-C0F5-1A86-16F0-56593E2AD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8971" y="2055663"/>
              <a:ext cx="2734057" cy="2781688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7C172E13-80E6-19FF-9410-4F5A9F3AF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21042" y="2055663"/>
              <a:ext cx="2734057" cy="2781688"/>
            </a:xfrm>
            <a:prstGeom prst="rect">
              <a:avLst/>
            </a:prstGeom>
          </p:spPr>
        </p:pic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1773986-613D-6F19-5F6F-DE5A98C4C394}"/>
                </a:ext>
              </a:extLst>
            </p:cNvPr>
            <p:cNvSpPr/>
            <p:nvPr/>
          </p:nvSpPr>
          <p:spPr>
            <a:xfrm>
              <a:off x="5741939" y="4345253"/>
              <a:ext cx="297180" cy="2971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017FCFF-8024-2913-D9CC-A8517ED7F94D}"/>
                </a:ext>
              </a:extLst>
            </p:cNvPr>
            <p:cNvSpPr/>
            <p:nvPr/>
          </p:nvSpPr>
          <p:spPr>
            <a:xfrm>
              <a:off x="6039119" y="4345253"/>
              <a:ext cx="297180" cy="2971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F4698204-4474-5C75-E7D8-939204D26066}"/>
                </a:ext>
              </a:extLst>
            </p:cNvPr>
            <p:cNvSpPr/>
            <p:nvPr/>
          </p:nvSpPr>
          <p:spPr>
            <a:xfrm>
              <a:off x="9023569" y="4196663"/>
              <a:ext cx="297180" cy="2971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115211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781A6-4847-FD81-C3F6-4F361FEFA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4CF2CA52-0FB8-1700-881A-D3D70805B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  <a:endParaRPr lang="en-GB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3C1AF943-1213-2B2B-7A9C-C8B231077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42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AC40B5-0FB7-390B-2F6B-025E27145363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C828F4-4937-DDE8-BBFF-386D36F2D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808" y="2023866"/>
            <a:ext cx="10088383" cy="281026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99A07FA-A009-F80D-74BA-78E4AFC122C5}"/>
              </a:ext>
            </a:extLst>
          </p:cNvPr>
          <p:cNvCxnSpPr>
            <a:cxnSpLocks/>
          </p:cNvCxnSpPr>
          <p:nvPr/>
        </p:nvCxnSpPr>
        <p:spPr>
          <a:xfrm>
            <a:off x="2455915" y="1953859"/>
            <a:ext cx="0" cy="3063911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660B6F-2231-77D9-8930-C9D8DB67B2C6}"/>
              </a:ext>
            </a:extLst>
          </p:cNvPr>
          <p:cNvCxnSpPr>
            <a:cxnSpLocks/>
          </p:cNvCxnSpPr>
          <p:nvPr/>
        </p:nvCxnSpPr>
        <p:spPr>
          <a:xfrm>
            <a:off x="6121134" y="1953858"/>
            <a:ext cx="0" cy="3063911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32D18F-B676-0606-BC3F-D8780B84E710}"/>
              </a:ext>
            </a:extLst>
          </p:cNvPr>
          <p:cNvCxnSpPr>
            <a:cxnSpLocks/>
          </p:cNvCxnSpPr>
          <p:nvPr/>
        </p:nvCxnSpPr>
        <p:spPr>
          <a:xfrm>
            <a:off x="9668244" y="1897043"/>
            <a:ext cx="0" cy="3063911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31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E7D54-8291-81DC-0A01-52B24B587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17C09ED4-6F2F-03C0-FA32-A73D7014B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  <a:endParaRPr lang="en-GB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AA02ED7C-9907-87AE-3F98-A7983682D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43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AF2884-5A91-F4B2-F88F-B88FB3E8B560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CB210C-8827-0179-8048-C64D6B193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599" y="1571366"/>
            <a:ext cx="8792802" cy="371526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BF2E6B-83DB-83AF-757E-BEF56DD87127}"/>
              </a:ext>
            </a:extLst>
          </p:cNvPr>
          <p:cNvCxnSpPr>
            <a:cxnSpLocks/>
          </p:cNvCxnSpPr>
          <p:nvPr/>
        </p:nvCxnSpPr>
        <p:spPr>
          <a:xfrm>
            <a:off x="3198865" y="1965288"/>
            <a:ext cx="0" cy="3321346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DFCC16-EA29-32BA-5D6A-AD799A56CAC7}"/>
              </a:ext>
            </a:extLst>
          </p:cNvPr>
          <p:cNvCxnSpPr>
            <a:cxnSpLocks/>
          </p:cNvCxnSpPr>
          <p:nvPr/>
        </p:nvCxnSpPr>
        <p:spPr>
          <a:xfrm>
            <a:off x="6189714" y="1965288"/>
            <a:ext cx="0" cy="3063911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F63BCF-1A3A-B374-5ED7-02C0D130C75D}"/>
              </a:ext>
            </a:extLst>
          </p:cNvPr>
          <p:cNvCxnSpPr>
            <a:cxnSpLocks/>
          </p:cNvCxnSpPr>
          <p:nvPr/>
        </p:nvCxnSpPr>
        <p:spPr>
          <a:xfrm>
            <a:off x="9200835" y="2188433"/>
            <a:ext cx="0" cy="3063911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2359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FC6AC-9B01-ED34-2E9B-3E7161313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493FD4-D15D-0E86-2AAB-81A66235A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961" y="1838103"/>
            <a:ext cx="9478698" cy="3181794"/>
          </a:xfrm>
          <a:prstGeom prst="rect">
            <a:avLst/>
          </a:prstGeom>
        </p:spPr>
      </p:pic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FACE37F1-6733-D344-4533-1EDA319EE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  <a:endParaRPr lang="en-GB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DBC82DF-3FBD-5B9F-1A50-57947409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44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5CCAFE-8407-CBF0-2426-164714E0BBAB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9D27BE-F524-EAFF-D579-A01D7509D75E}"/>
              </a:ext>
            </a:extLst>
          </p:cNvPr>
          <p:cNvCxnSpPr>
            <a:cxnSpLocks/>
          </p:cNvCxnSpPr>
          <p:nvPr/>
        </p:nvCxnSpPr>
        <p:spPr>
          <a:xfrm>
            <a:off x="1863090" y="3406140"/>
            <a:ext cx="2415540" cy="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D909DA-354D-8636-CC4E-330AFA8CB18D}"/>
              </a:ext>
            </a:extLst>
          </p:cNvPr>
          <p:cNvCxnSpPr>
            <a:cxnSpLocks/>
          </p:cNvCxnSpPr>
          <p:nvPr/>
        </p:nvCxnSpPr>
        <p:spPr>
          <a:xfrm>
            <a:off x="5618214" y="1838103"/>
            <a:ext cx="0" cy="3063911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87C9E1-C55B-5CFC-EAB0-9E44CE4815A0}"/>
              </a:ext>
            </a:extLst>
          </p:cNvPr>
          <p:cNvCxnSpPr>
            <a:cxnSpLocks/>
          </p:cNvCxnSpPr>
          <p:nvPr/>
        </p:nvCxnSpPr>
        <p:spPr>
          <a:xfrm>
            <a:off x="8896035" y="1967416"/>
            <a:ext cx="0" cy="3063911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9869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E01C1-CB7B-A3B8-C6AC-434F9C5B6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055DDD-15AB-2E19-B221-A27F4321E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13" y="2023866"/>
            <a:ext cx="10193173" cy="2810267"/>
          </a:xfrm>
          <a:prstGeom prst="rect">
            <a:avLst/>
          </a:prstGeom>
        </p:spPr>
      </p:pic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31D744FE-1404-56C6-5A6B-4804C1FE3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  <a:endParaRPr lang="en-GB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CDF1D8A-2817-A36E-363F-D92B9108E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45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0754E2-4964-3628-295F-6B504CF8A57B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C32102-26F4-1312-F9E4-58A469DD5986}"/>
              </a:ext>
            </a:extLst>
          </p:cNvPr>
          <p:cNvCxnSpPr>
            <a:cxnSpLocks/>
          </p:cNvCxnSpPr>
          <p:nvPr/>
        </p:nvCxnSpPr>
        <p:spPr>
          <a:xfrm>
            <a:off x="4263390" y="3600450"/>
            <a:ext cx="3977640" cy="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D4D29C-1C93-E2E4-196A-9896FC780808}"/>
              </a:ext>
            </a:extLst>
          </p:cNvPr>
          <p:cNvCxnSpPr>
            <a:cxnSpLocks/>
          </p:cNvCxnSpPr>
          <p:nvPr/>
        </p:nvCxnSpPr>
        <p:spPr>
          <a:xfrm>
            <a:off x="2314944" y="1897044"/>
            <a:ext cx="0" cy="3063911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BB60E-A336-67BC-C2F1-3BD71478C99C}"/>
              </a:ext>
            </a:extLst>
          </p:cNvPr>
          <p:cNvCxnSpPr>
            <a:cxnSpLocks/>
          </p:cNvCxnSpPr>
          <p:nvPr/>
        </p:nvCxnSpPr>
        <p:spPr>
          <a:xfrm>
            <a:off x="9730425" y="1770222"/>
            <a:ext cx="0" cy="3063911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B65EA311-4E79-A71D-C03C-25B9CB5EA737}"/>
              </a:ext>
            </a:extLst>
          </p:cNvPr>
          <p:cNvSpPr/>
          <p:nvPr/>
        </p:nvSpPr>
        <p:spPr>
          <a:xfrm>
            <a:off x="8722311" y="3931920"/>
            <a:ext cx="640080" cy="64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CAE3178-0AB6-A265-8B64-F962C8C3886F}"/>
              </a:ext>
            </a:extLst>
          </p:cNvPr>
          <p:cNvSpPr/>
          <p:nvPr/>
        </p:nvSpPr>
        <p:spPr>
          <a:xfrm>
            <a:off x="9982200" y="3931920"/>
            <a:ext cx="640080" cy="64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8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A8DF6-4A4F-AEE7-14B7-B0C81E55F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C7E97A-93BD-618C-4293-5831E8B20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87" y="1790471"/>
            <a:ext cx="10212225" cy="3277057"/>
          </a:xfrm>
          <a:prstGeom prst="rect">
            <a:avLst/>
          </a:prstGeom>
        </p:spPr>
      </p:pic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7A119F92-154C-7211-9BBF-1554C37C2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MrBeeTeach© 2026</a:t>
            </a:r>
            <a:endParaRPr lang="en-GB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45A86127-FC93-723B-5B38-924E6D1C6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46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77B8E5-24DC-1C3A-D347-47979CFCF1E5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BF0D16-6164-148D-578A-C51504BFBA20}"/>
              </a:ext>
            </a:extLst>
          </p:cNvPr>
          <p:cNvCxnSpPr>
            <a:cxnSpLocks/>
          </p:cNvCxnSpPr>
          <p:nvPr/>
        </p:nvCxnSpPr>
        <p:spPr>
          <a:xfrm flipV="1">
            <a:off x="6050280" y="1790471"/>
            <a:ext cx="0" cy="3277057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8A0397-CBC9-2942-B302-113B5FFE93DB}"/>
              </a:ext>
            </a:extLst>
          </p:cNvPr>
          <p:cNvCxnSpPr>
            <a:cxnSpLocks/>
          </p:cNvCxnSpPr>
          <p:nvPr/>
        </p:nvCxnSpPr>
        <p:spPr>
          <a:xfrm>
            <a:off x="2737854" y="1897044"/>
            <a:ext cx="0" cy="3063911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4A6471-E1BA-7DE8-E0B3-43DAAB50D698}"/>
              </a:ext>
            </a:extLst>
          </p:cNvPr>
          <p:cNvCxnSpPr>
            <a:cxnSpLocks/>
          </p:cNvCxnSpPr>
          <p:nvPr/>
        </p:nvCxnSpPr>
        <p:spPr>
          <a:xfrm>
            <a:off x="9330375" y="1790471"/>
            <a:ext cx="0" cy="3063911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403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2A83A-6B67-6500-F8B2-654E4932B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B6B34DC0-CCC5-E041-69F0-00FF0F4CC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A83E2A67-413B-8AE6-817D-11E4FCE0A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5</a:t>
            </a:fld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D5C87C0-1A52-4BC9-8C49-EFFC8751775E}"/>
              </a:ext>
            </a:extLst>
          </p:cNvPr>
          <p:cNvSpPr/>
          <p:nvPr/>
        </p:nvSpPr>
        <p:spPr>
          <a:xfrm>
            <a:off x="4678271" y="3525566"/>
            <a:ext cx="636578" cy="636578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3F6D8F-63A8-2F18-F30F-78F40AA33954}"/>
              </a:ext>
            </a:extLst>
          </p:cNvPr>
          <p:cNvSpPr/>
          <p:nvPr/>
        </p:nvSpPr>
        <p:spPr>
          <a:xfrm>
            <a:off x="4294264" y="3215738"/>
            <a:ext cx="3489711" cy="1287397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DAE2C9-480A-3466-A7EF-70F8C9DB2932}"/>
              </a:ext>
            </a:extLst>
          </p:cNvPr>
          <p:cNvSpPr/>
          <p:nvPr/>
        </p:nvSpPr>
        <p:spPr>
          <a:xfrm>
            <a:off x="6819589" y="3525566"/>
            <a:ext cx="636578" cy="6365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75C4AE-274A-46C1-2F6E-B5D6EBAB6194}"/>
              </a:ext>
            </a:extLst>
          </p:cNvPr>
          <p:cNvCxnSpPr>
            <a:cxnSpLocks/>
          </p:cNvCxnSpPr>
          <p:nvPr/>
        </p:nvCxnSpPr>
        <p:spPr>
          <a:xfrm>
            <a:off x="6096000" y="2331720"/>
            <a:ext cx="0" cy="278892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93E92CD-343B-B1F6-AE34-785776850F4C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Is it the same?</a:t>
            </a:r>
          </a:p>
        </p:txBody>
      </p:sp>
      <p:pic>
        <p:nvPicPr>
          <p:cNvPr id="10" name="Graphic 9" descr="Thumbs up sign with solid fill">
            <a:extLst>
              <a:ext uri="{FF2B5EF4-FFF2-40B4-BE49-F238E27FC236}">
                <a16:creationId xmlns:a16="http://schemas.microsoft.com/office/drawing/2014/main" id="{17925C07-D64F-0C72-7A08-6A9D6BCBC5E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V="1">
            <a:off x="10439400" y="4503135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304260-1B2A-843D-EFBF-BCE418269664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82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EAC74-F064-F70E-3C95-135385034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AB05B0CE-FEA9-CD55-327D-47696BE05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435C973A-8DB0-8D99-3F22-E50FCB11D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6</a:t>
            </a:fld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0D916FA-F384-1DCF-542B-99D87588336D}"/>
              </a:ext>
            </a:extLst>
          </p:cNvPr>
          <p:cNvSpPr/>
          <p:nvPr/>
        </p:nvSpPr>
        <p:spPr>
          <a:xfrm>
            <a:off x="5305038" y="3525566"/>
            <a:ext cx="636578" cy="6365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DD4041-6CCD-7F8F-4D3B-14E074B19C8B}"/>
              </a:ext>
            </a:extLst>
          </p:cNvPr>
          <p:cNvSpPr/>
          <p:nvPr/>
        </p:nvSpPr>
        <p:spPr>
          <a:xfrm>
            <a:off x="4294264" y="3215738"/>
            <a:ext cx="3489711" cy="1287397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94C7F4-60F4-D42C-8E3A-82369C5AC395}"/>
              </a:ext>
            </a:extLst>
          </p:cNvPr>
          <p:cNvSpPr/>
          <p:nvPr/>
        </p:nvSpPr>
        <p:spPr>
          <a:xfrm>
            <a:off x="6819589" y="3525566"/>
            <a:ext cx="636578" cy="6365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542D13-F21E-47EE-D846-30F9E35357FD}"/>
              </a:ext>
            </a:extLst>
          </p:cNvPr>
          <p:cNvCxnSpPr>
            <a:cxnSpLocks/>
          </p:cNvCxnSpPr>
          <p:nvPr/>
        </p:nvCxnSpPr>
        <p:spPr>
          <a:xfrm>
            <a:off x="6096000" y="2331720"/>
            <a:ext cx="0" cy="278892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3C1AC48-5C72-B075-AFEF-D0A7ADEDF464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Do both sides match?</a:t>
            </a:r>
          </a:p>
        </p:txBody>
      </p:sp>
      <p:pic>
        <p:nvPicPr>
          <p:cNvPr id="10" name="Graphic 9" descr="Thumbs up sign with solid fill">
            <a:extLst>
              <a:ext uri="{FF2B5EF4-FFF2-40B4-BE49-F238E27FC236}">
                <a16:creationId xmlns:a16="http://schemas.microsoft.com/office/drawing/2014/main" id="{FB43EB38-B685-8179-A677-6A089091B8A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V="1">
            <a:off x="10439400" y="4503135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95DADF-B64D-D0AA-6ADA-B98FCB31E2A3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92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3FA7E-A030-89A8-1D6B-6254E437D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3CF4DFB1-F9C3-2AEB-7C61-E7715C82B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7E3F33A7-697D-6565-2421-6D5334F1F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7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403AC7-8841-2897-A6F9-A4F18A9183DE}"/>
              </a:ext>
            </a:extLst>
          </p:cNvPr>
          <p:cNvSpPr/>
          <p:nvPr/>
        </p:nvSpPr>
        <p:spPr>
          <a:xfrm>
            <a:off x="4294264" y="3215738"/>
            <a:ext cx="3489711" cy="1287397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B78EA80-45A9-820D-80CC-E6C659881A87}"/>
              </a:ext>
            </a:extLst>
          </p:cNvPr>
          <p:cNvCxnSpPr>
            <a:cxnSpLocks/>
          </p:cNvCxnSpPr>
          <p:nvPr/>
        </p:nvCxnSpPr>
        <p:spPr>
          <a:xfrm>
            <a:off x="6096000" y="2331720"/>
            <a:ext cx="0" cy="278892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48972C91-B169-62AC-A7CA-07CFCD4E17DB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Do both sides match?</a:t>
            </a:r>
          </a:p>
        </p:txBody>
      </p:sp>
      <p:pic>
        <p:nvPicPr>
          <p:cNvPr id="10" name="Graphic 9" descr="Thumbs up sign with solid fill">
            <a:extLst>
              <a:ext uri="{FF2B5EF4-FFF2-40B4-BE49-F238E27FC236}">
                <a16:creationId xmlns:a16="http://schemas.microsoft.com/office/drawing/2014/main" id="{53448CAF-7CD2-AA03-A683-2F41DA4EF8F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V="1">
            <a:off x="10439400" y="4503135"/>
            <a:ext cx="914400" cy="914400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7C34F535-AA83-C835-15B0-C79165E482E7}"/>
              </a:ext>
            </a:extLst>
          </p:cNvPr>
          <p:cNvSpPr/>
          <p:nvPr/>
        </p:nvSpPr>
        <p:spPr>
          <a:xfrm flipV="1">
            <a:off x="4898623" y="3402236"/>
            <a:ext cx="593019" cy="914400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C1089514-51C5-B07E-D238-0269CA348E55}"/>
              </a:ext>
            </a:extLst>
          </p:cNvPr>
          <p:cNvSpPr/>
          <p:nvPr/>
        </p:nvSpPr>
        <p:spPr>
          <a:xfrm rot="16200000" flipV="1">
            <a:off x="6643478" y="3402236"/>
            <a:ext cx="593019" cy="914400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77344-78FE-56D6-EFEC-7BF9F3561369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87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8C513-23FD-9717-280C-F5C7F7B28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9EA86C0D-7346-7A21-2691-3544033E4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84282F8C-05CC-8875-D1E0-E2264B0E3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8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5D1C32-20CD-818B-080D-E79FC07A9FD2}"/>
              </a:ext>
            </a:extLst>
          </p:cNvPr>
          <p:cNvSpPr/>
          <p:nvPr/>
        </p:nvSpPr>
        <p:spPr>
          <a:xfrm>
            <a:off x="4294264" y="3215738"/>
            <a:ext cx="3489711" cy="1287397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CC233C-FDD8-9B11-817F-6E5FC90FD5A3}"/>
              </a:ext>
            </a:extLst>
          </p:cNvPr>
          <p:cNvCxnSpPr>
            <a:cxnSpLocks/>
          </p:cNvCxnSpPr>
          <p:nvPr/>
        </p:nvCxnSpPr>
        <p:spPr>
          <a:xfrm>
            <a:off x="6096000" y="2331720"/>
            <a:ext cx="0" cy="278892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508D3CE-4F3F-4D81-2382-D98101E1F94C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Do both sides match?</a:t>
            </a:r>
          </a:p>
        </p:txBody>
      </p:sp>
      <p:pic>
        <p:nvPicPr>
          <p:cNvPr id="10" name="Graphic 9" descr="Thumbs up sign with solid fill">
            <a:extLst>
              <a:ext uri="{FF2B5EF4-FFF2-40B4-BE49-F238E27FC236}">
                <a16:creationId xmlns:a16="http://schemas.microsoft.com/office/drawing/2014/main" id="{46DA0999-8125-F33F-774B-44F562B089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39400" y="4503135"/>
            <a:ext cx="914400" cy="914400"/>
          </a:xfrm>
          <a:prstGeom prst="rect">
            <a:avLst/>
          </a:prstGeom>
        </p:spPr>
      </p:pic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DE873AC4-8601-87A1-E1E5-7BA7C9AF7458}"/>
              </a:ext>
            </a:extLst>
          </p:cNvPr>
          <p:cNvSpPr/>
          <p:nvPr/>
        </p:nvSpPr>
        <p:spPr>
          <a:xfrm flipV="1">
            <a:off x="4898623" y="3402236"/>
            <a:ext cx="593019" cy="914400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FC64776-ED7A-6203-F9BC-A8886E6268CB}"/>
              </a:ext>
            </a:extLst>
          </p:cNvPr>
          <p:cNvSpPr/>
          <p:nvPr/>
        </p:nvSpPr>
        <p:spPr>
          <a:xfrm flipV="1">
            <a:off x="6643478" y="3402236"/>
            <a:ext cx="593019" cy="914400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F8792C-4501-1BFF-7880-D8DE3B52B3FB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35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4E421-4934-05B8-3099-2615BDD2B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2DB5070C-BE59-EF54-110F-DE8104E7F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MrBeeTeach</a:t>
            </a:r>
            <a:r>
              <a:rPr lang="en-GB" dirty="0"/>
              <a:t>© 2026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235925E3-232A-A7F9-DBB7-C10EE0DD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9C0A6-D96E-431C-B2A3-68E360E6ADFC}" type="slidenum">
              <a:rPr lang="en-GB" smtClean="0"/>
              <a:t>9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6704BC-1BA2-1479-F1E1-A27FC48CD2B0}"/>
              </a:ext>
            </a:extLst>
          </p:cNvPr>
          <p:cNvSpPr/>
          <p:nvPr/>
        </p:nvSpPr>
        <p:spPr>
          <a:xfrm>
            <a:off x="4294264" y="2594610"/>
            <a:ext cx="3489711" cy="1908525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81E15B-F577-B6F8-3540-9CEFBBD93149}"/>
              </a:ext>
            </a:extLst>
          </p:cNvPr>
          <p:cNvCxnSpPr>
            <a:cxnSpLocks/>
          </p:cNvCxnSpPr>
          <p:nvPr/>
        </p:nvCxnSpPr>
        <p:spPr>
          <a:xfrm>
            <a:off x="3680460" y="3531870"/>
            <a:ext cx="4846320" cy="0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01D6195-88E9-D387-84CB-BC66523F4857}"/>
              </a:ext>
            </a:extLst>
          </p:cNvPr>
          <p:cNvSpPr/>
          <p:nvPr/>
        </p:nvSpPr>
        <p:spPr>
          <a:xfrm>
            <a:off x="429744" y="545554"/>
            <a:ext cx="3749040" cy="1232954"/>
          </a:xfrm>
          <a:prstGeom prst="wedgeRoundRectCallout">
            <a:avLst>
              <a:gd name="adj1" fmla="val -47662"/>
              <a:gd name="adj2" fmla="val 80114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Do both sides match?</a:t>
            </a:r>
          </a:p>
        </p:txBody>
      </p:sp>
      <p:pic>
        <p:nvPicPr>
          <p:cNvPr id="10" name="Graphic 9" descr="Thumbs up sign with solid fill">
            <a:extLst>
              <a:ext uri="{FF2B5EF4-FFF2-40B4-BE49-F238E27FC236}">
                <a16:creationId xmlns:a16="http://schemas.microsoft.com/office/drawing/2014/main" id="{E13602B2-6D2D-4948-BBD9-A491F3C15F4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439400" y="4503135"/>
            <a:ext cx="914400" cy="914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A7C675D-979D-1D15-5BA2-832836B3FBF1}"/>
              </a:ext>
            </a:extLst>
          </p:cNvPr>
          <p:cNvSpPr/>
          <p:nvPr/>
        </p:nvSpPr>
        <p:spPr>
          <a:xfrm>
            <a:off x="5787390" y="2754631"/>
            <a:ext cx="1722119" cy="617218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B65F82-195A-F1EF-4107-76C14CDB8813}"/>
              </a:ext>
            </a:extLst>
          </p:cNvPr>
          <p:cNvSpPr/>
          <p:nvPr/>
        </p:nvSpPr>
        <p:spPr>
          <a:xfrm>
            <a:off x="5787391" y="3691891"/>
            <a:ext cx="1722118" cy="617218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80AE32-6985-E6E1-2BD3-A6F1F19F0A0A}"/>
              </a:ext>
            </a:extLst>
          </p:cNvPr>
          <p:cNvSpPr txBox="1"/>
          <p:nvPr/>
        </p:nvSpPr>
        <p:spPr>
          <a:xfrm>
            <a:off x="2990167" y="573070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Both sides are the same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79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3242</TotalTime>
  <Words>470</Words>
  <Application>Microsoft Office PowerPoint</Application>
  <PresentationFormat>Widescreen</PresentationFormat>
  <Paragraphs>157</Paragraphs>
  <Slides>46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Aptos</vt:lpstr>
      <vt:lpstr>Aptos Display</vt:lpstr>
      <vt:lpstr>Arial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Bee (BWCET)</dc:creator>
  <cp:lastModifiedBy>John Bee (BWCET)</cp:lastModifiedBy>
  <cp:revision>1</cp:revision>
  <dcterms:created xsi:type="dcterms:W3CDTF">2026-02-18T15:45:35Z</dcterms:created>
  <dcterms:modified xsi:type="dcterms:W3CDTF">2026-04-09T09:52:10Z</dcterms:modified>
</cp:coreProperties>
</file>